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</p:sldIdLst>
  <p:sldSz cx="14401800" cy="5761038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20" y="-558"/>
      </p:cViewPr>
      <p:guideLst>
        <p:guide orient="horz" pos="1815"/>
        <p:guide pos="453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80135" y="1789657"/>
            <a:ext cx="12241530" cy="1234889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2160270" y="3264588"/>
            <a:ext cx="10081260" cy="147226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21.03.2019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21.03.2019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10441306" y="230709"/>
            <a:ext cx="3240405" cy="4915552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720091" y="230709"/>
            <a:ext cx="9481185" cy="4915552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21.03.2019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21.03.2019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7643" y="3702001"/>
            <a:ext cx="12241530" cy="114420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137643" y="2441775"/>
            <a:ext cx="12241530" cy="126022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21.03.2019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720091" y="1344243"/>
            <a:ext cx="6360795" cy="380201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7320916" y="1344243"/>
            <a:ext cx="6360795" cy="380201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21.03.2019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0090" y="1289566"/>
            <a:ext cx="6363296" cy="53743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720090" y="1826996"/>
            <a:ext cx="6363296" cy="33192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7315915" y="1289566"/>
            <a:ext cx="6365796" cy="53743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7315915" y="1826996"/>
            <a:ext cx="6365796" cy="33192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21.03.2019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21.03.2019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21.03.2019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92" y="229375"/>
            <a:ext cx="4738093" cy="9761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630704" y="229376"/>
            <a:ext cx="8051006" cy="491688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720092" y="1205552"/>
            <a:ext cx="4738093" cy="394071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21.03.2019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22854" y="4032727"/>
            <a:ext cx="8641080" cy="47608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2822854" y="514760"/>
            <a:ext cx="8641080" cy="34566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2822854" y="4508813"/>
            <a:ext cx="8641080" cy="6761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21.03.2019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720090" y="230709"/>
            <a:ext cx="12961620" cy="9601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0090" y="1344243"/>
            <a:ext cx="12961620" cy="3802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720090" y="5339629"/>
            <a:ext cx="3360420" cy="3067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A66AE-81F5-474A-B74B-EE41E9320F19}" type="datetimeFigureOut">
              <a:rPr lang="uk-UA" smtClean="0"/>
              <a:t>21.03.2019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920615" y="5339629"/>
            <a:ext cx="4560570" cy="3067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10321290" y="5339629"/>
            <a:ext cx="3360420" cy="3067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401800" cy="662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81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4533971" cy="576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58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4533971" cy="576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9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533969" cy="576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23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4453450" cy="576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16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4351807" cy="576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81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4533971" cy="576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2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4351807" cy="576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31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4533971" cy="576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31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4533971" cy="576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89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4401799" cy="5854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71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401800" cy="5770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72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4401801" cy="576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71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4533971" cy="576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36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"/>
            <a:ext cx="14401801" cy="576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60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4533971" cy="576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92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4533971" cy="576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49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4533971" cy="576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19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0</Words>
  <Application>Microsoft Office PowerPoint</Application>
  <PresentationFormat>Довільний</PresentationFormat>
  <Paragraphs>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18</vt:i4>
      </vt:variant>
    </vt:vector>
  </HeadingPairs>
  <TitlesOfParts>
    <vt:vector size="19" baseType="lpstr"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Sara Yasmeen (Wipro Technologies)</dc:creator>
  <cp:lastModifiedBy>Ми</cp:lastModifiedBy>
  <cp:revision>4</cp:revision>
  <dcterms:created xsi:type="dcterms:W3CDTF">2010-02-23T11:30:32Z</dcterms:created>
  <dcterms:modified xsi:type="dcterms:W3CDTF">2019-03-20T22:40:33Z</dcterms:modified>
</cp:coreProperties>
</file>