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8" r:id="rId3"/>
    <p:sldId id="267" r:id="rId4"/>
    <p:sldId id="266" r:id="rId5"/>
    <p:sldId id="265" r:id="rId6"/>
    <p:sldId id="271" r:id="rId7"/>
    <p:sldId id="270" r:id="rId8"/>
    <p:sldId id="264" r:id="rId9"/>
    <p:sldId id="27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62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4E6ECA-3CB3-4364-A4FB-5435A2AD634B}" type="doc">
      <dgm:prSet loTypeId="urn:microsoft.com/office/officeart/2005/8/layout/cycle4#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98BA2D-86D4-4012-9616-B4AA17A7F27B}">
      <dgm:prSet phldrT="[Текст]" phldr="1"/>
      <dgm:spPr/>
      <dgm:t>
        <a:bodyPr/>
        <a:lstStyle/>
        <a:p>
          <a:endParaRPr lang="ru-RU"/>
        </a:p>
      </dgm:t>
    </dgm:pt>
    <dgm:pt modelId="{6120CBA8-6011-4E93-B5CA-43EBC33CE5E0}" type="parTrans" cxnId="{711FE0CA-8AEA-43B0-9078-CCA8120EFD2F}">
      <dgm:prSet/>
      <dgm:spPr/>
      <dgm:t>
        <a:bodyPr/>
        <a:lstStyle/>
        <a:p>
          <a:endParaRPr lang="ru-RU"/>
        </a:p>
      </dgm:t>
    </dgm:pt>
    <dgm:pt modelId="{D82F5A20-FFE8-4078-9C42-EA52F5A732F0}" type="sibTrans" cxnId="{711FE0CA-8AEA-43B0-9078-CCA8120EFD2F}">
      <dgm:prSet/>
      <dgm:spPr/>
      <dgm:t>
        <a:bodyPr/>
        <a:lstStyle/>
        <a:p>
          <a:endParaRPr lang="ru-RU"/>
        </a:p>
      </dgm:t>
    </dgm:pt>
    <dgm:pt modelId="{98C879DF-6F3D-4944-9267-3130438C9F6C}">
      <dgm:prSet phldrT="[Текст]" phldr="1"/>
      <dgm:spPr/>
      <dgm:t>
        <a:bodyPr/>
        <a:lstStyle/>
        <a:p>
          <a:endParaRPr lang="ru-RU"/>
        </a:p>
      </dgm:t>
    </dgm:pt>
    <dgm:pt modelId="{8E14DA24-FF43-46FD-9858-C1152C0BC29F}" type="parTrans" cxnId="{1271E5E9-5B8D-4D50-B6B3-CEF9C3C5F9C9}">
      <dgm:prSet/>
      <dgm:spPr/>
      <dgm:t>
        <a:bodyPr/>
        <a:lstStyle/>
        <a:p>
          <a:endParaRPr lang="ru-RU"/>
        </a:p>
      </dgm:t>
    </dgm:pt>
    <dgm:pt modelId="{C2EB0DF0-8139-4C4B-B484-6A7CADC42986}" type="sibTrans" cxnId="{1271E5E9-5B8D-4D50-B6B3-CEF9C3C5F9C9}">
      <dgm:prSet/>
      <dgm:spPr/>
      <dgm:t>
        <a:bodyPr/>
        <a:lstStyle/>
        <a:p>
          <a:endParaRPr lang="ru-RU"/>
        </a:p>
      </dgm:t>
    </dgm:pt>
    <dgm:pt modelId="{9511DDCF-90EF-452E-A13A-CFF8A87EFFB6}">
      <dgm:prSet phldrT="[Текст]" custT="1"/>
      <dgm:spPr/>
      <dgm:t>
        <a:bodyPr/>
        <a:lstStyle/>
        <a:p>
          <a:r>
            <a:rPr lang="uk-UA" sz="2400" b="1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rPr>
            <a:t>Світло !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Arial Black" pitchFamily="34" charset="0"/>
          </a:endParaRPr>
        </a:p>
      </dgm:t>
    </dgm:pt>
    <dgm:pt modelId="{1B352A08-98DC-4E44-948F-A8FE9A39ED86}" type="parTrans" cxnId="{5FE75A1D-4E31-4E2A-AD50-6CA5346BE772}">
      <dgm:prSet/>
      <dgm:spPr/>
      <dgm:t>
        <a:bodyPr/>
        <a:lstStyle/>
        <a:p>
          <a:endParaRPr lang="ru-RU"/>
        </a:p>
      </dgm:t>
    </dgm:pt>
    <dgm:pt modelId="{71C16548-4BA8-4178-AB39-263ADB258A6D}" type="sibTrans" cxnId="{5FE75A1D-4E31-4E2A-AD50-6CA5346BE772}">
      <dgm:prSet/>
      <dgm:spPr/>
      <dgm:t>
        <a:bodyPr/>
        <a:lstStyle/>
        <a:p>
          <a:endParaRPr lang="ru-RU"/>
        </a:p>
      </dgm:t>
    </dgm:pt>
    <dgm:pt modelId="{3C183A52-3A65-4935-AD03-B31BA62ACDE4}">
      <dgm:prSet phldrT="[Текст]" phldr="1"/>
      <dgm:spPr/>
      <dgm:t>
        <a:bodyPr/>
        <a:lstStyle/>
        <a:p>
          <a:endParaRPr lang="ru-RU"/>
        </a:p>
      </dgm:t>
    </dgm:pt>
    <dgm:pt modelId="{32FC9D60-DF51-47D1-B6A1-DF6C4C2E18B0}" type="parTrans" cxnId="{9905D564-2E07-49DA-874D-58EFBAE6D602}">
      <dgm:prSet/>
      <dgm:spPr/>
      <dgm:t>
        <a:bodyPr/>
        <a:lstStyle/>
        <a:p>
          <a:endParaRPr lang="ru-RU"/>
        </a:p>
      </dgm:t>
    </dgm:pt>
    <dgm:pt modelId="{4DA1AFD7-DA4E-4BCE-A0A2-1F4D0644D27F}" type="sibTrans" cxnId="{9905D564-2E07-49DA-874D-58EFBAE6D602}">
      <dgm:prSet/>
      <dgm:spPr/>
      <dgm:t>
        <a:bodyPr/>
        <a:lstStyle/>
        <a:p>
          <a:endParaRPr lang="ru-RU"/>
        </a:p>
      </dgm:t>
    </dgm:pt>
    <dgm:pt modelId="{1E32FB96-DE3F-4BFB-9D46-4138356BB3A0}">
      <dgm:prSet phldrT="[Текст]" custT="1"/>
      <dgm:spPr/>
      <dgm:t>
        <a:bodyPr/>
        <a:lstStyle/>
        <a:p>
          <a:r>
            <a:rPr lang="uk-UA" sz="2400" b="1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rPr>
            <a:t>Тепло !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Arial Black" pitchFamily="34" charset="0"/>
          </a:endParaRPr>
        </a:p>
      </dgm:t>
    </dgm:pt>
    <dgm:pt modelId="{FBEC4BD6-DB1F-4D63-9C24-DA93709C73FC}" type="sibTrans" cxnId="{DEED961C-B9A1-476D-9574-E13943F22E75}">
      <dgm:prSet/>
      <dgm:spPr/>
      <dgm:t>
        <a:bodyPr/>
        <a:lstStyle/>
        <a:p>
          <a:endParaRPr lang="ru-RU"/>
        </a:p>
      </dgm:t>
    </dgm:pt>
    <dgm:pt modelId="{F1A8A12F-E661-4B4B-84D0-BD08D2E327BE}" type="parTrans" cxnId="{DEED961C-B9A1-476D-9574-E13943F22E75}">
      <dgm:prSet/>
      <dgm:spPr/>
      <dgm:t>
        <a:bodyPr/>
        <a:lstStyle/>
        <a:p>
          <a:endParaRPr lang="ru-RU"/>
        </a:p>
      </dgm:t>
    </dgm:pt>
    <dgm:pt modelId="{4D358844-96C4-4841-8B5D-56278C7A64B2}">
      <dgm:prSet phldrT="[Текст]" custT="1"/>
      <dgm:spPr/>
      <dgm:t>
        <a:bodyPr/>
        <a:lstStyle/>
        <a:p>
          <a:r>
            <a:rPr lang="uk-UA" sz="2400" b="1" dirty="0" err="1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rPr>
            <a:t>Забруд-нення</a:t>
          </a:r>
          <a:r>
            <a:rPr lang="uk-UA" sz="2400" b="1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rPr>
            <a:t>!!!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Arial Black" pitchFamily="34" charset="0"/>
          </a:endParaRPr>
        </a:p>
      </dgm:t>
    </dgm:pt>
    <dgm:pt modelId="{CC5627FC-B3CE-4B04-958F-73C9968E339B}" type="sibTrans" cxnId="{14D6F27D-65E8-4578-97FB-3D4F0C16EB8A}">
      <dgm:prSet/>
      <dgm:spPr/>
      <dgm:t>
        <a:bodyPr/>
        <a:lstStyle/>
        <a:p>
          <a:endParaRPr lang="ru-RU"/>
        </a:p>
      </dgm:t>
    </dgm:pt>
    <dgm:pt modelId="{C7FAD205-789D-4E2D-9290-EA6DFD2150B9}" type="parTrans" cxnId="{14D6F27D-65E8-4578-97FB-3D4F0C16EB8A}">
      <dgm:prSet/>
      <dgm:spPr/>
      <dgm:t>
        <a:bodyPr/>
        <a:lstStyle/>
        <a:p>
          <a:endParaRPr lang="ru-RU"/>
        </a:p>
      </dgm:t>
    </dgm:pt>
    <dgm:pt modelId="{1541BBAF-8B99-4C5D-AA15-417516C55F5A}">
      <dgm:prSet phldrT="[Текст]" phldr="1"/>
      <dgm:spPr/>
      <dgm:t>
        <a:bodyPr/>
        <a:lstStyle/>
        <a:p>
          <a:endParaRPr lang="ru-RU"/>
        </a:p>
      </dgm:t>
    </dgm:pt>
    <dgm:pt modelId="{B70D7900-2BDB-4B98-9B7F-7E40E969A963}" type="sibTrans" cxnId="{4C85A472-DB64-4845-B938-9F07E08DF385}">
      <dgm:prSet/>
      <dgm:spPr/>
      <dgm:t>
        <a:bodyPr/>
        <a:lstStyle/>
        <a:p>
          <a:endParaRPr lang="ru-RU"/>
        </a:p>
      </dgm:t>
    </dgm:pt>
    <dgm:pt modelId="{DC9C8EC3-2F16-4711-A9EB-7F164F3A742D}" type="parTrans" cxnId="{4C85A472-DB64-4845-B938-9F07E08DF385}">
      <dgm:prSet/>
      <dgm:spPr/>
      <dgm:t>
        <a:bodyPr/>
        <a:lstStyle/>
        <a:p>
          <a:endParaRPr lang="ru-RU"/>
        </a:p>
      </dgm:t>
    </dgm:pt>
    <dgm:pt modelId="{9AAD7A30-88A9-42E5-988B-7928C8D921F8}">
      <dgm:prSet phldrT="[Текст]" custT="1"/>
      <dgm:spPr/>
      <dgm:t>
        <a:bodyPr/>
        <a:lstStyle/>
        <a:p>
          <a:r>
            <a:rPr lang="uk-UA" sz="2400" b="1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rPr>
            <a:t>Корисна робота!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Arial Black" pitchFamily="34" charset="0"/>
          </a:endParaRPr>
        </a:p>
      </dgm:t>
    </dgm:pt>
    <dgm:pt modelId="{9456A091-7AEE-4092-884C-8CC5889301FA}" type="sibTrans" cxnId="{37A1AE8D-3BAF-4E07-B39A-E4CC62FD65DE}">
      <dgm:prSet/>
      <dgm:spPr/>
      <dgm:t>
        <a:bodyPr/>
        <a:lstStyle/>
        <a:p>
          <a:endParaRPr lang="ru-RU"/>
        </a:p>
      </dgm:t>
    </dgm:pt>
    <dgm:pt modelId="{62C6211E-0846-4E83-963E-71D29CB139A0}" type="parTrans" cxnId="{37A1AE8D-3BAF-4E07-B39A-E4CC62FD65DE}">
      <dgm:prSet/>
      <dgm:spPr/>
      <dgm:t>
        <a:bodyPr/>
        <a:lstStyle/>
        <a:p>
          <a:endParaRPr lang="ru-RU"/>
        </a:p>
      </dgm:t>
    </dgm:pt>
    <dgm:pt modelId="{60D9AA92-CEC6-411B-BF41-BA6D359FBD38}" type="pres">
      <dgm:prSet presAssocID="{5C4E6ECA-3CB3-4364-A4FB-5435A2AD634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2CC2FF-DBB7-417A-90C4-0F4B5822E2AC}" type="pres">
      <dgm:prSet presAssocID="{5C4E6ECA-3CB3-4364-A4FB-5435A2AD634B}" presName="children" presStyleCnt="0"/>
      <dgm:spPr/>
    </dgm:pt>
    <dgm:pt modelId="{4C6E5C9B-7DC2-4CD5-9251-3986A7CD6A47}" type="pres">
      <dgm:prSet presAssocID="{5C4E6ECA-3CB3-4364-A4FB-5435A2AD634B}" presName="child1group" presStyleCnt="0"/>
      <dgm:spPr/>
    </dgm:pt>
    <dgm:pt modelId="{777A626F-FB19-43E0-9E81-51956407A550}" type="pres">
      <dgm:prSet presAssocID="{5C4E6ECA-3CB3-4364-A4FB-5435A2AD634B}" presName="child1" presStyleLbl="bgAcc1" presStyleIdx="0" presStyleCnt="4" custScaleX="141410"/>
      <dgm:spPr/>
      <dgm:t>
        <a:bodyPr/>
        <a:lstStyle/>
        <a:p>
          <a:endParaRPr lang="ru-RU"/>
        </a:p>
      </dgm:t>
    </dgm:pt>
    <dgm:pt modelId="{15F69D5D-0EA3-42A6-9C6F-77B5325EBA32}" type="pres">
      <dgm:prSet presAssocID="{5C4E6ECA-3CB3-4364-A4FB-5435A2AD634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2BC8D3-2B8B-4226-AF37-F3A832943CCC}" type="pres">
      <dgm:prSet presAssocID="{5C4E6ECA-3CB3-4364-A4FB-5435A2AD634B}" presName="child2group" presStyleCnt="0"/>
      <dgm:spPr/>
    </dgm:pt>
    <dgm:pt modelId="{EF7C3CA2-25FD-4C0C-9861-ECA3378B5183}" type="pres">
      <dgm:prSet presAssocID="{5C4E6ECA-3CB3-4364-A4FB-5435A2AD634B}" presName="child2" presStyleLbl="bgAcc1" presStyleIdx="1" presStyleCnt="4" custScaleX="142105" custLinFactNeighborX="-8820" custLinFactNeighborY="-1759"/>
      <dgm:spPr/>
      <dgm:t>
        <a:bodyPr/>
        <a:lstStyle/>
        <a:p>
          <a:endParaRPr lang="ru-RU"/>
        </a:p>
      </dgm:t>
    </dgm:pt>
    <dgm:pt modelId="{642F7C6B-25B1-49CD-BC62-0B8FCFBFCAC7}" type="pres">
      <dgm:prSet presAssocID="{5C4E6ECA-3CB3-4364-A4FB-5435A2AD634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8F35B5-C68C-4BA9-A42F-E0F956663136}" type="pres">
      <dgm:prSet presAssocID="{5C4E6ECA-3CB3-4364-A4FB-5435A2AD634B}" presName="child3group" presStyleCnt="0"/>
      <dgm:spPr/>
    </dgm:pt>
    <dgm:pt modelId="{149FDC65-ADF6-4FB2-A2B5-36E2CDDA72DD}" type="pres">
      <dgm:prSet presAssocID="{5C4E6ECA-3CB3-4364-A4FB-5435A2AD634B}" presName="child3" presStyleLbl="bgAcc1" presStyleIdx="2" presStyleCnt="4" custScaleX="130655"/>
      <dgm:spPr/>
      <dgm:t>
        <a:bodyPr/>
        <a:lstStyle/>
        <a:p>
          <a:endParaRPr lang="ru-RU"/>
        </a:p>
      </dgm:t>
    </dgm:pt>
    <dgm:pt modelId="{0173C98F-E22A-478E-BD3C-12689A15BD6E}" type="pres">
      <dgm:prSet presAssocID="{5C4E6ECA-3CB3-4364-A4FB-5435A2AD634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F20EBF-E86B-42EA-8255-177F43D1AB23}" type="pres">
      <dgm:prSet presAssocID="{5C4E6ECA-3CB3-4364-A4FB-5435A2AD634B}" presName="child4group" presStyleCnt="0"/>
      <dgm:spPr/>
    </dgm:pt>
    <dgm:pt modelId="{4ECE7C24-5C08-4C8C-BB9F-6D7C134D4204}" type="pres">
      <dgm:prSet presAssocID="{5C4E6ECA-3CB3-4364-A4FB-5435A2AD634B}" presName="child4" presStyleLbl="bgAcc1" presStyleIdx="3" presStyleCnt="4" custScaleX="142847"/>
      <dgm:spPr/>
      <dgm:t>
        <a:bodyPr/>
        <a:lstStyle/>
        <a:p>
          <a:endParaRPr lang="ru-RU"/>
        </a:p>
      </dgm:t>
    </dgm:pt>
    <dgm:pt modelId="{44E0EC4C-451D-4D30-A6D2-CA6C516B668F}" type="pres">
      <dgm:prSet presAssocID="{5C4E6ECA-3CB3-4364-A4FB-5435A2AD634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8D1FA-3A3C-46F5-8DAF-08BCCA5222DA}" type="pres">
      <dgm:prSet presAssocID="{5C4E6ECA-3CB3-4364-A4FB-5435A2AD634B}" presName="childPlaceholder" presStyleCnt="0"/>
      <dgm:spPr/>
    </dgm:pt>
    <dgm:pt modelId="{D4431E16-E52E-4B6F-823B-3616A3CB36A3}" type="pres">
      <dgm:prSet presAssocID="{5C4E6ECA-3CB3-4364-A4FB-5435A2AD634B}" presName="circle" presStyleCnt="0"/>
      <dgm:spPr/>
    </dgm:pt>
    <dgm:pt modelId="{BA0FA6CD-8332-43F1-982F-7F48E29256B5}" type="pres">
      <dgm:prSet presAssocID="{5C4E6ECA-3CB3-4364-A4FB-5435A2AD634B}" presName="quadrant1" presStyleLbl="node1" presStyleIdx="0" presStyleCnt="4" custLinFactNeighborX="-4083" custLinFactNeighborY="22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7A5342-33E1-49B6-B8C1-02B5D3DC6F00}" type="pres">
      <dgm:prSet presAssocID="{5C4E6ECA-3CB3-4364-A4FB-5435A2AD634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13E3DD-623B-4046-907C-BBF8D53F186C}" type="pres">
      <dgm:prSet presAssocID="{5C4E6ECA-3CB3-4364-A4FB-5435A2AD634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2057E3-4BF0-4907-B0F6-EABB5A6C8678}" type="pres">
      <dgm:prSet presAssocID="{5C4E6ECA-3CB3-4364-A4FB-5435A2AD634B}" presName="quadrant4" presStyleLbl="node1" presStyleIdx="3" presStyleCnt="4" custLinFactNeighborX="-4083" custLinFactNeighborY="-23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BCCE27-8AEF-44FE-A763-EB5274A9B103}" type="pres">
      <dgm:prSet presAssocID="{5C4E6ECA-3CB3-4364-A4FB-5435A2AD634B}" presName="quadrantPlaceholder" presStyleCnt="0"/>
      <dgm:spPr/>
    </dgm:pt>
    <dgm:pt modelId="{98107606-492B-4269-9057-60A13E6BA6EA}" type="pres">
      <dgm:prSet presAssocID="{5C4E6ECA-3CB3-4364-A4FB-5435A2AD634B}" presName="center1" presStyleLbl="fgShp" presStyleIdx="0" presStyleCnt="2"/>
      <dgm:spPr/>
    </dgm:pt>
    <dgm:pt modelId="{9C34748F-268F-4C98-A355-C22BA8D38BA8}" type="pres">
      <dgm:prSet presAssocID="{5C4E6ECA-3CB3-4364-A4FB-5435A2AD634B}" presName="center2" presStyleLbl="fgShp" presStyleIdx="1" presStyleCnt="2"/>
      <dgm:spPr/>
    </dgm:pt>
  </dgm:ptLst>
  <dgm:cxnLst>
    <dgm:cxn modelId="{786F07D8-6D44-4B66-BD24-192AC6CD6688}" type="presOf" srcId="{6B98BA2D-86D4-4012-9616-B4AA17A7F27B}" destId="{BA0FA6CD-8332-43F1-982F-7F48E29256B5}" srcOrd="0" destOrd="0" presId="urn:microsoft.com/office/officeart/2005/8/layout/cycle4#1"/>
    <dgm:cxn modelId="{72472643-198C-4B3A-8BEF-CAB39E36EC6B}" type="presOf" srcId="{1E32FB96-DE3F-4BFB-9D46-4138356BB3A0}" destId="{777A626F-FB19-43E0-9E81-51956407A550}" srcOrd="0" destOrd="0" presId="urn:microsoft.com/office/officeart/2005/8/layout/cycle4#1"/>
    <dgm:cxn modelId="{37A1AE8D-3BAF-4E07-B39A-E4CC62FD65DE}" srcId="{1541BBAF-8B99-4C5D-AA15-417516C55F5A}" destId="{9AAD7A30-88A9-42E5-988B-7928C8D921F8}" srcOrd="0" destOrd="0" parTransId="{62C6211E-0846-4E83-963E-71D29CB139A0}" sibTransId="{9456A091-7AEE-4092-884C-8CC5889301FA}"/>
    <dgm:cxn modelId="{711FE0CA-8AEA-43B0-9078-CCA8120EFD2F}" srcId="{5C4E6ECA-3CB3-4364-A4FB-5435A2AD634B}" destId="{6B98BA2D-86D4-4012-9616-B4AA17A7F27B}" srcOrd="0" destOrd="0" parTransId="{6120CBA8-6011-4E93-B5CA-43EBC33CE5E0}" sibTransId="{D82F5A20-FFE8-4078-9C42-EA52F5A732F0}"/>
    <dgm:cxn modelId="{976CAC4C-C228-43DB-B827-AE4848D01FCD}" type="presOf" srcId="{1E32FB96-DE3F-4BFB-9D46-4138356BB3A0}" destId="{15F69D5D-0EA3-42A6-9C6F-77B5325EBA32}" srcOrd="1" destOrd="0" presId="urn:microsoft.com/office/officeart/2005/8/layout/cycle4#1"/>
    <dgm:cxn modelId="{E6F2000A-5B16-47B8-A2FB-5EC4B34602C0}" type="presOf" srcId="{4D358844-96C4-4841-8B5D-56278C7A64B2}" destId="{149FDC65-ADF6-4FB2-A2B5-36E2CDDA72DD}" srcOrd="0" destOrd="0" presId="urn:microsoft.com/office/officeart/2005/8/layout/cycle4#1"/>
    <dgm:cxn modelId="{5FE75A1D-4E31-4E2A-AD50-6CA5346BE772}" srcId="{98C879DF-6F3D-4944-9267-3130438C9F6C}" destId="{9511DDCF-90EF-452E-A13A-CFF8A87EFFB6}" srcOrd="0" destOrd="0" parTransId="{1B352A08-98DC-4E44-948F-A8FE9A39ED86}" sibTransId="{71C16548-4BA8-4178-AB39-263ADB258A6D}"/>
    <dgm:cxn modelId="{A98B1C65-C416-40D8-B4D8-5DAD38B46DA4}" type="presOf" srcId="{3C183A52-3A65-4935-AD03-B31BA62ACDE4}" destId="{1413E3DD-623B-4046-907C-BBF8D53F186C}" srcOrd="0" destOrd="0" presId="urn:microsoft.com/office/officeart/2005/8/layout/cycle4#1"/>
    <dgm:cxn modelId="{1271E5E9-5B8D-4D50-B6B3-CEF9C3C5F9C9}" srcId="{5C4E6ECA-3CB3-4364-A4FB-5435A2AD634B}" destId="{98C879DF-6F3D-4944-9267-3130438C9F6C}" srcOrd="1" destOrd="0" parTransId="{8E14DA24-FF43-46FD-9858-C1152C0BC29F}" sibTransId="{C2EB0DF0-8139-4C4B-B484-6A7CADC42986}"/>
    <dgm:cxn modelId="{913A7CAF-3151-4630-985D-A83FF4BAA37D}" type="presOf" srcId="{1541BBAF-8B99-4C5D-AA15-417516C55F5A}" destId="{BD2057E3-4BF0-4907-B0F6-EABB5A6C8678}" srcOrd="0" destOrd="0" presId="urn:microsoft.com/office/officeart/2005/8/layout/cycle4#1"/>
    <dgm:cxn modelId="{08364EF5-9175-4C44-85C0-125ACD914FA9}" type="presOf" srcId="{5C4E6ECA-3CB3-4364-A4FB-5435A2AD634B}" destId="{60D9AA92-CEC6-411B-BF41-BA6D359FBD38}" srcOrd="0" destOrd="0" presId="urn:microsoft.com/office/officeart/2005/8/layout/cycle4#1"/>
    <dgm:cxn modelId="{905929A5-FA42-4683-8112-8158062E68CE}" type="presOf" srcId="{9AAD7A30-88A9-42E5-988B-7928C8D921F8}" destId="{44E0EC4C-451D-4D30-A6D2-CA6C516B668F}" srcOrd="1" destOrd="0" presId="urn:microsoft.com/office/officeart/2005/8/layout/cycle4#1"/>
    <dgm:cxn modelId="{DEED961C-B9A1-476D-9574-E13943F22E75}" srcId="{6B98BA2D-86D4-4012-9616-B4AA17A7F27B}" destId="{1E32FB96-DE3F-4BFB-9D46-4138356BB3A0}" srcOrd="0" destOrd="0" parTransId="{F1A8A12F-E661-4B4B-84D0-BD08D2E327BE}" sibTransId="{FBEC4BD6-DB1F-4D63-9C24-DA93709C73FC}"/>
    <dgm:cxn modelId="{9905D564-2E07-49DA-874D-58EFBAE6D602}" srcId="{5C4E6ECA-3CB3-4364-A4FB-5435A2AD634B}" destId="{3C183A52-3A65-4935-AD03-B31BA62ACDE4}" srcOrd="2" destOrd="0" parTransId="{32FC9D60-DF51-47D1-B6A1-DF6C4C2E18B0}" sibTransId="{4DA1AFD7-DA4E-4BCE-A0A2-1F4D0644D27F}"/>
    <dgm:cxn modelId="{4C85A472-DB64-4845-B938-9F07E08DF385}" srcId="{5C4E6ECA-3CB3-4364-A4FB-5435A2AD634B}" destId="{1541BBAF-8B99-4C5D-AA15-417516C55F5A}" srcOrd="3" destOrd="0" parTransId="{DC9C8EC3-2F16-4711-A9EB-7F164F3A742D}" sibTransId="{B70D7900-2BDB-4B98-9B7F-7E40E969A963}"/>
    <dgm:cxn modelId="{14D6F27D-65E8-4578-97FB-3D4F0C16EB8A}" srcId="{3C183A52-3A65-4935-AD03-B31BA62ACDE4}" destId="{4D358844-96C4-4841-8B5D-56278C7A64B2}" srcOrd="0" destOrd="0" parTransId="{C7FAD205-789D-4E2D-9290-EA6DFD2150B9}" sibTransId="{CC5627FC-B3CE-4B04-958F-73C9968E339B}"/>
    <dgm:cxn modelId="{4D28E875-BA28-4F18-BA49-48944F08542A}" type="presOf" srcId="{4D358844-96C4-4841-8B5D-56278C7A64B2}" destId="{0173C98F-E22A-478E-BD3C-12689A15BD6E}" srcOrd="1" destOrd="0" presId="urn:microsoft.com/office/officeart/2005/8/layout/cycle4#1"/>
    <dgm:cxn modelId="{79F847F4-DA4C-4EDC-82C7-B41EB3D08297}" type="presOf" srcId="{98C879DF-6F3D-4944-9267-3130438C9F6C}" destId="{237A5342-33E1-49B6-B8C1-02B5D3DC6F00}" srcOrd="0" destOrd="0" presId="urn:microsoft.com/office/officeart/2005/8/layout/cycle4#1"/>
    <dgm:cxn modelId="{97CD34E8-3929-41F7-9F2C-266C67BB3EFD}" type="presOf" srcId="{9511DDCF-90EF-452E-A13A-CFF8A87EFFB6}" destId="{EF7C3CA2-25FD-4C0C-9861-ECA3378B5183}" srcOrd="0" destOrd="0" presId="urn:microsoft.com/office/officeart/2005/8/layout/cycle4#1"/>
    <dgm:cxn modelId="{F3A9FACC-1431-4F2A-8254-D465FA33B703}" type="presOf" srcId="{9511DDCF-90EF-452E-A13A-CFF8A87EFFB6}" destId="{642F7C6B-25B1-49CD-BC62-0B8FCFBFCAC7}" srcOrd="1" destOrd="0" presId="urn:microsoft.com/office/officeart/2005/8/layout/cycle4#1"/>
    <dgm:cxn modelId="{52880FE1-F6FC-4160-B2EB-91A74CC177D4}" type="presOf" srcId="{9AAD7A30-88A9-42E5-988B-7928C8D921F8}" destId="{4ECE7C24-5C08-4C8C-BB9F-6D7C134D4204}" srcOrd="0" destOrd="0" presId="urn:microsoft.com/office/officeart/2005/8/layout/cycle4#1"/>
    <dgm:cxn modelId="{82A77962-D325-4778-9ACF-66DEAB1E79C5}" type="presParOf" srcId="{60D9AA92-CEC6-411B-BF41-BA6D359FBD38}" destId="{192CC2FF-DBB7-417A-90C4-0F4B5822E2AC}" srcOrd="0" destOrd="0" presId="urn:microsoft.com/office/officeart/2005/8/layout/cycle4#1"/>
    <dgm:cxn modelId="{6D371A60-0FA3-416F-8C93-FA0F9F059A09}" type="presParOf" srcId="{192CC2FF-DBB7-417A-90C4-0F4B5822E2AC}" destId="{4C6E5C9B-7DC2-4CD5-9251-3986A7CD6A47}" srcOrd="0" destOrd="0" presId="urn:microsoft.com/office/officeart/2005/8/layout/cycle4#1"/>
    <dgm:cxn modelId="{78B11AA6-D62F-4E43-8DDA-C65E5B9C5285}" type="presParOf" srcId="{4C6E5C9B-7DC2-4CD5-9251-3986A7CD6A47}" destId="{777A626F-FB19-43E0-9E81-51956407A550}" srcOrd="0" destOrd="0" presId="urn:microsoft.com/office/officeart/2005/8/layout/cycle4#1"/>
    <dgm:cxn modelId="{D0767D7A-8B2F-41E3-950C-A7FDB571A02C}" type="presParOf" srcId="{4C6E5C9B-7DC2-4CD5-9251-3986A7CD6A47}" destId="{15F69D5D-0EA3-42A6-9C6F-77B5325EBA32}" srcOrd="1" destOrd="0" presId="urn:microsoft.com/office/officeart/2005/8/layout/cycle4#1"/>
    <dgm:cxn modelId="{ACD2ACBA-3254-49AA-B4D4-30D2E32B189A}" type="presParOf" srcId="{192CC2FF-DBB7-417A-90C4-0F4B5822E2AC}" destId="{7D2BC8D3-2B8B-4226-AF37-F3A832943CCC}" srcOrd="1" destOrd="0" presId="urn:microsoft.com/office/officeart/2005/8/layout/cycle4#1"/>
    <dgm:cxn modelId="{2718237E-DA96-4F28-83FA-99F4783E924B}" type="presParOf" srcId="{7D2BC8D3-2B8B-4226-AF37-F3A832943CCC}" destId="{EF7C3CA2-25FD-4C0C-9861-ECA3378B5183}" srcOrd="0" destOrd="0" presId="urn:microsoft.com/office/officeart/2005/8/layout/cycle4#1"/>
    <dgm:cxn modelId="{E3A7F8FC-E4C4-4E75-9DB3-B0BB0D7E2C1F}" type="presParOf" srcId="{7D2BC8D3-2B8B-4226-AF37-F3A832943CCC}" destId="{642F7C6B-25B1-49CD-BC62-0B8FCFBFCAC7}" srcOrd="1" destOrd="0" presId="urn:microsoft.com/office/officeart/2005/8/layout/cycle4#1"/>
    <dgm:cxn modelId="{E6BC0EA6-1890-42F5-8B1B-E516917226FE}" type="presParOf" srcId="{192CC2FF-DBB7-417A-90C4-0F4B5822E2AC}" destId="{7E8F35B5-C68C-4BA9-A42F-E0F956663136}" srcOrd="2" destOrd="0" presId="urn:microsoft.com/office/officeart/2005/8/layout/cycle4#1"/>
    <dgm:cxn modelId="{7AC8C832-AC68-4F35-B863-0EA305A6479F}" type="presParOf" srcId="{7E8F35B5-C68C-4BA9-A42F-E0F956663136}" destId="{149FDC65-ADF6-4FB2-A2B5-36E2CDDA72DD}" srcOrd="0" destOrd="0" presId="urn:microsoft.com/office/officeart/2005/8/layout/cycle4#1"/>
    <dgm:cxn modelId="{0E05F77F-137A-4684-BF62-832A601AB509}" type="presParOf" srcId="{7E8F35B5-C68C-4BA9-A42F-E0F956663136}" destId="{0173C98F-E22A-478E-BD3C-12689A15BD6E}" srcOrd="1" destOrd="0" presId="urn:microsoft.com/office/officeart/2005/8/layout/cycle4#1"/>
    <dgm:cxn modelId="{1DE44AF1-30EB-4469-A39F-9B7011F1E663}" type="presParOf" srcId="{192CC2FF-DBB7-417A-90C4-0F4B5822E2AC}" destId="{64F20EBF-E86B-42EA-8255-177F43D1AB23}" srcOrd="3" destOrd="0" presId="urn:microsoft.com/office/officeart/2005/8/layout/cycle4#1"/>
    <dgm:cxn modelId="{08C272F8-B9C9-4ACB-B10A-2D31A2875695}" type="presParOf" srcId="{64F20EBF-E86B-42EA-8255-177F43D1AB23}" destId="{4ECE7C24-5C08-4C8C-BB9F-6D7C134D4204}" srcOrd="0" destOrd="0" presId="urn:microsoft.com/office/officeart/2005/8/layout/cycle4#1"/>
    <dgm:cxn modelId="{493F62F6-1BE7-4BA8-BEE3-1516B74A2AA5}" type="presParOf" srcId="{64F20EBF-E86B-42EA-8255-177F43D1AB23}" destId="{44E0EC4C-451D-4D30-A6D2-CA6C516B668F}" srcOrd="1" destOrd="0" presId="urn:microsoft.com/office/officeart/2005/8/layout/cycle4#1"/>
    <dgm:cxn modelId="{205106D6-EFF8-4139-843E-AA618D22FA34}" type="presParOf" srcId="{192CC2FF-DBB7-417A-90C4-0F4B5822E2AC}" destId="{1A28D1FA-3A3C-46F5-8DAF-08BCCA5222DA}" srcOrd="4" destOrd="0" presId="urn:microsoft.com/office/officeart/2005/8/layout/cycle4#1"/>
    <dgm:cxn modelId="{78F1B320-DD57-40BA-BD42-96AEA1D5599C}" type="presParOf" srcId="{60D9AA92-CEC6-411B-BF41-BA6D359FBD38}" destId="{D4431E16-E52E-4B6F-823B-3616A3CB36A3}" srcOrd="1" destOrd="0" presId="urn:microsoft.com/office/officeart/2005/8/layout/cycle4#1"/>
    <dgm:cxn modelId="{629C2785-FD4C-47DD-9BF0-903C28736D36}" type="presParOf" srcId="{D4431E16-E52E-4B6F-823B-3616A3CB36A3}" destId="{BA0FA6CD-8332-43F1-982F-7F48E29256B5}" srcOrd="0" destOrd="0" presId="urn:microsoft.com/office/officeart/2005/8/layout/cycle4#1"/>
    <dgm:cxn modelId="{44215401-C4D0-4C8E-B6A2-C79B7D8A745A}" type="presParOf" srcId="{D4431E16-E52E-4B6F-823B-3616A3CB36A3}" destId="{237A5342-33E1-49B6-B8C1-02B5D3DC6F00}" srcOrd="1" destOrd="0" presId="urn:microsoft.com/office/officeart/2005/8/layout/cycle4#1"/>
    <dgm:cxn modelId="{FE4EA6EF-40EC-4CA8-ADB8-DC9D706C91E9}" type="presParOf" srcId="{D4431E16-E52E-4B6F-823B-3616A3CB36A3}" destId="{1413E3DD-623B-4046-907C-BBF8D53F186C}" srcOrd="2" destOrd="0" presId="urn:microsoft.com/office/officeart/2005/8/layout/cycle4#1"/>
    <dgm:cxn modelId="{91967610-A099-4B04-9C84-F1028837B3FA}" type="presParOf" srcId="{D4431E16-E52E-4B6F-823B-3616A3CB36A3}" destId="{BD2057E3-4BF0-4907-B0F6-EABB5A6C8678}" srcOrd="3" destOrd="0" presId="urn:microsoft.com/office/officeart/2005/8/layout/cycle4#1"/>
    <dgm:cxn modelId="{F309DC7C-FB22-4290-9A5E-263CF5B5AED1}" type="presParOf" srcId="{D4431E16-E52E-4B6F-823B-3616A3CB36A3}" destId="{82BCCE27-8AEF-44FE-A763-EB5274A9B103}" srcOrd="4" destOrd="0" presId="urn:microsoft.com/office/officeart/2005/8/layout/cycle4#1"/>
    <dgm:cxn modelId="{3338C706-38E0-4C48-A084-92C0F9B4EA12}" type="presParOf" srcId="{60D9AA92-CEC6-411B-BF41-BA6D359FBD38}" destId="{98107606-492B-4269-9057-60A13E6BA6EA}" srcOrd="2" destOrd="0" presId="urn:microsoft.com/office/officeart/2005/8/layout/cycle4#1"/>
    <dgm:cxn modelId="{DD7730FF-6669-42D9-BDA7-14DD77EDA07C}" type="presParOf" srcId="{60D9AA92-CEC6-411B-BF41-BA6D359FBD38}" destId="{9C34748F-268F-4C98-A355-C22BA8D38BA8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9FDC65-ADF6-4FB2-A2B5-36E2CDDA72DD}">
      <dsp:nvSpPr>
        <dsp:cNvPr id="0" name=""/>
        <dsp:cNvSpPr/>
      </dsp:nvSpPr>
      <dsp:spPr>
        <a:xfrm>
          <a:off x="3870214" y="2763519"/>
          <a:ext cx="2623050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b="1" kern="1200" dirty="0" err="1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rPr>
            <a:t>Забруд-нення</a:t>
          </a:r>
          <a:r>
            <a:rPr lang="uk-UA" sz="2400" b="1" kern="1200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rPr>
            <a:t>!!!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Arial Black" pitchFamily="34" charset="0"/>
          </a:endParaRPr>
        </a:p>
      </dsp:txBody>
      <dsp:txXfrm>
        <a:off x="4685696" y="3117207"/>
        <a:ext cx="1779001" cy="918226"/>
      </dsp:txXfrm>
    </dsp:sp>
    <dsp:sp modelId="{4ECE7C24-5C08-4C8C-BB9F-6D7C134D4204}">
      <dsp:nvSpPr>
        <dsp:cNvPr id="0" name=""/>
        <dsp:cNvSpPr/>
      </dsp:nvSpPr>
      <dsp:spPr>
        <a:xfrm>
          <a:off x="472246" y="2763519"/>
          <a:ext cx="2867819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b="1" kern="1200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rPr>
            <a:t>Корисна робота!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Arial Black" pitchFamily="34" charset="0"/>
          </a:endParaRPr>
        </a:p>
      </dsp:txBody>
      <dsp:txXfrm>
        <a:off x="500813" y="3117207"/>
        <a:ext cx="1950339" cy="918226"/>
      </dsp:txXfrm>
    </dsp:sp>
    <dsp:sp modelId="{EF7C3CA2-25FD-4C0C-9861-ECA3378B5183}">
      <dsp:nvSpPr>
        <dsp:cNvPr id="0" name=""/>
        <dsp:cNvSpPr/>
      </dsp:nvSpPr>
      <dsp:spPr>
        <a:xfrm>
          <a:off x="3578207" y="0"/>
          <a:ext cx="2852922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b="1" kern="1200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rPr>
            <a:t>Світло !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Arial Black" pitchFamily="34" charset="0"/>
          </a:endParaRPr>
        </a:p>
      </dsp:txBody>
      <dsp:txXfrm>
        <a:off x="4462650" y="28567"/>
        <a:ext cx="1939911" cy="918226"/>
      </dsp:txXfrm>
    </dsp:sp>
    <dsp:sp modelId="{777A626F-FB19-43E0-9E81-51956407A550}">
      <dsp:nvSpPr>
        <dsp:cNvPr id="0" name=""/>
        <dsp:cNvSpPr/>
      </dsp:nvSpPr>
      <dsp:spPr>
        <a:xfrm>
          <a:off x="486671" y="0"/>
          <a:ext cx="2838969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b="1" kern="1200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rPr>
            <a:t>Тепло !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Arial Black" pitchFamily="34" charset="0"/>
          </a:endParaRPr>
        </a:p>
      </dsp:txBody>
      <dsp:txXfrm>
        <a:off x="515238" y="28567"/>
        <a:ext cx="1930144" cy="918226"/>
      </dsp:txXfrm>
    </dsp:sp>
    <dsp:sp modelId="{BA0FA6CD-8332-43F1-982F-7F48E29256B5}">
      <dsp:nvSpPr>
        <dsp:cNvPr id="0" name=""/>
        <dsp:cNvSpPr/>
      </dsp:nvSpPr>
      <dsp:spPr>
        <a:xfrm>
          <a:off x="1668022" y="235554"/>
          <a:ext cx="1759712" cy="175971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2183430" y="750962"/>
        <a:ext cx="1244304" cy="1244304"/>
      </dsp:txXfrm>
    </dsp:sp>
    <dsp:sp modelId="{237A5342-33E1-49B6-B8C1-02B5D3DC6F00}">
      <dsp:nvSpPr>
        <dsp:cNvPr id="0" name=""/>
        <dsp:cNvSpPr/>
      </dsp:nvSpPr>
      <dsp:spPr>
        <a:xfrm rot="5400000">
          <a:off x="3580863" y="231647"/>
          <a:ext cx="1759712" cy="175971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3580863" y="747055"/>
        <a:ext cx="1244304" cy="1244304"/>
      </dsp:txXfrm>
    </dsp:sp>
    <dsp:sp modelId="{1413E3DD-623B-4046-907C-BBF8D53F186C}">
      <dsp:nvSpPr>
        <dsp:cNvPr id="0" name=""/>
        <dsp:cNvSpPr/>
      </dsp:nvSpPr>
      <dsp:spPr>
        <a:xfrm rot="10800000">
          <a:off x="3580863" y="2072640"/>
          <a:ext cx="1759712" cy="175971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580863" y="2072640"/>
        <a:ext cx="1244304" cy="1244304"/>
      </dsp:txXfrm>
    </dsp:sp>
    <dsp:sp modelId="{BD2057E3-4BF0-4907-B0F6-EABB5A6C8678}">
      <dsp:nvSpPr>
        <dsp:cNvPr id="0" name=""/>
        <dsp:cNvSpPr/>
      </dsp:nvSpPr>
      <dsp:spPr>
        <a:xfrm rot="16200000">
          <a:off x="1668022" y="2032008"/>
          <a:ext cx="1759712" cy="175971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5400000">
        <a:off x="2183430" y="2032008"/>
        <a:ext cx="1244304" cy="1244304"/>
      </dsp:txXfrm>
    </dsp:sp>
    <dsp:sp modelId="{98107606-492B-4269-9057-60A13E6BA6EA}">
      <dsp:nvSpPr>
        <dsp:cNvPr id="0" name=""/>
        <dsp:cNvSpPr/>
      </dsp:nvSpPr>
      <dsp:spPr>
        <a:xfrm>
          <a:off x="3236440" y="1666240"/>
          <a:ext cx="607568" cy="52832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34748F-268F-4C98-A355-C22BA8D38BA8}">
      <dsp:nvSpPr>
        <dsp:cNvPr id="0" name=""/>
        <dsp:cNvSpPr/>
      </dsp:nvSpPr>
      <dsp:spPr>
        <a:xfrm rot="10800000">
          <a:off x="3236440" y="1869440"/>
          <a:ext cx="607568" cy="52832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2EC27-B9C9-46B9-A6BE-33B62AB78650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F4907-F660-4AC9-959B-5F4D3014E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94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849CB-C941-4B06-8E07-37370C1140EC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CD71D-5F4C-4AD2-880B-7EF3C3CA0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352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147F8-FF90-43CE-9979-4FAD01D855AE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37B6D-6ED5-45A4-819E-48C615EBA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812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9503-0AF9-4A48-8B25-76A91804B23F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03EC7-40A3-469D-BCF1-0E67B2D64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96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78B00-C26C-4B48-9CA2-C0F91F79AB6E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E46B6-92BA-4D7C-B3E1-CE5E841DD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3569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A903A-E595-4CA8-8A0F-821A90251CE0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B744B-8C46-4C93-96EC-B9E429D07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209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52940-BB75-4011-9834-D9F25681ECD1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9C095-E46C-4A8D-8A3C-F1BC8F2D5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77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B17ED-FE44-431C-9F84-C546655084B2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CFAAF-18AF-4726-9A18-624540A6E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81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D2255-76D5-49CC-8013-79D061576EB9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71563-6AE1-42A3-A4B0-24672ED6D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97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2C032-6759-4A48-BA17-696C5493BB92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C2B7F-CB6E-4167-BF76-57643A84B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93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584DC-7EE1-441D-A719-5AE319C40D60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45A86-BC8F-478B-B348-E092CC9E8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986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CBABE6-6B63-4E58-A2E9-79434469F891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21CAE1-2A69-47C6-BA2A-93741D3237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0" r:id="rId4"/>
    <p:sldLayoutId id="2147483686" r:id="rId5"/>
    <p:sldLayoutId id="2147483681" r:id="rId6"/>
    <p:sldLayoutId id="2147483687" r:id="rId7"/>
    <p:sldLayoutId id="2147483688" r:id="rId8"/>
    <p:sldLayoutId id="2147483689" r:id="rId9"/>
    <p:sldLayoutId id="2147483682" r:id="rId10"/>
    <p:sldLayoutId id="21474836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6.png"/><Relationship Id="rId5" Type="http://schemas.openxmlformats.org/officeDocument/2006/relationships/diagramData" Target="../diagrams/data1.xml"/><Relationship Id="rId10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1" name="Picture 5" descr="D:\Разное\Прикольные\фон\4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42511"/>
            <a:ext cx="4371702" cy="327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37999" y="1700808"/>
            <a:ext cx="5966249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Екологічні аспекти </a:t>
            </a:r>
          </a:p>
          <a:p>
            <a:r>
              <a:rPr lang="uk-UA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згоряння </a:t>
            </a:r>
          </a:p>
          <a:p>
            <a:r>
              <a:rPr lang="uk-UA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палива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76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plit orient="vert"/>
        <p:sndAc>
          <p:stSnd>
            <p:snd r:embed="rId2" name="wind.wav"/>
          </p:stSnd>
        </p:sndAc>
      </p:transition>
    </mc:Choice>
    <mc:Fallback>
      <p:transition spd="slow">
        <p:split orient="vert"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1" name="Picture 5" descr="D:\Разное\Прикольные\фон\4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42511"/>
            <a:ext cx="4371702" cy="327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82813024"/>
              </p:ext>
            </p:extLst>
          </p:nvPr>
        </p:nvGraphicFramePr>
        <p:xfrm>
          <a:off x="1203310" y="1412776"/>
          <a:ext cx="70804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1963167"/>
            <a:ext cx="1728788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1952054"/>
            <a:ext cx="1663700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3460807"/>
            <a:ext cx="1643063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3460807"/>
            <a:ext cx="1728788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499" y="5356887"/>
            <a:ext cx="5904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Що, крім тепла, світла та корисної роботи, нам дає згоряння палива?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243" y="1963167"/>
            <a:ext cx="1728788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514" y="1920247"/>
            <a:ext cx="1663700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243" y="3429000"/>
            <a:ext cx="1728788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338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>
        <p:split orient="vert"/>
        <p:sndAc>
          <p:stSnd>
            <p:snd r:embed="rId2" name="wind.wav"/>
          </p:stSnd>
        </p:sndAc>
      </p:transition>
    </mc:Choice>
    <mc:Fallback>
      <p:transition spd="slow" advTm="30000">
        <p:split orient="vert"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4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1" name="Picture 5" descr="D:\Разное\Прикольные\фон\4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04529"/>
            <a:ext cx="4155678" cy="3116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665157"/>
            <a:ext cx="83321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Щорічно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згоряння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палива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атмосферу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викидається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приблизно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млрд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тон </a:t>
            </a:r>
            <a:r>
              <a:rPr lang="ru-RU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діоксиду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карбону.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0870" y="482095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600" cap="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До яких наслідків це приведе?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459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0">
        <p:split orient="vert"/>
        <p:sndAc>
          <p:stSnd>
            <p:snd r:embed="rId2" name="wind.wav"/>
          </p:stSnd>
        </p:sndAc>
      </p:transition>
    </mc:Choice>
    <mc:Fallback>
      <p:transition spd="slow" advTm="20000">
        <p:split orient="vert"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1" name="Picture 5" descr="D:\Разное\Прикольные\фон\4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062" y="2564904"/>
            <a:ext cx="3542616" cy="343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15887" y="1702549"/>
            <a:ext cx="34765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Кислотні дощі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3832" y="1374207"/>
            <a:ext cx="495222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963" lvl="5" algn="just">
              <a:defRPr/>
            </a:pP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Кислотні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опади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стали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істотними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компонентами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атмосфери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Вони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випадають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Європи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Північної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Америки,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районах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Азії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Латинської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Америки. Головна причина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кислотних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опадів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надходження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сполук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сірки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і азоту в атмосферу при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спаленні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викопного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палива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стаціонарних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установках і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двигунах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транспорту.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Кислотні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опади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завдають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шкоди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будівлям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пам’ятникам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металевим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конструкціям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викликають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загибель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лісів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знижують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урожай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багатьох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сільськогосподарських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культур,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погіршують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родючість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ґрунтів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 стан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водних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екосистем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81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0">
        <p:split orient="vert"/>
        <p:sndAc>
          <p:stSnd>
            <p:snd r:embed="rId2" name="wind.wav"/>
          </p:stSnd>
        </p:sndAc>
      </p:transition>
    </mc:Choice>
    <mc:Fallback>
      <p:transition spd="slow" advTm="60000">
        <p:split orient="vert"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1" name="Picture 5" descr="D:\Разное\Прикольные\фон\4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96953"/>
            <a:ext cx="357961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52826" y="1507805"/>
            <a:ext cx="38676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cap="all" dirty="0" err="1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зростання</a:t>
            </a:r>
            <a:r>
              <a:rPr lang="ru-RU" sz="2800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cap="all" dirty="0" err="1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концентрації</a:t>
            </a:r>
            <a:r>
              <a:rPr lang="ru-RU" sz="2800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СО2</a:t>
            </a:r>
            <a:br>
              <a:rPr lang="ru-RU" sz="2800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800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 </a:t>
            </a:r>
            <a:r>
              <a:rPr lang="ru-RU" sz="2800" cap="all" dirty="0" err="1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вуглекислий</a:t>
            </a:r>
            <a:r>
              <a:rPr lang="ru-RU" sz="2800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газ 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29306" y="1640989"/>
            <a:ext cx="51333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“парникового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ефекту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 до 30-х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ХХІ ст.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середня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температура приземного шару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підвищитися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3±1,5 °С,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причому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максимальне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потепління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станеться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приполярних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зонах,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мінімальне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екватора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Очікується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швидкості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танення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льодовиків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підняття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океану з темпом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понад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0,5 см/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694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0">
        <p:split orient="vert"/>
        <p:sndAc>
          <p:stSnd>
            <p:snd r:embed="rId2" name="wind.wav"/>
          </p:stSnd>
        </p:sndAc>
      </p:transition>
    </mc:Choice>
    <mc:Fallback>
      <p:transition spd="slow" advTm="40000">
        <p:split orient="vert"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1" name="Picture 5" descr="D:\Разное\Прикольные\фон\4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42511"/>
            <a:ext cx="3795638" cy="327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32040" y="1412776"/>
            <a:ext cx="37956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Зниження </a:t>
            </a:r>
            <a:endParaRPr lang="uk-UA" sz="3600" cap="all" dirty="0" smtClean="0">
              <a:solidFill>
                <a:srgbClr val="002060"/>
              </a:solidFill>
              <a:effectLst>
                <a:reflection blurRad="12700" stA="48000" endA="300" endPos="55000" dir="5400000" sy="-90000" algn="bl" rotWithShape="0"/>
              </a:effectLst>
              <a:latin typeface="Franklin Gothic Medium"/>
              <a:ea typeface="+mj-ea"/>
              <a:cs typeface="+mj-cs"/>
            </a:endParaRPr>
          </a:p>
          <a:p>
            <a:r>
              <a:rPr lang="uk-UA" sz="3600" cap="all" dirty="0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вмісту </a:t>
            </a:r>
            <a:r>
              <a:rPr lang="uk-UA" sz="3600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озону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77228"/>
            <a:ext cx="48245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зв’язку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зростанням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забруднення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атмосфери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фреонами, оксидами азоту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середини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ХХІ ст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оцінками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спеціалістів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можливе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вмісту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стратосферного озону на 15%,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захищає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живе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поверхні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Землі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ультрафіолетового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випромінювання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449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0">
        <p:split orient="vert"/>
        <p:sndAc>
          <p:stSnd>
            <p:snd r:embed="rId2" name="wind.wav"/>
          </p:stSnd>
        </p:sndAc>
      </p:transition>
    </mc:Choice>
    <mc:Fallback>
      <p:transition spd="slow" advTm="40000">
        <p:split orient="vert"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1" name="Picture 5" descr="D:\Разное\Прикольные\фон\4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737" y="3429000"/>
            <a:ext cx="2367539" cy="270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370705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8574" y="998492"/>
            <a:ext cx="44298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4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Людство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пройшовши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важкий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шлях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тепла,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створило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високотехнологічне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яке,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здавалося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б,                        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важко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вдосконалити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                                І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 не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дивно,                  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повернулося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                                                    так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званих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нетрадиційних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сонця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вітру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води 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08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0">
        <p:split orient="vert"/>
        <p:sndAc>
          <p:stSnd>
            <p:snd r:embed="rId2" name="wind.wav"/>
          </p:stSnd>
        </p:sndAc>
      </p:transition>
    </mc:Choice>
    <mc:Fallback>
      <p:transition spd="slow" advTm="40000">
        <p:split orient="vert"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1" name="Picture 5" descr="D:\Разное\Прикольные\фон\4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42511"/>
            <a:ext cx="4371702" cy="327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434" y="1544593"/>
            <a:ext cx="8231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800" b="1" dirty="0" err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Розумні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вчаться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на чужих </a:t>
            </a:r>
            <a:r>
              <a:rPr lang="ru-RU" sz="2800" b="1" dirty="0" err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помилках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b="1" dirty="0" err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досвіді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err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тож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давайте </a:t>
            </a:r>
            <a:r>
              <a:rPr lang="ru-RU" sz="2800" b="1" dirty="0" err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враховувати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світовий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досвід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і не 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8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проходити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весь той 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28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важкий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шлях </a:t>
            </a:r>
            <a:r>
              <a:rPr lang="ru-RU" sz="28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</a:t>
            </a:r>
            <a:r>
              <a:rPr lang="ru-RU" sz="28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пройшов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цілий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8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світ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і... </a:t>
            </a:r>
            <a:r>
              <a:rPr lang="ru-RU" sz="2800" b="1" dirty="0" err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повернувся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28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традицій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.                                                                Правду </a:t>
            </a:r>
            <a:r>
              <a:rPr lang="ru-RU" sz="28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кажуть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:                                                              «</a:t>
            </a:r>
            <a:r>
              <a:rPr lang="ru-RU" sz="28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нове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давно 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8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забуте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старе</a:t>
            </a:r>
            <a:r>
              <a:rPr lang="ru-RU" sz="28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solidFill>
                <a:srgbClr val="4E3B3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794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>
        <p:split orient="vert"/>
        <p:sndAc>
          <p:stSnd>
            <p:snd r:embed="rId2" name="wind.wav"/>
          </p:stSnd>
        </p:sndAc>
      </p:transition>
    </mc:Choice>
    <mc:Fallback>
      <p:transition spd="slow" advTm="30000">
        <p:split orient="vert"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1" name="Picture 5" descr="D:\Разное\Прикольные\фон\4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42511"/>
            <a:ext cx="4371702" cy="327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1589891"/>
            <a:ext cx="5472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Дякуємо  за  увагу!</a:t>
            </a:r>
            <a:r>
              <a:rPr lang="ru-RU" sz="28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4E3B3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 descr="D:\Разное\Прикольные\цветы\Анимашки\01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216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plit orient="vert"/>
        <p:sndAc>
          <p:stSnd>
            <p:snd r:embed="rId2" name="wind.wav"/>
          </p:stSnd>
        </p:sndAc>
      </p:transition>
    </mc:Choice>
    <mc:Fallback>
      <p:transition spd="slow">
        <p:split orient="vert"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7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496</TotalTime>
  <Words>321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Franklin Gothic Book</vt:lpstr>
      <vt:lpstr>Arial</vt:lpstr>
      <vt:lpstr>Franklin Gothic Medium</vt:lpstr>
      <vt:lpstr>Wingdings 2</vt:lpstr>
      <vt:lpstr>Calibri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Tawr</cp:lastModifiedBy>
  <cp:revision>40</cp:revision>
  <dcterms:created xsi:type="dcterms:W3CDTF">2011-03-28T18:07:06Z</dcterms:created>
  <dcterms:modified xsi:type="dcterms:W3CDTF">2019-02-11T15:52:32Z</dcterms:modified>
</cp:coreProperties>
</file>