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onfetti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916832"/>
            <a:ext cx="7488832" cy="1754326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bliqueTopLeft"/>
            <a:lightRig rig="soft" dir="t">
              <a:rot lat="0" lon="0" rev="0"/>
            </a:lightRig>
          </a:scene3d>
          <a:sp3d contourW="44450" prstMaterial="matte">
            <a:bevelT w="63500" h="63500" prst="relaxedInset"/>
            <a:contourClr>
              <a:srgbClr val="FFFFFF"/>
            </a:contourClr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HOW TO UNDERSTAND</a:t>
            </a:r>
          </a:p>
          <a:p>
            <a:pPr algn="ctr"/>
            <a:r>
              <a:rPr lang="en-U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FAST ENGLISH SPEAKERS</a:t>
            </a: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6000" dirty="0" smtClean="0">
                <a:latin typeface="Aharoni" pitchFamily="2" charset="-79"/>
                <a:cs typeface="Aharoni" pitchFamily="2" charset="-79"/>
              </a:rPr>
              <a:t>THE </a:t>
            </a:r>
            <a:r>
              <a:rPr lang="en-US" sz="6000" dirty="0" smtClean="0">
                <a:solidFill>
                  <a:schemeClr val="accent6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SOLUTION</a:t>
            </a:r>
            <a:endParaRPr lang="ru-RU" sz="6000" dirty="0">
              <a:solidFill>
                <a:schemeClr val="accent6">
                  <a:lumMod val="75000"/>
                </a:schemeClr>
              </a:solidFill>
              <a:cs typeface="Aharoni" pitchFamily="2" charset="-79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857364"/>
            <a:ext cx="8929718" cy="421484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4000" dirty="0" smtClean="0">
                <a:latin typeface="Aharoni" pitchFamily="2" charset="-79"/>
                <a:cs typeface="Aharoni" pitchFamily="2" charset="-79"/>
              </a:rPr>
              <a:t>DO WHAT NATIVE SPEAKERS DO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4000" dirty="0" smtClean="0">
                <a:latin typeface="Aharoni" pitchFamily="2" charset="-79"/>
                <a:cs typeface="Aharoni" pitchFamily="2" charset="-79"/>
              </a:rPr>
              <a:t>DON’T LISTEN TO EVERY</a:t>
            </a: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 WORD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4000" dirty="0" smtClean="0">
                <a:latin typeface="Aharoni" pitchFamily="2" charset="-79"/>
                <a:cs typeface="Aharoni" pitchFamily="2" charset="-79"/>
              </a:rPr>
              <a:t>LISTEN FOR THE </a:t>
            </a: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STRESSED</a:t>
            </a:r>
            <a:r>
              <a:rPr lang="en-US" sz="4000" dirty="0" smtClean="0">
                <a:latin typeface="Aharoni" pitchFamily="2" charset="-79"/>
                <a:cs typeface="Aharoni" pitchFamily="2" charset="-79"/>
              </a:rPr>
              <a:t> WORDS</a:t>
            </a:r>
            <a:endParaRPr lang="ru-RU" sz="4000" dirty="0"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5400" dirty="0" smtClean="0">
                <a:latin typeface="Aharoni" pitchFamily="2" charset="-79"/>
                <a:cs typeface="Aharoni" pitchFamily="2" charset="-79"/>
              </a:rPr>
              <a:t>SENTENCE </a:t>
            </a:r>
            <a:r>
              <a:rPr lang="en-US" sz="5400" dirty="0" smtClean="0">
                <a:solidFill>
                  <a:schemeClr val="accent6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STRESS</a:t>
            </a:r>
            <a:endParaRPr lang="ru-RU" sz="5400" dirty="0">
              <a:solidFill>
                <a:schemeClr val="accent6">
                  <a:lumMod val="75000"/>
                </a:schemeClr>
              </a:solidFill>
              <a:cs typeface="Aharoni" pitchFamily="2" charset="-79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9144000" cy="462598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4000" dirty="0" smtClean="0">
                <a:latin typeface="Aharoni" pitchFamily="2" charset="-79"/>
                <a:cs typeface="Aharoni" pitchFamily="2" charset="-79"/>
              </a:rPr>
              <a:t>EMPHASIZE </a:t>
            </a: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IMPORTANT</a:t>
            </a:r>
            <a:r>
              <a:rPr lang="en-US" sz="4000" dirty="0" smtClean="0">
                <a:latin typeface="Aharoni" pitchFamily="2" charset="-79"/>
                <a:cs typeface="Aharoni" pitchFamily="2" charset="-79"/>
              </a:rPr>
              <a:t> WORDS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4000" dirty="0" smtClean="0">
                <a:latin typeface="Aharoni" pitchFamily="2" charset="-79"/>
                <a:cs typeface="Aharoni" pitchFamily="2" charset="-79"/>
              </a:rPr>
              <a:t>LONGER, LOUDER, HIGHER PITCH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4000" dirty="0" smtClean="0">
                <a:latin typeface="Aharoni" pitchFamily="2" charset="-79"/>
                <a:cs typeface="Aharoni" pitchFamily="2" charset="-79"/>
              </a:rPr>
              <a:t>A </a:t>
            </a: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CLUE</a:t>
            </a:r>
            <a:r>
              <a:rPr lang="en-US" sz="4000" dirty="0" smtClean="0">
                <a:latin typeface="Aharoni" pitchFamily="2" charset="-79"/>
                <a:cs typeface="Aharoni" pitchFamily="2" charset="-79"/>
              </a:rPr>
              <a:t> FOR LISTENER TO PAY ATTENTION</a:t>
            </a:r>
            <a:endParaRPr lang="ru-RU" sz="4000" dirty="0"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49072" t="15625" r="4052" b="375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429684" cy="92869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STRESS =</a:t>
            </a:r>
            <a:r>
              <a:rPr lang="en-US" sz="6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 IMPORTANT</a:t>
            </a:r>
            <a:endParaRPr lang="ru-RU" sz="60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l="60059" t="31250" r="16504" b="37500"/>
          <a:stretch>
            <a:fillRect/>
          </a:stretch>
        </p:blipFill>
        <p:spPr bwMode="auto">
          <a:xfrm>
            <a:off x="1857356" y="1527340"/>
            <a:ext cx="5777260" cy="5044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185738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PRACTICE </a:t>
            </a:r>
            <a:r>
              <a:rPr lang="en-US" sz="5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LISTENING</a:t>
            </a:r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/>
            </a:r>
            <a:b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</a:br>
            <a:r>
              <a:rPr lang="en-US" sz="4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esl-lab.com</a:t>
            </a:r>
            <a:endParaRPr lang="ru-RU" sz="48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  <p:pic>
        <p:nvPicPr>
          <p:cNvPr id="6146" name="Picture 2" descr="Картинки по запросу ребенок слушает музык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357430"/>
            <a:ext cx="6489308" cy="43100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000" fill="hold"/>
                                        <p:tgtEl>
                                          <p:spTgt spid="614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6000" dirty="0" smtClean="0">
                <a:latin typeface="Aharoni" pitchFamily="2" charset="-79"/>
                <a:cs typeface="Aharoni" pitchFamily="2" charset="-79"/>
              </a:rPr>
              <a:t>THE </a:t>
            </a:r>
            <a:r>
              <a:rPr lang="en-US" sz="6000" dirty="0" smtClean="0">
                <a:solidFill>
                  <a:schemeClr val="accent6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SOLUTION</a:t>
            </a:r>
            <a:endParaRPr lang="ru-RU" sz="6000" dirty="0">
              <a:solidFill>
                <a:schemeClr val="accent6">
                  <a:lumMod val="75000"/>
                </a:schemeClr>
              </a:solidFill>
              <a:cs typeface="Aharoni" pitchFamily="2" charset="-79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857364"/>
            <a:ext cx="8929718" cy="421484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4000" dirty="0" smtClean="0">
                <a:latin typeface="Aharoni" pitchFamily="2" charset="-79"/>
                <a:cs typeface="Aharoni" pitchFamily="2" charset="-79"/>
              </a:rPr>
              <a:t>DO WHAT NATIVE SPEAKERS DO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4000" dirty="0" smtClean="0">
                <a:latin typeface="Aharoni" pitchFamily="2" charset="-79"/>
                <a:cs typeface="Aharoni" pitchFamily="2" charset="-79"/>
              </a:rPr>
              <a:t>DON’T LISTEN TO EVERY</a:t>
            </a: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 WORD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4000" dirty="0" smtClean="0">
                <a:latin typeface="Aharoni" pitchFamily="2" charset="-79"/>
                <a:cs typeface="Aharoni" pitchFamily="2" charset="-79"/>
              </a:rPr>
              <a:t>LISTEN FOR THE </a:t>
            </a: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STRESSED</a:t>
            </a:r>
            <a:r>
              <a:rPr lang="en-US" sz="4000" dirty="0" smtClean="0">
                <a:latin typeface="Aharoni" pitchFamily="2" charset="-79"/>
                <a:cs typeface="Aharoni" pitchFamily="2" charset="-79"/>
              </a:rPr>
              <a:t> WORDS</a:t>
            </a:r>
            <a:endParaRPr lang="ru-RU" sz="4000" dirty="0"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TM02900688[[fn=Аспект]]</Template>
  <TotalTime>550</TotalTime>
  <Words>63</Words>
  <Application>Microsoft Office PowerPoint</Application>
  <PresentationFormat>Экран (4:3)</PresentationFormat>
  <Paragraphs>16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Aharoni</vt:lpstr>
      <vt:lpstr>Arial</vt:lpstr>
      <vt:lpstr>Calibri</vt:lpstr>
      <vt:lpstr>Wingdings</vt:lpstr>
      <vt:lpstr>Тема Office</vt:lpstr>
      <vt:lpstr>Презентация PowerPoint</vt:lpstr>
      <vt:lpstr>THE SOLUTION</vt:lpstr>
      <vt:lpstr>SENTENCE STRESS</vt:lpstr>
      <vt:lpstr>Презентация PowerPoint</vt:lpstr>
      <vt:lpstr>STRESS = IMPORTANT</vt:lpstr>
      <vt:lpstr>PRACTICE LISTENING esl-lab.com</vt:lpstr>
      <vt:lpstr>THE SOLUTION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UNDESTAND FAST ENGLISH SPEAKERS </dc:title>
  <dc:creator>ПК 1</dc:creator>
  <cp:lastModifiedBy>Ваня</cp:lastModifiedBy>
  <cp:revision>22</cp:revision>
  <dcterms:created xsi:type="dcterms:W3CDTF">2018-03-19T10:08:11Z</dcterms:created>
  <dcterms:modified xsi:type="dcterms:W3CDTF">2018-03-25T20:40:54Z</dcterms:modified>
</cp:coreProperties>
</file>