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91" r:id="rId3"/>
    <p:sldId id="257" r:id="rId4"/>
    <p:sldId id="258" r:id="rId5"/>
    <p:sldId id="259" r:id="rId6"/>
    <p:sldId id="270" r:id="rId7"/>
    <p:sldId id="271" r:id="rId8"/>
    <p:sldId id="272" r:id="rId9"/>
    <p:sldId id="273" r:id="rId10"/>
    <p:sldId id="274" r:id="rId11"/>
    <p:sldId id="275" r:id="rId12"/>
    <p:sldId id="277" r:id="rId13"/>
    <p:sldId id="276" r:id="rId14"/>
    <p:sldId id="260" r:id="rId15"/>
    <p:sldId id="266" r:id="rId16"/>
    <p:sldId id="265" r:id="rId17"/>
    <p:sldId id="264" r:id="rId18"/>
    <p:sldId id="261" r:id="rId19"/>
    <p:sldId id="296" r:id="rId20"/>
    <p:sldId id="263" r:id="rId21"/>
    <p:sldId id="327" r:id="rId22"/>
    <p:sldId id="262" r:id="rId23"/>
    <p:sldId id="278" r:id="rId24"/>
    <p:sldId id="279" r:id="rId25"/>
    <p:sldId id="267" r:id="rId26"/>
    <p:sldId id="289" r:id="rId27"/>
    <p:sldId id="288" r:id="rId28"/>
    <p:sldId id="287" r:id="rId29"/>
    <p:sldId id="286" r:id="rId30"/>
    <p:sldId id="285" r:id="rId31"/>
    <p:sldId id="322" r:id="rId32"/>
    <p:sldId id="323" r:id="rId33"/>
    <p:sldId id="324" r:id="rId34"/>
    <p:sldId id="280" r:id="rId35"/>
    <p:sldId id="281" r:id="rId36"/>
    <p:sldId id="269" r:id="rId37"/>
    <p:sldId id="282" r:id="rId38"/>
    <p:sldId id="299" r:id="rId39"/>
    <p:sldId id="321" r:id="rId40"/>
    <p:sldId id="290" r:id="rId41"/>
    <p:sldId id="293" r:id="rId42"/>
    <p:sldId id="326" r:id="rId43"/>
    <p:sldId id="294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8" r:id="rId62"/>
    <p:sldId id="317" r:id="rId63"/>
    <p:sldId id="319" r:id="rId64"/>
    <p:sldId id="268" r:id="rId65"/>
    <p:sldId id="328" r:id="rId66"/>
    <p:sldId id="325" r:id="rId6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FF0000"/>
    <a:srgbClr val="FFFF00"/>
    <a:srgbClr val="FF9900"/>
    <a:srgbClr val="990000"/>
    <a:srgbClr val="FF00FF"/>
    <a:srgbClr val="0066FF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661" autoAdjust="0"/>
    <p:restoredTop sz="94660"/>
  </p:normalViewPr>
  <p:slideViewPr>
    <p:cSldViewPr>
      <p:cViewPr varScale="1">
        <p:scale>
          <a:sx n="82" d="100"/>
          <a:sy n="82" d="100"/>
        </p:scale>
        <p:origin x="-10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7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0"/>
          <p:cNvSpPr/>
          <p:nvPr/>
        </p:nvSpPr>
        <p:spPr>
          <a:xfrm>
            <a:off x="990600" y="1017588"/>
            <a:ext cx="7178675" cy="483076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1"/>
          <p:cNvSpPr/>
          <p:nvPr/>
        </p:nvSpPr>
        <p:spPr>
          <a:xfrm>
            <a:off x="990600" y="1009650"/>
            <a:ext cx="7180263" cy="4832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35684">
            <a:off x="769938" y="701675"/>
            <a:ext cx="566737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96196">
            <a:off x="7854950" y="749300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88" y="5357813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A6AF6-2DD8-4A57-BD39-65D682A13A4B}" type="datetimeFigureOut">
              <a:rPr lang="ru-RU"/>
              <a:pPr>
                <a:defRPr/>
              </a:pPr>
              <a:t>04.03.2019</a:t>
            </a:fld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750" y="5357813"/>
            <a:ext cx="50339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475" y="5357813"/>
            <a:ext cx="554038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E76C62A1-DD53-4B99-8B36-EC153DE663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DF2E3-549A-4B68-81F4-FAE7EE08C739}" type="datetimeFigureOut">
              <a:rPr lang="ru-RU"/>
              <a:pPr>
                <a:defRPr/>
              </a:pPr>
              <a:t>04.03.2019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A2285-FD3F-41B6-A234-771684CBC0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6E0C3-5826-4032-BDFB-CFC82E627E8F}" type="datetimeFigureOut">
              <a:rPr lang="ru-RU"/>
              <a:pPr>
                <a:defRPr/>
              </a:pPr>
              <a:t>04.03.2019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7AC80-E227-4173-8A08-191A81CEA3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052FB-E10E-4C35-9867-B31169C164A7}" type="datetimeFigureOut">
              <a:rPr lang="ru-RU"/>
              <a:pPr>
                <a:defRPr/>
              </a:pPr>
              <a:t>04.03.2019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F1D12-0B8D-4B97-99B7-706D04C461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1A331-D207-495E-99EC-E46830264E31}" type="datetimeFigureOut">
              <a:rPr lang="ru-RU"/>
              <a:pPr>
                <a:defRPr/>
              </a:pPr>
              <a:t>04.03.2019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A927F-871C-4BA6-9456-472496247E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75F23-1FD7-403D-B13E-C61A416E3F47}" type="datetimeFigureOut">
              <a:rPr lang="ru-RU"/>
              <a:pPr>
                <a:defRPr/>
              </a:pPr>
              <a:t>04.03.2019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DF00E-00DB-4421-BD81-1E0C775500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D5DDA-C3E4-4D74-A21F-17DBF96B89D6}" type="datetimeFigureOut">
              <a:rPr lang="ru-RU"/>
              <a:pPr>
                <a:defRPr/>
              </a:pPr>
              <a:t>04.03.2019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416CC-8C52-4E04-946D-27C1B5D557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E9A04-0F37-4760-A08F-48B072AEA5E4}" type="datetimeFigureOut">
              <a:rPr lang="ru-RU"/>
              <a:pPr>
                <a:defRPr/>
              </a:pPr>
              <a:t>04.03.2019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FC216-33EC-4B45-99DF-1E74D0F099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ACFBE-3E25-4A59-8C20-62C173E92C1B}" type="datetimeFigureOut">
              <a:rPr lang="ru-RU"/>
              <a:pPr>
                <a:defRPr/>
              </a:pPr>
              <a:t>04.03.2019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7153F-4789-41F2-9BCE-3DCB75811D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8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5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16"/>
          <p:cNvSpPr/>
          <p:nvPr/>
        </p:nvSpPr>
        <p:spPr>
          <a:xfrm rot="60000">
            <a:off x="4471988" y="603250"/>
            <a:ext cx="3787775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2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3"/>
          <p:cNvSpPr/>
          <p:nvPr/>
        </p:nvSpPr>
        <p:spPr>
          <a:xfrm rot="21540000">
            <a:off x="749300" y="576263"/>
            <a:ext cx="3789363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2063" y="5886450"/>
            <a:ext cx="1212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9034F-C575-4482-A618-74027331BA35}" type="datetimeFigureOut">
              <a:rPr lang="ru-RU"/>
              <a:pPr>
                <a:defRPr/>
              </a:pPr>
              <a:t>04.03.2019</a:t>
            </a:fld>
            <a:endParaRPr lang="ru-RU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29300"/>
            <a:ext cx="35226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8088" y="5897563"/>
            <a:ext cx="5540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CBAE6-2259-4C53-A24E-C2B7EDE51F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8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1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12"/>
          <p:cNvSpPr/>
          <p:nvPr/>
        </p:nvSpPr>
        <p:spPr>
          <a:xfrm rot="21540000">
            <a:off x="744538" y="576263"/>
            <a:ext cx="3789362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28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29"/>
          <p:cNvSpPr/>
          <p:nvPr/>
        </p:nvSpPr>
        <p:spPr>
          <a:xfrm rot="60000">
            <a:off x="4464050" y="603250"/>
            <a:ext cx="3789363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238" y="5888038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E36F9-3749-475F-935F-AB5517EAB414}" type="datetimeFigureOut">
              <a:rPr lang="ru-RU"/>
              <a:pPr>
                <a:defRPr/>
              </a:pPr>
              <a:t>04.03.2019</a:t>
            </a:fld>
            <a:endParaRPr lang="ru-RU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30888"/>
            <a:ext cx="33194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850" y="5900738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44B22-B811-413D-8637-A1ED60BA8F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838" y="574675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838" y="576263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32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1435684">
            <a:off x="544513" y="273050"/>
            <a:ext cx="566737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4096196">
            <a:off x="8115300" y="298450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1095375" y="817563"/>
            <a:ext cx="6964363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63675" y="2119313"/>
            <a:ext cx="6196013" cy="360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Rage Italic" pitchFamily="66" charset="0"/>
                <a:cs typeface="+mn-cs"/>
              </a:defRPr>
            </a:lvl1pPr>
          </a:lstStyle>
          <a:p>
            <a:pPr>
              <a:defRPr/>
            </a:pPr>
            <a:fld id="{4AE39F2A-AE9C-4523-A165-5FB1343D11B3}" type="datetimeFigureOut">
              <a:rPr lang="ru-RU"/>
              <a:pPr>
                <a:defRPr/>
              </a:pPr>
              <a:t>04.03.2019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Rage Italic" pitchFamily="66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Rage Italic" pitchFamily="66" charset="0"/>
                <a:cs typeface="+mn-cs"/>
              </a:defRPr>
            </a:lvl1pPr>
          </a:lstStyle>
          <a:p>
            <a:pPr>
              <a:defRPr/>
            </a:pPr>
            <a:fld id="{333FB67D-124A-40CB-8467-D7125C0243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3" r:id="rId2"/>
    <p:sldLayoutId id="2147483742" r:id="rId3"/>
    <p:sldLayoutId id="2147483741" r:id="rId4"/>
    <p:sldLayoutId id="2147483740" r:id="rId5"/>
    <p:sldLayoutId id="2147483739" r:id="rId6"/>
    <p:sldLayoutId id="2147483738" r:id="rId7"/>
    <p:sldLayoutId id="2147483745" r:id="rId8"/>
    <p:sldLayoutId id="2147483746" r:id="rId9"/>
    <p:sldLayoutId id="2147483737" r:id="rId10"/>
    <p:sldLayoutId id="214748373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644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1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gi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91;&#1088;&#1086;&#1082;%20&#1072;&#1085;&#1075;&#1083;.&#1103;&#1079;4\Alisa%20Frendlih%20-%20.mp3" TargetMode="External"/><Relationship Id="rId4" Type="http://schemas.openxmlformats.org/officeDocument/2006/relationships/image" Target="../media/image4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jpe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550" y="1557338"/>
            <a:ext cx="7200900" cy="18272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7200" smtClean="0">
                <a:solidFill>
                  <a:srgbClr val="FF0000"/>
                </a:solidFill>
              </a:rPr>
              <a:t>SEASONS </a:t>
            </a:r>
            <a:r>
              <a:rPr lang="en-US" sz="7200" smtClean="0">
                <a:solidFill>
                  <a:srgbClr val="FFFF00"/>
                </a:solidFill>
              </a:rPr>
              <a:t>AND</a:t>
            </a:r>
            <a:r>
              <a:rPr lang="en-US" sz="7200" smtClean="0">
                <a:solidFill>
                  <a:srgbClr val="FF0000"/>
                </a:solidFill>
              </a:rPr>
              <a:t> </a:t>
            </a:r>
            <a:r>
              <a:rPr lang="en-US" sz="7200" smtClean="0">
                <a:solidFill>
                  <a:srgbClr val="33CC33"/>
                </a:solidFill>
              </a:rPr>
              <a:t>WEATHER</a:t>
            </a:r>
            <a:endParaRPr lang="ru-RU" sz="7200" smtClean="0">
              <a:solidFill>
                <a:srgbClr val="33CC33"/>
              </a:solidFill>
            </a:endParaRP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2275" y="3716338"/>
            <a:ext cx="5711825" cy="1524000"/>
          </a:xfrm>
        </p:spPr>
        <p:txBody>
          <a:bodyPr/>
          <a:lstStyle/>
          <a:p>
            <a:pPr eaLnBrk="1" hangingPunct="1"/>
            <a:r>
              <a:rPr lang="uk-UA" b="1" dirty="0" smtClean="0"/>
              <a:t>Відкритий урок у 5 класі</a:t>
            </a:r>
          </a:p>
          <a:p>
            <a:pPr eaLnBrk="1" hangingPunct="1"/>
            <a:r>
              <a:rPr lang="uk-UA" b="1" dirty="0" smtClean="0"/>
              <a:t>Підготувала : </a:t>
            </a:r>
            <a:r>
              <a:rPr lang="uk-UA" b="1" dirty="0" err="1" smtClean="0"/>
              <a:t>Помогайко</a:t>
            </a:r>
            <a:r>
              <a:rPr lang="uk-UA" b="1" dirty="0" smtClean="0"/>
              <a:t> В.В.</a:t>
            </a:r>
            <a:endParaRPr lang="en-US" b="1" dirty="0" smtClean="0">
              <a:latin typeface="Arial" charset="0"/>
            </a:endParaRPr>
          </a:p>
        </p:txBody>
      </p:sp>
      <p:pic>
        <p:nvPicPr>
          <p:cNvPr id="13315" name="Picture 11" descr="Cloud, Rain, Lightn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6439" y="-24040"/>
            <a:ext cx="2538413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8" descr="G:\урок англ.яз4\images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131" y="4725144"/>
            <a:ext cx="2073275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9" descr="G:\урок англ.яз4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34138" y="5084763"/>
            <a:ext cx="2709862" cy="177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6013" y="2636838"/>
            <a:ext cx="6964362" cy="1203325"/>
          </a:xfrm>
        </p:spPr>
        <p:txBody>
          <a:bodyPr/>
          <a:lstStyle/>
          <a:p>
            <a:pPr eaLnBrk="1" hangingPunct="1"/>
            <a:r>
              <a:rPr lang="en-US" sz="20000" smtClean="0"/>
              <a:t>TRUE</a:t>
            </a:r>
            <a:endParaRPr lang="ru-RU" sz="20000" smtClean="0"/>
          </a:p>
        </p:txBody>
      </p:sp>
      <p:pic>
        <p:nvPicPr>
          <p:cNvPr id="22530" name="Picture 2" descr="C:\Users\Инесса\Desktop\аплодисменті.jp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13" y="4140200"/>
            <a:ext cx="2711450" cy="271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 descr="C:\Users\Инесса\Desktop\applause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6375" y="4140200"/>
            <a:ext cx="2560638" cy="268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6013" y="2636838"/>
            <a:ext cx="6964362" cy="1203325"/>
          </a:xfrm>
        </p:spPr>
        <p:txBody>
          <a:bodyPr/>
          <a:lstStyle/>
          <a:p>
            <a:pPr eaLnBrk="1" hangingPunct="1"/>
            <a:r>
              <a:rPr lang="en-US" sz="20000" smtClean="0"/>
              <a:t>TRUE</a:t>
            </a:r>
            <a:endParaRPr lang="ru-RU" sz="20000" smtClean="0"/>
          </a:p>
        </p:txBody>
      </p:sp>
      <p:pic>
        <p:nvPicPr>
          <p:cNvPr id="23554" name="Picture 2" descr="C:\Users\Инесса\Desktop\аплодисменті.jp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13" y="4140200"/>
            <a:ext cx="2711450" cy="271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 descr="C:\Users\Инесса\Desktop\applause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6375" y="4140200"/>
            <a:ext cx="2560638" cy="268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088" y="2565400"/>
            <a:ext cx="7416800" cy="1201738"/>
          </a:xfrm>
        </p:spPr>
        <p:txBody>
          <a:bodyPr/>
          <a:lstStyle/>
          <a:p>
            <a:pPr eaLnBrk="1" hangingPunct="1"/>
            <a:r>
              <a:rPr lang="en-US" sz="20000" smtClean="0"/>
              <a:t>FALSE</a:t>
            </a:r>
            <a:endParaRPr lang="ru-RU" sz="20000" smtClean="0"/>
          </a:p>
        </p:txBody>
      </p:sp>
      <p:pic>
        <p:nvPicPr>
          <p:cNvPr id="24578" name="Picture 2" descr="C:\Users\Инесса\Desktop\19682017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4435475"/>
            <a:ext cx="2665413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 descr="C:\Users\Инесса\Desktop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02413" y="4306888"/>
            <a:ext cx="2511425" cy="250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088" y="2565400"/>
            <a:ext cx="7416800" cy="1201738"/>
          </a:xfrm>
        </p:spPr>
        <p:txBody>
          <a:bodyPr/>
          <a:lstStyle/>
          <a:p>
            <a:pPr eaLnBrk="1" hangingPunct="1"/>
            <a:r>
              <a:rPr lang="en-US" sz="20000" smtClean="0"/>
              <a:t>FALSE</a:t>
            </a:r>
            <a:endParaRPr lang="ru-RU" sz="20000" smtClean="0"/>
          </a:p>
        </p:txBody>
      </p:sp>
      <p:pic>
        <p:nvPicPr>
          <p:cNvPr id="25602" name="Picture 2" descr="C:\Users\Инесса\Desktop\19682017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4435475"/>
            <a:ext cx="2665413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 descr="C:\Users\Инесса\Desktop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02413" y="4306888"/>
            <a:ext cx="2511425" cy="250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2"/>
          <p:cNvSpPr>
            <a:spLocks noGrp="1"/>
          </p:cNvSpPr>
          <p:nvPr>
            <p:ph type="ctrTitle"/>
          </p:nvPr>
        </p:nvSpPr>
        <p:spPr>
          <a:xfrm>
            <a:off x="1692275" y="1052513"/>
            <a:ext cx="5722938" cy="1296987"/>
          </a:xfrm>
        </p:spPr>
        <p:txBody>
          <a:bodyPr/>
          <a:lstStyle/>
          <a:p>
            <a:pPr eaLnBrk="1" hangingPunct="1"/>
            <a:r>
              <a:rPr lang="en-US" b="1" smtClean="0"/>
              <a:t>Round</a:t>
            </a:r>
            <a:r>
              <a:rPr lang="en-US" smtClean="0"/>
              <a:t> </a:t>
            </a:r>
            <a:r>
              <a:rPr lang="en-US" sz="7200" smtClean="0"/>
              <a:t>2</a:t>
            </a:r>
            <a:endParaRPr lang="ru-RU" smtClean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116013" y="2492375"/>
            <a:ext cx="6911975" cy="305593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7200" smtClean="0"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itchFamily="34" charset="0"/>
              </a:rPr>
              <a:t>«</a:t>
            </a:r>
            <a:r>
              <a:rPr lang="en-US" sz="7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Riddles about </a:t>
            </a:r>
            <a:r>
              <a:rPr lang="en-US" sz="7200" smtClean="0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Seasons</a:t>
            </a:r>
            <a:r>
              <a:rPr lang="ru-RU" sz="7200" smtClean="0"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itchFamily="34" charset="0"/>
              </a:rPr>
              <a:t>»</a:t>
            </a: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450" y="476250"/>
            <a:ext cx="6965950" cy="1184275"/>
          </a:xfrm>
        </p:spPr>
        <p:txBody>
          <a:bodyPr/>
          <a:lstStyle/>
          <a:p>
            <a:pPr eaLnBrk="1" hangingPunct="1"/>
            <a:r>
              <a:rPr lang="en-US" sz="9600" i="1" smtClean="0">
                <a:solidFill>
                  <a:srgbClr val="33CC33"/>
                </a:solidFill>
                <a:latin typeface="Franklin Gothic Book" pitchFamily="34" charset="0"/>
              </a:rPr>
              <a:t>SPRING</a:t>
            </a:r>
            <a:endParaRPr lang="ru-RU" sz="9600" i="1" smtClean="0">
              <a:solidFill>
                <a:srgbClr val="33CC33"/>
              </a:solidFill>
              <a:latin typeface="Franklin Gothic Book" pitchFamily="34" charset="0"/>
            </a:endParaRPr>
          </a:p>
        </p:txBody>
      </p:sp>
      <p:pic>
        <p:nvPicPr>
          <p:cNvPr id="27650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27088" y="1773238"/>
            <a:ext cx="7489825" cy="4464050"/>
          </a:xfrm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013" y="476250"/>
            <a:ext cx="6964362" cy="1203325"/>
          </a:xfrm>
        </p:spPr>
        <p:txBody>
          <a:bodyPr/>
          <a:lstStyle/>
          <a:p>
            <a:pPr eaLnBrk="1" hangingPunct="1"/>
            <a:r>
              <a:rPr lang="en-US" sz="9600" i="1" smtClean="0">
                <a:solidFill>
                  <a:srgbClr val="FF0000"/>
                </a:solidFill>
                <a:latin typeface="Franklin Gothic Book" pitchFamily="34" charset="0"/>
              </a:rPr>
              <a:t>SUMMER</a:t>
            </a:r>
            <a:endParaRPr lang="ru-RU" sz="9600" i="1" smtClean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2867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00113" y="1700213"/>
            <a:ext cx="7343775" cy="4537075"/>
          </a:xfrm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6013" y="476250"/>
            <a:ext cx="6964362" cy="1203325"/>
          </a:xfrm>
        </p:spPr>
        <p:txBody>
          <a:bodyPr/>
          <a:lstStyle/>
          <a:p>
            <a:pPr eaLnBrk="1" hangingPunct="1"/>
            <a:r>
              <a:rPr lang="en-US" sz="9600" i="1" smtClean="0">
                <a:solidFill>
                  <a:srgbClr val="FFFF00"/>
                </a:solidFill>
                <a:latin typeface="Franklin Gothic Book" pitchFamily="34" charset="0"/>
              </a:rPr>
              <a:t>AUTUMN</a:t>
            </a:r>
            <a:endParaRPr lang="ru-RU" sz="9600" i="1" smtClean="0">
              <a:solidFill>
                <a:srgbClr val="FFFF00"/>
              </a:solidFill>
              <a:latin typeface="Arial" charset="0"/>
            </a:endParaRPr>
          </a:p>
        </p:txBody>
      </p:sp>
      <p:pic>
        <p:nvPicPr>
          <p:cNvPr id="29698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19250" y="1628775"/>
            <a:ext cx="5905500" cy="4608513"/>
          </a:xfrm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6013" y="476250"/>
            <a:ext cx="6964362" cy="1203325"/>
          </a:xfrm>
        </p:spPr>
        <p:txBody>
          <a:bodyPr/>
          <a:lstStyle/>
          <a:p>
            <a:pPr eaLnBrk="1" hangingPunct="1"/>
            <a:r>
              <a:rPr lang="en-US" sz="9600" i="1" smtClean="0">
                <a:solidFill>
                  <a:srgbClr val="0066FF"/>
                </a:solidFill>
                <a:latin typeface="Franklin Gothic Book" pitchFamily="34" charset="0"/>
              </a:rPr>
              <a:t>WINTER</a:t>
            </a:r>
            <a:endParaRPr lang="ru-RU" sz="9600" i="1" smtClean="0">
              <a:solidFill>
                <a:srgbClr val="0066FF"/>
              </a:solidFill>
              <a:latin typeface="Franklin Gothic Book" pitchFamily="34" charset="0"/>
            </a:endParaRPr>
          </a:p>
        </p:txBody>
      </p:sp>
      <p:pic>
        <p:nvPicPr>
          <p:cNvPr id="30722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27088" y="1773238"/>
            <a:ext cx="7489825" cy="4464050"/>
          </a:xfrm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4"/>
          <p:cNvSpPr>
            <a:spLocks noChangeArrowheads="1"/>
          </p:cNvSpPr>
          <p:nvPr/>
        </p:nvSpPr>
        <p:spPr bwMode="auto">
          <a:xfrm>
            <a:off x="1000125" y="808038"/>
            <a:ext cx="7145338" cy="52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tabLst>
                <a:tab pos="1419225" algn="l"/>
              </a:tabLst>
            </a:pPr>
            <a:r>
              <a:rPr lang="en-US"/>
              <a:t>***</a:t>
            </a:r>
            <a:endParaRPr lang="ru-RU"/>
          </a:p>
          <a:p>
            <a:pPr algn="ctr">
              <a:tabLst>
                <a:tab pos="1419225" algn="l"/>
              </a:tabLst>
            </a:pPr>
            <a:r>
              <a:rPr lang="en-US">
                <a:solidFill>
                  <a:srgbClr val="009900"/>
                </a:solidFill>
              </a:rPr>
              <a:t>                               </a:t>
            </a:r>
            <a:r>
              <a:rPr lang="en-US" sz="2000">
                <a:solidFill>
                  <a:srgbClr val="009900"/>
                </a:solidFill>
              </a:rPr>
              <a:t>This is the season when snowdrops bloom,</a:t>
            </a:r>
            <a:endParaRPr lang="ru-RU" sz="2000">
              <a:solidFill>
                <a:srgbClr val="009900"/>
              </a:solidFill>
            </a:endParaRPr>
          </a:p>
          <a:p>
            <a:pPr algn="ctr">
              <a:tabLst>
                <a:tab pos="1419225" algn="l"/>
              </a:tabLst>
            </a:pPr>
            <a:r>
              <a:rPr lang="en-US" sz="2000">
                <a:solidFill>
                  <a:srgbClr val="009900"/>
                </a:solidFill>
              </a:rPr>
              <a:t>	When nobody likes staying in the room.</a:t>
            </a:r>
            <a:endParaRPr lang="ru-RU" sz="2000">
              <a:solidFill>
                <a:srgbClr val="009900"/>
              </a:solidFill>
            </a:endParaRPr>
          </a:p>
          <a:p>
            <a:pPr algn="ctr">
              <a:tabLst>
                <a:tab pos="1419225" algn="l"/>
              </a:tabLst>
            </a:pPr>
            <a:r>
              <a:rPr lang="en-US" sz="2000">
                <a:solidFill>
                  <a:srgbClr val="009900"/>
                </a:solidFill>
              </a:rPr>
              <a:t>	This is the season when birds make their nests,</a:t>
            </a:r>
            <a:endParaRPr lang="ru-RU" sz="2000">
              <a:solidFill>
                <a:srgbClr val="009900"/>
              </a:solidFill>
            </a:endParaRPr>
          </a:p>
          <a:p>
            <a:pPr algn="ctr">
              <a:tabLst>
                <a:tab pos="1419225" algn="l"/>
              </a:tabLst>
            </a:pPr>
            <a:r>
              <a:rPr lang="en-US" sz="2000">
                <a:solidFill>
                  <a:srgbClr val="009900"/>
                </a:solidFill>
              </a:rPr>
              <a:t>	This is the season we all like best.      (Spring)</a:t>
            </a:r>
            <a:endParaRPr lang="ru-RU" sz="2000">
              <a:solidFill>
                <a:srgbClr val="009900"/>
              </a:solidFill>
            </a:endParaRPr>
          </a:p>
          <a:p>
            <a:pPr algn="ctr">
              <a:tabLst>
                <a:tab pos="1419225" algn="l"/>
              </a:tabLst>
            </a:pPr>
            <a:r>
              <a:rPr lang="en-US" sz="2000">
                <a:solidFill>
                  <a:srgbClr val="3333FF"/>
                </a:solidFill>
              </a:rPr>
              <a:t>	</a:t>
            </a:r>
            <a:r>
              <a:rPr lang="en-US" sz="2000">
                <a:solidFill>
                  <a:srgbClr val="FF3300"/>
                </a:solidFill>
              </a:rPr>
              <a:t>This is season when nights are short,</a:t>
            </a:r>
            <a:endParaRPr lang="ru-RU" sz="2000">
              <a:solidFill>
                <a:srgbClr val="FF3300"/>
              </a:solidFill>
            </a:endParaRPr>
          </a:p>
          <a:p>
            <a:pPr algn="ctr">
              <a:tabLst>
                <a:tab pos="1419225" algn="l"/>
              </a:tabLst>
            </a:pPr>
            <a:r>
              <a:rPr lang="en-US" sz="2000">
                <a:solidFill>
                  <a:srgbClr val="FF3300"/>
                </a:solidFill>
              </a:rPr>
              <a:t>	When children are full of fun and sport.</a:t>
            </a:r>
            <a:endParaRPr lang="ru-RU" sz="2000">
              <a:solidFill>
                <a:srgbClr val="FF3300"/>
              </a:solidFill>
            </a:endParaRPr>
          </a:p>
          <a:p>
            <a:pPr algn="ctr">
              <a:tabLst>
                <a:tab pos="1419225" algn="l"/>
              </a:tabLst>
            </a:pPr>
            <a:r>
              <a:rPr lang="en-US" sz="2000">
                <a:solidFill>
                  <a:srgbClr val="FF3300"/>
                </a:solidFill>
              </a:rPr>
              <a:t>	Playing, swimming all the day,</a:t>
            </a:r>
            <a:endParaRPr lang="ru-RU" sz="2000">
              <a:solidFill>
                <a:srgbClr val="FF3300"/>
              </a:solidFill>
            </a:endParaRPr>
          </a:p>
          <a:p>
            <a:pPr algn="ctr">
              <a:tabLst>
                <a:tab pos="1419225" algn="l"/>
              </a:tabLst>
            </a:pPr>
            <a:r>
              <a:rPr lang="en-US" sz="2000">
                <a:solidFill>
                  <a:srgbClr val="FF3300"/>
                </a:solidFill>
              </a:rPr>
              <a:t>	With a happy song on a sunny day.    (Summer)</a:t>
            </a:r>
            <a:endParaRPr lang="ru-RU" sz="2000">
              <a:solidFill>
                <a:srgbClr val="FF3300"/>
              </a:solidFill>
            </a:endParaRPr>
          </a:p>
          <a:p>
            <a:pPr algn="ctr">
              <a:tabLst>
                <a:tab pos="1419225" algn="l"/>
              </a:tabLst>
            </a:pPr>
            <a:r>
              <a:rPr lang="en-US" sz="2000">
                <a:solidFill>
                  <a:srgbClr val="3333FF"/>
                </a:solidFill>
              </a:rPr>
              <a:t>	</a:t>
            </a:r>
            <a:r>
              <a:rPr lang="en-US" sz="2000">
                <a:solidFill>
                  <a:srgbClr val="FFFF00"/>
                </a:solidFill>
              </a:rPr>
              <a:t>Down, down!</a:t>
            </a:r>
            <a:endParaRPr lang="ru-RU" sz="2000">
              <a:solidFill>
                <a:srgbClr val="FFFF00"/>
              </a:solidFill>
            </a:endParaRPr>
          </a:p>
          <a:p>
            <a:pPr algn="ctr">
              <a:tabLst>
                <a:tab pos="1419225" algn="l"/>
              </a:tabLst>
            </a:pPr>
            <a:r>
              <a:rPr lang="en-US" sz="2000">
                <a:solidFill>
                  <a:srgbClr val="FFFF00"/>
                </a:solidFill>
              </a:rPr>
              <a:t>	Yellow and brown</a:t>
            </a:r>
            <a:endParaRPr lang="ru-RU" sz="2000">
              <a:solidFill>
                <a:srgbClr val="FFFF00"/>
              </a:solidFill>
            </a:endParaRPr>
          </a:p>
          <a:p>
            <a:pPr algn="ctr">
              <a:tabLst>
                <a:tab pos="1419225" algn="l"/>
              </a:tabLst>
            </a:pPr>
            <a:r>
              <a:rPr lang="en-US" sz="2000">
                <a:solidFill>
                  <a:srgbClr val="FFFF00"/>
                </a:solidFill>
              </a:rPr>
              <a:t>	The leaves are falling</a:t>
            </a:r>
            <a:endParaRPr lang="ru-RU" sz="2000">
              <a:solidFill>
                <a:srgbClr val="FFFF00"/>
              </a:solidFill>
            </a:endParaRPr>
          </a:p>
          <a:p>
            <a:pPr algn="ctr">
              <a:tabLst>
                <a:tab pos="1419225" algn="l"/>
              </a:tabLst>
            </a:pPr>
            <a:r>
              <a:rPr lang="en-US" sz="2000">
                <a:solidFill>
                  <a:srgbClr val="FFFF00"/>
                </a:solidFill>
              </a:rPr>
              <a:t>	Over the town.  (Autumn)</a:t>
            </a:r>
            <a:endParaRPr lang="ru-RU" sz="2000">
              <a:solidFill>
                <a:srgbClr val="FFFF00"/>
              </a:solidFill>
            </a:endParaRPr>
          </a:p>
          <a:p>
            <a:pPr algn="ctr">
              <a:tabLst>
                <a:tab pos="1419225" algn="l"/>
              </a:tabLst>
            </a:pPr>
            <a:r>
              <a:rPr lang="en-US" sz="2000">
                <a:solidFill>
                  <a:srgbClr val="3333FF"/>
                </a:solidFill>
              </a:rPr>
              <a:t>	This is the season when mornings are dark.</a:t>
            </a:r>
            <a:endParaRPr lang="ru-RU" sz="2000">
              <a:solidFill>
                <a:srgbClr val="3333FF"/>
              </a:solidFill>
            </a:endParaRPr>
          </a:p>
          <a:p>
            <a:pPr algn="ctr">
              <a:tabLst>
                <a:tab pos="1419225" algn="l"/>
              </a:tabLst>
            </a:pPr>
            <a:r>
              <a:rPr lang="en-US" sz="2000">
                <a:solidFill>
                  <a:srgbClr val="3333FF"/>
                </a:solidFill>
              </a:rPr>
              <a:t>	And birds do not sing in the forest and park.</a:t>
            </a:r>
            <a:endParaRPr lang="ru-RU" sz="2000">
              <a:solidFill>
                <a:srgbClr val="3333FF"/>
              </a:solidFill>
            </a:endParaRPr>
          </a:p>
          <a:p>
            <a:pPr algn="ctr">
              <a:tabLst>
                <a:tab pos="1419225" algn="l"/>
              </a:tabLst>
            </a:pPr>
            <a:r>
              <a:rPr lang="en-US" sz="2000">
                <a:solidFill>
                  <a:srgbClr val="3333FF"/>
                </a:solidFill>
              </a:rPr>
              <a:t>	This is the season when children ski</a:t>
            </a:r>
            <a:endParaRPr lang="ru-RU" sz="2000">
              <a:solidFill>
                <a:srgbClr val="3333FF"/>
              </a:solidFill>
            </a:endParaRPr>
          </a:p>
          <a:p>
            <a:pPr algn="ctr">
              <a:tabLst>
                <a:tab pos="1419225" algn="l"/>
              </a:tabLst>
            </a:pPr>
            <a:r>
              <a:rPr lang="en-US" sz="2000">
                <a:solidFill>
                  <a:srgbClr val="3333FF"/>
                </a:solidFill>
              </a:rPr>
              <a:t>	And Father Frost brings the New Year Tree.   (Winter)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1116013" y="836613"/>
            <a:ext cx="6964362" cy="1201737"/>
          </a:xfrm>
        </p:spPr>
        <p:txBody>
          <a:bodyPr/>
          <a:lstStyle/>
          <a:p>
            <a:pPr eaLnBrk="1" hangingPunct="1"/>
            <a:r>
              <a:rPr lang="uk-UA" b="1" smtClean="0">
                <a:solidFill>
                  <a:srgbClr val="33CC33"/>
                </a:solidFill>
              </a:rPr>
              <a:t>Мета </a:t>
            </a:r>
            <a:r>
              <a:rPr lang="uk-UA" b="1" smtClean="0">
                <a:solidFill>
                  <a:srgbClr val="33CC33"/>
                </a:solidFill>
                <a:latin typeface="Arial" charset="0"/>
              </a:rPr>
              <a:t>уроку</a:t>
            </a:r>
            <a:endParaRPr lang="ru-RU" smtClean="0">
              <a:solidFill>
                <a:srgbClr val="33CC33"/>
              </a:solidFill>
              <a:latin typeface="Arial" charset="0"/>
            </a:endParaRPr>
          </a:p>
        </p:txBody>
      </p:sp>
      <p:sp>
        <p:nvSpPr>
          <p:cNvPr id="1433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uk-UA" sz="2000" b="1" smtClean="0">
                <a:solidFill>
                  <a:srgbClr val="FF3300"/>
                </a:solidFill>
              </a:rPr>
              <a:t>Розвивальна</a:t>
            </a:r>
            <a:r>
              <a:rPr lang="uk-UA" sz="2000" smtClean="0">
                <a:solidFill>
                  <a:srgbClr val="FF3300"/>
                </a:solidFill>
              </a:rPr>
              <a:t>:  розвивати пам</a:t>
            </a:r>
            <a:r>
              <a:rPr lang="ru-RU" sz="2000" smtClean="0">
                <a:solidFill>
                  <a:srgbClr val="FF3300"/>
                </a:solidFill>
              </a:rPr>
              <a:t>’</a:t>
            </a:r>
            <a:r>
              <a:rPr lang="uk-UA" sz="2000" smtClean="0">
                <a:solidFill>
                  <a:srgbClr val="FF3300"/>
                </a:solidFill>
              </a:rPr>
              <a:t>ять учнів, уяву, слухову і зорову  пам</a:t>
            </a:r>
            <a:r>
              <a:rPr lang="ru-RU" sz="2000" smtClean="0">
                <a:solidFill>
                  <a:srgbClr val="FF3300"/>
                </a:solidFill>
              </a:rPr>
              <a:t>’</a:t>
            </a:r>
            <a:r>
              <a:rPr lang="uk-UA" sz="2000" smtClean="0">
                <a:solidFill>
                  <a:srgbClr val="FF3300"/>
                </a:solidFill>
              </a:rPr>
              <a:t>ять, розвивати навички аудіювання, говоріння.</a:t>
            </a:r>
            <a:endParaRPr lang="ru-RU" sz="2000" smtClean="0">
              <a:solidFill>
                <a:srgbClr val="FF33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uk-UA" sz="2000" b="1" smtClean="0">
                <a:solidFill>
                  <a:srgbClr val="FF3300"/>
                </a:solidFill>
              </a:rPr>
              <a:t>Освітня</a:t>
            </a:r>
            <a:r>
              <a:rPr lang="uk-UA" sz="2000" smtClean="0">
                <a:solidFill>
                  <a:srgbClr val="FF3300"/>
                </a:solidFill>
              </a:rPr>
              <a:t>: закріпити вивчену лексику й активізувати її, навчити діяти в нестандартних ситуаціях.</a:t>
            </a:r>
            <a:endParaRPr lang="ru-RU" sz="2000" smtClean="0">
              <a:solidFill>
                <a:srgbClr val="FF33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uk-UA" sz="2000" b="1" smtClean="0">
                <a:solidFill>
                  <a:srgbClr val="FF3300"/>
                </a:solidFill>
              </a:rPr>
              <a:t>Практична</a:t>
            </a:r>
            <a:r>
              <a:rPr lang="uk-UA" sz="2000" smtClean="0">
                <a:solidFill>
                  <a:srgbClr val="FF3300"/>
                </a:solidFill>
              </a:rPr>
              <a:t>: підвищити інтерес до вивчення англійської мови, практично використовувати набуті знання  для досягнення перемоги , розширити кругозір учнів.</a:t>
            </a:r>
            <a:endParaRPr lang="ru-RU" sz="2000" smtClean="0">
              <a:solidFill>
                <a:srgbClr val="FF33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uk-UA" sz="2000" b="1" smtClean="0">
                <a:solidFill>
                  <a:srgbClr val="FF3300"/>
                </a:solidFill>
              </a:rPr>
              <a:t>Виховна</a:t>
            </a:r>
            <a:r>
              <a:rPr lang="uk-UA" sz="2000" smtClean="0">
                <a:solidFill>
                  <a:srgbClr val="FF3300"/>
                </a:solidFill>
              </a:rPr>
              <a:t>: прищеплювати любов до природи,  виховувати в учнів мовну культуру, інтерес до іноземної мови , навички  роботи в команді. </a:t>
            </a:r>
            <a:endParaRPr lang="ru-RU" sz="2000" smtClean="0">
              <a:solidFill>
                <a:srgbClr val="FF33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sz="2000" smtClean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013" y="2708275"/>
            <a:ext cx="6964362" cy="12033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5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 Activity</a:t>
            </a:r>
            <a:endParaRPr lang="ru-RU" sz="150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684213" y="1192213"/>
            <a:ext cx="7775575" cy="314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tabLst>
                <a:tab pos="1162050" algn="l"/>
                <a:tab pos="3800475" algn="l"/>
              </a:tabLst>
            </a:pPr>
            <a:r>
              <a:rPr lang="en-US" sz="3200" b="1">
                <a:solidFill>
                  <a:srgbClr val="FF0000"/>
                </a:solidFill>
              </a:rPr>
              <a:t>Physical activity</a:t>
            </a:r>
            <a:endParaRPr lang="ru-RU" sz="3200">
              <a:solidFill>
                <a:srgbClr val="FF0000"/>
              </a:solidFill>
            </a:endParaRPr>
          </a:p>
          <a:p>
            <a:pPr algn="ctr">
              <a:tabLst>
                <a:tab pos="1162050" algn="l"/>
                <a:tab pos="3800475" algn="l"/>
              </a:tabLst>
            </a:pPr>
            <a:r>
              <a:rPr lang="en-US" sz="2800">
                <a:solidFill>
                  <a:srgbClr val="3333FF"/>
                </a:solidFill>
              </a:rPr>
              <a:t>	</a:t>
            </a:r>
            <a:r>
              <a:rPr lang="en-US" sz="2800" b="1">
                <a:solidFill>
                  <a:srgbClr val="3333FF"/>
                </a:solidFill>
              </a:rPr>
              <a:t>Touch your shoulders!	Look at the ceiling!</a:t>
            </a:r>
            <a:endParaRPr lang="ru-RU" sz="2800">
              <a:solidFill>
                <a:srgbClr val="3333FF"/>
              </a:solidFill>
            </a:endParaRPr>
          </a:p>
          <a:p>
            <a:pPr algn="ctr">
              <a:tabLst>
                <a:tab pos="1162050" algn="l"/>
                <a:tab pos="3800475" algn="l"/>
              </a:tabLst>
            </a:pPr>
            <a:r>
              <a:rPr lang="en-US" sz="2800" b="1">
                <a:solidFill>
                  <a:srgbClr val="3333FF"/>
                </a:solidFill>
              </a:rPr>
              <a:t>	Touch your nose!	Look at the flour!</a:t>
            </a:r>
            <a:endParaRPr lang="ru-RU" sz="2800">
              <a:solidFill>
                <a:srgbClr val="3333FF"/>
              </a:solidFill>
            </a:endParaRPr>
          </a:p>
          <a:p>
            <a:pPr algn="ctr">
              <a:tabLst>
                <a:tab pos="1162050" algn="l"/>
                <a:tab pos="3800475" algn="l"/>
              </a:tabLst>
            </a:pPr>
            <a:r>
              <a:rPr lang="en-US" sz="2800" b="1">
                <a:solidFill>
                  <a:srgbClr val="3333FF"/>
                </a:solidFill>
              </a:rPr>
              <a:t>	Touch your ears!	Look at the window!</a:t>
            </a:r>
            <a:endParaRPr lang="ru-RU" sz="2800">
              <a:solidFill>
                <a:srgbClr val="3333FF"/>
              </a:solidFill>
            </a:endParaRPr>
          </a:p>
          <a:p>
            <a:pPr algn="ctr">
              <a:tabLst>
                <a:tab pos="1162050" algn="l"/>
                <a:tab pos="3800475" algn="l"/>
              </a:tabLst>
            </a:pPr>
            <a:r>
              <a:rPr lang="en-US" sz="2800" b="1">
                <a:solidFill>
                  <a:srgbClr val="3333FF"/>
                </a:solidFill>
              </a:rPr>
              <a:t>	Touch your toes!	Look at the door!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2"/>
          <p:cNvSpPr>
            <a:spLocks noGrp="1"/>
          </p:cNvSpPr>
          <p:nvPr>
            <p:ph type="ctrTitle"/>
          </p:nvPr>
        </p:nvSpPr>
        <p:spPr>
          <a:xfrm>
            <a:off x="1763713" y="1052513"/>
            <a:ext cx="5722937" cy="1201737"/>
          </a:xfrm>
        </p:spPr>
        <p:txBody>
          <a:bodyPr/>
          <a:lstStyle/>
          <a:p>
            <a:pPr eaLnBrk="1" hangingPunct="1"/>
            <a:r>
              <a:rPr lang="en-US" b="1" smtClean="0"/>
              <a:t>Round</a:t>
            </a:r>
            <a:r>
              <a:rPr lang="en-US" smtClean="0"/>
              <a:t> </a:t>
            </a:r>
            <a:r>
              <a:rPr lang="en-US" sz="6400" smtClean="0"/>
              <a:t>3</a:t>
            </a:r>
            <a:endParaRPr lang="ru-RU" sz="6400" smtClean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692275" y="2420938"/>
            <a:ext cx="5711825" cy="3200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«</a:t>
            </a:r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Answer the questions</a:t>
            </a:r>
            <a:r>
              <a:rPr lang="ru-RU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»</a:t>
            </a:r>
            <a:endParaRPr lang="ru-RU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650" y="836613"/>
            <a:ext cx="7572375" cy="5400675"/>
          </a:xfrm>
        </p:spPr>
        <p:txBody>
          <a:bodyPr/>
          <a:lstStyle/>
          <a:p>
            <a:pPr eaLnBrk="1" hangingPunct="1"/>
            <a:r>
              <a:rPr lang="en-US" b="1" smtClean="0"/>
              <a:t>How many seasons are there in a year?</a:t>
            </a:r>
            <a:r>
              <a:rPr lang="ru-RU" b="1" smtClean="0"/>
              <a:t> </a:t>
            </a:r>
            <a:r>
              <a:rPr lang="ru-RU" smtClean="0"/>
              <a:t>                                                                                    </a:t>
            </a:r>
          </a:p>
          <a:p>
            <a:pPr eaLnBrk="1" hangingPunct="1">
              <a:buFont typeface="Brush Script MT" pitchFamily="66" charset="0"/>
              <a:buNone/>
            </a:pPr>
            <a:r>
              <a:rPr lang="ru-RU" smtClean="0"/>
              <a:t>                                          </a:t>
            </a:r>
            <a:r>
              <a:rPr lang="ru-RU" i="1" smtClean="0"/>
              <a:t>   </a:t>
            </a:r>
          </a:p>
          <a:p>
            <a:pPr eaLnBrk="1" hangingPunct="1"/>
            <a:r>
              <a:rPr lang="en-US" b="1" smtClean="0"/>
              <a:t>How many months are there in a year?</a:t>
            </a:r>
            <a:r>
              <a:rPr lang="ru-RU" smtClean="0"/>
              <a:t> </a:t>
            </a:r>
          </a:p>
          <a:p>
            <a:pPr eaLnBrk="1" hangingPunct="1">
              <a:buFont typeface="Brush Script MT" pitchFamily="66" charset="0"/>
              <a:buNone/>
            </a:pPr>
            <a:r>
              <a:rPr lang="ru-RU" smtClean="0"/>
              <a:t>                                         </a:t>
            </a:r>
            <a:endParaRPr lang="ru-RU" i="1" smtClean="0"/>
          </a:p>
          <a:p>
            <a:pPr eaLnBrk="1" hangingPunct="1"/>
            <a:r>
              <a:rPr lang="en-US" b="1" smtClean="0"/>
              <a:t>How many days are there in January?</a:t>
            </a:r>
            <a:r>
              <a:rPr lang="ru-RU" smtClean="0"/>
              <a:t> </a:t>
            </a:r>
          </a:p>
          <a:p>
            <a:pPr eaLnBrk="1" hangingPunct="1"/>
            <a:endParaRPr lang="ru-RU" smtClean="0"/>
          </a:p>
          <a:p>
            <a:pPr eaLnBrk="1" hangingPunct="1"/>
            <a:r>
              <a:rPr lang="en-US" b="1" smtClean="0"/>
              <a:t>How many days are there December?</a:t>
            </a:r>
            <a:r>
              <a:rPr lang="ru-RU" smtClean="0"/>
              <a:t> </a:t>
            </a:r>
          </a:p>
          <a:p>
            <a:pPr eaLnBrk="1" hangingPunct="1"/>
            <a:endParaRPr lang="ru-RU" smtClean="0"/>
          </a:p>
          <a:p>
            <a:pPr eaLnBrk="1" hangingPunct="1"/>
            <a:r>
              <a:rPr lang="en-US" b="1" smtClean="0"/>
              <a:t>How many months are there in summer?</a:t>
            </a:r>
            <a:endParaRPr lang="ru-RU" smtClean="0"/>
          </a:p>
          <a:p>
            <a:pPr eaLnBrk="1" hangingPunct="1">
              <a:buFont typeface="Brush Script MT" pitchFamily="66" charset="0"/>
              <a:buNone/>
            </a:pPr>
            <a:r>
              <a:rPr lang="ru-RU" b="1" smtClean="0"/>
              <a:t>   </a:t>
            </a:r>
            <a:endParaRPr lang="ru-RU" smtClean="0"/>
          </a:p>
          <a:p>
            <a:pPr eaLnBrk="1" hangingPunct="1">
              <a:buFont typeface="Brush Script MT" pitchFamily="66" charset="0"/>
              <a:buNone/>
            </a:pPr>
            <a:r>
              <a:rPr lang="ru-RU" smtClean="0"/>
              <a:t>                                          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813" y="836613"/>
            <a:ext cx="7572375" cy="5400675"/>
          </a:xfrm>
        </p:spPr>
        <p:txBody>
          <a:bodyPr/>
          <a:lstStyle/>
          <a:p>
            <a:pPr eaLnBrk="1" hangingPunct="1"/>
            <a:r>
              <a:rPr lang="en-US" sz="2500" b="1" smtClean="0"/>
              <a:t>What month is the shortest?</a:t>
            </a:r>
            <a:r>
              <a:rPr lang="ru-RU" sz="2500" b="1" smtClean="0"/>
              <a:t> </a:t>
            </a:r>
          </a:p>
          <a:p>
            <a:pPr eaLnBrk="1" hangingPunct="1"/>
            <a:endParaRPr lang="ru-RU" sz="2500" b="1" smtClean="0"/>
          </a:p>
          <a:p>
            <a:pPr eaLnBrk="1" hangingPunct="1"/>
            <a:r>
              <a:rPr lang="en-US" sz="2500" b="1" smtClean="0"/>
              <a:t>What season is the coldest?</a:t>
            </a:r>
            <a:endParaRPr lang="ru-RU" sz="2500" b="1" smtClean="0"/>
          </a:p>
          <a:p>
            <a:pPr eaLnBrk="1" hangingPunct="1"/>
            <a:r>
              <a:rPr lang="ru-RU" sz="2500" smtClean="0"/>
              <a:t>                                                                                     </a:t>
            </a:r>
          </a:p>
          <a:p>
            <a:pPr eaLnBrk="1" hangingPunct="1">
              <a:buFont typeface="Brush Script MT" pitchFamily="66" charset="0"/>
              <a:buNone/>
            </a:pPr>
            <a:r>
              <a:rPr lang="ru-RU" sz="2500" smtClean="0"/>
              <a:t>                     </a:t>
            </a:r>
            <a:endParaRPr lang="ru-RU" sz="2500" i="1" smtClean="0"/>
          </a:p>
          <a:p>
            <a:pPr eaLnBrk="1" hangingPunct="1"/>
            <a:r>
              <a:rPr lang="en-US" sz="2500" b="1" smtClean="0"/>
              <a:t>What are winter months?</a:t>
            </a:r>
            <a:endParaRPr lang="ru-RU" sz="2500" b="1" smtClean="0"/>
          </a:p>
          <a:p>
            <a:pPr eaLnBrk="1" hangingPunct="1"/>
            <a:endParaRPr lang="ru-RU" sz="2500" b="1" smtClean="0"/>
          </a:p>
          <a:p>
            <a:pPr eaLnBrk="1" hangingPunct="1">
              <a:buFont typeface="Brush Script MT" pitchFamily="66" charset="0"/>
              <a:buNone/>
            </a:pPr>
            <a:r>
              <a:rPr lang="ru-RU" sz="2500" smtClean="0"/>
              <a:t>                                          </a:t>
            </a:r>
            <a:endParaRPr lang="ru-RU" sz="2500" i="1" smtClean="0"/>
          </a:p>
          <a:p>
            <a:pPr eaLnBrk="1" hangingPunct="1"/>
            <a:r>
              <a:rPr lang="en-US" sz="2500" b="1" smtClean="0"/>
              <a:t>What are spring months?</a:t>
            </a:r>
            <a:endParaRPr lang="ru-RU" sz="2500" b="1" smtClean="0"/>
          </a:p>
          <a:p>
            <a:pPr eaLnBrk="1" hangingPunct="1">
              <a:buFont typeface="Brush Script MT" pitchFamily="66" charset="0"/>
              <a:buNone/>
            </a:pPr>
            <a:r>
              <a:rPr lang="ru-RU" sz="2500" i="1" smtClean="0"/>
              <a:t>                                      </a:t>
            </a:r>
            <a:endParaRPr lang="ru-RU" sz="2200" i="1" smtClean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3"/>
          <p:cNvSpPr>
            <a:spLocks noGrp="1"/>
          </p:cNvSpPr>
          <p:nvPr>
            <p:ph type="ctrTitle"/>
          </p:nvPr>
        </p:nvSpPr>
        <p:spPr>
          <a:xfrm>
            <a:off x="1763713" y="981075"/>
            <a:ext cx="5722937" cy="1346200"/>
          </a:xfrm>
        </p:spPr>
        <p:txBody>
          <a:bodyPr/>
          <a:lstStyle/>
          <a:p>
            <a:pPr eaLnBrk="1" hangingPunct="1"/>
            <a:r>
              <a:rPr lang="en-US" b="1" smtClean="0"/>
              <a:t>Round</a:t>
            </a:r>
            <a:r>
              <a:rPr lang="en-US" smtClean="0"/>
              <a:t> </a:t>
            </a:r>
            <a:r>
              <a:rPr lang="en-US" sz="6400" smtClean="0"/>
              <a:t>4</a:t>
            </a:r>
            <a:endParaRPr lang="ru-RU" smtClean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42988" y="2636838"/>
            <a:ext cx="6985000" cy="1524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720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itchFamily="34" charset="0"/>
              </a:rPr>
              <a:t>«</a:t>
            </a:r>
            <a:r>
              <a:rPr lang="en-US" sz="720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Stories about the Season</a:t>
            </a:r>
            <a:r>
              <a:rPr lang="ru-RU" sz="720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itchFamily="34" charset="0"/>
              </a:rPr>
              <a:t>»</a:t>
            </a: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" name="Содержимое 3" descr="лето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5" y="928670"/>
            <a:ext cx="7429552" cy="5286412"/>
          </a:xfr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" name="Содержимое 3" descr="осень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928670"/>
            <a:ext cx="7429552" cy="5214974"/>
          </a:xfr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" name="Содержимое 3" descr="весна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928670"/>
            <a:ext cx="7429552" cy="5214973"/>
          </a:xfr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" name="Содержимое 3" descr="зима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928670"/>
            <a:ext cx="7429552" cy="5214974"/>
          </a:xfr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ctrTitle"/>
          </p:nvPr>
        </p:nvSpPr>
        <p:spPr>
          <a:xfrm>
            <a:off x="1835150" y="1052513"/>
            <a:ext cx="5724525" cy="1296987"/>
          </a:xfrm>
        </p:spPr>
        <p:txBody>
          <a:bodyPr/>
          <a:lstStyle/>
          <a:p>
            <a:pPr eaLnBrk="1" hangingPunct="1"/>
            <a:r>
              <a:rPr lang="en-US" b="1" smtClean="0"/>
              <a:t>Round</a:t>
            </a:r>
            <a:r>
              <a:rPr lang="en-US" smtClean="0"/>
              <a:t> </a:t>
            </a:r>
            <a:r>
              <a:rPr lang="en-US" sz="7200" smtClean="0"/>
              <a:t>1</a:t>
            </a:r>
            <a:endParaRPr lang="ru-RU" sz="7200" smtClean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042988" y="2636838"/>
            <a:ext cx="7058025" cy="26638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True/False </a:t>
            </a:r>
            <a:r>
              <a:rPr lang="en-US" sz="7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senten</a:t>
            </a:r>
            <a:r>
              <a:rPr lang="en-US" sz="7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7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</a:t>
            </a:r>
            <a:r>
              <a:rPr lang="ru-RU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3" name="Picture 2" descr="C:\Users\Инесса\Desktop\t203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97425"/>
            <a:ext cx="2900363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3" descr="C:\Users\Инесса\Desktop\19682017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8488" y="4892675"/>
            <a:ext cx="2074862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85813" y="2571750"/>
            <a:ext cx="7572375" cy="1362075"/>
          </a:xfrm>
          <a:ln>
            <a:solidFill>
              <a:srgbClr val="002060"/>
            </a:solidFill>
          </a:ln>
        </p:spPr>
        <p:txBody>
          <a:bodyPr/>
          <a:lstStyle/>
          <a:p>
            <a:pPr eaLnBrk="1" hangingPunct="1"/>
            <a:r>
              <a:rPr lang="en-US" sz="10000" smtClean="0">
                <a:solidFill>
                  <a:srgbClr val="FF00FF"/>
                </a:solidFill>
                <a:latin typeface="Algerian" pitchFamily="82" charset="0"/>
              </a:rPr>
              <a:t>CROSSWORD</a:t>
            </a:r>
            <a:endParaRPr lang="ru-RU" sz="10000" smtClean="0">
              <a:solidFill>
                <a:srgbClr val="FF00FF"/>
              </a:solidFill>
            </a:endParaRPr>
          </a:p>
        </p:txBody>
      </p:sp>
      <p:sp>
        <p:nvSpPr>
          <p:cNvPr id="43010" name="Текст 4"/>
          <p:cNvSpPr>
            <a:spLocks noGrp="1"/>
          </p:cNvSpPr>
          <p:nvPr>
            <p:ph type="body" idx="1"/>
          </p:nvPr>
        </p:nvSpPr>
        <p:spPr>
          <a:xfrm>
            <a:off x="1455738" y="3725863"/>
            <a:ext cx="6232525" cy="1309687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4"/>
          <p:cNvSpPr>
            <a:spLocks noChangeArrowheads="1"/>
          </p:cNvSpPr>
          <p:nvPr/>
        </p:nvSpPr>
        <p:spPr bwMode="auto">
          <a:xfrm>
            <a:off x="3059113" y="908050"/>
            <a:ext cx="2749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GB" b="1">
                <a:solidFill>
                  <a:srgbClr val="FF00FF"/>
                </a:solidFill>
              </a:rPr>
              <a:t>WEATHER &amp; SEASONS</a:t>
            </a:r>
          </a:p>
        </p:txBody>
      </p:sp>
      <p:sp>
        <p:nvSpPr>
          <p:cNvPr id="44034" name="Rectangle 5"/>
          <p:cNvSpPr>
            <a:spLocks noChangeArrowheads="1"/>
          </p:cNvSpPr>
          <p:nvPr/>
        </p:nvSpPr>
        <p:spPr bwMode="auto">
          <a:xfrm>
            <a:off x="1835150" y="1341438"/>
            <a:ext cx="526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GB"/>
              <a:t>Fill in the crossword and find the hidden sentence.</a:t>
            </a:r>
          </a:p>
        </p:txBody>
      </p:sp>
      <p:grpSp>
        <p:nvGrpSpPr>
          <p:cNvPr id="44035" name="Group 6"/>
          <p:cNvGrpSpPr>
            <a:grpSpLocks/>
          </p:cNvGrpSpPr>
          <p:nvPr/>
        </p:nvGrpSpPr>
        <p:grpSpPr bwMode="auto">
          <a:xfrm>
            <a:off x="1042988" y="1773238"/>
            <a:ext cx="6913562" cy="4464050"/>
            <a:chOff x="310" y="287"/>
            <a:chExt cx="11280" cy="16239"/>
          </a:xfrm>
        </p:grpSpPr>
        <p:sp>
          <p:nvSpPr>
            <p:cNvPr id="44036" name="Rectangle 7" descr="5%-os"/>
            <p:cNvSpPr>
              <a:spLocks noChangeArrowheads="1"/>
            </p:cNvSpPr>
            <p:nvPr/>
          </p:nvSpPr>
          <p:spPr bwMode="auto">
            <a:xfrm>
              <a:off x="310" y="287"/>
              <a:ext cx="11280" cy="16239"/>
            </a:xfrm>
            <a:prstGeom prst="rect">
              <a:avLst/>
            </a:prstGeom>
            <a:pattFill prst="pct5">
              <a:fgClr>
                <a:srgbClr val="000000"/>
              </a:fgClr>
              <a:bgClr>
                <a:srgbClr val="FFFFFF"/>
              </a:bgClr>
            </a:pattFill>
            <a:ln w="25400">
              <a:solidFill>
                <a:srgbClr val="C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4037" name="Group 8"/>
            <p:cNvGrpSpPr>
              <a:grpSpLocks/>
            </p:cNvGrpSpPr>
            <p:nvPr/>
          </p:nvGrpSpPr>
          <p:grpSpPr bwMode="auto">
            <a:xfrm>
              <a:off x="4646" y="3885"/>
              <a:ext cx="1821" cy="454"/>
              <a:chOff x="4646" y="3885"/>
              <a:chExt cx="1821" cy="454"/>
            </a:xfrm>
          </p:grpSpPr>
          <p:sp>
            <p:nvSpPr>
              <p:cNvPr id="44139" name="AutoShape 9"/>
              <p:cNvSpPr>
                <a:spLocks noChangeArrowheads="1"/>
              </p:cNvSpPr>
              <p:nvPr/>
            </p:nvSpPr>
            <p:spPr bwMode="auto">
              <a:xfrm>
                <a:off x="5100" y="3885"/>
                <a:ext cx="454" cy="454"/>
              </a:xfrm>
              <a:prstGeom prst="roundRect">
                <a:avLst>
                  <a:gd name="adj" fmla="val 16667"/>
                </a:avLst>
              </a:prstGeom>
              <a:solidFill>
                <a:srgbClr val="D8D8D8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140" name="AutoShape 10"/>
              <p:cNvSpPr>
                <a:spLocks noChangeArrowheads="1"/>
              </p:cNvSpPr>
              <p:nvPr/>
            </p:nvSpPr>
            <p:spPr bwMode="auto">
              <a:xfrm>
                <a:off x="5554" y="3885"/>
                <a:ext cx="454" cy="454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141" name="AutoShape 11"/>
              <p:cNvSpPr>
                <a:spLocks noChangeArrowheads="1"/>
              </p:cNvSpPr>
              <p:nvPr/>
            </p:nvSpPr>
            <p:spPr bwMode="auto">
              <a:xfrm>
                <a:off x="6013" y="3885"/>
                <a:ext cx="454" cy="454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142" name="AutoShape 12"/>
              <p:cNvSpPr>
                <a:spLocks noChangeArrowheads="1"/>
              </p:cNvSpPr>
              <p:nvPr/>
            </p:nvSpPr>
            <p:spPr bwMode="auto">
              <a:xfrm>
                <a:off x="4646" y="3885"/>
                <a:ext cx="454" cy="454"/>
              </a:xfrm>
              <a:prstGeom prst="roundRect">
                <a:avLst>
                  <a:gd name="adj" fmla="val 16667"/>
                </a:avLst>
              </a:prstGeom>
              <a:solidFill>
                <a:srgbClr val="D8D8D8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 sz="600">
                    <a:latin typeface="Times New Roman" pitchFamily="18" charset="0"/>
                  </a:rPr>
                  <a:t>1</a:t>
                </a:r>
                <a:endParaRPr lang="ru-RU"/>
              </a:p>
            </p:txBody>
          </p:sp>
        </p:grpSp>
        <p:grpSp>
          <p:nvGrpSpPr>
            <p:cNvPr id="44038" name="Group 13"/>
            <p:cNvGrpSpPr>
              <a:grpSpLocks/>
            </p:cNvGrpSpPr>
            <p:nvPr/>
          </p:nvGrpSpPr>
          <p:grpSpPr bwMode="auto">
            <a:xfrm>
              <a:off x="4192" y="4521"/>
              <a:ext cx="2729" cy="454"/>
              <a:chOff x="4192" y="4521"/>
              <a:chExt cx="2729" cy="454"/>
            </a:xfrm>
          </p:grpSpPr>
          <p:sp>
            <p:nvSpPr>
              <p:cNvPr id="44133" name="AutoShape 14"/>
              <p:cNvSpPr>
                <a:spLocks noChangeArrowheads="1"/>
              </p:cNvSpPr>
              <p:nvPr/>
            </p:nvSpPr>
            <p:spPr bwMode="auto">
              <a:xfrm>
                <a:off x="5100" y="4521"/>
                <a:ext cx="454" cy="454"/>
              </a:xfrm>
              <a:prstGeom prst="roundRect">
                <a:avLst>
                  <a:gd name="adj" fmla="val 16667"/>
                </a:avLst>
              </a:prstGeom>
              <a:solidFill>
                <a:srgbClr val="D8D8D8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134" name="AutoShape 15"/>
              <p:cNvSpPr>
                <a:spLocks noChangeArrowheads="1"/>
              </p:cNvSpPr>
              <p:nvPr/>
            </p:nvSpPr>
            <p:spPr bwMode="auto">
              <a:xfrm>
                <a:off x="4646" y="4521"/>
                <a:ext cx="454" cy="454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135" name="AutoShape 16"/>
              <p:cNvSpPr>
                <a:spLocks noChangeArrowheads="1"/>
              </p:cNvSpPr>
              <p:nvPr/>
            </p:nvSpPr>
            <p:spPr bwMode="auto">
              <a:xfrm>
                <a:off x="5554" y="4521"/>
                <a:ext cx="454" cy="454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136" name="AutoShape 17"/>
              <p:cNvSpPr>
                <a:spLocks noChangeArrowheads="1"/>
              </p:cNvSpPr>
              <p:nvPr/>
            </p:nvSpPr>
            <p:spPr bwMode="auto">
              <a:xfrm>
                <a:off x="6008" y="4521"/>
                <a:ext cx="454" cy="454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137" name="AutoShape 18"/>
              <p:cNvSpPr>
                <a:spLocks noChangeArrowheads="1"/>
              </p:cNvSpPr>
              <p:nvPr/>
            </p:nvSpPr>
            <p:spPr bwMode="auto">
              <a:xfrm>
                <a:off x="6467" y="4521"/>
                <a:ext cx="454" cy="454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138" name="AutoShape 19"/>
              <p:cNvSpPr>
                <a:spLocks noChangeArrowheads="1"/>
              </p:cNvSpPr>
              <p:nvPr/>
            </p:nvSpPr>
            <p:spPr bwMode="auto">
              <a:xfrm>
                <a:off x="4192" y="4521"/>
                <a:ext cx="454" cy="454"/>
              </a:xfrm>
              <a:prstGeom prst="roundRect">
                <a:avLst>
                  <a:gd name="adj" fmla="val 16667"/>
                </a:avLst>
              </a:prstGeom>
              <a:solidFill>
                <a:srgbClr val="D8D8D8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 sz="600">
                    <a:latin typeface="Times New Roman" pitchFamily="18" charset="0"/>
                  </a:rPr>
                  <a:t>2</a:t>
                </a:r>
              </a:p>
              <a:p>
                <a:endParaRPr lang="ru-RU"/>
              </a:p>
            </p:txBody>
          </p:sp>
        </p:grpSp>
        <p:grpSp>
          <p:nvGrpSpPr>
            <p:cNvPr id="44039" name="Group 20"/>
            <p:cNvGrpSpPr>
              <a:grpSpLocks/>
            </p:cNvGrpSpPr>
            <p:nvPr/>
          </p:nvGrpSpPr>
          <p:grpSpPr bwMode="auto">
            <a:xfrm>
              <a:off x="4639" y="5808"/>
              <a:ext cx="2736" cy="454"/>
              <a:chOff x="4639" y="5808"/>
              <a:chExt cx="2736" cy="454"/>
            </a:xfrm>
          </p:grpSpPr>
          <p:sp>
            <p:nvSpPr>
              <p:cNvPr id="44127" name="AutoShape 21"/>
              <p:cNvSpPr>
                <a:spLocks noChangeArrowheads="1"/>
              </p:cNvSpPr>
              <p:nvPr/>
            </p:nvSpPr>
            <p:spPr bwMode="auto">
              <a:xfrm>
                <a:off x="6921" y="5808"/>
                <a:ext cx="454" cy="454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128" name="AutoShape 22"/>
              <p:cNvSpPr>
                <a:spLocks noChangeArrowheads="1"/>
              </p:cNvSpPr>
              <p:nvPr/>
            </p:nvSpPr>
            <p:spPr bwMode="auto">
              <a:xfrm>
                <a:off x="5552" y="5808"/>
                <a:ext cx="454" cy="454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129" name="AutoShape 23"/>
              <p:cNvSpPr>
                <a:spLocks noChangeArrowheads="1"/>
              </p:cNvSpPr>
              <p:nvPr/>
            </p:nvSpPr>
            <p:spPr bwMode="auto">
              <a:xfrm>
                <a:off x="6001" y="5808"/>
                <a:ext cx="454" cy="454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130" name="AutoShape 24"/>
              <p:cNvSpPr>
                <a:spLocks noChangeArrowheads="1"/>
              </p:cNvSpPr>
              <p:nvPr/>
            </p:nvSpPr>
            <p:spPr bwMode="auto">
              <a:xfrm>
                <a:off x="6460" y="5808"/>
                <a:ext cx="454" cy="454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131" name="AutoShape 25"/>
              <p:cNvSpPr>
                <a:spLocks noChangeArrowheads="1"/>
              </p:cNvSpPr>
              <p:nvPr/>
            </p:nvSpPr>
            <p:spPr bwMode="auto">
              <a:xfrm>
                <a:off x="5093" y="5808"/>
                <a:ext cx="454" cy="454"/>
              </a:xfrm>
              <a:prstGeom prst="roundRect">
                <a:avLst>
                  <a:gd name="adj" fmla="val 16667"/>
                </a:avLst>
              </a:prstGeom>
              <a:solidFill>
                <a:srgbClr val="D8D8D8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132" name="AutoShape 26"/>
              <p:cNvSpPr>
                <a:spLocks noChangeArrowheads="1"/>
              </p:cNvSpPr>
              <p:nvPr/>
            </p:nvSpPr>
            <p:spPr bwMode="auto">
              <a:xfrm>
                <a:off x="4639" y="5808"/>
                <a:ext cx="454" cy="454"/>
              </a:xfrm>
              <a:prstGeom prst="roundRect">
                <a:avLst>
                  <a:gd name="adj" fmla="val 16667"/>
                </a:avLst>
              </a:prstGeom>
              <a:solidFill>
                <a:srgbClr val="D8D8D8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 sz="600">
                    <a:latin typeface="Times New Roman" pitchFamily="18" charset="0"/>
                  </a:rPr>
                  <a:t>4</a:t>
                </a:r>
                <a:endParaRPr lang="ru-RU"/>
              </a:p>
            </p:txBody>
          </p:sp>
        </p:grpSp>
        <p:grpSp>
          <p:nvGrpSpPr>
            <p:cNvPr id="44040" name="Group 27"/>
            <p:cNvGrpSpPr>
              <a:grpSpLocks/>
            </p:cNvGrpSpPr>
            <p:nvPr/>
          </p:nvGrpSpPr>
          <p:grpSpPr bwMode="auto">
            <a:xfrm>
              <a:off x="3284" y="5157"/>
              <a:ext cx="3183" cy="454"/>
              <a:chOff x="3284" y="5157"/>
              <a:chExt cx="3183" cy="454"/>
            </a:xfrm>
          </p:grpSpPr>
          <p:sp>
            <p:nvSpPr>
              <p:cNvPr id="44120" name="AutoShape 28"/>
              <p:cNvSpPr>
                <a:spLocks noChangeArrowheads="1"/>
              </p:cNvSpPr>
              <p:nvPr/>
            </p:nvSpPr>
            <p:spPr bwMode="auto">
              <a:xfrm>
                <a:off x="4185" y="5157"/>
                <a:ext cx="454" cy="454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121" name="AutoShape 29"/>
              <p:cNvSpPr>
                <a:spLocks noChangeArrowheads="1"/>
              </p:cNvSpPr>
              <p:nvPr/>
            </p:nvSpPr>
            <p:spPr bwMode="auto">
              <a:xfrm>
                <a:off x="4646" y="5157"/>
                <a:ext cx="454" cy="454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122" name="AutoShape 30"/>
              <p:cNvSpPr>
                <a:spLocks noChangeArrowheads="1"/>
              </p:cNvSpPr>
              <p:nvPr/>
            </p:nvSpPr>
            <p:spPr bwMode="auto">
              <a:xfrm>
                <a:off x="5554" y="5157"/>
                <a:ext cx="454" cy="454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123" name="AutoShape 31"/>
              <p:cNvSpPr>
                <a:spLocks noChangeArrowheads="1"/>
              </p:cNvSpPr>
              <p:nvPr/>
            </p:nvSpPr>
            <p:spPr bwMode="auto">
              <a:xfrm>
                <a:off x="6013" y="5157"/>
                <a:ext cx="454" cy="454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124" name="AutoShape 32"/>
              <p:cNvSpPr>
                <a:spLocks noChangeArrowheads="1"/>
              </p:cNvSpPr>
              <p:nvPr/>
            </p:nvSpPr>
            <p:spPr bwMode="auto">
              <a:xfrm>
                <a:off x="5100" y="5157"/>
                <a:ext cx="454" cy="454"/>
              </a:xfrm>
              <a:prstGeom prst="roundRect">
                <a:avLst>
                  <a:gd name="adj" fmla="val 16667"/>
                </a:avLst>
              </a:prstGeom>
              <a:solidFill>
                <a:srgbClr val="D8D8D8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125" name="AutoShape 33"/>
              <p:cNvSpPr>
                <a:spLocks noChangeArrowheads="1"/>
              </p:cNvSpPr>
              <p:nvPr/>
            </p:nvSpPr>
            <p:spPr bwMode="auto">
              <a:xfrm>
                <a:off x="3284" y="5157"/>
                <a:ext cx="454" cy="454"/>
              </a:xfrm>
              <a:prstGeom prst="roundRect">
                <a:avLst>
                  <a:gd name="adj" fmla="val 16667"/>
                </a:avLst>
              </a:prstGeom>
              <a:solidFill>
                <a:srgbClr val="D8D8D8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 sz="600">
                    <a:latin typeface="Times New Roman" pitchFamily="18" charset="0"/>
                  </a:rPr>
                  <a:t>3</a:t>
                </a:r>
                <a:endParaRPr lang="ru-RU"/>
              </a:p>
            </p:txBody>
          </p:sp>
          <p:sp>
            <p:nvSpPr>
              <p:cNvPr id="44126" name="AutoShape 34"/>
              <p:cNvSpPr>
                <a:spLocks noChangeArrowheads="1"/>
              </p:cNvSpPr>
              <p:nvPr/>
            </p:nvSpPr>
            <p:spPr bwMode="auto">
              <a:xfrm>
                <a:off x="3738" y="5157"/>
                <a:ext cx="454" cy="454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4041" name="Group 35"/>
            <p:cNvGrpSpPr>
              <a:grpSpLocks/>
            </p:cNvGrpSpPr>
            <p:nvPr/>
          </p:nvGrpSpPr>
          <p:grpSpPr bwMode="auto">
            <a:xfrm>
              <a:off x="4639" y="6413"/>
              <a:ext cx="3190" cy="454"/>
              <a:chOff x="4639" y="6413"/>
              <a:chExt cx="3190" cy="454"/>
            </a:xfrm>
          </p:grpSpPr>
          <p:sp>
            <p:nvSpPr>
              <p:cNvPr id="44113" name="AutoShape 36"/>
              <p:cNvSpPr>
                <a:spLocks noChangeArrowheads="1"/>
              </p:cNvSpPr>
              <p:nvPr/>
            </p:nvSpPr>
            <p:spPr bwMode="auto">
              <a:xfrm>
                <a:off x="5100" y="6413"/>
                <a:ext cx="454" cy="454"/>
              </a:xfrm>
              <a:prstGeom prst="roundRect">
                <a:avLst>
                  <a:gd name="adj" fmla="val 16667"/>
                </a:avLst>
              </a:prstGeom>
              <a:solidFill>
                <a:srgbClr val="D8D8D8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114" name="AutoShape 37"/>
              <p:cNvSpPr>
                <a:spLocks noChangeArrowheads="1"/>
              </p:cNvSpPr>
              <p:nvPr/>
            </p:nvSpPr>
            <p:spPr bwMode="auto">
              <a:xfrm>
                <a:off x="5559" y="6413"/>
                <a:ext cx="454" cy="454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115" name="AutoShape 38"/>
              <p:cNvSpPr>
                <a:spLocks noChangeArrowheads="1"/>
              </p:cNvSpPr>
              <p:nvPr/>
            </p:nvSpPr>
            <p:spPr bwMode="auto">
              <a:xfrm>
                <a:off x="6008" y="6413"/>
                <a:ext cx="454" cy="454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116" name="AutoShape 39"/>
              <p:cNvSpPr>
                <a:spLocks noChangeArrowheads="1"/>
              </p:cNvSpPr>
              <p:nvPr/>
            </p:nvSpPr>
            <p:spPr bwMode="auto">
              <a:xfrm>
                <a:off x="6467" y="6413"/>
                <a:ext cx="454" cy="454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117" name="AutoShape 40"/>
              <p:cNvSpPr>
                <a:spLocks noChangeArrowheads="1"/>
              </p:cNvSpPr>
              <p:nvPr/>
            </p:nvSpPr>
            <p:spPr bwMode="auto">
              <a:xfrm>
                <a:off x="6921" y="6413"/>
                <a:ext cx="454" cy="454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118" name="AutoShape 41"/>
              <p:cNvSpPr>
                <a:spLocks noChangeArrowheads="1"/>
              </p:cNvSpPr>
              <p:nvPr/>
            </p:nvSpPr>
            <p:spPr bwMode="auto">
              <a:xfrm>
                <a:off x="7375" y="6413"/>
                <a:ext cx="454" cy="454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119" name="AutoShape 42"/>
              <p:cNvSpPr>
                <a:spLocks noChangeArrowheads="1"/>
              </p:cNvSpPr>
              <p:nvPr/>
            </p:nvSpPr>
            <p:spPr bwMode="auto">
              <a:xfrm>
                <a:off x="4639" y="6413"/>
                <a:ext cx="454" cy="454"/>
              </a:xfrm>
              <a:prstGeom prst="roundRect">
                <a:avLst>
                  <a:gd name="adj" fmla="val 16667"/>
                </a:avLst>
              </a:prstGeom>
              <a:solidFill>
                <a:srgbClr val="D8D8D8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 sz="600">
                    <a:latin typeface="Times New Roman" pitchFamily="18" charset="0"/>
                  </a:rPr>
                  <a:t>5</a:t>
                </a:r>
                <a:endParaRPr lang="ru-RU"/>
              </a:p>
            </p:txBody>
          </p:sp>
        </p:grpSp>
        <p:grpSp>
          <p:nvGrpSpPr>
            <p:cNvPr id="44042" name="Group 43"/>
            <p:cNvGrpSpPr>
              <a:grpSpLocks/>
            </p:cNvGrpSpPr>
            <p:nvPr/>
          </p:nvGrpSpPr>
          <p:grpSpPr bwMode="auto">
            <a:xfrm>
              <a:off x="2369" y="6982"/>
              <a:ext cx="3185" cy="454"/>
              <a:chOff x="2369" y="6982"/>
              <a:chExt cx="3185" cy="454"/>
            </a:xfrm>
          </p:grpSpPr>
          <p:sp>
            <p:nvSpPr>
              <p:cNvPr id="44106" name="AutoShape 44"/>
              <p:cNvSpPr>
                <a:spLocks noChangeArrowheads="1"/>
              </p:cNvSpPr>
              <p:nvPr/>
            </p:nvSpPr>
            <p:spPr bwMode="auto">
              <a:xfrm>
                <a:off x="5100" y="6982"/>
                <a:ext cx="454" cy="454"/>
              </a:xfrm>
              <a:prstGeom prst="roundRect">
                <a:avLst>
                  <a:gd name="adj" fmla="val 16667"/>
                </a:avLst>
              </a:prstGeom>
              <a:solidFill>
                <a:srgbClr val="D8D8D8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107" name="AutoShape 45"/>
              <p:cNvSpPr>
                <a:spLocks noChangeArrowheads="1"/>
              </p:cNvSpPr>
              <p:nvPr/>
            </p:nvSpPr>
            <p:spPr bwMode="auto">
              <a:xfrm>
                <a:off x="4639" y="6982"/>
                <a:ext cx="454" cy="454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108" name="AutoShape 46"/>
              <p:cNvSpPr>
                <a:spLocks noChangeArrowheads="1"/>
              </p:cNvSpPr>
              <p:nvPr/>
            </p:nvSpPr>
            <p:spPr bwMode="auto">
              <a:xfrm>
                <a:off x="4185" y="6982"/>
                <a:ext cx="454" cy="454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109" name="AutoShape 47"/>
              <p:cNvSpPr>
                <a:spLocks noChangeArrowheads="1"/>
              </p:cNvSpPr>
              <p:nvPr/>
            </p:nvSpPr>
            <p:spPr bwMode="auto">
              <a:xfrm>
                <a:off x="3731" y="6982"/>
                <a:ext cx="454" cy="454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110" name="AutoShape 48"/>
              <p:cNvSpPr>
                <a:spLocks noChangeArrowheads="1"/>
              </p:cNvSpPr>
              <p:nvPr/>
            </p:nvSpPr>
            <p:spPr bwMode="auto">
              <a:xfrm>
                <a:off x="3277" y="6982"/>
                <a:ext cx="454" cy="454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111" name="AutoShape 49"/>
              <p:cNvSpPr>
                <a:spLocks noChangeArrowheads="1"/>
              </p:cNvSpPr>
              <p:nvPr/>
            </p:nvSpPr>
            <p:spPr bwMode="auto">
              <a:xfrm>
                <a:off x="2823" y="6982"/>
                <a:ext cx="454" cy="454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112" name="AutoShape 50"/>
              <p:cNvSpPr>
                <a:spLocks noChangeArrowheads="1"/>
              </p:cNvSpPr>
              <p:nvPr/>
            </p:nvSpPr>
            <p:spPr bwMode="auto">
              <a:xfrm>
                <a:off x="2369" y="6982"/>
                <a:ext cx="454" cy="454"/>
              </a:xfrm>
              <a:prstGeom prst="roundRect">
                <a:avLst>
                  <a:gd name="adj" fmla="val 16667"/>
                </a:avLst>
              </a:prstGeom>
              <a:solidFill>
                <a:srgbClr val="D8D8D8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 sz="600">
                    <a:latin typeface="Times New Roman" pitchFamily="18" charset="0"/>
                  </a:rPr>
                  <a:t>6</a:t>
                </a:r>
                <a:endParaRPr lang="ru-RU"/>
              </a:p>
            </p:txBody>
          </p:sp>
        </p:grpSp>
        <p:grpSp>
          <p:nvGrpSpPr>
            <p:cNvPr id="44043" name="Group 51"/>
            <p:cNvGrpSpPr>
              <a:grpSpLocks/>
            </p:cNvGrpSpPr>
            <p:nvPr/>
          </p:nvGrpSpPr>
          <p:grpSpPr bwMode="auto">
            <a:xfrm>
              <a:off x="4639" y="8721"/>
              <a:ext cx="3190" cy="454"/>
              <a:chOff x="4639" y="8721"/>
              <a:chExt cx="3190" cy="454"/>
            </a:xfrm>
          </p:grpSpPr>
          <p:sp>
            <p:nvSpPr>
              <p:cNvPr id="44099" name="AutoShape 52"/>
              <p:cNvSpPr>
                <a:spLocks noChangeArrowheads="1"/>
              </p:cNvSpPr>
              <p:nvPr/>
            </p:nvSpPr>
            <p:spPr bwMode="auto">
              <a:xfrm>
                <a:off x="5100" y="8721"/>
                <a:ext cx="454" cy="454"/>
              </a:xfrm>
              <a:prstGeom prst="roundRect">
                <a:avLst>
                  <a:gd name="adj" fmla="val 16667"/>
                </a:avLst>
              </a:prstGeom>
              <a:solidFill>
                <a:srgbClr val="D8D8D8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/>
                <a:r>
                  <a:rPr lang="ru-RU" sz="1200" b="1">
                    <a:latin typeface="Times New Roman" pitchFamily="18" charset="0"/>
                  </a:rPr>
                  <a:t>’</a:t>
                </a:r>
                <a:endParaRPr lang="ru-RU"/>
              </a:p>
            </p:txBody>
          </p:sp>
          <p:sp>
            <p:nvSpPr>
              <p:cNvPr id="44100" name="AutoShape 53"/>
              <p:cNvSpPr>
                <a:spLocks noChangeArrowheads="1"/>
              </p:cNvSpPr>
              <p:nvPr/>
            </p:nvSpPr>
            <p:spPr bwMode="auto">
              <a:xfrm>
                <a:off x="6013" y="8721"/>
                <a:ext cx="454" cy="454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101" name="AutoShape 54"/>
              <p:cNvSpPr>
                <a:spLocks noChangeArrowheads="1"/>
              </p:cNvSpPr>
              <p:nvPr/>
            </p:nvSpPr>
            <p:spPr bwMode="auto">
              <a:xfrm>
                <a:off x="5559" y="8721"/>
                <a:ext cx="454" cy="454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102" name="AutoShape 55"/>
              <p:cNvSpPr>
                <a:spLocks noChangeArrowheads="1"/>
              </p:cNvSpPr>
              <p:nvPr/>
            </p:nvSpPr>
            <p:spPr bwMode="auto">
              <a:xfrm>
                <a:off x="6467" y="8721"/>
                <a:ext cx="454" cy="454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103" name="AutoShape 56"/>
              <p:cNvSpPr>
                <a:spLocks noChangeArrowheads="1"/>
              </p:cNvSpPr>
              <p:nvPr/>
            </p:nvSpPr>
            <p:spPr bwMode="auto">
              <a:xfrm>
                <a:off x="6921" y="8721"/>
                <a:ext cx="454" cy="454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104" name="AutoShape 57"/>
              <p:cNvSpPr>
                <a:spLocks noChangeArrowheads="1"/>
              </p:cNvSpPr>
              <p:nvPr/>
            </p:nvSpPr>
            <p:spPr bwMode="auto">
              <a:xfrm>
                <a:off x="7375" y="8721"/>
                <a:ext cx="454" cy="454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105" name="AutoShape 58"/>
              <p:cNvSpPr>
                <a:spLocks noChangeArrowheads="1"/>
              </p:cNvSpPr>
              <p:nvPr/>
            </p:nvSpPr>
            <p:spPr bwMode="auto">
              <a:xfrm>
                <a:off x="4639" y="8721"/>
                <a:ext cx="454" cy="454"/>
              </a:xfrm>
              <a:prstGeom prst="roundRect">
                <a:avLst>
                  <a:gd name="adj" fmla="val 16667"/>
                </a:avLst>
              </a:prstGeom>
              <a:solidFill>
                <a:srgbClr val="D8D8D8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ru-RU" sz="600">
                    <a:latin typeface="Times New Roman" pitchFamily="18" charset="0"/>
                  </a:rPr>
                  <a:t>9</a:t>
                </a:r>
                <a:endParaRPr lang="ru-RU"/>
              </a:p>
            </p:txBody>
          </p:sp>
        </p:grpSp>
        <p:grpSp>
          <p:nvGrpSpPr>
            <p:cNvPr id="44044" name="Group 59"/>
            <p:cNvGrpSpPr>
              <a:grpSpLocks/>
            </p:cNvGrpSpPr>
            <p:nvPr/>
          </p:nvGrpSpPr>
          <p:grpSpPr bwMode="auto">
            <a:xfrm>
              <a:off x="4639" y="9327"/>
              <a:ext cx="2729" cy="454"/>
              <a:chOff x="4639" y="9327"/>
              <a:chExt cx="2729" cy="454"/>
            </a:xfrm>
          </p:grpSpPr>
          <p:sp>
            <p:nvSpPr>
              <p:cNvPr id="44093" name="AutoShape 60"/>
              <p:cNvSpPr>
                <a:spLocks noChangeArrowheads="1"/>
              </p:cNvSpPr>
              <p:nvPr/>
            </p:nvSpPr>
            <p:spPr bwMode="auto">
              <a:xfrm>
                <a:off x="5100" y="9327"/>
                <a:ext cx="454" cy="454"/>
              </a:xfrm>
              <a:prstGeom prst="roundRect">
                <a:avLst>
                  <a:gd name="adj" fmla="val 16667"/>
                </a:avLst>
              </a:prstGeom>
              <a:solidFill>
                <a:srgbClr val="D8D8D8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94" name="AutoShape 61"/>
              <p:cNvSpPr>
                <a:spLocks noChangeArrowheads="1"/>
              </p:cNvSpPr>
              <p:nvPr/>
            </p:nvSpPr>
            <p:spPr bwMode="auto">
              <a:xfrm>
                <a:off x="6467" y="9327"/>
                <a:ext cx="454" cy="454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95" name="AutoShape 62"/>
              <p:cNvSpPr>
                <a:spLocks noChangeArrowheads="1"/>
              </p:cNvSpPr>
              <p:nvPr/>
            </p:nvSpPr>
            <p:spPr bwMode="auto">
              <a:xfrm>
                <a:off x="6008" y="9327"/>
                <a:ext cx="454" cy="454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96" name="AutoShape 63"/>
              <p:cNvSpPr>
                <a:spLocks noChangeArrowheads="1"/>
              </p:cNvSpPr>
              <p:nvPr/>
            </p:nvSpPr>
            <p:spPr bwMode="auto">
              <a:xfrm>
                <a:off x="5559" y="9327"/>
                <a:ext cx="454" cy="454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97" name="AutoShape 64"/>
              <p:cNvSpPr>
                <a:spLocks noChangeArrowheads="1"/>
              </p:cNvSpPr>
              <p:nvPr/>
            </p:nvSpPr>
            <p:spPr bwMode="auto">
              <a:xfrm>
                <a:off x="6914" y="9327"/>
                <a:ext cx="454" cy="454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98" name="AutoShape 65"/>
              <p:cNvSpPr>
                <a:spLocks noChangeArrowheads="1"/>
              </p:cNvSpPr>
              <p:nvPr/>
            </p:nvSpPr>
            <p:spPr bwMode="auto">
              <a:xfrm>
                <a:off x="4639" y="9327"/>
                <a:ext cx="454" cy="454"/>
              </a:xfrm>
              <a:prstGeom prst="roundRect">
                <a:avLst>
                  <a:gd name="adj" fmla="val 16667"/>
                </a:avLst>
              </a:prstGeom>
              <a:solidFill>
                <a:srgbClr val="D8D8D8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ru-RU" sz="600">
                    <a:latin typeface="Times New Roman" pitchFamily="18" charset="0"/>
                  </a:rPr>
                  <a:t>10</a:t>
                </a:r>
                <a:endParaRPr lang="ru-RU"/>
              </a:p>
            </p:txBody>
          </p:sp>
        </p:grpSp>
        <p:grpSp>
          <p:nvGrpSpPr>
            <p:cNvPr id="44045" name="Group 66"/>
            <p:cNvGrpSpPr>
              <a:grpSpLocks/>
            </p:cNvGrpSpPr>
            <p:nvPr/>
          </p:nvGrpSpPr>
          <p:grpSpPr bwMode="auto">
            <a:xfrm>
              <a:off x="4185" y="9963"/>
              <a:ext cx="3190" cy="454"/>
              <a:chOff x="4185" y="9963"/>
              <a:chExt cx="3190" cy="454"/>
            </a:xfrm>
          </p:grpSpPr>
          <p:sp>
            <p:nvSpPr>
              <p:cNvPr id="44086" name="AutoShape 67"/>
              <p:cNvSpPr>
                <a:spLocks noChangeArrowheads="1"/>
              </p:cNvSpPr>
              <p:nvPr/>
            </p:nvSpPr>
            <p:spPr bwMode="auto">
              <a:xfrm>
                <a:off x="5100" y="9963"/>
                <a:ext cx="454" cy="454"/>
              </a:xfrm>
              <a:prstGeom prst="roundRect">
                <a:avLst>
                  <a:gd name="adj" fmla="val 16667"/>
                </a:avLst>
              </a:prstGeom>
              <a:solidFill>
                <a:srgbClr val="D8D8D8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87" name="AutoShape 68"/>
              <p:cNvSpPr>
                <a:spLocks noChangeArrowheads="1"/>
              </p:cNvSpPr>
              <p:nvPr/>
            </p:nvSpPr>
            <p:spPr bwMode="auto">
              <a:xfrm>
                <a:off x="5559" y="9963"/>
                <a:ext cx="454" cy="454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88" name="AutoShape 69"/>
              <p:cNvSpPr>
                <a:spLocks noChangeArrowheads="1"/>
              </p:cNvSpPr>
              <p:nvPr/>
            </p:nvSpPr>
            <p:spPr bwMode="auto">
              <a:xfrm>
                <a:off x="6467" y="9963"/>
                <a:ext cx="454" cy="454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89" name="AutoShape 70"/>
              <p:cNvSpPr>
                <a:spLocks noChangeArrowheads="1"/>
              </p:cNvSpPr>
              <p:nvPr/>
            </p:nvSpPr>
            <p:spPr bwMode="auto">
              <a:xfrm>
                <a:off x="6921" y="9963"/>
                <a:ext cx="454" cy="454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90" name="AutoShape 71"/>
              <p:cNvSpPr>
                <a:spLocks noChangeArrowheads="1"/>
              </p:cNvSpPr>
              <p:nvPr/>
            </p:nvSpPr>
            <p:spPr bwMode="auto">
              <a:xfrm>
                <a:off x="4646" y="9963"/>
                <a:ext cx="454" cy="454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91" name="AutoShape 72"/>
              <p:cNvSpPr>
                <a:spLocks noChangeArrowheads="1"/>
              </p:cNvSpPr>
              <p:nvPr/>
            </p:nvSpPr>
            <p:spPr bwMode="auto">
              <a:xfrm>
                <a:off x="6013" y="9963"/>
                <a:ext cx="454" cy="454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92" name="AutoShape 73"/>
              <p:cNvSpPr>
                <a:spLocks noChangeArrowheads="1"/>
              </p:cNvSpPr>
              <p:nvPr/>
            </p:nvSpPr>
            <p:spPr bwMode="auto">
              <a:xfrm>
                <a:off x="4185" y="9963"/>
                <a:ext cx="454" cy="454"/>
              </a:xfrm>
              <a:prstGeom prst="roundRect">
                <a:avLst>
                  <a:gd name="adj" fmla="val 16667"/>
                </a:avLst>
              </a:prstGeom>
              <a:solidFill>
                <a:srgbClr val="D8D8D8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ru-RU" sz="600">
                    <a:latin typeface="Times New Roman" pitchFamily="18" charset="0"/>
                  </a:rPr>
                  <a:t>11</a:t>
                </a:r>
                <a:endParaRPr lang="ru-RU"/>
              </a:p>
            </p:txBody>
          </p:sp>
        </p:grpSp>
        <p:grpSp>
          <p:nvGrpSpPr>
            <p:cNvPr id="44046" name="Group 74"/>
            <p:cNvGrpSpPr>
              <a:grpSpLocks/>
            </p:cNvGrpSpPr>
            <p:nvPr/>
          </p:nvGrpSpPr>
          <p:grpSpPr bwMode="auto">
            <a:xfrm>
              <a:off x="4185" y="10549"/>
              <a:ext cx="3183" cy="454"/>
              <a:chOff x="4185" y="10549"/>
              <a:chExt cx="3183" cy="454"/>
            </a:xfrm>
          </p:grpSpPr>
          <p:sp>
            <p:nvSpPr>
              <p:cNvPr id="44079" name="AutoShape 75"/>
              <p:cNvSpPr>
                <a:spLocks noChangeArrowheads="1"/>
              </p:cNvSpPr>
              <p:nvPr/>
            </p:nvSpPr>
            <p:spPr bwMode="auto">
              <a:xfrm>
                <a:off x="6013" y="10549"/>
                <a:ext cx="454" cy="454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80" name="AutoShape 76"/>
              <p:cNvSpPr>
                <a:spLocks noChangeArrowheads="1"/>
              </p:cNvSpPr>
              <p:nvPr/>
            </p:nvSpPr>
            <p:spPr bwMode="auto">
              <a:xfrm>
                <a:off x="5100" y="10549"/>
                <a:ext cx="454" cy="454"/>
              </a:xfrm>
              <a:prstGeom prst="roundRect">
                <a:avLst>
                  <a:gd name="adj" fmla="val 16667"/>
                </a:avLst>
              </a:prstGeom>
              <a:solidFill>
                <a:srgbClr val="D8D8D8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81" name="AutoShape 77"/>
              <p:cNvSpPr>
                <a:spLocks noChangeArrowheads="1"/>
              </p:cNvSpPr>
              <p:nvPr/>
            </p:nvSpPr>
            <p:spPr bwMode="auto">
              <a:xfrm>
                <a:off x="5554" y="10549"/>
                <a:ext cx="454" cy="454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82" name="AutoShape 78"/>
              <p:cNvSpPr>
                <a:spLocks noChangeArrowheads="1"/>
              </p:cNvSpPr>
              <p:nvPr/>
            </p:nvSpPr>
            <p:spPr bwMode="auto">
              <a:xfrm>
                <a:off x="4646" y="10549"/>
                <a:ext cx="454" cy="454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83" name="AutoShape 79"/>
              <p:cNvSpPr>
                <a:spLocks noChangeArrowheads="1"/>
              </p:cNvSpPr>
              <p:nvPr/>
            </p:nvSpPr>
            <p:spPr bwMode="auto">
              <a:xfrm>
                <a:off x="4185" y="10549"/>
                <a:ext cx="454" cy="454"/>
              </a:xfrm>
              <a:prstGeom prst="roundRect">
                <a:avLst>
                  <a:gd name="adj" fmla="val 16667"/>
                </a:avLst>
              </a:prstGeom>
              <a:solidFill>
                <a:srgbClr val="D8D8D8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 sz="600">
                    <a:latin typeface="Times New Roman" pitchFamily="18" charset="0"/>
                  </a:rPr>
                  <a:t>12</a:t>
                </a:r>
                <a:endParaRPr lang="ru-RU"/>
              </a:p>
            </p:txBody>
          </p:sp>
          <p:sp>
            <p:nvSpPr>
              <p:cNvPr id="44084" name="AutoShape 80"/>
              <p:cNvSpPr>
                <a:spLocks noChangeArrowheads="1"/>
              </p:cNvSpPr>
              <p:nvPr/>
            </p:nvSpPr>
            <p:spPr bwMode="auto">
              <a:xfrm>
                <a:off x="6467" y="10549"/>
                <a:ext cx="454" cy="454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85" name="AutoShape 81"/>
              <p:cNvSpPr>
                <a:spLocks noChangeArrowheads="1"/>
              </p:cNvSpPr>
              <p:nvPr/>
            </p:nvSpPr>
            <p:spPr bwMode="auto">
              <a:xfrm>
                <a:off x="6914" y="10549"/>
                <a:ext cx="454" cy="454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4047" name="Group 82"/>
            <p:cNvGrpSpPr>
              <a:grpSpLocks/>
            </p:cNvGrpSpPr>
            <p:nvPr/>
          </p:nvGrpSpPr>
          <p:grpSpPr bwMode="auto">
            <a:xfrm>
              <a:off x="4639" y="11118"/>
              <a:ext cx="1828" cy="454"/>
              <a:chOff x="4639" y="11118"/>
              <a:chExt cx="1828" cy="454"/>
            </a:xfrm>
          </p:grpSpPr>
          <p:sp>
            <p:nvSpPr>
              <p:cNvPr id="44075" name="AutoShape 83"/>
              <p:cNvSpPr>
                <a:spLocks noChangeArrowheads="1"/>
              </p:cNvSpPr>
              <p:nvPr/>
            </p:nvSpPr>
            <p:spPr bwMode="auto">
              <a:xfrm>
                <a:off x="5100" y="11118"/>
                <a:ext cx="454" cy="454"/>
              </a:xfrm>
              <a:prstGeom prst="roundRect">
                <a:avLst>
                  <a:gd name="adj" fmla="val 16667"/>
                </a:avLst>
              </a:prstGeom>
              <a:solidFill>
                <a:srgbClr val="D8D8D8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76" name="AutoShape 84"/>
              <p:cNvSpPr>
                <a:spLocks noChangeArrowheads="1"/>
              </p:cNvSpPr>
              <p:nvPr/>
            </p:nvSpPr>
            <p:spPr bwMode="auto">
              <a:xfrm>
                <a:off x="6013" y="11118"/>
                <a:ext cx="454" cy="454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77" name="AutoShape 85"/>
              <p:cNvSpPr>
                <a:spLocks noChangeArrowheads="1"/>
              </p:cNvSpPr>
              <p:nvPr/>
            </p:nvSpPr>
            <p:spPr bwMode="auto">
              <a:xfrm>
                <a:off x="5559" y="11118"/>
                <a:ext cx="454" cy="454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78" name="AutoShape 86"/>
              <p:cNvSpPr>
                <a:spLocks noChangeArrowheads="1"/>
              </p:cNvSpPr>
              <p:nvPr/>
            </p:nvSpPr>
            <p:spPr bwMode="auto">
              <a:xfrm>
                <a:off x="4639" y="11118"/>
                <a:ext cx="454" cy="454"/>
              </a:xfrm>
              <a:prstGeom prst="roundRect">
                <a:avLst>
                  <a:gd name="adj" fmla="val 16667"/>
                </a:avLst>
              </a:prstGeom>
              <a:solidFill>
                <a:srgbClr val="D8D8D8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 sz="600">
                    <a:latin typeface="Times New Roman" pitchFamily="18" charset="0"/>
                  </a:rPr>
                  <a:t>13</a:t>
                </a:r>
                <a:endParaRPr lang="ru-RU"/>
              </a:p>
            </p:txBody>
          </p:sp>
        </p:grpSp>
        <p:grpSp>
          <p:nvGrpSpPr>
            <p:cNvPr id="44048" name="Group 87"/>
            <p:cNvGrpSpPr>
              <a:grpSpLocks/>
            </p:cNvGrpSpPr>
            <p:nvPr/>
          </p:nvGrpSpPr>
          <p:grpSpPr bwMode="auto">
            <a:xfrm>
              <a:off x="3738" y="11688"/>
              <a:ext cx="2729" cy="454"/>
              <a:chOff x="3738" y="11688"/>
              <a:chExt cx="2729" cy="454"/>
            </a:xfrm>
          </p:grpSpPr>
          <p:sp>
            <p:nvSpPr>
              <p:cNvPr id="44069" name="AutoShape 88"/>
              <p:cNvSpPr>
                <a:spLocks noChangeArrowheads="1"/>
              </p:cNvSpPr>
              <p:nvPr/>
            </p:nvSpPr>
            <p:spPr bwMode="auto">
              <a:xfrm>
                <a:off x="5100" y="11688"/>
                <a:ext cx="454" cy="454"/>
              </a:xfrm>
              <a:prstGeom prst="roundRect">
                <a:avLst>
                  <a:gd name="adj" fmla="val 16667"/>
                </a:avLst>
              </a:prstGeom>
              <a:solidFill>
                <a:srgbClr val="D8D8D8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70" name="AutoShape 89"/>
              <p:cNvSpPr>
                <a:spLocks noChangeArrowheads="1"/>
              </p:cNvSpPr>
              <p:nvPr/>
            </p:nvSpPr>
            <p:spPr bwMode="auto">
              <a:xfrm>
                <a:off x="3738" y="11688"/>
                <a:ext cx="454" cy="454"/>
              </a:xfrm>
              <a:prstGeom prst="roundRect">
                <a:avLst>
                  <a:gd name="adj" fmla="val 16667"/>
                </a:avLst>
              </a:prstGeom>
              <a:solidFill>
                <a:srgbClr val="D8D8D8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 sz="600">
                    <a:latin typeface="Times New Roman" pitchFamily="18" charset="0"/>
                  </a:rPr>
                  <a:t>14</a:t>
                </a:r>
                <a:endParaRPr lang="ru-RU"/>
              </a:p>
            </p:txBody>
          </p:sp>
          <p:sp>
            <p:nvSpPr>
              <p:cNvPr id="44071" name="AutoShape 90"/>
              <p:cNvSpPr>
                <a:spLocks noChangeArrowheads="1"/>
              </p:cNvSpPr>
              <p:nvPr/>
            </p:nvSpPr>
            <p:spPr bwMode="auto">
              <a:xfrm>
                <a:off x="6013" y="11688"/>
                <a:ext cx="454" cy="454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72" name="AutoShape 91"/>
              <p:cNvSpPr>
                <a:spLocks noChangeArrowheads="1"/>
              </p:cNvSpPr>
              <p:nvPr/>
            </p:nvSpPr>
            <p:spPr bwMode="auto">
              <a:xfrm>
                <a:off x="5559" y="11688"/>
                <a:ext cx="454" cy="454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73" name="AutoShape 92"/>
              <p:cNvSpPr>
                <a:spLocks noChangeArrowheads="1"/>
              </p:cNvSpPr>
              <p:nvPr/>
            </p:nvSpPr>
            <p:spPr bwMode="auto">
              <a:xfrm>
                <a:off x="4192" y="11688"/>
                <a:ext cx="454" cy="454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74" name="AutoShape 93"/>
              <p:cNvSpPr>
                <a:spLocks noChangeArrowheads="1"/>
              </p:cNvSpPr>
              <p:nvPr/>
            </p:nvSpPr>
            <p:spPr bwMode="auto">
              <a:xfrm>
                <a:off x="4646" y="11688"/>
                <a:ext cx="454" cy="454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4049" name="Group 94"/>
            <p:cNvGrpSpPr>
              <a:grpSpLocks/>
            </p:cNvGrpSpPr>
            <p:nvPr/>
          </p:nvGrpSpPr>
          <p:grpSpPr bwMode="auto">
            <a:xfrm>
              <a:off x="3277" y="12257"/>
              <a:ext cx="2736" cy="454"/>
              <a:chOff x="3277" y="12257"/>
              <a:chExt cx="2736" cy="454"/>
            </a:xfrm>
          </p:grpSpPr>
          <p:sp>
            <p:nvSpPr>
              <p:cNvPr id="44063" name="AutoShape 95"/>
              <p:cNvSpPr>
                <a:spLocks noChangeArrowheads="1"/>
              </p:cNvSpPr>
              <p:nvPr/>
            </p:nvSpPr>
            <p:spPr bwMode="auto">
              <a:xfrm>
                <a:off x="5100" y="12257"/>
                <a:ext cx="454" cy="454"/>
              </a:xfrm>
              <a:prstGeom prst="roundRect">
                <a:avLst>
                  <a:gd name="adj" fmla="val 16667"/>
                </a:avLst>
              </a:prstGeom>
              <a:solidFill>
                <a:srgbClr val="D8D8D8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64" name="AutoShape 96"/>
              <p:cNvSpPr>
                <a:spLocks noChangeArrowheads="1"/>
              </p:cNvSpPr>
              <p:nvPr/>
            </p:nvSpPr>
            <p:spPr bwMode="auto">
              <a:xfrm>
                <a:off x="3277" y="12257"/>
                <a:ext cx="454" cy="454"/>
              </a:xfrm>
              <a:prstGeom prst="roundRect">
                <a:avLst>
                  <a:gd name="adj" fmla="val 16667"/>
                </a:avLst>
              </a:prstGeom>
              <a:solidFill>
                <a:srgbClr val="D8D8D8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ru-RU" sz="600">
                    <a:latin typeface="Times New Roman" pitchFamily="18" charset="0"/>
                  </a:rPr>
                  <a:t>15</a:t>
                </a:r>
                <a:endParaRPr lang="ru-RU"/>
              </a:p>
            </p:txBody>
          </p:sp>
          <p:sp>
            <p:nvSpPr>
              <p:cNvPr id="44065" name="AutoShape 97"/>
              <p:cNvSpPr>
                <a:spLocks noChangeArrowheads="1"/>
              </p:cNvSpPr>
              <p:nvPr/>
            </p:nvSpPr>
            <p:spPr bwMode="auto">
              <a:xfrm>
                <a:off x="5559" y="12257"/>
                <a:ext cx="454" cy="454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66" name="AutoShape 98"/>
              <p:cNvSpPr>
                <a:spLocks noChangeArrowheads="1"/>
              </p:cNvSpPr>
              <p:nvPr/>
            </p:nvSpPr>
            <p:spPr bwMode="auto">
              <a:xfrm>
                <a:off x="3731" y="12257"/>
                <a:ext cx="454" cy="454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67" name="AutoShape 99"/>
              <p:cNvSpPr>
                <a:spLocks noChangeArrowheads="1"/>
              </p:cNvSpPr>
              <p:nvPr/>
            </p:nvSpPr>
            <p:spPr bwMode="auto">
              <a:xfrm>
                <a:off x="4185" y="12257"/>
                <a:ext cx="454" cy="454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68" name="AutoShape 100"/>
              <p:cNvSpPr>
                <a:spLocks noChangeArrowheads="1"/>
              </p:cNvSpPr>
              <p:nvPr/>
            </p:nvSpPr>
            <p:spPr bwMode="auto">
              <a:xfrm>
                <a:off x="4639" y="12257"/>
                <a:ext cx="454" cy="454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4050" name="Group 101"/>
            <p:cNvGrpSpPr>
              <a:grpSpLocks/>
            </p:cNvGrpSpPr>
            <p:nvPr/>
          </p:nvGrpSpPr>
          <p:grpSpPr bwMode="auto">
            <a:xfrm>
              <a:off x="4192" y="7552"/>
              <a:ext cx="3183" cy="454"/>
              <a:chOff x="4192" y="7552"/>
              <a:chExt cx="3183" cy="454"/>
            </a:xfrm>
          </p:grpSpPr>
          <p:sp>
            <p:nvSpPr>
              <p:cNvPr id="44056" name="AutoShape 102"/>
              <p:cNvSpPr>
                <a:spLocks noChangeArrowheads="1"/>
              </p:cNvSpPr>
              <p:nvPr/>
            </p:nvSpPr>
            <p:spPr bwMode="auto">
              <a:xfrm>
                <a:off x="5100" y="7552"/>
                <a:ext cx="454" cy="454"/>
              </a:xfrm>
              <a:prstGeom prst="roundRect">
                <a:avLst>
                  <a:gd name="adj" fmla="val 16667"/>
                </a:avLst>
              </a:prstGeom>
              <a:solidFill>
                <a:srgbClr val="D8D8D8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57" name="AutoShape 103"/>
              <p:cNvSpPr>
                <a:spLocks noChangeArrowheads="1"/>
              </p:cNvSpPr>
              <p:nvPr/>
            </p:nvSpPr>
            <p:spPr bwMode="auto">
              <a:xfrm>
                <a:off x="4646" y="7552"/>
                <a:ext cx="454" cy="454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58" name="AutoShape 104"/>
              <p:cNvSpPr>
                <a:spLocks noChangeArrowheads="1"/>
              </p:cNvSpPr>
              <p:nvPr/>
            </p:nvSpPr>
            <p:spPr bwMode="auto">
              <a:xfrm>
                <a:off x="6921" y="7552"/>
                <a:ext cx="454" cy="454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59" name="AutoShape 105"/>
              <p:cNvSpPr>
                <a:spLocks noChangeArrowheads="1"/>
              </p:cNvSpPr>
              <p:nvPr/>
            </p:nvSpPr>
            <p:spPr bwMode="auto">
              <a:xfrm>
                <a:off x="6467" y="7552"/>
                <a:ext cx="454" cy="454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60" name="AutoShape 106"/>
              <p:cNvSpPr>
                <a:spLocks noChangeArrowheads="1"/>
              </p:cNvSpPr>
              <p:nvPr/>
            </p:nvSpPr>
            <p:spPr bwMode="auto">
              <a:xfrm>
                <a:off x="6013" y="7552"/>
                <a:ext cx="454" cy="454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61" name="AutoShape 107"/>
              <p:cNvSpPr>
                <a:spLocks noChangeArrowheads="1"/>
              </p:cNvSpPr>
              <p:nvPr/>
            </p:nvSpPr>
            <p:spPr bwMode="auto">
              <a:xfrm>
                <a:off x="5559" y="7552"/>
                <a:ext cx="454" cy="454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62" name="AutoShape 108"/>
              <p:cNvSpPr>
                <a:spLocks noChangeArrowheads="1"/>
              </p:cNvSpPr>
              <p:nvPr/>
            </p:nvSpPr>
            <p:spPr bwMode="auto">
              <a:xfrm>
                <a:off x="4192" y="7552"/>
                <a:ext cx="454" cy="454"/>
              </a:xfrm>
              <a:prstGeom prst="roundRect">
                <a:avLst>
                  <a:gd name="adj" fmla="val 16667"/>
                </a:avLst>
              </a:prstGeom>
              <a:solidFill>
                <a:srgbClr val="D8D8D8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 sz="600">
                    <a:latin typeface="Times New Roman" pitchFamily="18" charset="0"/>
                  </a:rPr>
                  <a:t>7</a:t>
                </a:r>
                <a:endParaRPr lang="ru-RU"/>
              </a:p>
            </p:txBody>
          </p:sp>
        </p:grpSp>
        <p:grpSp>
          <p:nvGrpSpPr>
            <p:cNvPr id="44051" name="Group 109"/>
            <p:cNvGrpSpPr>
              <a:grpSpLocks/>
            </p:cNvGrpSpPr>
            <p:nvPr/>
          </p:nvGrpSpPr>
          <p:grpSpPr bwMode="auto">
            <a:xfrm>
              <a:off x="3731" y="8155"/>
              <a:ext cx="1828" cy="454"/>
              <a:chOff x="3731" y="8155"/>
              <a:chExt cx="1828" cy="454"/>
            </a:xfrm>
          </p:grpSpPr>
          <p:sp>
            <p:nvSpPr>
              <p:cNvPr id="44052" name="AutoShape 110"/>
              <p:cNvSpPr>
                <a:spLocks noChangeArrowheads="1"/>
              </p:cNvSpPr>
              <p:nvPr/>
            </p:nvSpPr>
            <p:spPr bwMode="auto">
              <a:xfrm>
                <a:off x="4192" y="8155"/>
                <a:ext cx="454" cy="454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53" name="AutoShape 111"/>
              <p:cNvSpPr>
                <a:spLocks noChangeArrowheads="1"/>
              </p:cNvSpPr>
              <p:nvPr/>
            </p:nvSpPr>
            <p:spPr bwMode="auto">
              <a:xfrm>
                <a:off x="5105" y="8155"/>
                <a:ext cx="454" cy="454"/>
              </a:xfrm>
              <a:prstGeom prst="roundRect">
                <a:avLst>
                  <a:gd name="adj" fmla="val 16667"/>
                </a:avLst>
              </a:prstGeom>
              <a:solidFill>
                <a:srgbClr val="D8D8D8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54" name="AutoShape 112"/>
              <p:cNvSpPr>
                <a:spLocks noChangeArrowheads="1"/>
              </p:cNvSpPr>
              <p:nvPr/>
            </p:nvSpPr>
            <p:spPr bwMode="auto">
              <a:xfrm>
                <a:off x="3731" y="8155"/>
                <a:ext cx="454" cy="454"/>
              </a:xfrm>
              <a:prstGeom prst="roundRect">
                <a:avLst>
                  <a:gd name="adj" fmla="val 16667"/>
                </a:avLst>
              </a:prstGeom>
              <a:solidFill>
                <a:srgbClr val="D8D8D8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 sz="600">
                    <a:latin typeface="Times New Roman" pitchFamily="18" charset="0"/>
                  </a:rPr>
                  <a:t>8</a:t>
                </a:r>
                <a:endParaRPr lang="ru-RU"/>
              </a:p>
            </p:txBody>
          </p:sp>
          <p:sp>
            <p:nvSpPr>
              <p:cNvPr id="44055" name="AutoShape 113"/>
              <p:cNvSpPr>
                <a:spLocks noChangeArrowheads="1"/>
              </p:cNvSpPr>
              <p:nvPr/>
            </p:nvSpPr>
            <p:spPr bwMode="auto">
              <a:xfrm>
                <a:off x="4651" y="8155"/>
                <a:ext cx="454" cy="454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7" name="Group 4"/>
          <p:cNvGrpSpPr>
            <a:grpSpLocks/>
          </p:cNvGrpSpPr>
          <p:nvPr/>
        </p:nvGrpSpPr>
        <p:grpSpPr bwMode="auto">
          <a:xfrm>
            <a:off x="971550" y="692150"/>
            <a:ext cx="1295400" cy="1257300"/>
            <a:chOff x="1938" y="3476"/>
            <a:chExt cx="2040" cy="1980"/>
          </a:xfrm>
        </p:grpSpPr>
        <p:pic>
          <p:nvPicPr>
            <p:cNvPr id="45100" name="Picture 5" descr="hot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38" y="3476"/>
              <a:ext cx="2040" cy="1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101" name="AutoShape 6"/>
            <p:cNvSpPr>
              <a:spLocks noChangeArrowheads="1"/>
            </p:cNvSpPr>
            <p:nvPr/>
          </p:nvSpPr>
          <p:spPr bwMode="auto">
            <a:xfrm>
              <a:off x="3180" y="4339"/>
              <a:ext cx="567" cy="567"/>
            </a:xfrm>
            <a:prstGeom prst="flowChartConnector">
              <a:avLst/>
            </a:prstGeom>
            <a:solidFill>
              <a:srgbClr val="C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200">
                  <a:solidFill>
                    <a:schemeClr val="bg1"/>
                  </a:solidFill>
                  <a:latin typeface="Times New Roman" pitchFamily="18" charset="0"/>
                </a:rPr>
                <a:t>1</a:t>
              </a:r>
              <a:endParaRPr lang="ru-RU">
                <a:solidFill>
                  <a:schemeClr val="bg1"/>
                </a:solidFill>
              </a:endParaRPr>
            </a:p>
          </p:txBody>
        </p:sp>
      </p:grpSp>
      <p:grpSp>
        <p:nvGrpSpPr>
          <p:cNvPr id="45058" name="Group 7"/>
          <p:cNvGrpSpPr>
            <a:grpSpLocks/>
          </p:cNvGrpSpPr>
          <p:nvPr/>
        </p:nvGrpSpPr>
        <p:grpSpPr bwMode="auto">
          <a:xfrm>
            <a:off x="2339975" y="1196975"/>
            <a:ext cx="1174750" cy="1116013"/>
            <a:chOff x="7515" y="3476"/>
            <a:chExt cx="1849" cy="1757"/>
          </a:xfrm>
        </p:grpSpPr>
        <p:pic>
          <p:nvPicPr>
            <p:cNvPr id="45098" name="Picture 8" descr="sunny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515" y="3476"/>
              <a:ext cx="1849" cy="1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099" name="AutoShape 9"/>
            <p:cNvSpPr>
              <a:spLocks noChangeArrowheads="1"/>
            </p:cNvSpPr>
            <p:nvPr/>
          </p:nvSpPr>
          <p:spPr bwMode="auto">
            <a:xfrm>
              <a:off x="7829" y="4521"/>
              <a:ext cx="567" cy="567"/>
            </a:xfrm>
            <a:prstGeom prst="flowChartConnector">
              <a:avLst/>
            </a:prstGeom>
            <a:solidFill>
              <a:srgbClr val="C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200">
                  <a:solidFill>
                    <a:schemeClr val="bg1"/>
                  </a:solidFill>
                  <a:latin typeface="Times New Roman" pitchFamily="18" charset="0"/>
                </a:rPr>
                <a:t>2</a:t>
              </a:r>
              <a:endParaRPr lang="ru-RU">
                <a:solidFill>
                  <a:schemeClr val="bg1"/>
                </a:solidFill>
              </a:endParaRPr>
            </a:p>
          </p:txBody>
        </p:sp>
      </p:grpSp>
      <p:grpSp>
        <p:nvGrpSpPr>
          <p:cNvPr id="45059" name="Group 10"/>
          <p:cNvGrpSpPr>
            <a:grpSpLocks/>
          </p:cNvGrpSpPr>
          <p:nvPr/>
        </p:nvGrpSpPr>
        <p:grpSpPr bwMode="auto">
          <a:xfrm>
            <a:off x="3708400" y="765175"/>
            <a:ext cx="1171575" cy="1257300"/>
            <a:chOff x="8981" y="5456"/>
            <a:chExt cx="1845" cy="1980"/>
          </a:xfrm>
        </p:grpSpPr>
        <p:pic>
          <p:nvPicPr>
            <p:cNvPr id="45096" name="Picture 11" descr="stormy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981" y="5456"/>
              <a:ext cx="1845" cy="1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097" name="AutoShape 12"/>
            <p:cNvSpPr>
              <a:spLocks noChangeArrowheads="1"/>
            </p:cNvSpPr>
            <p:nvPr/>
          </p:nvSpPr>
          <p:spPr bwMode="auto">
            <a:xfrm>
              <a:off x="9036" y="5456"/>
              <a:ext cx="567" cy="567"/>
            </a:xfrm>
            <a:prstGeom prst="flowChartConnector">
              <a:avLst/>
            </a:prstGeom>
            <a:solidFill>
              <a:srgbClr val="C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200">
                  <a:solidFill>
                    <a:schemeClr val="bg1"/>
                  </a:solidFill>
                  <a:latin typeface="Times New Roman" pitchFamily="18" charset="0"/>
                </a:rPr>
                <a:t>3</a:t>
              </a:r>
              <a:endParaRPr lang="ru-RU">
                <a:solidFill>
                  <a:schemeClr val="bg1"/>
                </a:solidFill>
              </a:endParaRPr>
            </a:p>
          </p:txBody>
        </p:sp>
      </p:grpSp>
      <p:grpSp>
        <p:nvGrpSpPr>
          <p:cNvPr id="45060" name="Group 13"/>
          <p:cNvGrpSpPr>
            <a:grpSpLocks/>
          </p:cNvGrpSpPr>
          <p:nvPr/>
        </p:nvGrpSpPr>
        <p:grpSpPr bwMode="auto">
          <a:xfrm>
            <a:off x="5076825" y="981075"/>
            <a:ext cx="1312863" cy="1373188"/>
            <a:chOff x="8103" y="7801"/>
            <a:chExt cx="2067" cy="2162"/>
          </a:xfrm>
        </p:grpSpPr>
        <p:pic>
          <p:nvPicPr>
            <p:cNvPr id="45094" name="Picture 14" descr="rainy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103" y="7801"/>
              <a:ext cx="1950" cy="1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095" name="AutoShape 15"/>
            <p:cNvSpPr>
              <a:spLocks noChangeArrowheads="1"/>
            </p:cNvSpPr>
            <p:nvPr/>
          </p:nvSpPr>
          <p:spPr bwMode="auto">
            <a:xfrm>
              <a:off x="9603" y="9396"/>
              <a:ext cx="567" cy="567"/>
            </a:xfrm>
            <a:prstGeom prst="flowChartConnector">
              <a:avLst/>
            </a:prstGeom>
            <a:solidFill>
              <a:srgbClr val="C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200">
                  <a:solidFill>
                    <a:schemeClr val="bg1"/>
                  </a:solidFill>
                  <a:latin typeface="Times New Roman" pitchFamily="18" charset="0"/>
                </a:rPr>
                <a:t>4</a:t>
              </a:r>
              <a:endParaRPr lang="ru-RU">
                <a:solidFill>
                  <a:schemeClr val="bg1"/>
                </a:solidFill>
              </a:endParaRPr>
            </a:p>
          </p:txBody>
        </p:sp>
      </p:grpSp>
      <p:grpSp>
        <p:nvGrpSpPr>
          <p:cNvPr id="45061" name="Group 16"/>
          <p:cNvGrpSpPr>
            <a:grpSpLocks/>
          </p:cNvGrpSpPr>
          <p:nvPr/>
        </p:nvGrpSpPr>
        <p:grpSpPr bwMode="auto">
          <a:xfrm>
            <a:off x="6948488" y="765175"/>
            <a:ext cx="1209675" cy="1190625"/>
            <a:chOff x="1083" y="7801"/>
            <a:chExt cx="1905" cy="1875"/>
          </a:xfrm>
        </p:grpSpPr>
        <p:pic>
          <p:nvPicPr>
            <p:cNvPr id="45092" name="Picture 17" descr="autumn1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083" y="7801"/>
              <a:ext cx="1740" cy="1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093" name="AutoShape 18"/>
            <p:cNvSpPr>
              <a:spLocks noChangeArrowheads="1"/>
            </p:cNvSpPr>
            <p:nvPr/>
          </p:nvSpPr>
          <p:spPr bwMode="auto">
            <a:xfrm>
              <a:off x="2421" y="7801"/>
              <a:ext cx="567" cy="567"/>
            </a:xfrm>
            <a:prstGeom prst="flowChartConnector">
              <a:avLst/>
            </a:prstGeom>
            <a:solidFill>
              <a:srgbClr val="C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200">
                  <a:solidFill>
                    <a:schemeClr val="bg1"/>
                  </a:solidFill>
                  <a:latin typeface="Times New Roman" pitchFamily="18" charset="0"/>
                </a:rPr>
                <a:t>5</a:t>
              </a:r>
              <a:endParaRPr lang="ru-RU">
                <a:solidFill>
                  <a:schemeClr val="bg1"/>
                </a:solidFill>
              </a:endParaRPr>
            </a:p>
          </p:txBody>
        </p:sp>
      </p:grpSp>
      <p:grpSp>
        <p:nvGrpSpPr>
          <p:cNvPr id="45062" name="Group 19"/>
          <p:cNvGrpSpPr>
            <a:grpSpLocks/>
          </p:cNvGrpSpPr>
          <p:nvPr/>
        </p:nvGrpSpPr>
        <p:grpSpPr bwMode="auto">
          <a:xfrm>
            <a:off x="1042988" y="2133600"/>
            <a:ext cx="946150" cy="1257300"/>
            <a:chOff x="768" y="5456"/>
            <a:chExt cx="1490" cy="1980"/>
          </a:xfrm>
        </p:grpSpPr>
        <p:pic>
          <p:nvPicPr>
            <p:cNvPr id="45090" name="Picture 20" descr="cloudy4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68" y="5456"/>
              <a:ext cx="1245" cy="1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091" name="AutoShape 21"/>
            <p:cNvSpPr>
              <a:spLocks noChangeArrowheads="1"/>
            </p:cNvSpPr>
            <p:nvPr/>
          </p:nvSpPr>
          <p:spPr bwMode="auto">
            <a:xfrm>
              <a:off x="1691" y="6105"/>
              <a:ext cx="567" cy="567"/>
            </a:xfrm>
            <a:prstGeom prst="flowChartConnector">
              <a:avLst/>
            </a:prstGeom>
            <a:solidFill>
              <a:srgbClr val="C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200">
                  <a:solidFill>
                    <a:schemeClr val="bg1"/>
                  </a:solidFill>
                  <a:latin typeface="Times New Roman" pitchFamily="18" charset="0"/>
                </a:rPr>
                <a:t>6</a:t>
              </a:r>
              <a:endParaRPr lang="ru-RU">
                <a:solidFill>
                  <a:schemeClr val="bg1"/>
                </a:solidFill>
              </a:endParaRPr>
            </a:p>
          </p:txBody>
        </p:sp>
      </p:grpSp>
      <p:grpSp>
        <p:nvGrpSpPr>
          <p:cNvPr id="45063" name="Group 22"/>
          <p:cNvGrpSpPr>
            <a:grpSpLocks/>
          </p:cNvGrpSpPr>
          <p:nvPr/>
        </p:nvGrpSpPr>
        <p:grpSpPr bwMode="auto">
          <a:xfrm>
            <a:off x="2195513" y="2781300"/>
            <a:ext cx="1085850" cy="1233488"/>
            <a:chOff x="1845" y="9745"/>
            <a:chExt cx="1710" cy="1943"/>
          </a:xfrm>
        </p:grpSpPr>
        <p:pic>
          <p:nvPicPr>
            <p:cNvPr id="45088" name="Picture 23" descr="winter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845" y="9813"/>
              <a:ext cx="1710" cy="1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089" name="AutoShape 24"/>
            <p:cNvSpPr>
              <a:spLocks noChangeArrowheads="1"/>
            </p:cNvSpPr>
            <p:nvPr/>
          </p:nvSpPr>
          <p:spPr bwMode="auto">
            <a:xfrm>
              <a:off x="2988" y="9745"/>
              <a:ext cx="567" cy="567"/>
            </a:xfrm>
            <a:prstGeom prst="flowChartConnector">
              <a:avLst/>
            </a:prstGeom>
            <a:solidFill>
              <a:srgbClr val="C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200">
                  <a:solidFill>
                    <a:schemeClr val="bg1"/>
                  </a:solidFill>
                  <a:latin typeface="Times New Roman" pitchFamily="18" charset="0"/>
                </a:rPr>
                <a:t>7</a:t>
              </a:r>
              <a:endParaRPr lang="ru-RU">
                <a:solidFill>
                  <a:schemeClr val="bg1"/>
                </a:solidFill>
              </a:endParaRPr>
            </a:p>
          </p:txBody>
        </p:sp>
      </p:grpSp>
      <p:grpSp>
        <p:nvGrpSpPr>
          <p:cNvPr id="45064" name="Group 25"/>
          <p:cNvGrpSpPr>
            <a:grpSpLocks/>
          </p:cNvGrpSpPr>
          <p:nvPr/>
        </p:nvGrpSpPr>
        <p:grpSpPr bwMode="auto">
          <a:xfrm>
            <a:off x="3492500" y="2133600"/>
            <a:ext cx="1276350" cy="1190625"/>
            <a:chOff x="7593" y="10051"/>
            <a:chExt cx="2010" cy="1875"/>
          </a:xfrm>
        </p:grpSpPr>
        <p:pic>
          <p:nvPicPr>
            <p:cNvPr id="45086" name="Picture 26" descr="wet1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7593" y="10051"/>
              <a:ext cx="2010" cy="1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087" name="AutoShape 27"/>
            <p:cNvSpPr>
              <a:spLocks noChangeArrowheads="1"/>
            </p:cNvSpPr>
            <p:nvPr/>
          </p:nvSpPr>
          <p:spPr bwMode="auto">
            <a:xfrm>
              <a:off x="8758" y="11267"/>
              <a:ext cx="567" cy="567"/>
            </a:xfrm>
            <a:prstGeom prst="flowChartConnector">
              <a:avLst/>
            </a:prstGeom>
            <a:solidFill>
              <a:srgbClr val="C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200">
                  <a:solidFill>
                    <a:schemeClr val="bg1"/>
                  </a:solidFill>
                  <a:latin typeface="Times New Roman" pitchFamily="18" charset="0"/>
                </a:rPr>
                <a:t>8</a:t>
              </a:r>
              <a:endParaRPr lang="ru-RU">
                <a:solidFill>
                  <a:schemeClr val="bg1"/>
                </a:solidFill>
              </a:endParaRPr>
            </a:p>
          </p:txBody>
        </p:sp>
      </p:grpSp>
      <p:grpSp>
        <p:nvGrpSpPr>
          <p:cNvPr id="45065" name="Group 28"/>
          <p:cNvGrpSpPr>
            <a:grpSpLocks/>
          </p:cNvGrpSpPr>
          <p:nvPr/>
        </p:nvGrpSpPr>
        <p:grpSpPr bwMode="auto">
          <a:xfrm>
            <a:off x="5076825" y="2636838"/>
            <a:ext cx="1100138" cy="1190625"/>
            <a:chOff x="638" y="11791"/>
            <a:chExt cx="1731" cy="1875"/>
          </a:xfrm>
        </p:grpSpPr>
        <p:pic>
          <p:nvPicPr>
            <p:cNvPr id="45084" name="Picture 29" descr="summer3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638" y="11791"/>
              <a:ext cx="1620" cy="1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085" name="AutoShape 30"/>
            <p:cNvSpPr>
              <a:spLocks noChangeArrowheads="1"/>
            </p:cNvSpPr>
            <p:nvPr/>
          </p:nvSpPr>
          <p:spPr bwMode="auto">
            <a:xfrm>
              <a:off x="1802" y="11834"/>
              <a:ext cx="567" cy="567"/>
            </a:xfrm>
            <a:prstGeom prst="flowChartConnector">
              <a:avLst/>
            </a:prstGeom>
            <a:solidFill>
              <a:srgbClr val="C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200">
                  <a:solidFill>
                    <a:schemeClr val="bg1"/>
                  </a:solidFill>
                  <a:latin typeface="Times New Roman" pitchFamily="18" charset="0"/>
                </a:rPr>
                <a:t>9</a:t>
              </a:r>
              <a:endParaRPr lang="ru-RU">
                <a:solidFill>
                  <a:schemeClr val="bg1"/>
                </a:solidFill>
              </a:endParaRPr>
            </a:p>
          </p:txBody>
        </p:sp>
      </p:grpSp>
      <p:grpSp>
        <p:nvGrpSpPr>
          <p:cNvPr id="45066" name="Group 31"/>
          <p:cNvGrpSpPr>
            <a:grpSpLocks/>
          </p:cNvGrpSpPr>
          <p:nvPr/>
        </p:nvGrpSpPr>
        <p:grpSpPr bwMode="auto">
          <a:xfrm>
            <a:off x="6443663" y="2420938"/>
            <a:ext cx="1651000" cy="1190625"/>
            <a:chOff x="6642" y="12756"/>
            <a:chExt cx="2602" cy="1875"/>
          </a:xfrm>
        </p:grpSpPr>
        <p:pic>
          <p:nvPicPr>
            <p:cNvPr id="45082" name="Picture 32" descr="snowy3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6642" y="12756"/>
              <a:ext cx="2250" cy="1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083" name="AutoShape 33"/>
            <p:cNvSpPr>
              <a:spLocks noChangeArrowheads="1"/>
            </p:cNvSpPr>
            <p:nvPr/>
          </p:nvSpPr>
          <p:spPr bwMode="auto">
            <a:xfrm>
              <a:off x="8677" y="13913"/>
              <a:ext cx="567" cy="567"/>
            </a:xfrm>
            <a:prstGeom prst="flowChartConnector">
              <a:avLst/>
            </a:prstGeom>
            <a:solidFill>
              <a:srgbClr val="C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900">
                  <a:solidFill>
                    <a:schemeClr val="bg1"/>
                  </a:solidFill>
                  <a:latin typeface="Times New Roman" pitchFamily="18" charset="0"/>
                </a:rPr>
                <a:t>10</a:t>
              </a:r>
              <a:endParaRPr lang="ru-RU">
                <a:solidFill>
                  <a:schemeClr val="bg1"/>
                </a:solidFill>
              </a:endParaRPr>
            </a:p>
          </p:txBody>
        </p:sp>
      </p:grpSp>
      <p:grpSp>
        <p:nvGrpSpPr>
          <p:cNvPr id="45067" name="Group 34"/>
          <p:cNvGrpSpPr>
            <a:grpSpLocks/>
          </p:cNvGrpSpPr>
          <p:nvPr/>
        </p:nvGrpSpPr>
        <p:grpSpPr bwMode="auto">
          <a:xfrm>
            <a:off x="1042988" y="4149725"/>
            <a:ext cx="1117600" cy="1187450"/>
            <a:chOff x="2471" y="12841"/>
            <a:chExt cx="1761" cy="1871"/>
          </a:xfrm>
        </p:grpSpPr>
        <p:pic>
          <p:nvPicPr>
            <p:cNvPr id="45080" name="Picture 35" descr="spring1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2471" y="12841"/>
              <a:ext cx="1507" cy="18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081" name="AutoShape 36"/>
            <p:cNvSpPr>
              <a:spLocks noChangeArrowheads="1"/>
            </p:cNvSpPr>
            <p:nvPr/>
          </p:nvSpPr>
          <p:spPr bwMode="auto">
            <a:xfrm>
              <a:off x="3665" y="13346"/>
              <a:ext cx="567" cy="567"/>
            </a:xfrm>
            <a:prstGeom prst="flowChartConnector">
              <a:avLst/>
            </a:prstGeom>
            <a:solidFill>
              <a:srgbClr val="C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900">
                  <a:solidFill>
                    <a:schemeClr val="bg1"/>
                  </a:solidFill>
                  <a:latin typeface="Times New Roman" pitchFamily="18" charset="0"/>
                </a:rPr>
                <a:t>11</a:t>
              </a:r>
              <a:endParaRPr lang="ru-RU">
                <a:solidFill>
                  <a:schemeClr val="bg1"/>
                </a:solidFill>
              </a:endParaRPr>
            </a:p>
          </p:txBody>
        </p:sp>
      </p:grpSp>
      <p:grpSp>
        <p:nvGrpSpPr>
          <p:cNvPr id="45068" name="Group 37"/>
          <p:cNvGrpSpPr>
            <a:grpSpLocks/>
          </p:cNvGrpSpPr>
          <p:nvPr/>
        </p:nvGrpSpPr>
        <p:grpSpPr bwMode="auto">
          <a:xfrm>
            <a:off x="2411413" y="4508500"/>
            <a:ext cx="866775" cy="1260475"/>
            <a:chOff x="9892" y="10417"/>
            <a:chExt cx="1365" cy="1984"/>
          </a:xfrm>
        </p:grpSpPr>
        <p:pic>
          <p:nvPicPr>
            <p:cNvPr id="45078" name="Picture 38" descr="icy2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9892" y="10417"/>
              <a:ext cx="1365" cy="1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079" name="AutoShape 39"/>
            <p:cNvSpPr>
              <a:spLocks noChangeArrowheads="1"/>
            </p:cNvSpPr>
            <p:nvPr/>
          </p:nvSpPr>
          <p:spPr bwMode="auto">
            <a:xfrm>
              <a:off x="9892" y="11834"/>
              <a:ext cx="567" cy="567"/>
            </a:xfrm>
            <a:prstGeom prst="flowChartConnector">
              <a:avLst/>
            </a:prstGeom>
            <a:solidFill>
              <a:srgbClr val="C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900">
                  <a:solidFill>
                    <a:schemeClr val="bg1"/>
                  </a:solidFill>
                  <a:latin typeface="Times New Roman" pitchFamily="18" charset="0"/>
                </a:rPr>
                <a:t>12</a:t>
              </a:r>
              <a:endParaRPr lang="ru-RU">
                <a:solidFill>
                  <a:schemeClr val="bg1"/>
                </a:solidFill>
              </a:endParaRPr>
            </a:p>
          </p:txBody>
        </p:sp>
      </p:grpSp>
      <p:grpSp>
        <p:nvGrpSpPr>
          <p:cNvPr id="45069" name="Group 40"/>
          <p:cNvGrpSpPr>
            <a:grpSpLocks/>
          </p:cNvGrpSpPr>
          <p:nvPr/>
        </p:nvGrpSpPr>
        <p:grpSpPr bwMode="auto">
          <a:xfrm>
            <a:off x="3419475" y="3716338"/>
            <a:ext cx="1301750" cy="1008062"/>
            <a:chOff x="4192" y="13044"/>
            <a:chExt cx="2051" cy="1587"/>
          </a:xfrm>
        </p:grpSpPr>
        <p:pic>
          <p:nvPicPr>
            <p:cNvPr id="45076" name="Picture 41" descr="icy4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4192" y="13044"/>
              <a:ext cx="2051" cy="1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077" name="AutoShape 42"/>
            <p:cNvSpPr>
              <a:spLocks noChangeArrowheads="1"/>
            </p:cNvSpPr>
            <p:nvPr/>
          </p:nvSpPr>
          <p:spPr bwMode="auto">
            <a:xfrm>
              <a:off x="5259" y="13044"/>
              <a:ext cx="567" cy="567"/>
            </a:xfrm>
            <a:prstGeom prst="flowChartConnector">
              <a:avLst/>
            </a:prstGeom>
            <a:solidFill>
              <a:srgbClr val="C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900">
                  <a:solidFill>
                    <a:schemeClr val="bg1"/>
                  </a:solidFill>
                  <a:latin typeface="Times New Roman" pitchFamily="18" charset="0"/>
                </a:rPr>
                <a:t>13</a:t>
              </a:r>
              <a:endParaRPr lang="ru-RU">
                <a:solidFill>
                  <a:schemeClr val="bg1"/>
                </a:solidFill>
              </a:endParaRPr>
            </a:p>
          </p:txBody>
        </p:sp>
      </p:grpSp>
      <p:grpSp>
        <p:nvGrpSpPr>
          <p:cNvPr id="45070" name="Group 43"/>
          <p:cNvGrpSpPr>
            <a:grpSpLocks/>
          </p:cNvGrpSpPr>
          <p:nvPr/>
        </p:nvGrpSpPr>
        <p:grpSpPr bwMode="auto">
          <a:xfrm>
            <a:off x="4932363" y="4652963"/>
            <a:ext cx="1377950" cy="1260475"/>
            <a:chOff x="8981" y="1246"/>
            <a:chExt cx="2169" cy="1984"/>
          </a:xfrm>
        </p:grpSpPr>
        <p:pic>
          <p:nvPicPr>
            <p:cNvPr id="45074" name="Picture 44" descr="windy2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8981" y="1246"/>
              <a:ext cx="2169" cy="1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075" name="AutoShape 45"/>
            <p:cNvSpPr>
              <a:spLocks noChangeArrowheads="1"/>
            </p:cNvSpPr>
            <p:nvPr/>
          </p:nvSpPr>
          <p:spPr bwMode="auto">
            <a:xfrm>
              <a:off x="10053" y="2663"/>
              <a:ext cx="567" cy="567"/>
            </a:xfrm>
            <a:prstGeom prst="flowChartConnector">
              <a:avLst/>
            </a:prstGeom>
            <a:solidFill>
              <a:srgbClr val="C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900">
                  <a:solidFill>
                    <a:schemeClr val="bg1"/>
                  </a:solidFill>
                  <a:latin typeface="Times New Roman" pitchFamily="18" charset="0"/>
                </a:rPr>
                <a:t>14</a:t>
              </a:r>
              <a:endParaRPr lang="ru-RU">
                <a:solidFill>
                  <a:schemeClr val="bg1"/>
                </a:solidFill>
              </a:endParaRPr>
            </a:p>
          </p:txBody>
        </p:sp>
      </p:grpSp>
      <p:grpSp>
        <p:nvGrpSpPr>
          <p:cNvPr id="45071" name="Group 46"/>
          <p:cNvGrpSpPr>
            <a:grpSpLocks/>
          </p:cNvGrpSpPr>
          <p:nvPr/>
        </p:nvGrpSpPr>
        <p:grpSpPr bwMode="auto">
          <a:xfrm>
            <a:off x="6804025" y="4005263"/>
            <a:ext cx="1435100" cy="1189037"/>
            <a:chOff x="9083" y="12609"/>
            <a:chExt cx="2260" cy="1871"/>
          </a:xfrm>
        </p:grpSpPr>
        <p:pic>
          <p:nvPicPr>
            <p:cNvPr id="45072" name="Picture 47" descr="foggy2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9083" y="12609"/>
              <a:ext cx="2260" cy="18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073" name="AutoShape 48"/>
            <p:cNvSpPr>
              <a:spLocks noChangeArrowheads="1"/>
            </p:cNvSpPr>
            <p:nvPr/>
          </p:nvSpPr>
          <p:spPr bwMode="auto">
            <a:xfrm>
              <a:off x="10505" y="13346"/>
              <a:ext cx="567" cy="567"/>
            </a:xfrm>
            <a:prstGeom prst="flowChartConnector">
              <a:avLst/>
            </a:prstGeom>
            <a:solidFill>
              <a:srgbClr val="C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900">
                  <a:solidFill>
                    <a:schemeClr val="bg1"/>
                  </a:solidFill>
                  <a:latin typeface="Times New Roman" pitchFamily="18" charset="0"/>
                </a:rPr>
                <a:t>15</a:t>
              </a:r>
              <a:endParaRPr lang="ru-RU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1" name="Group 4"/>
          <p:cNvGrpSpPr>
            <a:grpSpLocks/>
          </p:cNvGrpSpPr>
          <p:nvPr/>
        </p:nvGrpSpPr>
        <p:grpSpPr bwMode="auto">
          <a:xfrm>
            <a:off x="1657350" y="836613"/>
            <a:ext cx="5291138" cy="5256212"/>
            <a:chOff x="2369" y="3885"/>
            <a:chExt cx="5460" cy="8826"/>
          </a:xfrm>
        </p:grpSpPr>
        <p:grpSp>
          <p:nvGrpSpPr>
            <p:cNvPr id="46082" name="Group 5"/>
            <p:cNvGrpSpPr>
              <a:grpSpLocks/>
            </p:cNvGrpSpPr>
            <p:nvPr/>
          </p:nvGrpSpPr>
          <p:grpSpPr bwMode="auto">
            <a:xfrm>
              <a:off x="4646" y="3885"/>
              <a:ext cx="1821" cy="454"/>
              <a:chOff x="4646" y="3885"/>
              <a:chExt cx="1821" cy="454"/>
            </a:xfrm>
          </p:grpSpPr>
          <p:sp>
            <p:nvSpPr>
              <p:cNvPr id="46184" name="AutoShape 6"/>
              <p:cNvSpPr>
                <a:spLocks noChangeArrowheads="1"/>
              </p:cNvSpPr>
              <p:nvPr/>
            </p:nvSpPr>
            <p:spPr bwMode="auto">
              <a:xfrm>
                <a:off x="5100" y="3885"/>
                <a:ext cx="454" cy="454"/>
              </a:xfrm>
              <a:prstGeom prst="roundRect">
                <a:avLst>
                  <a:gd name="adj" fmla="val 16667"/>
                </a:avLst>
              </a:prstGeom>
              <a:solidFill>
                <a:srgbClr val="D8D8D8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ru-RU" sz="1200">
                    <a:latin typeface="Times New Roman" pitchFamily="18" charset="0"/>
                  </a:rPr>
                  <a:t>H</a:t>
                </a:r>
                <a:endParaRPr lang="ru-RU"/>
              </a:p>
            </p:txBody>
          </p:sp>
          <p:sp>
            <p:nvSpPr>
              <p:cNvPr id="46185" name="AutoShape 7"/>
              <p:cNvSpPr>
                <a:spLocks noChangeArrowheads="1"/>
              </p:cNvSpPr>
              <p:nvPr/>
            </p:nvSpPr>
            <p:spPr bwMode="auto">
              <a:xfrm>
                <a:off x="5554" y="3885"/>
                <a:ext cx="454" cy="454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ru-RU" sz="1200">
                    <a:latin typeface="Times New Roman" pitchFamily="18" charset="0"/>
                  </a:rPr>
                  <a:t>O</a:t>
                </a:r>
                <a:endParaRPr lang="ru-RU"/>
              </a:p>
            </p:txBody>
          </p:sp>
          <p:sp>
            <p:nvSpPr>
              <p:cNvPr id="46186" name="AutoShape 8"/>
              <p:cNvSpPr>
                <a:spLocks noChangeArrowheads="1"/>
              </p:cNvSpPr>
              <p:nvPr/>
            </p:nvSpPr>
            <p:spPr bwMode="auto">
              <a:xfrm>
                <a:off x="6013" y="3885"/>
                <a:ext cx="454" cy="454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ru-RU" sz="1200">
                    <a:latin typeface="Times New Roman" pitchFamily="18" charset="0"/>
                  </a:rPr>
                  <a:t>T</a:t>
                </a:r>
                <a:endParaRPr lang="ru-RU"/>
              </a:p>
            </p:txBody>
          </p:sp>
          <p:sp>
            <p:nvSpPr>
              <p:cNvPr id="46187" name="AutoShape 9"/>
              <p:cNvSpPr>
                <a:spLocks noChangeArrowheads="1"/>
              </p:cNvSpPr>
              <p:nvPr/>
            </p:nvSpPr>
            <p:spPr bwMode="auto">
              <a:xfrm>
                <a:off x="4646" y="3885"/>
                <a:ext cx="454" cy="454"/>
              </a:xfrm>
              <a:prstGeom prst="roundRect">
                <a:avLst>
                  <a:gd name="adj" fmla="val 16667"/>
                </a:avLst>
              </a:prstGeom>
              <a:solidFill>
                <a:srgbClr val="D8D8D8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 sz="600">
                    <a:latin typeface="Times New Roman" pitchFamily="18" charset="0"/>
                  </a:rPr>
                  <a:t>1</a:t>
                </a:r>
                <a:endParaRPr lang="ru-RU"/>
              </a:p>
            </p:txBody>
          </p:sp>
        </p:grpSp>
        <p:grpSp>
          <p:nvGrpSpPr>
            <p:cNvPr id="46083" name="Group 10"/>
            <p:cNvGrpSpPr>
              <a:grpSpLocks/>
            </p:cNvGrpSpPr>
            <p:nvPr/>
          </p:nvGrpSpPr>
          <p:grpSpPr bwMode="auto">
            <a:xfrm>
              <a:off x="4192" y="4521"/>
              <a:ext cx="2729" cy="454"/>
              <a:chOff x="4192" y="4521"/>
              <a:chExt cx="2729" cy="454"/>
            </a:xfrm>
          </p:grpSpPr>
          <p:sp>
            <p:nvSpPr>
              <p:cNvPr id="46178" name="AutoShape 11"/>
              <p:cNvSpPr>
                <a:spLocks noChangeArrowheads="1"/>
              </p:cNvSpPr>
              <p:nvPr/>
            </p:nvSpPr>
            <p:spPr bwMode="auto">
              <a:xfrm>
                <a:off x="5100" y="4521"/>
                <a:ext cx="454" cy="454"/>
              </a:xfrm>
              <a:prstGeom prst="roundRect">
                <a:avLst>
                  <a:gd name="adj" fmla="val 16667"/>
                </a:avLst>
              </a:prstGeom>
              <a:solidFill>
                <a:srgbClr val="D8D8D8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ru-RU" sz="1200">
                    <a:latin typeface="Times New Roman" pitchFamily="18" charset="0"/>
                  </a:rPr>
                  <a:t>U</a:t>
                </a:r>
                <a:endParaRPr lang="ru-RU"/>
              </a:p>
            </p:txBody>
          </p:sp>
          <p:sp>
            <p:nvSpPr>
              <p:cNvPr id="46179" name="AutoShape 12"/>
              <p:cNvSpPr>
                <a:spLocks noChangeArrowheads="1"/>
              </p:cNvSpPr>
              <p:nvPr/>
            </p:nvSpPr>
            <p:spPr bwMode="auto">
              <a:xfrm>
                <a:off x="4646" y="4521"/>
                <a:ext cx="454" cy="454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ru-RU" sz="1200">
                    <a:latin typeface="Times New Roman" pitchFamily="18" charset="0"/>
                  </a:rPr>
                  <a:t>S</a:t>
                </a:r>
                <a:endParaRPr lang="ru-RU"/>
              </a:p>
            </p:txBody>
          </p:sp>
          <p:sp>
            <p:nvSpPr>
              <p:cNvPr id="46180" name="AutoShape 13"/>
              <p:cNvSpPr>
                <a:spLocks noChangeArrowheads="1"/>
              </p:cNvSpPr>
              <p:nvPr/>
            </p:nvSpPr>
            <p:spPr bwMode="auto">
              <a:xfrm>
                <a:off x="5554" y="4521"/>
                <a:ext cx="454" cy="454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ru-RU" sz="1200">
                    <a:latin typeface="Times New Roman" pitchFamily="18" charset="0"/>
                  </a:rPr>
                  <a:t>N</a:t>
                </a:r>
                <a:endParaRPr lang="ru-RU"/>
              </a:p>
            </p:txBody>
          </p:sp>
          <p:sp>
            <p:nvSpPr>
              <p:cNvPr id="46181" name="AutoShape 14"/>
              <p:cNvSpPr>
                <a:spLocks noChangeArrowheads="1"/>
              </p:cNvSpPr>
              <p:nvPr/>
            </p:nvSpPr>
            <p:spPr bwMode="auto">
              <a:xfrm>
                <a:off x="6008" y="4521"/>
                <a:ext cx="454" cy="454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ru-RU" sz="1200">
                    <a:latin typeface="Times New Roman" pitchFamily="18" charset="0"/>
                  </a:rPr>
                  <a:t>N</a:t>
                </a:r>
                <a:endParaRPr lang="ru-RU"/>
              </a:p>
            </p:txBody>
          </p:sp>
          <p:sp>
            <p:nvSpPr>
              <p:cNvPr id="46182" name="AutoShape 15"/>
              <p:cNvSpPr>
                <a:spLocks noChangeArrowheads="1"/>
              </p:cNvSpPr>
              <p:nvPr/>
            </p:nvSpPr>
            <p:spPr bwMode="auto">
              <a:xfrm>
                <a:off x="6467" y="4521"/>
                <a:ext cx="454" cy="454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ru-RU" sz="1200">
                    <a:latin typeface="Times New Roman" pitchFamily="18" charset="0"/>
                  </a:rPr>
                  <a:t>Y</a:t>
                </a:r>
                <a:endParaRPr lang="ru-RU"/>
              </a:p>
            </p:txBody>
          </p:sp>
          <p:sp>
            <p:nvSpPr>
              <p:cNvPr id="46183" name="AutoShape 16"/>
              <p:cNvSpPr>
                <a:spLocks noChangeArrowheads="1"/>
              </p:cNvSpPr>
              <p:nvPr/>
            </p:nvSpPr>
            <p:spPr bwMode="auto">
              <a:xfrm>
                <a:off x="4192" y="4521"/>
                <a:ext cx="454" cy="454"/>
              </a:xfrm>
              <a:prstGeom prst="roundRect">
                <a:avLst>
                  <a:gd name="adj" fmla="val 16667"/>
                </a:avLst>
              </a:prstGeom>
              <a:solidFill>
                <a:srgbClr val="D8D8D8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 sz="600">
                    <a:latin typeface="Times New Roman" pitchFamily="18" charset="0"/>
                  </a:rPr>
                  <a:t>2</a:t>
                </a:r>
              </a:p>
              <a:p>
                <a:endParaRPr lang="ru-RU"/>
              </a:p>
            </p:txBody>
          </p:sp>
        </p:grpSp>
        <p:grpSp>
          <p:nvGrpSpPr>
            <p:cNvPr id="46084" name="Group 17"/>
            <p:cNvGrpSpPr>
              <a:grpSpLocks/>
            </p:cNvGrpSpPr>
            <p:nvPr/>
          </p:nvGrpSpPr>
          <p:grpSpPr bwMode="auto">
            <a:xfrm>
              <a:off x="4639" y="5808"/>
              <a:ext cx="2736" cy="454"/>
              <a:chOff x="4639" y="5808"/>
              <a:chExt cx="2736" cy="454"/>
            </a:xfrm>
          </p:grpSpPr>
          <p:sp>
            <p:nvSpPr>
              <p:cNvPr id="46172" name="AutoShape 18"/>
              <p:cNvSpPr>
                <a:spLocks noChangeArrowheads="1"/>
              </p:cNvSpPr>
              <p:nvPr/>
            </p:nvSpPr>
            <p:spPr bwMode="auto">
              <a:xfrm>
                <a:off x="6921" y="5808"/>
                <a:ext cx="454" cy="454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ru-RU" sz="1200">
                    <a:latin typeface="Times New Roman" pitchFamily="18" charset="0"/>
                  </a:rPr>
                  <a:t>Y</a:t>
                </a:r>
                <a:endParaRPr lang="ru-RU"/>
              </a:p>
            </p:txBody>
          </p:sp>
          <p:sp>
            <p:nvSpPr>
              <p:cNvPr id="46173" name="AutoShape 19"/>
              <p:cNvSpPr>
                <a:spLocks noChangeArrowheads="1"/>
              </p:cNvSpPr>
              <p:nvPr/>
            </p:nvSpPr>
            <p:spPr bwMode="auto">
              <a:xfrm>
                <a:off x="5552" y="5808"/>
                <a:ext cx="454" cy="454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ru-RU" sz="1200">
                    <a:latin typeface="Times New Roman" pitchFamily="18" charset="0"/>
                  </a:rPr>
                  <a:t>A</a:t>
                </a:r>
                <a:endParaRPr lang="ru-RU"/>
              </a:p>
            </p:txBody>
          </p:sp>
          <p:sp>
            <p:nvSpPr>
              <p:cNvPr id="46174" name="AutoShape 20"/>
              <p:cNvSpPr>
                <a:spLocks noChangeArrowheads="1"/>
              </p:cNvSpPr>
              <p:nvPr/>
            </p:nvSpPr>
            <p:spPr bwMode="auto">
              <a:xfrm>
                <a:off x="6001" y="5808"/>
                <a:ext cx="454" cy="454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ru-RU" sz="1200">
                    <a:latin typeface="Times New Roman" pitchFamily="18" charset="0"/>
                  </a:rPr>
                  <a:t>I</a:t>
                </a:r>
                <a:endParaRPr lang="ru-RU"/>
              </a:p>
            </p:txBody>
          </p:sp>
          <p:sp>
            <p:nvSpPr>
              <p:cNvPr id="46175" name="AutoShape 21"/>
              <p:cNvSpPr>
                <a:spLocks noChangeArrowheads="1"/>
              </p:cNvSpPr>
              <p:nvPr/>
            </p:nvSpPr>
            <p:spPr bwMode="auto">
              <a:xfrm>
                <a:off x="6460" y="5808"/>
                <a:ext cx="454" cy="454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ru-RU" sz="1200">
                    <a:latin typeface="Times New Roman" pitchFamily="18" charset="0"/>
                  </a:rPr>
                  <a:t>N</a:t>
                </a:r>
                <a:endParaRPr lang="ru-RU"/>
              </a:p>
            </p:txBody>
          </p:sp>
          <p:sp>
            <p:nvSpPr>
              <p:cNvPr id="46176" name="AutoShape 22"/>
              <p:cNvSpPr>
                <a:spLocks noChangeArrowheads="1"/>
              </p:cNvSpPr>
              <p:nvPr/>
            </p:nvSpPr>
            <p:spPr bwMode="auto">
              <a:xfrm>
                <a:off x="5093" y="5808"/>
                <a:ext cx="454" cy="454"/>
              </a:xfrm>
              <a:prstGeom prst="roundRect">
                <a:avLst>
                  <a:gd name="adj" fmla="val 16667"/>
                </a:avLst>
              </a:prstGeom>
              <a:solidFill>
                <a:srgbClr val="D8D8D8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ru-RU" sz="1200">
                    <a:latin typeface="Times New Roman" pitchFamily="18" charset="0"/>
                  </a:rPr>
                  <a:t>R</a:t>
                </a:r>
                <a:endParaRPr lang="ru-RU"/>
              </a:p>
            </p:txBody>
          </p:sp>
          <p:sp>
            <p:nvSpPr>
              <p:cNvPr id="46177" name="AutoShape 23"/>
              <p:cNvSpPr>
                <a:spLocks noChangeArrowheads="1"/>
              </p:cNvSpPr>
              <p:nvPr/>
            </p:nvSpPr>
            <p:spPr bwMode="auto">
              <a:xfrm>
                <a:off x="4639" y="5808"/>
                <a:ext cx="454" cy="454"/>
              </a:xfrm>
              <a:prstGeom prst="roundRect">
                <a:avLst>
                  <a:gd name="adj" fmla="val 16667"/>
                </a:avLst>
              </a:prstGeom>
              <a:solidFill>
                <a:srgbClr val="D8D8D8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 sz="600">
                    <a:latin typeface="Times New Roman" pitchFamily="18" charset="0"/>
                  </a:rPr>
                  <a:t>4</a:t>
                </a:r>
                <a:endParaRPr lang="ru-RU"/>
              </a:p>
            </p:txBody>
          </p:sp>
        </p:grpSp>
        <p:grpSp>
          <p:nvGrpSpPr>
            <p:cNvPr id="46085" name="Group 24"/>
            <p:cNvGrpSpPr>
              <a:grpSpLocks/>
            </p:cNvGrpSpPr>
            <p:nvPr/>
          </p:nvGrpSpPr>
          <p:grpSpPr bwMode="auto">
            <a:xfrm>
              <a:off x="3284" y="5157"/>
              <a:ext cx="3183" cy="454"/>
              <a:chOff x="3284" y="5157"/>
              <a:chExt cx="3183" cy="454"/>
            </a:xfrm>
          </p:grpSpPr>
          <p:sp>
            <p:nvSpPr>
              <p:cNvPr id="46165" name="AutoShape 25"/>
              <p:cNvSpPr>
                <a:spLocks noChangeArrowheads="1"/>
              </p:cNvSpPr>
              <p:nvPr/>
            </p:nvSpPr>
            <p:spPr bwMode="auto">
              <a:xfrm>
                <a:off x="4185" y="5157"/>
                <a:ext cx="454" cy="454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ru-RU" sz="1200">
                    <a:latin typeface="Times New Roman" pitchFamily="18" charset="0"/>
                  </a:rPr>
                  <a:t>T</a:t>
                </a:r>
                <a:endParaRPr lang="ru-RU"/>
              </a:p>
            </p:txBody>
          </p:sp>
          <p:sp>
            <p:nvSpPr>
              <p:cNvPr id="46166" name="AutoShape 26"/>
              <p:cNvSpPr>
                <a:spLocks noChangeArrowheads="1"/>
              </p:cNvSpPr>
              <p:nvPr/>
            </p:nvSpPr>
            <p:spPr bwMode="auto">
              <a:xfrm>
                <a:off x="4646" y="5157"/>
                <a:ext cx="454" cy="454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ru-RU" sz="1200">
                    <a:latin typeface="Times New Roman" pitchFamily="18" charset="0"/>
                  </a:rPr>
                  <a:t>O</a:t>
                </a:r>
                <a:endParaRPr lang="ru-RU"/>
              </a:p>
            </p:txBody>
          </p:sp>
          <p:sp>
            <p:nvSpPr>
              <p:cNvPr id="46167" name="AutoShape 27"/>
              <p:cNvSpPr>
                <a:spLocks noChangeArrowheads="1"/>
              </p:cNvSpPr>
              <p:nvPr/>
            </p:nvSpPr>
            <p:spPr bwMode="auto">
              <a:xfrm>
                <a:off x="5554" y="5157"/>
                <a:ext cx="454" cy="454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ru-RU" sz="1200">
                    <a:latin typeface="Times New Roman" pitchFamily="18" charset="0"/>
                  </a:rPr>
                  <a:t>M</a:t>
                </a:r>
                <a:endParaRPr lang="ru-RU"/>
              </a:p>
            </p:txBody>
          </p:sp>
          <p:sp>
            <p:nvSpPr>
              <p:cNvPr id="46168" name="AutoShape 28"/>
              <p:cNvSpPr>
                <a:spLocks noChangeArrowheads="1"/>
              </p:cNvSpPr>
              <p:nvPr/>
            </p:nvSpPr>
            <p:spPr bwMode="auto">
              <a:xfrm>
                <a:off x="6013" y="5157"/>
                <a:ext cx="454" cy="454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ru-RU" sz="1200">
                    <a:latin typeface="Times New Roman" pitchFamily="18" charset="0"/>
                  </a:rPr>
                  <a:t>Y</a:t>
                </a:r>
                <a:endParaRPr lang="ru-RU"/>
              </a:p>
            </p:txBody>
          </p:sp>
          <p:sp>
            <p:nvSpPr>
              <p:cNvPr id="46169" name="AutoShape 29"/>
              <p:cNvSpPr>
                <a:spLocks noChangeArrowheads="1"/>
              </p:cNvSpPr>
              <p:nvPr/>
            </p:nvSpPr>
            <p:spPr bwMode="auto">
              <a:xfrm>
                <a:off x="5100" y="5157"/>
                <a:ext cx="454" cy="454"/>
              </a:xfrm>
              <a:prstGeom prst="roundRect">
                <a:avLst>
                  <a:gd name="adj" fmla="val 16667"/>
                </a:avLst>
              </a:prstGeom>
              <a:solidFill>
                <a:srgbClr val="D8D8D8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ru-RU" sz="1200">
                    <a:latin typeface="Times New Roman" pitchFamily="18" charset="0"/>
                  </a:rPr>
                  <a:t>R</a:t>
                </a:r>
                <a:endParaRPr lang="ru-RU"/>
              </a:p>
            </p:txBody>
          </p:sp>
          <p:sp>
            <p:nvSpPr>
              <p:cNvPr id="46170" name="AutoShape 30"/>
              <p:cNvSpPr>
                <a:spLocks noChangeArrowheads="1"/>
              </p:cNvSpPr>
              <p:nvPr/>
            </p:nvSpPr>
            <p:spPr bwMode="auto">
              <a:xfrm>
                <a:off x="3284" y="5157"/>
                <a:ext cx="454" cy="454"/>
              </a:xfrm>
              <a:prstGeom prst="roundRect">
                <a:avLst>
                  <a:gd name="adj" fmla="val 16667"/>
                </a:avLst>
              </a:prstGeom>
              <a:solidFill>
                <a:srgbClr val="D8D8D8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 sz="600">
                    <a:latin typeface="Times New Roman" pitchFamily="18" charset="0"/>
                  </a:rPr>
                  <a:t>3</a:t>
                </a:r>
                <a:endParaRPr lang="ru-RU"/>
              </a:p>
            </p:txBody>
          </p:sp>
          <p:sp>
            <p:nvSpPr>
              <p:cNvPr id="46171" name="AutoShape 31"/>
              <p:cNvSpPr>
                <a:spLocks noChangeArrowheads="1"/>
              </p:cNvSpPr>
              <p:nvPr/>
            </p:nvSpPr>
            <p:spPr bwMode="auto">
              <a:xfrm>
                <a:off x="3738" y="5157"/>
                <a:ext cx="454" cy="454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ru-RU" sz="1200">
                    <a:latin typeface="Times New Roman" pitchFamily="18" charset="0"/>
                  </a:rPr>
                  <a:t>S</a:t>
                </a:r>
                <a:endParaRPr lang="ru-RU"/>
              </a:p>
            </p:txBody>
          </p:sp>
        </p:grpSp>
        <p:grpSp>
          <p:nvGrpSpPr>
            <p:cNvPr id="46086" name="Group 32"/>
            <p:cNvGrpSpPr>
              <a:grpSpLocks/>
            </p:cNvGrpSpPr>
            <p:nvPr/>
          </p:nvGrpSpPr>
          <p:grpSpPr bwMode="auto">
            <a:xfrm>
              <a:off x="4639" y="6413"/>
              <a:ext cx="3190" cy="454"/>
              <a:chOff x="4639" y="6413"/>
              <a:chExt cx="3190" cy="454"/>
            </a:xfrm>
          </p:grpSpPr>
          <p:sp>
            <p:nvSpPr>
              <p:cNvPr id="46158" name="AutoShape 33"/>
              <p:cNvSpPr>
                <a:spLocks noChangeArrowheads="1"/>
              </p:cNvSpPr>
              <p:nvPr/>
            </p:nvSpPr>
            <p:spPr bwMode="auto">
              <a:xfrm>
                <a:off x="5100" y="6413"/>
                <a:ext cx="454" cy="454"/>
              </a:xfrm>
              <a:prstGeom prst="roundRect">
                <a:avLst>
                  <a:gd name="adj" fmla="val 16667"/>
                </a:avLst>
              </a:prstGeom>
              <a:solidFill>
                <a:srgbClr val="D8D8D8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ru-RU" sz="1200">
                    <a:latin typeface="Times New Roman" pitchFamily="18" charset="0"/>
                  </a:rPr>
                  <a:t>A</a:t>
                </a:r>
                <a:endParaRPr lang="ru-RU"/>
              </a:p>
            </p:txBody>
          </p:sp>
          <p:sp>
            <p:nvSpPr>
              <p:cNvPr id="46159" name="AutoShape 34"/>
              <p:cNvSpPr>
                <a:spLocks noChangeArrowheads="1"/>
              </p:cNvSpPr>
              <p:nvPr/>
            </p:nvSpPr>
            <p:spPr bwMode="auto">
              <a:xfrm>
                <a:off x="5559" y="6413"/>
                <a:ext cx="454" cy="454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ru-RU" sz="1200">
                    <a:latin typeface="Times New Roman" pitchFamily="18" charset="0"/>
                  </a:rPr>
                  <a:t>U</a:t>
                </a:r>
                <a:endParaRPr lang="ru-RU"/>
              </a:p>
            </p:txBody>
          </p:sp>
          <p:sp>
            <p:nvSpPr>
              <p:cNvPr id="46160" name="AutoShape 35"/>
              <p:cNvSpPr>
                <a:spLocks noChangeArrowheads="1"/>
              </p:cNvSpPr>
              <p:nvPr/>
            </p:nvSpPr>
            <p:spPr bwMode="auto">
              <a:xfrm>
                <a:off x="6008" y="6413"/>
                <a:ext cx="454" cy="454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ru-RU" sz="1200">
                    <a:latin typeface="Times New Roman" pitchFamily="18" charset="0"/>
                  </a:rPr>
                  <a:t>T</a:t>
                </a:r>
                <a:endParaRPr lang="ru-RU"/>
              </a:p>
            </p:txBody>
          </p:sp>
          <p:sp>
            <p:nvSpPr>
              <p:cNvPr id="46161" name="AutoShape 36"/>
              <p:cNvSpPr>
                <a:spLocks noChangeArrowheads="1"/>
              </p:cNvSpPr>
              <p:nvPr/>
            </p:nvSpPr>
            <p:spPr bwMode="auto">
              <a:xfrm>
                <a:off x="6467" y="6413"/>
                <a:ext cx="454" cy="454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ru-RU" sz="1200">
                    <a:latin typeface="Times New Roman" pitchFamily="18" charset="0"/>
                  </a:rPr>
                  <a:t>U</a:t>
                </a:r>
                <a:endParaRPr lang="ru-RU"/>
              </a:p>
            </p:txBody>
          </p:sp>
          <p:sp>
            <p:nvSpPr>
              <p:cNvPr id="46162" name="AutoShape 37"/>
              <p:cNvSpPr>
                <a:spLocks noChangeArrowheads="1"/>
              </p:cNvSpPr>
              <p:nvPr/>
            </p:nvSpPr>
            <p:spPr bwMode="auto">
              <a:xfrm>
                <a:off x="6921" y="6413"/>
                <a:ext cx="454" cy="454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ru-RU" sz="1200">
                    <a:latin typeface="Times New Roman" pitchFamily="18" charset="0"/>
                  </a:rPr>
                  <a:t>M</a:t>
                </a:r>
                <a:endParaRPr lang="ru-RU"/>
              </a:p>
            </p:txBody>
          </p:sp>
          <p:sp>
            <p:nvSpPr>
              <p:cNvPr id="46163" name="AutoShape 38"/>
              <p:cNvSpPr>
                <a:spLocks noChangeArrowheads="1"/>
              </p:cNvSpPr>
              <p:nvPr/>
            </p:nvSpPr>
            <p:spPr bwMode="auto">
              <a:xfrm>
                <a:off x="7375" y="6413"/>
                <a:ext cx="454" cy="454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ru-RU" sz="1200">
                    <a:latin typeface="Times New Roman" pitchFamily="18" charset="0"/>
                  </a:rPr>
                  <a:t>N</a:t>
                </a:r>
                <a:endParaRPr lang="ru-RU"/>
              </a:p>
            </p:txBody>
          </p:sp>
          <p:sp>
            <p:nvSpPr>
              <p:cNvPr id="46164" name="AutoShape 39"/>
              <p:cNvSpPr>
                <a:spLocks noChangeArrowheads="1"/>
              </p:cNvSpPr>
              <p:nvPr/>
            </p:nvSpPr>
            <p:spPr bwMode="auto">
              <a:xfrm>
                <a:off x="4639" y="6413"/>
                <a:ext cx="454" cy="454"/>
              </a:xfrm>
              <a:prstGeom prst="roundRect">
                <a:avLst>
                  <a:gd name="adj" fmla="val 16667"/>
                </a:avLst>
              </a:prstGeom>
              <a:solidFill>
                <a:srgbClr val="D8D8D8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 sz="600">
                    <a:latin typeface="Times New Roman" pitchFamily="18" charset="0"/>
                  </a:rPr>
                  <a:t>5</a:t>
                </a:r>
                <a:endParaRPr lang="ru-RU"/>
              </a:p>
            </p:txBody>
          </p:sp>
        </p:grpSp>
        <p:grpSp>
          <p:nvGrpSpPr>
            <p:cNvPr id="46087" name="Group 40"/>
            <p:cNvGrpSpPr>
              <a:grpSpLocks/>
            </p:cNvGrpSpPr>
            <p:nvPr/>
          </p:nvGrpSpPr>
          <p:grpSpPr bwMode="auto">
            <a:xfrm>
              <a:off x="2369" y="6982"/>
              <a:ext cx="3185" cy="454"/>
              <a:chOff x="2369" y="6982"/>
              <a:chExt cx="3185" cy="454"/>
            </a:xfrm>
          </p:grpSpPr>
          <p:sp>
            <p:nvSpPr>
              <p:cNvPr id="46151" name="AutoShape 41"/>
              <p:cNvSpPr>
                <a:spLocks noChangeArrowheads="1"/>
              </p:cNvSpPr>
              <p:nvPr/>
            </p:nvSpPr>
            <p:spPr bwMode="auto">
              <a:xfrm>
                <a:off x="5100" y="6982"/>
                <a:ext cx="454" cy="454"/>
              </a:xfrm>
              <a:prstGeom prst="roundRect">
                <a:avLst>
                  <a:gd name="adj" fmla="val 16667"/>
                </a:avLst>
              </a:prstGeom>
              <a:solidFill>
                <a:srgbClr val="D8D8D8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ru-RU" sz="1200">
                    <a:latin typeface="Times New Roman" pitchFamily="18" charset="0"/>
                  </a:rPr>
                  <a:t>Y</a:t>
                </a:r>
                <a:endParaRPr lang="ru-RU"/>
              </a:p>
            </p:txBody>
          </p:sp>
          <p:sp>
            <p:nvSpPr>
              <p:cNvPr id="46152" name="AutoShape 42"/>
              <p:cNvSpPr>
                <a:spLocks noChangeArrowheads="1"/>
              </p:cNvSpPr>
              <p:nvPr/>
            </p:nvSpPr>
            <p:spPr bwMode="auto">
              <a:xfrm>
                <a:off x="4639" y="6982"/>
                <a:ext cx="454" cy="454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ru-RU" sz="1200">
                    <a:latin typeface="Times New Roman" pitchFamily="18" charset="0"/>
                  </a:rPr>
                  <a:t>D</a:t>
                </a:r>
                <a:endParaRPr lang="ru-RU"/>
              </a:p>
            </p:txBody>
          </p:sp>
          <p:sp>
            <p:nvSpPr>
              <p:cNvPr id="46153" name="AutoShape 43"/>
              <p:cNvSpPr>
                <a:spLocks noChangeArrowheads="1"/>
              </p:cNvSpPr>
              <p:nvPr/>
            </p:nvSpPr>
            <p:spPr bwMode="auto">
              <a:xfrm>
                <a:off x="4185" y="6982"/>
                <a:ext cx="454" cy="454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ru-RU" sz="1200">
                    <a:latin typeface="Times New Roman" pitchFamily="18" charset="0"/>
                  </a:rPr>
                  <a:t>U</a:t>
                </a:r>
                <a:endParaRPr lang="ru-RU"/>
              </a:p>
            </p:txBody>
          </p:sp>
          <p:sp>
            <p:nvSpPr>
              <p:cNvPr id="46154" name="AutoShape 44"/>
              <p:cNvSpPr>
                <a:spLocks noChangeArrowheads="1"/>
              </p:cNvSpPr>
              <p:nvPr/>
            </p:nvSpPr>
            <p:spPr bwMode="auto">
              <a:xfrm>
                <a:off x="3731" y="6982"/>
                <a:ext cx="454" cy="454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ru-RU" sz="1200">
                    <a:latin typeface="Times New Roman" pitchFamily="18" charset="0"/>
                  </a:rPr>
                  <a:t>O</a:t>
                </a:r>
                <a:endParaRPr lang="ru-RU"/>
              </a:p>
            </p:txBody>
          </p:sp>
          <p:sp>
            <p:nvSpPr>
              <p:cNvPr id="46155" name="AutoShape 45"/>
              <p:cNvSpPr>
                <a:spLocks noChangeArrowheads="1"/>
              </p:cNvSpPr>
              <p:nvPr/>
            </p:nvSpPr>
            <p:spPr bwMode="auto">
              <a:xfrm>
                <a:off x="3277" y="6982"/>
                <a:ext cx="454" cy="454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ru-RU" sz="1200">
                    <a:latin typeface="Times New Roman" pitchFamily="18" charset="0"/>
                  </a:rPr>
                  <a:t>L</a:t>
                </a:r>
                <a:endParaRPr lang="ru-RU"/>
              </a:p>
            </p:txBody>
          </p:sp>
          <p:sp>
            <p:nvSpPr>
              <p:cNvPr id="46156" name="AutoShape 46"/>
              <p:cNvSpPr>
                <a:spLocks noChangeArrowheads="1"/>
              </p:cNvSpPr>
              <p:nvPr/>
            </p:nvSpPr>
            <p:spPr bwMode="auto">
              <a:xfrm>
                <a:off x="2823" y="6982"/>
                <a:ext cx="454" cy="454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ru-RU" sz="1200">
                    <a:latin typeface="Times New Roman" pitchFamily="18" charset="0"/>
                  </a:rPr>
                  <a:t>C</a:t>
                </a:r>
                <a:endParaRPr lang="ru-RU"/>
              </a:p>
            </p:txBody>
          </p:sp>
          <p:sp>
            <p:nvSpPr>
              <p:cNvPr id="46157" name="AutoShape 47"/>
              <p:cNvSpPr>
                <a:spLocks noChangeArrowheads="1"/>
              </p:cNvSpPr>
              <p:nvPr/>
            </p:nvSpPr>
            <p:spPr bwMode="auto">
              <a:xfrm>
                <a:off x="2369" y="6982"/>
                <a:ext cx="454" cy="454"/>
              </a:xfrm>
              <a:prstGeom prst="roundRect">
                <a:avLst>
                  <a:gd name="adj" fmla="val 16667"/>
                </a:avLst>
              </a:prstGeom>
              <a:solidFill>
                <a:srgbClr val="D8D8D8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 sz="600">
                    <a:latin typeface="Times New Roman" pitchFamily="18" charset="0"/>
                  </a:rPr>
                  <a:t>6</a:t>
                </a:r>
                <a:endParaRPr lang="ru-RU"/>
              </a:p>
            </p:txBody>
          </p:sp>
        </p:grpSp>
        <p:grpSp>
          <p:nvGrpSpPr>
            <p:cNvPr id="46088" name="Group 48"/>
            <p:cNvGrpSpPr>
              <a:grpSpLocks/>
            </p:cNvGrpSpPr>
            <p:nvPr/>
          </p:nvGrpSpPr>
          <p:grpSpPr bwMode="auto">
            <a:xfrm>
              <a:off x="4192" y="7552"/>
              <a:ext cx="3183" cy="454"/>
              <a:chOff x="4192" y="7552"/>
              <a:chExt cx="3183" cy="454"/>
            </a:xfrm>
          </p:grpSpPr>
          <p:sp>
            <p:nvSpPr>
              <p:cNvPr id="46144" name="AutoShape 49"/>
              <p:cNvSpPr>
                <a:spLocks noChangeArrowheads="1"/>
              </p:cNvSpPr>
              <p:nvPr/>
            </p:nvSpPr>
            <p:spPr bwMode="auto">
              <a:xfrm>
                <a:off x="5100" y="7552"/>
                <a:ext cx="454" cy="454"/>
              </a:xfrm>
              <a:prstGeom prst="roundRect">
                <a:avLst>
                  <a:gd name="adj" fmla="val 16667"/>
                </a:avLst>
              </a:prstGeom>
              <a:solidFill>
                <a:srgbClr val="D8D8D8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ru-RU" sz="1200">
                    <a:latin typeface="Times New Roman" pitchFamily="18" charset="0"/>
                  </a:rPr>
                  <a:t>I</a:t>
                </a:r>
                <a:endParaRPr lang="ru-RU"/>
              </a:p>
            </p:txBody>
          </p:sp>
          <p:sp>
            <p:nvSpPr>
              <p:cNvPr id="46145" name="AutoShape 50"/>
              <p:cNvSpPr>
                <a:spLocks noChangeArrowheads="1"/>
              </p:cNvSpPr>
              <p:nvPr/>
            </p:nvSpPr>
            <p:spPr bwMode="auto">
              <a:xfrm>
                <a:off x="4646" y="7552"/>
                <a:ext cx="454" cy="454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ru-RU" sz="1200">
                    <a:latin typeface="Times New Roman" pitchFamily="18" charset="0"/>
                  </a:rPr>
                  <a:t>W</a:t>
                </a:r>
                <a:endParaRPr lang="ru-RU"/>
              </a:p>
            </p:txBody>
          </p:sp>
          <p:sp>
            <p:nvSpPr>
              <p:cNvPr id="46146" name="AutoShape 51"/>
              <p:cNvSpPr>
                <a:spLocks noChangeArrowheads="1"/>
              </p:cNvSpPr>
              <p:nvPr/>
            </p:nvSpPr>
            <p:spPr bwMode="auto">
              <a:xfrm>
                <a:off x="6921" y="7552"/>
                <a:ext cx="454" cy="454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ru-RU" sz="1200">
                    <a:latin typeface="Times New Roman" pitchFamily="18" charset="0"/>
                  </a:rPr>
                  <a:t>R</a:t>
                </a:r>
                <a:endParaRPr lang="ru-RU"/>
              </a:p>
            </p:txBody>
          </p:sp>
          <p:sp>
            <p:nvSpPr>
              <p:cNvPr id="46147" name="AutoShape 52"/>
              <p:cNvSpPr>
                <a:spLocks noChangeArrowheads="1"/>
              </p:cNvSpPr>
              <p:nvPr/>
            </p:nvSpPr>
            <p:spPr bwMode="auto">
              <a:xfrm>
                <a:off x="6467" y="7552"/>
                <a:ext cx="454" cy="454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ru-RU" sz="1200">
                    <a:latin typeface="Times New Roman" pitchFamily="18" charset="0"/>
                  </a:rPr>
                  <a:t>E</a:t>
                </a:r>
                <a:endParaRPr lang="ru-RU"/>
              </a:p>
            </p:txBody>
          </p:sp>
          <p:sp>
            <p:nvSpPr>
              <p:cNvPr id="46148" name="AutoShape 53"/>
              <p:cNvSpPr>
                <a:spLocks noChangeArrowheads="1"/>
              </p:cNvSpPr>
              <p:nvPr/>
            </p:nvSpPr>
            <p:spPr bwMode="auto">
              <a:xfrm>
                <a:off x="6013" y="7552"/>
                <a:ext cx="454" cy="454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ru-RU" sz="1200">
                    <a:latin typeface="Times New Roman" pitchFamily="18" charset="0"/>
                  </a:rPr>
                  <a:t>T</a:t>
                </a:r>
                <a:endParaRPr lang="ru-RU"/>
              </a:p>
            </p:txBody>
          </p:sp>
          <p:sp>
            <p:nvSpPr>
              <p:cNvPr id="46149" name="AutoShape 54"/>
              <p:cNvSpPr>
                <a:spLocks noChangeArrowheads="1"/>
              </p:cNvSpPr>
              <p:nvPr/>
            </p:nvSpPr>
            <p:spPr bwMode="auto">
              <a:xfrm>
                <a:off x="5559" y="7552"/>
                <a:ext cx="454" cy="454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ru-RU" sz="1200">
                    <a:latin typeface="Times New Roman" pitchFamily="18" charset="0"/>
                  </a:rPr>
                  <a:t>N</a:t>
                </a:r>
                <a:endParaRPr lang="ru-RU"/>
              </a:p>
            </p:txBody>
          </p:sp>
          <p:sp>
            <p:nvSpPr>
              <p:cNvPr id="46150" name="AutoShape 55"/>
              <p:cNvSpPr>
                <a:spLocks noChangeArrowheads="1"/>
              </p:cNvSpPr>
              <p:nvPr/>
            </p:nvSpPr>
            <p:spPr bwMode="auto">
              <a:xfrm>
                <a:off x="4192" y="7552"/>
                <a:ext cx="454" cy="454"/>
              </a:xfrm>
              <a:prstGeom prst="roundRect">
                <a:avLst>
                  <a:gd name="adj" fmla="val 16667"/>
                </a:avLst>
              </a:prstGeom>
              <a:solidFill>
                <a:srgbClr val="D8D8D8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 sz="600">
                    <a:latin typeface="Times New Roman" pitchFamily="18" charset="0"/>
                  </a:rPr>
                  <a:t>7</a:t>
                </a:r>
                <a:endParaRPr lang="ru-RU"/>
              </a:p>
            </p:txBody>
          </p:sp>
        </p:grpSp>
        <p:grpSp>
          <p:nvGrpSpPr>
            <p:cNvPr id="46089" name="Group 56"/>
            <p:cNvGrpSpPr>
              <a:grpSpLocks/>
            </p:cNvGrpSpPr>
            <p:nvPr/>
          </p:nvGrpSpPr>
          <p:grpSpPr bwMode="auto">
            <a:xfrm>
              <a:off x="3731" y="8155"/>
              <a:ext cx="1828" cy="454"/>
              <a:chOff x="3731" y="8155"/>
              <a:chExt cx="1828" cy="454"/>
            </a:xfrm>
          </p:grpSpPr>
          <p:sp>
            <p:nvSpPr>
              <p:cNvPr id="46140" name="AutoShape 57"/>
              <p:cNvSpPr>
                <a:spLocks noChangeArrowheads="1"/>
              </p:cNvSpPr>
              <p:nvPr/>
            </p:nvSpPr>
            <p:spPr bwMode="auto">
              <a:xfrm>
                <a:off x="4646" y="8155"/>
                <a:ext cx="454" cy="454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ru-RU" sz="1200">
                    <a:latin typeface="Times New Roman" pitchFamily="18" charset="0"/>
                  </a:rPr>
                  <a:t>E</a:t>
                </a:r>
                <a:endParaRPr lang="ru-RU"/>
              </a:p>
            </p:txBody>
          </p:sp>
          <p:sp>
            <p:nvSpPr>
              <p:cNvPr id="46141" name="AutoShape 58"/>
              <p:cNvSpPr>
                <a:spLocks noChangeArrowheads="1"/>
              </p:cNvSpPr>
              <p:nvPr/>
            </p:nvSpPr>
            <p:spPr bwMode="auto">
              <a:xfrm>
                <a:off x="4192" y="8155"/>
                <a:ext cx="454" cy="454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ru-RU" sz="1200">
                    <a:latin typeface="Times New Roman" pitchFamily="18" charset="0"/>
                  </a:rPr>
                  <a:t>W</a:t>
                </a:r>
                <a:endParaRPr lang="ru-RU"/>
              </a:p>
            </p:txBody>
          </p:sp>
          <p:sp>
            <p:nvSpPr>
              <p:cNvPr id="46142" name="AutoShape 59"/>
              <p:cNvSpPr>
                <a:spLocks noChangeArrowheads="1"/>
              </p:cNvSpPr>
              <p:nvPr/>
            </p:nvSpPr>
            <p:spPr bwMode="auto">
              <a:xfrm>
                <a:off x="5105" y="8155"/>
                <a:ext cx="454" cy="454"/>
              </a:xfrm>
              <a:prstGeom prst="roundRect">
                <a:avLst>
                  <a:gd name="adj" fmla="val 16667"/>
                </a:avLst>
              </a:prstGeom>
              <a:solidFill>
                <a:srgbClr val="D8D8D8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ru-RU" sz="1200">
                    <a:latin typeface="Times New Roman" pitchFamily="18" charset="0"/>
                  </a:rPr>
                  <a:t>T</a:t>
                </a:r>
                <a:endParaRPr lang="ru-RU"/>
              </a:p>
            </p:txBody>
          </p:sp>
          <p:sp>
            <p:nvSpPr>
              <p:cNvPr id="46143" name="AutoShape 60"/>
              <p:cNvSpPr>
                <a:spLocks noChangeArrowheads="1"/>
              </p:cNvSpPr>
              <p:nvPr/>
            </p:nvSpPr>
            <p:spPr bwMode="auto">
              <a:xfrm>
                <a:off x="3731" y="8155"/>
                <a:ext cx="454" cy="454"/>
              </a:xfrm>
              <a:prstGeom prst="roundRect">
                <a:avLst>
                  <a:gd name="adj" fmla="val 16667"/>
                </a:avLst>
              </a:prstGeom>
              <a:solidFill>
                <a:srgbClr val="D8D8D8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 sz="600">
                    <a:latin typeface="Times New Roman" pitchFamily="18" charset="0"/>
                  </a:rPr>
                  <a:t>8</a:t>
                </a:r>
                <a:endParaRPr lang="ru-RU"/>
              </a:p>
            </p:txBody>
          </p:sp>
        </p:grpSp>
        <p:grpSp>
          <p:nvGrpSpPr>
            <p:cNvPr id="46090" name="Group 61"/>
            <p:cNvGrpSpPr>
              <a:grpSpLocks/>
            </p:cNvGrpSpPr>
            <p:nvPr/>
          </p:nvGrpSpPr>
          <p:grpSpPr bwMode="auto">
            <a:xfrm>
              <a:off x="4639" y="8721"/>
              <a:ext cx="3190" cy="454"/>
              <a:chOff x="4639" y="8721"/>
              <a:chExt cx="3190" cy="454"/>
            </a:xfrm>
          </p:grpSpPr>
          <p:sp>
            <p:nvSpPr>
              <p:cNvPr id="46133" name="AutoShape 62"/>
              <p:cNvSpPr>
                <a:spLocks noChangeArrowheads="1"/>
              </p:cNvSpPr>
              <p:nvPr/>
            </p:nvSpPr>
            <p:spPr bwMode="auto">
              <a:xfrm>
                <a:off x="5100" y="8721"/>
                <a:ext cx="454" cy="454"/>
              </a:xfrm>
              <a:prstGeom prst="roundRect">
                <a:avLst>
                  <a:gd name="adj" fmla="val 16667"/>
                </a:avLst>
              </a:prstGeom>
              <a:solidFill>
                <a:srgbClr val="D8D8D8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ru-RU" sz="1200">
                    <a:latin typeface="Times New Roman" pitchFamily="18" charset="0"/>
                  </a:rPr>
                  <a:t>S’’</a:t>
                </a:r>
                <a:endParaRPr lang="ru-RU"/>
              </a:p>
            </p:txBody>
          </p:sp>
          <p:sp>
            <p:nvSpPr>
              <p:cNvPr id="46134" name="AutoShape 63"/>
              <p:cNvSpPr>
                <a:spLocks noChangeArrowheads="1"/>
              </p:cNvSpPr>
              <p:nvPr/>
            </p:nvSpPr>
            <p:spPr bwMode="auto">
              <a:xfrm>
                <a:off x="6013" y="8721"/>
                <a:ext cx="454" cy="454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ru-RU" sz="1200">
                    <a:latin typeface="Times New Roman" pitchFamily="18" charset="0"/>
                  </a:rPr>
                  <a:t>M</a:t>
                </a:r>
                <a:endParaRPr lang="ru-RU"/>
              </a:p>
            </p:txBody>
          </p:sp>
          <p:sp>
            <p:nvSpPr>
              <p:cNvPr id="46135" name="AutoShape 64"/>
              <p:cNvSpPr>
                <a:spLocks noChangeArrowheads="1"/>
              </p:cNvSpPr>
              <p:nvPr/>
            </p:nvSpPr>
            <p:spPr bwMode="auto">
              <a:xfrm>
                <a:off x="5559" y="8721"/>
                <a:ext cx="454" cy="454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ru-RU" sz="1200">
                    <a:latin typeface="Times New Roman" pitchFamily="18" charset="0"/>
                  </a:rPr>
                  <a:t>U</a:t>
                </a:r>
                <a:endParaRPr lang="ru-RU"/>
              </a:p>
            </p:txBody>
          </p:sp>
          <p:sp>
            <p:nvSpPr>
              <p:cNvPr id="46136" name="AutoShape 65"/>
              <p:cNvSpPr>
                <a:spLocks noChangeArrowheads="1"/>
              </p:cNvSpPr>
              <p:nvPr/>
            </p:nvSpPr>
            <p:spPr bwMode="auto">
              <a:xfrm>
                <a:off x="6467" y="8721"/>
                <a:ext cx="454" cy="454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ru-RU" sz="1200">
                    <a:latin typeface="Times New Roman" pitchFamily="18" charset="0"/>
                  </a:rPr>
                  <a:t>M</a:t>
                </a:r>
                <a:endParaRPr lang="ru-RU"/>
              </a:p>
            </p:txBody>
          </p:sp>
          <p:sp>
            <p:nvSpPr>
              <p:cNvPr id="46137" name="AutoShape 66"/>
              <p:cNvSpPr>
                <a:spLocks noChangeArrowheads="1"/>
              </p:cNvSpPr>
              <p:nvPr/>
            </p:nvSpPr>
            <p:spPr bwMode="auto">
              <a:xfrm>
                <a:off x="6921" y="8721"/>
                <a:ext cx="454" cy="454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ru-RU" sz="1200">
                    <a:latin typeface="Times New Roman" pitchFamily="18" charset="0"/>
                  </a:rPr>
                  <a:t>E</a:t>
                </a:r>
                <a:endParaRPr lang="ru-RU"/>
              </a:p>
            </p:txBody>
          </p:sp>
          <p:sp>
            <p:nvSpPr>
              <p:cNvPr id="46138" name="AutoShape 67"/>
              <p:cNvSpPr>
                <a:spLocks noChangeArrowheads="1"/>
              </p:cNvSpPr>
              <p:nvPr/>
            </p:nvSpPr>
            <p:spPr bwMode="auto">
              <a:xfrm>
                <a:off x="7375" y="8721"/>
                <a:ext cx="454" cy="454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ru-RU" sz="1200">
                    <a:latin typeface="Times New Roman" pitchFamily="18" charset="0"/>
                  </a:rPr>
                  <a:t>R</a:t>
                </a:r>
                <a:endParaRPr lang="ru-RU"/>
              </a:p>
            </p:txBody>
          </p:sp>
          <p:sp>
            <p:nvSpPr>
              <p:cNvPr id="46139" name="AutoShape 68"/>
              <p:cNvSpPr>
                <a:spLocks noChangeArrowheads="1"/>
              </p:cNvSpPr>
              <p:nvPr/>
            </p:nvSpPr>
            <p:spPr bwMode="auto">
              <a:xfrm>
                <a:off x="4639" y="8721"/>
                <a:ext cx="454" cy="454"/>
              </a:xfrm>
              <a:prstGeom prst="roundRect">
                <a:avLst>
                  <a:gd name="adj" fmla="val 16667"/>
                </a:avLst>
              </a:prstGeom>
              <a:solidFill>
                <a:srgbClr val="D8D8D8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ru-RU" sz="600">
                    <a:latin typeface="Times New Roman" pitchFamily="18" charset="0"/>
                  </a:rPr>
                  <a:t>9</a:t>
                </a:r>
                <a:endParaRPr lang="ru-RU"/>
              </a:p>
            </p:txBody>
          </p:sp>
        </p:grpSp>
        <p:grpSp>
          <p:nvGrpSpPr>
            <p:cNvPr id="46091" name="Group 69"/>
            <p:cNvGrpSpPr>
              <a:grpSpLocks/>
            </p:cNvGrpSpPr>
            <p:nvPr/>
          </p:nvGrpSpPr>
          <p:grpSpPr bwMode="auto">
            <a:xfrm>
              <a:off x="4639" y="9327"/>
              <a:ext cx="2729" cy="454"/>
              <a:chOff x="4639" y="9327"/>
              <a:chExt cx="2729" cy="454"/>
            </a:xfrm>
          </p:grpSpPr>
          <p:sp>
            <p:nvSpPr>
              <p:cNvPr id="46127" name="AutoShape 70"/>
              <p:cNvSpPr>
                <a:spLocks noChangeArrowheads="1"/>
              </p:cNvSpPr>
              <p:nvPr/>
            </p:nvSpPr>
            <p:spPr bwMode="auto">
              <a:xfrm>
                <a:off x="5100" y="9327"/>
                <a:ext cx="454" cy="454"/>
              </a:xfrm>
              <a:prstGeom prst="roundRect">
                <a:avLst>
                  <a:gd name="adj" fmla="val 16667"/>
                </a:avLst>
              </a:prstGeom>
              <a:solidFill>
                <a:srgbClr val="D8D8D8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ru-RU" sz="1200">
                    <a:latin typeface="Times New Roman" pitchFamily="18" charset="0"/>
                  </a:rPr>
                  <a:t>S</a:t>
                </a:r>
                <a:endParaRPr lang="ru-RU"/>
              </a:p>
            </p:txBody>
          </p:sp>
          <p:sp>
            <p:nvSpPr>
              <p:cNvPr id="46128" name="AutoShape 71"/>
              <p:cNvSpPr>
                <a:spLocks noChangeArrowheads="1"/>
              </p:cNvSpPr>
              <p:nvPr/>
            </p:nvSpPr>
            <p:spPr bwMode="auto">
              <a:xfrm>
                <a:off x="6467" y="9327"/>
                <a:ext cx="454" cy="454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ru-RU" sz="1200">
                    <a:latin typeface="Times New Roman" pitchFamily="18" charset="0"/>
                  </a:rPr>
                  <a:t>W</a:t>
                </a:r>
                <a:endParaRPr lang="ru-RU"/>
              </a:p>
            </p:txBody>
          </p:sp>
          <p:sp>
            <p:nvSpPr>
              <p:cNvPr id="46129" name="AutoShape 72"/>
              <p:cNvSpPr>
                <a:spLocks noChangeArrowheads="1"/>
              </p:cNvSpPr>
              <p:nvPr/>
            </p:nvSpPr>
            <p:spPr bwMode="auto">
              <a:xfrm>
                <a:off x="6008" y="9327"/>
                <a:ext cx="454" cy="454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ru-RU" sz="1200">
                    <a:latin typeface="Times New Roman" pitchFamily="18" charset="0"/>
                  </a:rPr>
                  <a:t>O</a:t>
                </a:r>
                <a:endParaRPr lang="ru-RU"/>
              </a:p>
            </p:txBody>
          </p:sp>
          <p:sp>
            <p:nvSpPr>
              <p:cNvPr id="46130" name="AutoShape 73"/>
              <p:cNvSpPr>
                <a:spLocks noChangeArrowheads="1"/>
              </p:cNvSpPr>
              <p:nvPr/>
            </p:nvSpPr>
            <p:spPr bwMode="auto">
              <a:xfrm>
                <a:off x="5559" y="9327"/>
                <a:ext cx="454" cy="454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ru-RU" sz="1200">
                    <a:latin typeface="Times New Roman" pitchFamily="18" charset="0"/>
                  </a:rPr>
                  <a:t>N</a:t>
                </a:r>
                <a:endParaRPr lang="ru-RU"/>
              </a:p>
            </p:txBody>
          </p:sp>
          <p:sp>
            <p:nvSpPr>
              <p:cNvPr id="46131" name="AutoShape 74"/>
              <p:cNvSpPr>
                <a:spLocks noChangeArrowheads="1"/>
              </p:cNvSpPr>
              <p:nvPr/>
            </p:nvSpPr>
            <p:spPr bwMode="auto">
              <a:xfrm>
                <a:off x="6914" y="9327"/>
                <a:ext cx="454" cy="454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ru-RU" sz="1200">
                    <a:latin typeface="Times New Roman" pitchFamily="18" charset="0"/>
                  </a:rPr>
                  <a:t>Y</a:t>
                </a:r>
                <a:endParaRPr lang="ru-RU"/>
              </a:p>
            </p:txBody>
          </p:sp>
          <p:sp>
            <p:nvSpPr>
              <p:cNvPr id="46132" name="AutoShape 75"/>
              <p:cNvSpPr>
                <a:spLocks noChangeArrowheads="1"/>
              </p:cNvSpPr>
              <p:nvPr/>
            </p:nvSpPr>
            <p:spPr bwMode="auto">
              <a:xfrm>
                <a:off x="4639" y="9327"/>
                <a:ext cx="454" cy="454"/>
              </a:xfrm>
              <a:prstGeom prst="roundRect">
                <a:avLst>
                  <a:gd name="adj" fmla="val 16667"/>
                </a:avLst>
              </a:prstGeom>
              <a:solidFill>
                <a:srgbClr val="D8D8D8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ru-RU" sz="600">
                    <a:latin typeface="Times New Roman" pitchFamily="18" charset="0"/>
                  </a:rPr>
                  <a:t>10</a:t>
                </a:r>
                <a:endParaRPr lang="ru-RU"/>
              </a:p>
            </p:txBody>
          </p:sp>
        </p:grpSp>
        <p:grpSp>
          <p:nvGrpSpPr>
            <p:cNvPr id="46092" name="Group 76"/>
            <p:cNvGrpSpPr>
              <a:grpSpLocks/>
            </p:cNvGrpSpPr>
            <p:nvPr/>
          </p:nvGrpSpPr>
          <p:grpSpPr bwMode="auto">
            <a:xfrm>
              <a:off x="4185" y="9963"/>
              <a:ext cx="3190" cy="454"/>
              <a:chOff x="4185" y="9963"/>
              <a:chExt cx="3190" cy="454"/>
            </a:xfrm>
          </p:grpSpPr>
          <p:sp>
            <p:nvSpPr>
              <p:cNvPr id="46120" name="AutoShape 77"/>
              <p:cNvSpPr>
                <a:spLocks noChangeArrowheads="1"/>
              </p:cNvSpPr>
              <p:nvPr/>
            </p:nvSpPr>
            <p:spPr bwMode="auto">
              <a:xfrm>
                <a:off x="5100" y="9963"/>
                <a:ext cx="454" cy="454"/>
              </a:xfrm>
              <a:prstGeom prst="roundRect">
                <a:avLst>
                  <a:gd name="adj" fmla="val 16667"/>
                </a:avLst>
              </a:prstGeom>
              <a:solidFill>
                <a:srgbClr val="D8D8D8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ru-RU" sz="1200">
                    <a:latin typeface="Times New Roman" pitchFamily="18" charset="0"/>
                  </a:rPr>
                  <a:t>P</a:t>
                </a:r>
                <a:endParaRPr lang="ru-RU"/>
              </a:p>
            </p:txBody>
          </p:sp>
          <p:sp>
            <p:nvSpPr>
              <p:cNvPr id="46121" name="AutoShape 78"/>
              <p:cNvSpPr>
                <a:spLocks noChangeArrowheads="1"/>
              </p:cNvSpPr>
              <p:nvPr/>
            </p:nvSpPr>
            <p:spPr bwMode="auto">
              <a:xfrm>
                <a:off x="5559" y="9963"/>
                <a:ext cx="454" cy="454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ru-RU" sz="1200">
                    <a:latin typeface="Times New Roman" pitchFamily="18" charset="0"/>
                  </a:rPr>
                  <a:t>R</a:t>
                </a:r>
                <a:endParaRPr lang="ru-RU"/>
              </a:p>
            </p:txBody>
          </p:sp>
          <p:sp>
            <p:nvSpPr>
              <p:cNvPr id="46122" name="AutoShape 79"/>
              <p:cNvSpPr>
                <a:spLocks noChangeArrowheads="1"/>
              </p:cNvSpPr>
              <p:nvPr/>
            </p:nvSpPr>
            <p:spPr bwMode="auto">
              <a:xfrm>
                <a:off x="6467" y="9963"/>
                <a:ext cx="454" cy="454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ru-RU" sz="1200">
                    <a:latin typeface="Times New Roman" pitchFamily="18" charset="0"/>
                  </a:rPr>
                  <a:t>N</a:t>
                </a:r>
                <a:endParaRPr lang="ru-RU"/>
              </a:p>
            </p:txBody>
          </p:sp>
          <p:sp>
            <p:nvSpPr>
              <p:cNvPr id="46123" name="AutoShape 80"/>
              <p:cNvSpPr>
                <a:spLocks noChangeArrowheads="1"/>
              </p:cNvSpPr>
              <p:nvPr/>
            </p:nvSpPr>
            <p:spPr bwMode="auto">
              <a:xfrm>
                <a:off x="6921" y="9963"/>
                <a:ext cx="454" cy="454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ru-RU" sz="1200">
                    <a:latin typeface="Times New Roman" pitchFamily="18" charset="0"/>
                  </a:rPr>
                  <a:t>G</a:t>
                </a:r>
                <a:endParaRPr lang="ru-RU"/>
              </a:p>
            </p:txBody>
          </p:sp>
          <p:sp>
            <p:nvSpPr>
              <p:cNvPr id="46124" name="AutoShape 81"/>
              <p:cNvSpPr>
                <a:spLocks noChangeArrowheads="1"/>
              </p:cNvSpPr>
              <p:nvPr/>
            </p:nvSpPr>
            <p:spPr bwMode="auto">
              <a:xfrm>
                <a:off x="4646" y="9963"/>
                <a:ext cx="454" cy="454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ru-RU" sz="1200">
                    <a:latin typeface="Times New Roman" pitchFamily="18" charset="0"/>
                  </a:rPr>
                  <a:t>S</a:t>
                </a:r>
                <a:endParaRPr lang="ru-RU"/>
              </a:p>
            </p:txBody>
          </p:sp>
          <p:sp>
            <p:nvSpPr>
              <p:cNvPr id="46125" name="AutoShape 82"/>
              <p:cNvSpPr>
                <a:spLocks noChangeArrowheads="1"/>
              </p:cNvSpPr>
              <p:nvPr/>
            </p:nvSpPr>
            <p:spPr bwMode="auto">
              <a:xfrm>
                <a:off x="6013" y="9963"/>
                <a:ext cx="454" cy="454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ru-RU" sz="1200">
                    <a:latin typeface="Times New Roman" pitchFamily="18" charset="0"/>
                  </a:rPr>
                  <a:t>I</a:t>
                </a:r>
                <a:endParaRPr lang="ru-RU"/>
              </a:p>
            </p:txBody>
          </p:sp>
          <p:sp>
            <p:nvSpPr>
              <p:cNvPr id="46126" name="AutoShape 83"/>
              <p:cNvSpPr>
                <a:spLocks noChangeArrowheads="1"/>
              </p:cNvSpPr>
              <p:nvPr/>
            </p:nvSpPr>
            <p:spPr bwMode="auto">
              <a:xfrm>
                <a:off x="4185" y="9963"/>
                <a:ext cx="454" cy="454"/>
              </a:xfrm>
              <a:prstGeom prst="roundRect">
                <a:avLst>
                  <a:gd name="adj" fmla="val 16667"/>
                </a:avLst>
              </a:prstGeom>
              <a:solidFill>
                <a:srgbClr val="D8D8D8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ru-RU" sz="600">
                    <a:latin typeface="Times New Roman" pitchFamily="18" charset="0"/>
                  </a:rPr>
                  <a:t>11</a:t>
                </a:r>
                <a:endParaRPr lang="ru-RU"/>
              </a:p>
            </p:txBody>
          </p:sp>
        </p:grpSp>
        <p:grpSp>
          <p:nvGrpSpPr>
            <p:cNvPr id="46093" name="Group 84"/>
            <p:cNvGrpSpPr>
              <a:grpSpLocks/>
            </p:cNvGrpSpPr>
            <p:nvPr/>
          </p:nvGrpSpPr>
          <p:grpSpPr bwMode="auto">
            <a:xfrm>
              <a:off x="4185" y="10549"/>
              <a:ext cx="3183" cy="454"/>
              <a:chOff x="4185" y="10549"/>
              <a:chExt cx="3183" cy="454"/>
            </a:xfrm>
          </p:grpSpPr>
          <p:sp>
            <p:nvSpPr>
              <p:cNvPr id="46113" name="AutoShape 85"/>
              <p:cNvSpPr>
                <a:spLocks noChangeArrowheads="1"/>
              </p:cNvSpPr>
              <p:nvPr/>
            </p:nvSpPr>
            <p:spPr bwMode="auto">
              <a:xfrm>
                <a:off x="6013" y="10549"/>
                <a:ext cx="454" cy="454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ru-RU" sz="1200">
                    <a:latin typeface="Times New Roman" pitchFamily="18" charset="0"/>
                  </a:rPr>
                  <a:t>E</a:t>
                </a:r>
                <a:endParaRPr lang="ru-RU"/>
              </a:p>
            </p:txBody>
          </p:sp>
          <p:sp>
            <p:nvSpPr>
              <p:cNvPr id="46114" name="AutoShape 86"/>
              <p:cNvSpPr>
                <a:spLocks noChangeArrowheads="1"/>
              </p:cNvSpPr>
              <p:nvPr/>
            </p:nvSpPr>
            <p:spPr bwMode="auto">
              <a:xfrm>
                <a:off x="5100" y="10549"/>
                <a:ext cx="454" cy="454"/>
              </a:xfrm>
              <a:prstGeom prst="roundRect">
                <a:avLst>
                  <a:gd name="adj" fmla="val 16667"/>
                </a:avLst>
              </a:prstGeom>
              <a:solidFill>
                <a:srgbClr val="D8D8D8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ru-RU" sz="1200">
                    <a:latin typeface="Times New Roman" pitchFamily="18" charset="0"/>
                  </a:rPr>
                  <a:t>R</a:t>
                </a:r>
                <a:endParaRPr lang="ru-RU"/>
              </a:p>
            </p:txBody>
          </p:sp>
          <p:sp>
            <p:nvSpPr>
              <p:cNvPr id="46115" name="AutoShape 87"/>
              <p:cNvSpPr>
                <a:spLocks noChangeArrowheads="1"/>
              </p:cNvSpPr>
              <p:nvPr/>
            </p:nvSpPr>
            <p:spPr bwMode="auto">
              <a:xfrm>
                <a:off x="5554" y="10549"/>
                <a:ext cx="454" cy="454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ru-RU" sz="1200">
                    <a:latin typeface="Times New Roman" pitchFamily="18" charset="0"/>
                  </a:rPr>
                  <a:t>E</a:t>
                </a:r>
                <a:endParaRPr lang="ru-RU"/>
              </a:p>
            </p:txBody>
          </p:sp>
          <p:sp>
            <p:nvSpPr>
              <p:cNvPr id="46116" name="AutoShape 88"/>
              <p:cNvSpPr>
                <a:spLocks noChangeArrowheads="1"/>
              </p:cNvSpPr>
              <p:nvPr/>
            </p:nvSpPr>
            <p:spPr bwMode="auto">
              <a:xfrm>
                <a:off x="4646" y="10549"/>
                <a:ext cx="454" cy="454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ru-RU" sz="1200">
                    <a:latin typeface="Times New Roman" pitchFamily="18" charset="0"/>
                  </a:rPr>
                  <a:t>F</a:t>
                </a:r>
                <a:endParaRPr lang="ru-RU"/>
              </a:p>
            </p:txBody>
          </p:sp>
          <p:sp>
            <p:nvSpPr>
              <p:cNvPr id="46117" name="AutoShape 89"/>
              <p:cNvSpPr>
                <a:spLocks noChangeArrowheads="1"/>
              </p:cNvSpPr>
              <p:nvPr/>
            </p:nvSpPr>
            <p:spPr bwMode="auto">
              <a:xfrm>
                <a:off x="4185" y="10549"/>
                <a:ext cx="454" cy="454"/>
              </a:xfrm>
              <a:prstGeom prst="roundRect">
                <a:avLst>
                  <a:gd name="adj" fmla="val 16667"/>
                </a:avLst>
              </a:prstGeom>
              <a:solidFill>
                <a:srgbClr val="D8D8D8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 sz="600">
                    <a:latin typeface="Times New Roman" pitchFamily="18" charset="0"/>
                  </a:rPr>
                  <a:t>12</a:t>
                </a:r>
                <a:endParaRPr lang="ru-RU"/>
              </a:p>
            </p:txBody>
          </p:sp>
          <p:sp>
            <p:nvSpPr>
              <p:cNvPr id="46118" name="AutoShape 90"/>
              <p:cNvSpPr>
                <a:spLocks noChangeArrowheads="1"/>
              </p:cNvSpPr>
              <p:nvPr/>
            </p:nvSpPr>
            <p:spPr bwMode="auto">
              <a:xfrm>
                <a:off x="6467" y="10549"/>
                <a:ext cx="454" cy="454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ru-RU" sz="1200">
                    <a:latin typeface="Times New Roman" pitchFamily="18" charset="0"/>
                  </a:rPr>
                  <a:t>Z</a:t>
                </a:r>
                <a:endParaRPr lang="ru-RU"/>
              </a:p>
            </p:txBody>
          </p:sp>
          <p:sp>
            <p:nvSpPr>
              <p:cNvPr id="46119" name="AutoShape 91"/>
              <p:cNvSpPr>
                <a:spLocks noChangeArrowheads="1"/>
              </p:cNvSpPr>
              <p:nvPr/>
            </p:nvSpPr>
            <p:spPr bwMode="auto">
              <a:xfrm>
                <a:off x="6914" y="10549"/>
                <a:ext cx="454" cy="454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ru-RU" sz="1200">
                    <a:latin typeface="Times New Roman" pitchFamily="18" charset="0"/>
                  </a:rPr>
                  <a:t>Y</a:t>
                </a:r>
                <a:endParaRPr lang="ru-RU"/>
              </a:p>
            </p:txBody>
          </p:sp>
        </p:grpSp>
        <p:grpSp>
          <p:nvGrpSpPr>
            <p:cNvPr id="46094" name="Group 92"/>
            <p:cNvGrpSpPr>
              <a:grpSpLocks/>
            </p:cNvGrpSpPr>
            <p:nvPr/>
          </p:nvGrpSpPr>
          <p:grpSpPr bwMode="auto">
            <a:xfrm>
              <a:off x="4639" y="11118"/>
              <a:ext cx="1828" cy="454"/>
              <a:chOff x="4639" y="11118"/>
              <a:chExt cx="1828" cy="454"/>
            </a:xfrm>
          </p:grpSpPr>
          <p:sp>
            <p:nvSpPr>
              <p:cNvPr id="46109" name="AutoShape 93"/>
              <p:cNvSpPr>
                <a:spLocks noChangeArrowheads="1"/>
              </p:cNvSpPr>
              <p:nvPr/>
            </p:nvSpPr>
            <p:spPr bwMode="auto">
              <a:xfrm>
                <a:off x="5100" y="11118"/>
                <a:ext cx="454" cy="454"/>
              </a:xfrm>
              <a:prstGeom prst="roundRect">
                <a:avLst>
                  <a:gd name="adj" fmla="val 16667"/>
                </a:avLst>
              </a:prstGeom>
              <a:solidFill>
                <a:srgbClr val="D8D8D8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ru-RU" sz="1200">
                    <a:latin typeface="Times New Roman" pitchFamily="18" charset="0"/>
                  </a:rPr>
                  <a:t>I</a:t>
                </a:r>
                <a:endParaRPr lang="ru-RU"/>
              </a:p>
            </p:txBody>
          </p:sp>
          <p:sp>
            <p:nvSpPr>
              <p:cNvPr id="46110" name="AutoShape 94"/>
              <p:cNvSpPr>
                <a:spLocks noChangeArrowheads="1"/>
              </p:cNvSpPr>
              <p:nvPr/>
            </p:nvSpPr>
            <p:spPr bwMode="auto">
              <a:xfrm>
                <a:off x="6013" y="11118"/>
                <a:ext cx="454" cy="454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ru-RU" sz="1200">
                    <a:latin typeface="Times New Roman" pitchFamily="18" charset="0"/>
                  </a:rPr>
                  <a:t>Y</a:t>
                </a:r>
                <a:endParaRPr lang="ru-RU"/>
              </a:p>
            </p:txBody>
          </p:sp>
          <p:sp>
            <p:nvSpPr>
              <p:cNvPr id="46111" name="AutoShape 95"/>
              <p:cNvSpPr>
                <a:spLocks noChangeArrowheads="1"/>
              </p:cNvSpPr>
              <p:nvPr/>
            </p:nvSpPr>
            <p:spPr bwMode="auto">
              <a:xfrm>
                <a:off x="5559" y="11118"/>
                <a:ext cx="454" cy="454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ru-RU" sz="1200">
                    <a:latin typeface="Times New Roman" pitchFamily="18" charset="0"/>
                  </a:rPr>
                  <a:t>C</a:t>
                </a:r>
                <a:endParaRPr lang="ru-RU"/>
              </a:p>
            </p:txBody>
          </p:sp>
          <p:sp>
            <p:nvSpPr>
              <p:cNvPr id="46112" name="AutoShape 96"/>
              <p:cNvSpPr>
                <a:spLocks noChangeArrowheads="1"/>
              </p:cNvSpPr>
              <p:nvPr/>
            </p:nvSpPr>
            <p:spPr bwMode="auto">
              <a:xfrm>
                <a:off x="4639" y="11118"/>
                <a:ext cx="454" cy="454"/>
              </a:xfrm>
              <a:prstGeom prst="roundRect">
                <a:avLst>
                  <a:gd name="adj" fmla="val 16667"/>
                </a:avLst>
              </a:prstGeom>
              <a:solidFill>
                <a:srgbClr val="D8D8D8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 sz="600">
                    <a:latin typeface="Times New Roman" pitchFamily="18" charset="0"/>
                  </a:rPr>
                  <a:t>13</a:t>
                </a:r>
                <a:endParaRPr lang="ru-RU"/>
              </a:p>
            </p:txBody>
          </p:sp>
        </p:grpSp>
        <p:grpSp>
          <p:nvGrpSpPr>
            <p:cNvPr id="46095" name="Group 97"/>
            <p:cNvGrpSpPr>
              <a:grpSpLocks/>
            </p:cNvGrpSpPr>
            <p:nvPr/>
          </p:nvGrpSpPr>
          <p:grpSpPr bwMode="auto">
            <a:xfrm>
              <a:off x="3738" y="11688"/>
              <a:ext cx="2729" cy="454"/>
              <a:chOff x="3738" y="11688"/>
              <a:chExt cx="2729" cy="454"/>
            </a:xfrm>
          </p:grpSpPr>
          <p:sp>
            <p:nvSpPr>
              <p:cNvPr id="46103" name="AutoShape 98"/>
              <p:cNvSpPr>
                <a:spLocks noChangeArrowheads="1"/>
              </p:cNvSpPr>
              <p:nvPr/>
            </p:nvSpPr>
            <p:spPr bwMode="auto">
              <a:xfrm>
                <a:off x="5100" y="11688"/>
                <a:ext cx="454" cy="454"/>
              </a:xfrm>
              <a:prstGeom prst="roundRect">
                <a:avLst>
                  <a:gd name="adj" fmla="val 16667"/>
                </a:avLst>
              </a:prstGeom>
              <a:solidFill>
                <a:srgbClr val="D8D8D8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ru-RU" sz="1200">
                    <a:latin typeface="Times New Roman" pitchFamily="18" charset="0"/>
                  </a:rPr>
                  <a:t>N</a:t>
                </a:r>
                <a:endParaRPr lang="ru-RU"/>
              </a:p>
            </p:txBody>
          </p:sp>
          <p:sp>
            <p:nvSpPr>
              <p:cNvPr id="46104" name="AutoShape 99"/>
              <p:cNvSpPr>
                <a:spLocks noChangeArrowheads="1"/>
              </p:cNvSpPr>
              <p:nvPr/>
            </p:nvSpPr>
            <p:spPr bwMode="auto">
              <a:xfrm>
                <a:off x="3738" y="11688"/>
                <a:ext cx="454" cy="454"/>
              </a:xfrm>
              <a:prstGeom prst="roundRect">
                <a:avLst>
                  <a:gd name="adj" fmla="val 16667"/>
                </a:avLst>
              </a:prstGeom>
              <a:solidFill>
                <a:srgbClr val="D8D8D8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 sz="600">
                    <a:latin typeface="Times New Roman" pitchFamily="18" charset="0"/>
                  </a:rPr>
                  <a:t>14</a:t>
                </a:r>
                <a:endParaRPr lang="ru-RU"/>
              </a:p>
            </p:txBody>
          </p:sp>
          <p:sp>
            <p:nvSpPr>
              <p:cNvPr id="46105" name="AutoShape 100"/>
              <p:cNvSpPr>
                <a:spLocks noChangeArrowheads="1"/>
              </p:cNvSpPr>
              <p:nvPr/>
            </p:nvSpPr>
            <p:spPr bwMode="auto">
              <a:xfrm>
                <a:off x="6013" y="11688"/>
                <a:ext cx="454" cy="454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ru-RU" sz="1200">
                    <a:latin typeface="Times New Roman" pitchFamily="18" charset="0"/>
                  </a:rPr>
                  <a:t>Y</a:t>
                </a:r>
                <a:endParaRPr lang="ru-RU"/>
              </a:p>
            </p:txBody>
          </p:sp>
          <p:sp>
            <p:nvSpPr>
              <p:cNvPr id="46106" name="AutoShape 101"/>
              <p:cNvSpPr>
                <a:spLocks noChangeArrowheads="1"/>
              </p:cNvSpPr>
              <p:nvPr/>
            </p:nvSpPr>
            <p:spPr bwMode="auto">
              <a:xfrm>
                <a:off x="5559" y="11688"/>
                <a:ext cx="454" cy="454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ru-RU" sz="1200">
                    <a:latin typeface="Times New Roman" pitchFamily="18" charset="0"/>
                  </a:rPr>
                  <a:t>D</a:t>
                </a:r>
                <a:endParaRPr lang="ru-RU"/>
              </a:p>
            </p:txBody>
          </p:sp>
          <p:sp>
            <p:nvSpPr>
              <p:cNvPr id="46107" name="AutoShape 102"/>
              <p:cNvSpPr>
                <a:spLocks noChangeArrowheads="1"/>
              </p:cNvSpPr>
              <p:nvPr/>
            </p:nvSpPr>
            <p:spPr bwMode="auto">
              <a:xfrm>
                <a:off x="4192" y="11688"/>
                <a:ext cx="454" cy="454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ru-RU" sz="1200">
                    <a:latin typeface="Times New Roman" pitchFamily="18" charset="0"/>
                  </a:rPr>
                  <a:t>W</a:t>
                </a:r>
                <a:endParaRPr lang="ru-RU"/>
              </a:p>
            </p:txBody>
          </p:sp>
          <p:sp>
            <p:nvSpPr>
              <p:cNvPr id="46108" name="AutoShape 103"/>
              <p:cNvSpPr>
                <a:spLocks noChangeArrowheads="1"/>
              </p:cNvSpPr>
              <p:nvPr/>
            </p:nvSpPr>
            <p:spPr bwMode="auto">
              <a:xfrm>
                <a:off x="4646" y="11688"/>
                <a:ext cx="454" cy="454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ru-RU" sz="1200">
                    <a:latin typeface="Times New Roman" pitchFamily="18" charset="0"/>
                  </a:rPr>
                  <a:t>I</a:t>
                </a:r>
                <a:endParaRPr lang="ru-RU"/>
              </a:p>
            </p:txBody>
          </p:sp>
        </p:grpSp>
        <p:grpSp>
          <p:nvGrpSpPr>
            <p:cNvPr id="46096" name="Group 104"/>
            <p:cNvGrpSpPr>
              <a:grpSpLocks/>
            </p:cNvGrpSpPr>
            <p:nvPr/>
          </p:nvGrpSpPr>
          <p:grpSpPr bwMode="auto">
            <a:xfrm>
              <a:off x="3277" y="12257"/>
              <a:ext cx="2736" cy="454"/>
              <a:chOff x="3277" y="12257"/>
              <a:chExt cx="2736" cy="454"/>
            </a:xfrm>
          </p:grpSpPr>
          <p:sp>
            <p:nvSpPr>
              <p:cNvPr id="46097" name="AutoShape 105"/>
              <p:cNvSpPr>
                <a:spLocks noChangeArrowheads="1"/>
              </p:cNvSpPr>
              <p:nvPr/>
            </p:nvSpPr>
            <p:spPr bwMode="auto">
              <a:xfrm>
                <a:off x="5100" y="12257"/>
                <a:ext cx="454" cy="454"/>
              </a:xfrm>
              <a:prstGeom prst="roundRect">
                <a:avLst>
                  <a:gd name="adj" fmla="val 16667"/>
                </a:avLst>
              </a:prstGeom>
              <a:solidFill>
                <a:srgbClr val="D8D8D8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ru-RU" sz="1200">
                    <a:latin typeface="Times New Roman" pitchFamily="18" charset="0"/>
                  </a:rPr>
                  <a:t>G</a:t>
                </a:r>
                <a:endParaRPr lang="ru-RU"/>
              </a:p>
            </p:txBody>
          </p:sp>
          <p:sp>
            <p:nvSpPr>
              <p:cNvPr id="46098" name="AutoShape 106"/>
              <p:cNvSpPr>
                <a:spLocks noChangeArrowheads="1"/>
              </p:cNvSpPr>
              <p:nvPr/>
            </p:nvSpPr>
            <p:spPr bwMode="auto">
              <a:xfrm>
                <a:off x="3277" y="12257"/>
                <a:ext cx="454" cy="454"/>
              </a:xfrm>
              <a:prstGeom prst="roundRect">
                <a:avLst>
                  <a:gd name="adj" fmla="val 16667"/>
                </a:avLst>
              </a:prstGeom>
              <a:solidFill>
                <a:srgbClr val="D8D8D8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ru-RU" sz="600">
                    <a:latin typeface="Times New Roman" pitchFamily="18" charset="0"/>
                  </a:rPr>
                  <a:t>15</a:t>
                </a:r>
                <a:endParaRPr lang="ru-RU"/>
              </a:p>
            </p:txBody>
          </p:sp>
          <p:sp>
            <p:nvSpPr>
              <p:cNvPr id="46099" name="AutoShape 107"/>
              <p:cNvSpPr>
                <a:spLocks noChangeArrowheads="1"/>
              </p:cNvSpPr>
              <p:nvPr/>
            </p:nvSpPr>
            <p:spPr bwMode="auto">
              <a:xfrm>
                <a:off x="5559" y="12257"/>
                <a:ext cx="454" cy="454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ru-RU" sz="1200">
                    <a:latin typeface="Times New Roman" pitchFamily="18" charset="0"/>
                  </a:rPr>
                  <a:t>Y</a:t>
                </a:r>
                <a:endParaRPr lang="ru-RU"/>
              </a:p>
            </p:txBody>
          </p:sp>
          <p:sp>
            <p:nvSpPr>
              <p:cNvPr id="46100" name="AutoShape 108"/>
              <p:cNvSpPr>
                <a:spLocks noChangeArrowheads="1"/>
              </p:cNvSpPr>
              <p:nvPr/>
            </p:nvSpPr>
            <p:spPr bwMode="auto">
              <a:xfrm>
                <a:off x="3731" y="12257"/>
                <a:ext cx="454" cy="454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ru-RU" sz="1200">
                    <a:latin typeface="Times New Roman" pitchFamily="18" charset="0"/>
                  </a:rPr>
                  <a:t>F</a:t>
                </a:r>
                <a:endParaRPr lang="ru-RU"/>
              </a:p>
            </p:txBody>
          </p:sp>
          <p:sp>
            <p:nvSpPr>
              <p:cNvPr id="46101" name="AutoShape 109"/>
              <p:cNvSpPr>
                <a:spLocks noChangeArrowheads="1"/>
              </p:cNvSpPr>
              <p:nvPr/>
            </p:nvSpPr>
            <p:spPr bwMode="auto">
              <a:xfrm>
                <a:off x="4185" y="12257"/>
                <a:ext cx="454" cy="454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ru-RU" sz="1200">
                    <a:latin typeface="Times New Roman" pitchFamily="18" charset="0"/>
                  </a:rPr>
                  <a:t>O</a:t>
                </a:r>
                <a:endParaRPr lang="ru-RU"/>
              </a:p>
            </p:txBody>
          </p:sp>
          <p:sp>
            <p:nvSpPr>
              <p:cNvPr id="46102" name="AutoShape 110"/>
              <p:cNvSpPr>
                <a:spLocks noChangeArrowheads="1"/>
              </p:cNvSpPr>
              <p:nvPr/>
            </p:nvSpPr>
            <p:spPr bwMode="auto">
              <a:xfrm>
                <a:off x="4639" y="12257"/>
                <a:ext cx="454" cy="454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ru-RU" sz="1200">
                    <a:latin typeface="Times New Roman" pitchFamily="18" charset="0"/>
                  </a:rPr>
                  <a:t>G</a:t>
                </a:r>
                <a:endParaRPr lang="ru-RU"/>
              </a:p>
            </p:txBody>
          </p:sp>
        </p:grp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" name="Содержимое 3" descr="зим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9762" y="925495"/>
            <a:ext cx="7429552" cy="5214974"/>
          </a:xfr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" name="Содержимое 3" descr="весн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928671"/>
            <a:ext cx="7429552" cy="5214974"/>
          </a:xfr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" name="Содержимое 3" descr="лето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857232"/>
            <a:ext cx="7500990" cy="5357850"/>
          </a:xfr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" name="Содержимое 3" descr="осень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857233"/>
            <a:ext cx="7500990" cy="5357850"/>
          </a:xfr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4"/>
          <p:cNvSpPr>
            <a:spLocks noChangeArrowheads="1"/>
          </p:cNvSpPr>
          <p:nvPr/>
        </p:nvSpPr>
        <p:spPr bwMode="auto">
          <a:xfrm>
            <a:off x="4022725" y="1125538"/>
            <a:ext cx="32131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 b="1"/>
              <a:t>Round</a:t>
            </a:r>
            <a:r>
              <a:rPr lang="en-US" sz="5400"/>
              <a:t> 5</a:t>
            </a:r>
            <a:endParaRPr lang="ru-RU" sz="5400"/>
          </a:p>
        </p:txBody>
      </p:sp>
      <p:sp>
        <p:nvSpPr>
          <p:cNvPr id="52226" name="Rectangle 5"/>
          <p:cNvSpPr>
            <a:spLocks noChangeArrowheads="1"/>
          </p:cNvSpPr>
          <p:nvPr/>
        </p:nvSpPr>
        <p:spPr bwMode="auto">
          <a:xfrm>
            <a:off x="1547813" y="2349500"/>
            <a:ext cx="488950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 </a:t>
            </a:r>
            <a:r>
              <a:rPr lang="en-US" sz="5400" b="1">
                <a:solidFill>
                  <a:srgbClr val="3333FF"/>
                </a:solidFill>
              </a:rPr>
              <a:t>Read the texts and guess what season is it.</a:t>
            </a:r>
            <a:endParaRPr lang="ru-RU" sz="5400" b="1">
              <a:solidFill>
                <a:srgbClr val="3333FF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4"/>
          <p:cNvSpPr>
            <a:spLocks noChangeArrowheads="1"/>
          </p:cNvSpPr>
          <p:nvPr/>
        </p:nvSpPr>
        <p:spPr bwMode="auto">
          <a:xfrm>
            <a:off x="2700338" y="2492375"/>
            <a:ext cx="29273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5400" b="1"/>
              <a:t>Round</a:t>
            </a:r>
            <a:r>
              <a:rPr lang="en-US" sz="5400"/>
              <a:t> </a:t>
            </a:r>
            <a:r>
              <a:rPr lang="uk-UA" sz="5400"/>
              <a:t>6</a:t>
            </a:r>
            <a:endParaRPr lang="ru-RU" sz="5400"/>
          </a:p>
        </p:txBody>
      </p:sp>
      <p:sp>
        <p:nvSpPr>
          <p:cNvPr id="53250" name="Rectangle 5"/>
          <p:cNvSpPr>
            <a:spLocks noChangeArrowheads="1"/>
          </p:cNvSpPr>
          <p:nvPr/>
        </p:nvSpPr>
        <p:spPr bwMode="auto">
          <a:xfrm>
            <a:off x="4922838" y="3171825"/>
            <a:ext cx="24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6013" y="2636838"/>
            <a:ext cx="6964362" cy="1203325"/>
          </a:xfrm>
        </p:spPr>
        <p:txBody>
          <a:bodyPr/>
          <a:lstStyle/>
          <a:p>
            <a:pPr eaLnBrk="1" hangingPunct="1"/>
            <a:r>
              <a:rPr lang="en-US" sz="20000" smtClean="0"/>
              <a:t>TRUE</a:t>
            </a:r>
            <a:endParaRPr lang="ru-RU" sz="20000" smtClean="0"/>
          </a:p>
        </p:txBody>
      </p:sp>
      <p:pic>
        <p:nvPicPr>
          <p:cNvPr id="16386" name="Picture 2" descr="C:\Users\Инесса\Desktop\аплодисменті.jp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13" y="4140200"/>
            <a:ext cx="2711450" cy="271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 descr="C:\Users\Инесса\Desktop\applause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6375" y="4140200"/>
            <a:ext cx="2560638" cy="268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Заголовок 1"/>
          <p:cNvSpPr>
            <a:spLocks noGrp="1"/>
          </p:cNvSpPr>
          <p:nvPr>
            <p:ph type="title"/>
          </p:nvPr>
        </p:nvSpPr>
        <p:spPr>
          <a:xfrm>
            <a:off x="1095375" y="817563"/>
            <a:ext cx="6964363" cy="3043237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4274" name="Picture 3" descr="G:\урок англ.яз4\weath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9638" y="850900"/>
            <a:ext cx="7416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10129" y="2276872"/>
            <a:ext cx="8395750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WEATHER</a:t>
            </a:r>
            <a:endParaRPr lang="ru-RU" sz="9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7" name="Alisa Frendlih -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7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58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1908175" y="1052513"/>
            <a:ext cx="59658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Answer choosing some expressions:</a:t>
            </a:r>
            <a:endParaRPr lang="ru-RU" sz="28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5298" name="Rectangle 5"/>
          <p:cNvSpPr>
            <a:spLocks noChangeArrowheads="1"/>
          </p:cNvSpPr>
          <p:nvPr/>
        </p:nvSpPr>
        <p:spPr bwMode="auto">
          <a:xfrm>
            <a:off x="1258888" y="1844675"/>
            <a:ext cx="2711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CC0099"/>
                </a:solidFill>
              </a:rPr>
              <a:t>My favourite weather is</a:t>
            </a:r>
            <a:endParaRPr lang="ru-RU" b="1">
              <a:solidFill>
                <a:srgbClr val="CC0099"/>
              </a:solidFill>
            </a:endParaRPr>
          </a:p>
        </p:txBody>
      </p:sp>
      <p:sp>
        <p:nvSpPr>
          <p:cNvPr id="55299" name="Rectangle 6"/>
          <p:cNvSpPr>
            <a:spLocks noChangeArrowheads="1"/>
          </p:cNvSpPr>
          <p:nvPr/>
        </p:nvSpPr>
        <p:spPr bwMode="auto">
          <a:xfrm>
            <a:off x="4067175" y="1628775"/>
            <a:ext cx="9175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9933FF"/>
                </a:solidFill>
              </a:rPr>
              <a:t>Cold</a:t>
            </a:r>
          </a:p>
          <a:p>
            <a:r>
              <a:rPr lang="en-US" b="1">
                <a:solidFill>
                  <a:srgbClr val="9933FF"/>
                </a:solidFill>
              </a:rPr>
              <a:t>Warm</a:t>
            </a:r>
          </a:p>
          <a:p>
            <a:r>
              <a:rPr lang="en-US" b="1">
                <a:solidFill>
                  <a:srgbClr val="9933FF"/>
                </a:solidFill>
              </a:rPr>
              <a:t>Cool</a:t>
            </a:r>
          </a:p>
          <a:p>
            <a:r>
              <a:rPr lang="en-US" b="1">
                <a:solidFill>
                  <a:srgbClr val="9933FF"/>
                </a:solidFill>
              </a:rPr>
              <a:t>Hot</a:t>
            </a:r>
            <a:endParaRPr lang="ru-RU" b="1">
              <a:solidFill>
                <a:srgbClr val="9933FF"/>
              </a:solidFill>
            </a:endParaRPr>
          </a:p>
        </p:txBody>
      </p:sp>
      <p:sp>
        <p:nvSpPr>
          <p:cNvPr id="55300" name="Rectangle 7"/>
          <p:cNvSpPr>
            <a:spLocks noChangeArrowheads="1"/>
          </p:cNvSpPr>
          <p:nvPr/>
        </p:nvSpPr>
        <p:spPr bwMode="auto">
          <a:xfrm>
            <a:off x="5076825" y="1700213"/>
            <a:ext cx="9175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9933FF"/>
                </a:solidFill>
              </a:rPr>
              <a:t>Calm</a:t>
            </a:r>
          </a:p>
          <a:p>
            <a:r>
              <a:rPr lang="en-US" b="1">
                <a:solidFill>
                  <a:srgbClr val="9933FF"/>
                </a:solidFill>
              </a:rPr>
              <a:t>Windy</a:t>
            </a:r>
          </a:p>
          <a:p>
            <a:r>
              <a:rPr lang="en-US" b="1">
                <a:solidFill>
                  <a:srgbClr val="9933FF"/>
                </a:solidFill>
              </a:rPr>
              <a:t>Foggy</a:t>
            </a:r>
          </a:p>
          <a:p>
            <a:r>
              <a:rPr lang="en-US" b="1">
                <a:solidFill>
                  <a:srgbClr val="9933FF"/>
                </a:solidFill>
              </a:rPr>
              <a:t>Clear</a:t>
            </a:r>
            <a:endParaRPr lang="ru-RU" b="1">
              <a:solidFill>
                <a:srgbClr val="9933FF"/>
              </a:solidFill>
            </a:endParaRPr>
          </a:p>
        </p:txBody>
      </p:sp>
      <p:sp>
        <p:nvSpPr>
          <p:cNvPr id="55301" name="Rectangle 8"/>
          <p:cNvSpPr>
            <a:spLocks noChangeArrowheads="1"/>
          </p:cNvSpPr>
          <p:nvPr/>
        </p:nvSpPr>
        <p:spPr bwMode="auto">
          <a:xfrm>
            <a:off x="6156325" y="1700213"/>
            <a:ext cx="9906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9933FF"/>
                </a:solidFill>
              </a:rPr>
              <a:t>Dry</a:t>
            </a:r>
          </a:p>
          <a:p>
            <a:r>
              <a:rPr lang="en-US" b="1">
                <a:solidFill>
                  <a:srgbClr val="9933FF"/>
                </a:solidFill>
              </a:rPr>
              <a:t>Wet</a:t>
            </a:r>
          </a:p>
          <a:p>
            <a:r>
              <a:rPr lang="en-US" b="1">
                <a:solidFill>
                  <a:srgbClr val="9933FF"/>
                </a:solidFill>
              </a:rPr>
              <a:t>Sunny</a:t>
            </a:r>
          </a:p>
          <a:p>
            <a:r>
              <a:rPr lang="en-US" b="1">
                <a:solidFill>
                  <a:srgbClr val="9933FF"/>
                </a:solidFill>
              </a:rPr>
              <a:t>Cloudy</a:t>
            </a:r>
            <a:endParaRPr lang="ru-RU" b="1">
              <a:solidFill>
                <a:srgbClr val="9933FF"/>
              </a:solidFill>
            </a:endParaRPr>
          </a:p>
        </p:txBody>
      </p:sp>
      <p:sp>
        <p:nvSpPr>
          <p:cNvPr id="55302" name="Rectangle 9"/>
          <p:cNvSpPr>
            <a:spLocks noChangeArrowheads="1"/>
          </p:cNvSpPr>
          <p:nvPr/>
        </p:nvSpPr>
        <p:spPr bwMode="auto">
          <a:xfrm>
            <a:off x="1187450" y="3357563"/>
            <a:ext cx="2546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CC0099"/>
                </a:solidFill>
              </a:rPr>
              <a:t>I like the weather with</a:t>
            </a:r>
            <a:endParaRPr lang="ru-RU" b="1">
              <a:solidFill>
                <a:srgbClr val="CC0099"/>
              </a:solidFill>
            </a:endParaRPr>
          </a:p>
        </p:txBody>
      </p:sp>
      <p:sp>
        <p:nvSpPr>
          <p:cNvPr id="55303" name="Rectangle 10"/>
          <p:cNvSpPr>
            <a:spLocks noChangeArrowheads="1"/>
          </p:cNvSpPr>
          <p:nvPr/>
        </p:nvSpPr>
        <p:spPr bwMode="auto">
          <a:xfrm>
            <a:off x="4067175" y="2852738"/>
            <a:ext cx="1854200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9999"/>
                </a:solidFill>
              </a:rPr>
              <a:t>Heavy showers</a:t>
            </a:r>
          </a:p>
          <a:p>
            <a:r>
              <a:rPr lang="en-US" b="1">
                <a:solidFill>
                  <a:srgbClr val="009999"/>
                </a:solidFill>
              </a:rPr>
              <a:t>a lot of snow</a:t>
            </a:r>
          </a:p>
          <a:p>
            <a:r>
              <a:rPr lang="en-US" b="1">
                <a:solidFill>
                  <a:srgbClr val="009999"/>
                </a:solidFill>
              </a:rPr>
              <a:t>a lot of sunshine</a:t>
            </a:r>
          </a:p>
          <a:p>
            <a:r>
              <a:rPr lang="en-US" b="1">
                <a:solidFill>
                  <a:srgbClr val="009999"/>
                </a:solidFill>
              </a:rPr>
              <a:t>a thick fog</a:t>
            </a:r>
          </a:p>
          <a:p>
            <a:r>
              <a:rPr lang="en-US" b="1">
                <a:solidFill>
                  <a:srgbClr val="009999"/>
                </a:solidFill>
              </a:rPr>
              <a:t>Fine drizzle</a:t>
            </a:r>
          </a:p>
          <a:p>
            <a:r>
              <a:rPr lang="en-US" b="1">
                <a:solidFill>
                  <a:srgbClr val="009999"/>
                </a:solidFill>
              </a:rPr>
              <a:t>Light rain</a:t>
            </a:r>
          </a:p>
          <a:p>
            <a:r>
              <a:rPr lang="en-US" b="1">
                <a:solidFill>
                  <a:srgbClr val="009999"/>
                </a:solidFill>
              </a:rPr>
              <a:t>Hard hailstorm</a:t>
            </a:r>
          </a:p>
          <a:p>
            <a:r>
              <a:rPr lang="en-US" b="1">
                <a:solidFill>
                  <a:srgbClr val="009999"/>
                </a:solidFill>
              </a:rPr>
              <a:t>Prolonged frost</a:t>
            </a:r>
          </a:p>
          <a:p>
            <a:r>
              <a:rPr lang="en-US" b="1">
                <a:solidFill>
                  <a:srgbClr val="009999"/>
                </a:solidFill>
              </a:rPr>
              <a:t>Thunder and lightning</a:t>
            </a:r>
            <a:endParaRPr lang="ru-RU" b="1">
              <a:solidFill>
                <a:srgbClr val="009999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2268538" y="1916113"/>
            <a:ext cx="5002212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5400" b="1">
                <a:solidFill>
                  <a:srgbClr val="3333FF"/>
                </a:solidFill>
              </a:rPr>
              <a:t>What’s your favorite weather?</a:t>
            </a:r>
            <a:r>
              <a:rPr lang="en-US"/>
              <a:t> 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Рисунок 3" descr="http://s004.radikal.ru/i206/1010/f8/af5add2780a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620713"/>
            <a:ext cx="4248150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2" name="Rectangle 3"/>
          <p:cNvSpPr>
            <a:spLocks noChangeArrowheads="1"/>
          </p:cNvSpPr>
          <p:nvPr/>
        </p:nvSpPr>
        <p:spPr bwMode="auto">
          <a:xfrm>
            <a:off x="5364163" y="765175"/>
            <a:ext cx="2987675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3333FF"/>
                </a:solidFill>
              </a:rPr>
              <a:t>What season is it?</a:t>
            </a:r>
          </a:p>
          <a:p>
            <a:r>
              <a:rPr lang="en-US" sz="2400">
                <a:solidFill>
                  <a:srgbClr val="3333FF"/>
                </a:solidFill>
              </a:rPr>
              <a:t>What is the weather like in winter?</a:t>
            </a:r>
          </a:p>
          <a:p>
            <a:r>
              <a:rPr lang="en-US" sz="2400">
                <a:solidFill>
                  <a:srgbClr val="3333FF"/>
                </a:solidFill>
              </a:rPr>
              <a:t>What color is the sky?</a:t>
            </a:r>
          </a:p>
          <a:p>
            <a:r>
              <a:rPr lang="en-US" sz="2400">
                <a:solidFill>
                  <a:srgbClr val="3333FF"/>
                </a:solidFill>
              </a:rPr>
              <a:t>Does the sun shine brightly?</a:t>
            </a:r>
          </a:p>
          <a:p>
            <a:r>
              <a:rPr lang="en-US" sz="2400">
                <a:solidFill>
                  <a:srgbClr val="3333FF"/>
                </a:solidFill>
              </a:rPr>
              <a:t>Are the days short or long?</a:t>
            </a:r>
          </a:p>
          <a:p>
            <a:r>
              <a:rPr lang="en-US" sz="2400">
                <a:solidFill>
                  <a:srgbClr val="3333FF"/>
                </a:solidFill>
              </a:rPr>
              <a:t>What can children do in winter?</a:t>
            </a:r>
            <a:endParaRPr lang="ru-RU" sz="2400">
              <a:solidFill>
                <a:srgbClr val="3333FF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765175"/>
            <a:ext cx="367347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6" name="Rectangle 6"/>
          <p:cNvSpPr>
            <a:spLocks noChangeArrowheads="1"/>
          </p:cNvSpPr>
          <p:nvPr/>
        </p:nvSpPr>
        <p:spPr bwMode="auto">
          <a:xfrm>
            <a:off x="5219700" y="692150"/>
            <a:ext cx="3024188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9900"/>
                </a:solidFill>
              </a:rPr>
              <a:t>What season is it?</a:t>
            </a:r>
          </a:p>
          <a:p>
            <a:r>
              <a:rPr lang="en-US" sz="2400">
                <a:solidFill>
                  <a:srgbClr val="009900"/>
                </a:solidFill>
              </a:rPr>
              <a:t>What is the weather like in spring?</a:t>
            </a:r>
          </a:p>
          <a:p>
            <a:r>
              <a:rPr lang="en-US" sz="2400">
                <a:solidFill>
                  <a:srgbClr val="009900"/>
                </a:solidFill>
              </a:rPr>
              <a:t>What color is the sky?</a:t>
            </a:r>
          </a:p>
          <a:p>
            <a:r>
              <a:rPr lang="en-US" sz="2400">
                <a:solidFill>
                  <a:srgbClr val="009900"/>
                </a:solidFill>
              </a:rPr>
              <a:t>Does the sun shine brightly?</a:t>
            </a:r>
          </a:p>
          <a:p>
            <a:r>
              <a:rPr lang="en-US" sz="2400">
                <a:solidFill>
                  <a:srgbClr val="009900"/>
                </a:solidFill>
              </a:rPr>
              <a:t>Are the days short or long?</a:t>
            </a:r>
          </a:p>
          <a:p>
            <a:endParaRPr lang="en-US" sz="2400">
              <a:solidFill>
                <a:srgbClr val="009900"/>
              </a:solidFill>
            </a:endParaRPr>
          </a:p>
          <a:p>
            <a:r>
              <a:rPr lang="en-US" sz="2400">
                <a:solidFill>
                  <a:srgbClr val="009900"/>
                </a:solidFill>
              </a:rPr>
              <a:t>What can children do in spring?</a:t>
            </a:r>
            <a:endParaRPr lang="ru-RU" sz="2400">
              <a:solidFill>
                <a:srgbClr val="009900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Рисунок 3" descr="http://s001.radikal.ru/i194/1010/22/14cc0ea028c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549275"/>
            <a:ext cx="4144963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0" name="Rectangle 5"/>
          <p:cNvSpPr>
            <a:spLocks noChangeArrowheads="1"/>
          </p:cNvSpPr>
          <p:nvPr/>
        </p:nvSpPr>
        <p:spPr bwMode="auto">
          <a:xfrm>
            <a:off x="5148263" y="836613"/>
            <a:ext cx="3167062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FF3300"/>
                </a:solidFill>
              </a:rPr>
              <a:t>What season is it?</a:t>
            </a:r>
          </a:p>
          <a:p>
            <a:r>
              <a:rPr lang="en-US" sz="2400">
                <a:solidFill>
                  <a:srgbClr val="FF3300"/>
                </a:solidFill>
              </a:rPr>
              <a:t>What is the weather like in summer?</a:t>
            </a:r>
          </a:p>
          <a:p>
            <a:r>
              <a:rPr lang="en-US" sz="2400">
                <a:solidFill>
                  <a:srgbClr val="FF3300"/>
                </a:solidFill>
              </a:rPr>
              <a:t>What color is the sky?</a:t>
            </a:r>
          </a:p>
          <a:p>
            <a:r>
              <a:rPr lang="en-US" sz="2400">
                <a:solidFill>
                  <a:srgbClr val="FF3300"/>
                </a:solidFill>
              </a:rPr>
              <a:t>Does the sun shine brightly?</a:t>
            </a:r>
          </a:p>
          <a:p>
            <a:r>
              <a:rPr lang="en-US" sz="2400">
                <a:solidFill>
                  <a:srgbClr val="FF3300"/>
                </a:solidFill>
              </a:rPr>
              <a:t>Are the days short or long?</a:t>
            </a:r>
          </a:p>
          <a:p>
            <a:endParaRPr lang="en-US" sz="2400">
              <a:solidFill>
                <a:srgbClr val="FF3300"/>
              </a:solidFill>
            </a:endParaRPr>
          </a:p>
          <a:p>
            <a:r>
              <a:rPr lang="en-US" sz="2400">
                <a:solidFill>
                  <a:srgbClr val="FF3300"/>
                </a:solidFill>
              </a:rPr>
              <a:t>What can children do in summer?</a:t>
            </a:r>
            <a:endParaRPr lang="ru-RU" sz="240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Рисунок 3" descr="http://s005.radikal.ru/i211/1010/01/4edcc6da938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620713"/>
            <a:ext cx="3662362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4" name="Rectangle 5"/>
          <p:cNvSpPr>
            <a:spLocks noChangeArrowheads="1"/>
          </p:cNvSpPr>
          <p:nvPr/>
        </p:nvSpPr>
        <p:spPr bwMode="auto">
          <a:xfrm>
            <a:off x="4500563" y="1484313"/>
            <a:ext cx="3706812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folHlink"/>
                </a:solidFill>
              </a:rPr>
              <a:t>What season is it?</a:t>
            </a:r>
          </a:p>
          <a:p>
            <a:r>
              <a:rPr lang="en-US" sz="2400">
                <a:solidFill>
                  <a:schemeClr val="folHlink"/>
                </a:solidFill>
              </a:rPr>
              <a:t>What is the weather like in autumn?</a:t>
            </a:r>
          </a:p>
          <a:p>
            <a:r>
              <a:rPr lang="en-US" sz="2400">
                <a:solidFill>
                  <a:schemeClr val="folHlink"/>
                </a:solidFill>
              </a:rPr>
              <a:t>What color is the sky?</a:t>
            </a:r>
          </a:p>
          <a:p>
            <a:r>
              <a:rPr lang="en-US" sz="2400">
                <a:solidFill>
                  <a:schemeClr val="folHlink"/>
                </a:solidFill>
              </a:rPr>
              <a:t>Does the sun shine brightly?</a:t>
            </a:r>
          </a:p>
          <a:p>
            <a:r>
              <a:rPr lang="en-US" sz="2400">
                <a:solidFill>
                  <a:schemeClr val="folHlink"/>
                </a:solidFill>
              </a:rPr>
              <a:t>Are the days short or long?</a:t>
            </a:r>
          </a:p>
          <a:p>
            <a:r>
              <a:rPr lang="en-US" sz="2400">
                <a:solidFill>
                  <a:schemeClr val="folHlink"/>
                </a:solidFill>
              </a:rPr>
              <a:t>What can children do in autumn?</a:t>
            </a:r>
            <a:endParaRPr lang="ru-RU" sz="2400">
              <a:solidFill>
                <a:schemeClr val="folHlink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Заголовок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620713"/>
            <a:ext cx="7594600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8" name="Содержимое 3" descr="44753_view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2060575"/>
            <a:ext cx="346710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9" name="Рисунок 4" descr="Cold_Thermometer_JPG.jpe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3800" y="1989138"/>
            <a:ext cx="3097213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4"/>
          <p:cNvSpPr>
            <a:spLocks noChangeArrowheads="1"/>
          </p:cNvSpPr>
          <p:nvPr/>
        </p:nvSpPr>
        <p:spPr bwMode="auto">
          <a:xfrm>
            <a:off x="1187450" y="981075"/>
            <a:ext cx="4572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750B3D"/>
                </a:solidFill>
              </a:rPr>
              <a:t>1.Above zero(+)</a:t>
            </a:r>
          </a:p>
          <a:p>
            <a:r>
              <a:rPr lang="en-US" sz="2400" b="1">
                <a:solidFill>
                  <a:srgbClr val="750B3D"/>
                </a:solidFill>
              </a:rPr>
              <a:t>2.Below  zero(-)</a:t>
            </a:r>
            <a:endParaRPr lang="ru-RU" sz="2400" b="1">
              <a:solidFill>
                <a:srgbClr val="750B3D"/>
              </a:solidFill>
            </a:endParaRPr>
          </a:p>
        </p:txBody>
      </p:sp>
      <p:sp>
        <p:nvSpPr>
          <p:cNvPr id="61442" name="Rectangle 5"/>
          <p:cNvSpPr>
            <a:spLocks noChangeArrowheads="1"/>
          </p:cNvSpPr>
          <p:nvPr/>
        </p:nvSpPr>
        <p:spPr bwMode="auto">
          <a:xfrm>
            <a:off x="1258888" y="1916113"/>
            <a:ext cx="4572000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solidFill>
                  <a:srgbClr val="3333FF"/>
                </a:solidFill>
              </a:rPr>
              <a:t>3</a:t>
            </a:r>
            <a:r>
              <a:rPr lang="en-US" sz="4000" b="1">
                <a:solidFill>
                  <a:srgbClr val="3333FF"/>
                </a:solidFill>
              </a:rPr>
              <a:t>. It’s ten degrees above zero(+10)</a:t>
            </a:r>
          </a:p>
          <a:p>
            <a:r>
              <a:rPr lang="en-US" sz="4000">
                <a:solidFill>
                  <a:srgbClr val="3333FF"/>
                </a:solidFill>
              </a:rPr>
              <a:t>4</a:t>
            </a:r>
            <a:r>
              <a:rPr lang="en-US" sz="4000" b="1">
                <a:solidFill>
                  <a:srgbClr val="3333FF"/>
                </a:solidFill>
              </a:rPr>
              <a:t>. It’s five degrees below zero(-5)=</a:t>
            </a:r>
          </a:p>
          <a:p>
            <a:r>
              <a:rPr lang="en-US" sz="4000" b="1">
                <a:solidFill>
                  <a:srgbClr val="3333FF"/>
                </a:solidFill>
              </a:rPr>
              <a:t>It’s five degrees of frost</a:t>
            </a:r>
            <a:endParaRPr lang="ru-RU" sz="4000" b="1">
              <a:solidFill>
                <a:srgbClr val="3333FF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Заголовок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765175"/>
            <a:ext cx="76327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6" name="Rectangle 5"/>
          <p:cNvSpPr>
            <a:spLocks noChangeArrowheads="1"/>
          </p:cNvSpPr>
          <p:nvPr/>
        </p:nvSpPr>
        <p:spPr bwMode="auto">
          <a:xfrm>
            <a:off x="1331913" y="2133600"/>
            <a:ext cx="846137" cy="393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82A5"/>
                </a:solidFill>
              </a:rPr>
              <a:t>-12</a:t>
            </a:r>
          </a:p>
          <a:p>
            <a:r>
              <a:rPr lang="en-US" sz="2800" b="1">
                <a:solidFill>
                  <a:srgbClr val="FFC000"/>
                </a:solidFill>
              </a:rPr>
              <a:t>+20</a:t>
            </a:r>
          </a:p>
          <a:p>
            <a:r>
              <a:rPr lang="en-US" sz="2800" b="1">
                <a:solidFill>
                  <a:srgbClr val="007EEA"/>
                </a:solidFill>
              </a:rPr>
              <a:t>-4</a:t>
            </a:r>
          </a:p>
          <a:p>
            <a:r>
              <a:rPr lang="en-US" sz="2800" b="1">
                <a:solidFill>
                  <a:srgbClr val="003F75"/>
                </a:solidFill>
              </a:rPr>
              <a:t>-8</a:t>
            </a:r>
          </a:p>
          <a:p>
            <a:r>
              <a:rPr lang="en-US" sz="2800" b="1">
                <a:solidFill>
                  <a:srgbClr val="B0105C"/>
                </a:solidFill>
              </a:rPr>
              <a:t>+16</a:t>
            </a:r>
          </a:p>
          <a:p>
            <a:r>
              <a:rPr lang="en-US" sz="2800" b="1">
                <a:solidFill>
                  <a:srgbClr val="FF0000"/>
                </a:solidFill>
              </a:rPr>
              <a:t>+25</a:t>
            </a:r>
          </a:p>
          <a:p>
            <a:r>
              <a:rPr lang="en-US" sz="2800" b="1">
                <a:solidFill>
                  <a:srgbClr val="00192F"/>
                </a:solidFill>
              </a:rPr>
              <a:t>0</a:t>
            </a:r>
          </a:p>
          <a:p>
            <a:r>
              <a:rPr lang="en-US" sz="2800" b="1">
                <a:solidFill>
                  <a:srgbClr val="0D0D0D"/>
                </a:solidFill>
              </a:rPr>
              <a:t>-30</a:t>
            </a:r>
          </a:p>
          <a:p>
            <a:r>
              <a:rPr lang="en-US" sz="2800" b="1">
                <a:solidFill>
                  <a:srgbClr val="750B3D"/>
                </a:solidFill>
              </a:rPr>
              <a:t>+18</a:t>
            </a:r>
            <a:endParaRPr lang="ru-RU" sz="2800" b="1">
              <a:solidFill>
                <a:srgbClr val="750B3D"/>
              </a:solidFill>
            </a:endParaRPr>
          </a:p>
        </p:txBody>
      </p:sp>
      <p:pic>
        <p:nvPicPr>
          <p:cNvPr id="62467" name="Рисунок 6" descr="celsius-to-fahrenhei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4300" y="1628775"/>
            <a:ext cx="3960813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088" y="2565400"/>
            <a:ext cx="7416800" cy="1201738"/>
          </a:xfrm>
        </p:spPr>
        <p:txBody>
          <a:bodyPr/>
          <a:lstStyle/>
          <a:p>
            <a:pPr eaLnBrk="1" hangingPunct="1"/>
            <a:r>
              <a:rPr lang="en-US" sz="20000" smtClean="0"/>
              <a:t>FALSE</a:t>
            </a:r>
            <a:endParaRPr lang="ru-RU" sz="20000" smtClean="0"/>
          </a:p>
        </p:txBody>
      </p:sp>
      <p:pic>
        <p:nvPicPr>
          <p:cNvPr id="17410" name="Picture 2" descr="C:\Users\Инесса\Desktop\19682017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4435475"/>
            <a:ext cx="2665413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 descr="C:\Users\Инесса\Desktop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02413" y="4306888"/>
            <a:ext cx="2511425" cy="250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Заголовок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765175"/>
            <a:ext cx="7561262" cy="11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0" name="Rectangle 5"/>
          <p:cNvSpPr>
            <a:spLocks noChangeArrowheads="1"/>
          </p:cNvSpPr>
          <p:nvPr/>
        </p:nvSpPr>
        <p:spPr bwMode="auto">
          <a:xfrm>
            <a:off x="2286000" y="2971800"/>
            <a:ext cx="4572000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3333FF"/>
                </a:solidFill>
              </a:rPr>
              <a:t>Temperature -5/-7(day)</a:t>
            </a:r>
            <a:r>
              <a:rPr lang="ru-RU" sz="3200">
                <a:solidFill>
                  <a:srgbClr val="3333FF"/>
                </a:solidFill>
              </a:rPr>
              <a:t>,</a:t>
            </a:r>
            <a:r>
              <a:rPr lang="en-US" sz="3200">
                <a:solidFill>
                  <a:srgbClr val="3333FF"/>
                </a:solidFill>
              </a:rPr>
              <a:t>-8/-10(night)</a:t>
            </a:r>
          </a:p>
          <a:p>
            <a:r>
              <a:rPr lang="en-US" sz="3200">
                <a:solidFill>
                  <a:srgbClr val="3333FF"/>
                </a:solidFill>
              </a:rPr>
              <a:t>Cloudy</a:t>
            </a:r>
          </a:p>
          <a:p>
            <a:r>
              <a:rPr lang="en-US" sz="3200">
                <a:solidFill>
                  <a:srgbClr val="3333FF"/>
                </a:solidFill>
              </a:rPr>
              <a:t>No precipitation(snow or rain)</a:t>
            </a:r>
            <a:endParaRPr lang="ru-RU" sz="3200">
              <a:solidFill>
                <a:srgbClr val="3333FF"/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Заголовок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620713"/>
            <a:ext cx="7632700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4" name="Rectangle 5"/>
          <p:cNvSpPr>
            <a:spLocks noChangeArrowheads="1"/>
          </p:cNvSpPr>
          <p:nvPr/>
        </p:nvSpPr>
        <p:spPr bwMode="auto">
          <a:xfrm>
            <a:off x="2268538" y="1989138"/>
            <a:ext cx="4572000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FF3300"/>
                </a:solidFill>
              </a:rPr>
              <a:t>1.windy</a:t>
            </a:r>
          </a:p>
          <a:p>
            <a:r>
              <a:rPr lang="en-US" sz="4400" b="1">
                <a:solidFill>
                  <a:srgbClr val="FF3300"/>
                </a:solidFill>
              </a:rPr>
              <a:t>2.sunny</a:t>
            </a:r>
          </a:p>
          <a:p>
            <a:r>
              <a:rPr lang="en-US" sz="4400" b="1">
                <a:solidFill>
                  <a:srgbClr val="FF3300"/>
                </a:solidFill>
              </a:rPr>
              <a:t>3.foggy</a:t>
            </a:r>
          </a:p>
          <a:p>
            <a:r>
              <a:rPr lang="en-US" sz="4400" b="1">
                <a:solidFill>
                  <a:srgbClr val="FF3300"/>
                </a:solidFill>
              </a:rPr>
              <a:t>4.cloudy</a:t>
            </a:r>
          </a:p>
          <a:p>
            <a:r>
              <a:rPr lang="en-US" sz="4400" b="1">
                <a:solidFill>
                  <a:srgbClr val="FF3300"/>
                </a:solidFill>
              </a:rPr>
              <a:t>5.rainy</a:t>
            </a:r>
            <a:endParaRPr lang="ru-RU" sz="4400" b="1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2195513" y="641350"/>
            <a:ext cx="5486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What is the weather like today?</a:t>
            </a:r>
            <a:endParaRPr lang="ru-RU" sz="2800" b="1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2268538" y="1268413"/>
            <a:ext cx="5454650" cy="478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80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 is … (fine, cloudy) today.</a:t>
            </a:r>
          </a:p>
          <a:p>
            <a:pPr>
              <a:defRPr/>
            </a:pPr>
            <a:r>
              <a:rPr lang="en-US" sz="280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atmospheric pressure is … (high, low…).</a:t>
            </a:r>
          </a:p>
          <a:p>
            <a:pPr>
              <a:defRPr/>
            </a:pPr>
            <a:r>
              <a:rPr lang="en-US" sz="280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sun is shining (It is raining).</a:t>
            </a:r>
          </a:p>
          <a:p>
            <a:pPr>
              <a:defRPr/>
            </a:pPr>
            <a:r>
              <a:rPr lang="en-US" sz="280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 is … (warm, cold).</a:t>
            </a:r>
          </a:p>
          <a:p>
            <a:pPr>
              <a:defRPr/>
            </a:pPr>
            <a:r>
              <a:rPr lang="en-US" sz="280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temperature is …-… degrees (below, above) zero.</a:t>
            </a:r>
          </a:p>
          <a:p>
            <a:pPr>
              <a:defRPr/>
            </a:pPr>
            <a:r>
              <a:rPr lang="en-US" sz="280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wind is blowing from the (south, north, south-east…).</a:t>
            </a:r>
          </a:p>
          <a:p>
            <a:pPr>
              <a:defRPr/>
            </a:pPr>
            <a:r>
              <a:rPr lang="en-US" sz="280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wind is (warm, cold, strong, light…).</a:t>
            </a:r>
            <a:endParaRPr lang="ru-RU" sz="2800">
              <a:solidFill>
                <a:srgbClr val="6600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755650" y="836613"/>
            <a:ext cx="7239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What is the weather in the  pictures?</a:t>
            </a:r>
            <a:endParaRPr lang="ru-RU" sz="3200" b="1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6562" name="Рисунок 4" descr="PalmsWindyR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1628775"/>
            <a:ext cx="1944688" cy="263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3" name="Содержимое 3" descr="77CE1E81EF4B4076845039F5BB3DB4C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0" y="2708275"/>
            <a:ext cx="2130425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4" name="Содержимое 3" descr="99508f5587c5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5963" y="1341438"/>
            <a:ext cx="2225675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Рисунок 4" descr="15JAN2006-Cloudy_Sky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765175"/>
            <a:ext cx="3240088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6" name="Рисунок 4" descr="642_phot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1052513"/>
            <a:ext cx="3744913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Рисунок 5" descr="1168711291_ep15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196975"/>
            <a:ext cx="3024187" cy="443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0" name="Picture 6" descr="IMG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1125538"/>
            <a:ext cx="295275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6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268413"/>
            <a:ext cx="2879725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4" name="Picture 7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412875"/>
            <a:ext cx="3097212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4"/>
          <p:cNvSpPr>
            <a:spLocks noChangeArrowheads="1"/>
          </p:cNvSpPr>
          <p:nvPr/>
        </p:nvSpPr>
        <p:spPr bwMode="auto">
          <a:xfrm>
            <a:off x="3708400" y="754063"/>
            <a:ext cx="26987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chemeClr val="accent2"/>
                </a:solidFill>
              </a:rPr>
              <a:t>Ukraine</a:t>
            </a:r>
            <a:endParaRPr lang="ru-RU" sz="5400" b="1">
              <a:solidFill>
                <a:schemeClr val="accent2"/>
              </a:solidFill>
            </a:endParaRPr>
          </a:p>
        </p:txBody>
      </p:sp>
      <p:pic>
        <p:nvPicPr>
          <p:cNvPr id="70658" name="Picture 5" descr="karta_e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660525"/>
            <a:ext cx="7704138" cy="519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4"/>
          <p:cNvSpPr>
            <a:spLocks noChangeArrowheads="1"/>
          </p:cNvSpPr>
          <p:nvPr/>
        </p:nvSpPr>
        <p:spPr bwMode="auto">
          <a:xfrm>
            <a:off x="2051050" y="908050"/>
            <a:ext cx="56896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solidFill>
                  <a:schemeClr val="accent2"/>
                </a:solidFill>
              </a:rPr>
              <a:t>What is the weather like in Zaporizhzhia?</a:t>
            </a:r>
            <a:endParaRPr lang="ru-RU" sz="4400" b="1">
              <a:solidFill>
                <a:schemeClr val="accent2"/>
              </a:solidFill>
            </a:endParaRPr>
          </a:p>
        </p:txBody>
      </p:sp>
      <p:sp>
        <p:nvSpPr>
          <p:cNvPr id="71682" name="Rectangle 5"/>
          <p:cNvSpPr>
            <a:spLocks noChangeArrowheads="1"/>
          </p:cNvSpPr>
          <p:nvPr/>
        </p:nvSpPr>
        <p:spPr bwMode="auto">
          <a:xfrm>
            <a:off x="1258888" y="2997200"/>
            <a:ext cx="11747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chemeClr val="tx2"/>
                </a:solidFill>
              </a:rPr>
              <a:t>It’s</a:t>
            </a:r>
            <a:endParaRPr lang="ru-RU" sz="5400" b="1">
              <a:solidFill>
                <a:schemeClr val="tx2"/>
              </a:solidFill>
            </a:endParaRPr>
          </a:p>
        </p:txBody>
      </p:sp>
      <p:sp>
        <p:nvSpPr>
          <p:cNvPr id="71683" name="Rectangle 6"/>
          <p:cNvSpPr>
            <a:spLocks noChangeArrowheads="1"/>
          </p:cNvSpPr>
          <p:nvPr/>
        </p:nvSpPr>
        <p:spPr bwMode="auto">
          <a:xfrm>
            <a:off x="2555875" y="3068638"/>
            <a:ext cx="29527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>
                <a:solidFill>
                  <a:schemeClr val="tx2"/>
                </a:solidFill>
              </a:rPr>
              <a:t>…</a:t>
            </a:r>
          </a:p>
        </p:txBody>
      </p:sp>
      <p:pic>
        <p:nvPicPr>
          <p:cNvPr id="48136" name="Picture 8" descr="windy-clou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163" y="4005263"/>
            <a:ext cx="2376487" cy="195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4"/>
          <p:cNvSpPr>
            <a:spLocks noChangeArrowheads="1"/>
          </p:cNvSpPr>
          <p:nvPr/>
        </p:nvSpPr>
        <p:spPr bwMode="auto">
          <a:xfrm>
            <a:off x="755650" y="620713"/>
            <a:ext cx="7789863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 b="1">
                <a:solidFill>
                  <a:schemeClr val="accent2"/>
                </a:solidFill>
              </a:rPr>
              <a:t>What is the weather like in Kyiv?</a:t>
            </a:r>
            <a:endParaRPr lang="ru-RU" sz="5400" b="1">
              <a:solidFill>
                <a:schemeClr val="accent2"/>
              </a:solidFill>
            </a:endParaRPr>
          </a:p>
        </p:txBody>
      </p:sp>
      <p:sp>
        <p:nvSpPr>
          <p:cNvPr id="72706" name="Rectangle 5"/>
          <p:cNvSpPr>
            <a:spLocks noChangeArrowheads="1"/>
          </p:cNvSpPr>
          <p:nvPr/>
        </p:nvSpPr>
        <p:spPr bwMode="auto">
          <a:xfrm>
            <a:off x="1331913" y="3246438"/>
            <a:ext cx="34337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 b="1"/>
              <a:t>It’s …</a:t>
            </a:r>
            <a:endParaRPr lang="ru-RU" sz="5400" b="1"/>
          </a:p>
        </p:txBody>
      </p:sp>
      <p:sp>
        <p:nvSpPr>
          <p:cNvPr id="72707" name="Rectangle 6"/>
          <p:cNvSpPr>
            <a:spLocks noChangeArrowheads="1"/>
          </p:cNvSpPr>
          <p:nvPr/>
        </p:nvSpPr>
        <p:spPr bwMode="auto">
          <a:xfrm>
            <a:off x="4284663" y="3141663"/>
            <a:ext cx="23939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b="1"/>
              <a:t>cloudy</a:t>
            </a:r>
            <a:endParaRPr lang="ru-RU" sz="5400" b="1"/>
          </a:p>
        </p:txBody>
      </p:sp>
      <p:pic>
        <p:nvPicPr>
          <p:cNvPr id="49162" name="Picture 10" descr="cloud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4221163"/>
            <a:ext cx="299561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088" y="2565400"/>
            <a:ext cx="7416800" cy="1201738"/>
          </a:xfrm>
        </p:spPr>
        <p:txBody>
          <a:bodyPr/>
          <a:lstStyle/>
          <a:p>
            <a:pPr eaLnBrk="1" hangingPunct="1"/>
            <a:r>
              <a:rPr lang="en-US" sz="20000" smtClean="0"/>
              <a:t>FALSE</a:t>
            </a:r>
            <a:endParaRPr lang="ru-RU" sz="20000" smtClean="0"/>
          </a:p>
        </p:txBody>
      </p:sp>
      <p:pic>
        <p:nvPicPr>
          <p:cNvPr id="18434" name="Picture 2" descr="C:\Users\Инесса\Desktop\19682017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4435475"/>
            <a:ext cx="2665413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 descr="C:\Users\Инесса\Desktop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02413" y="4306888"/>
            <a:ext cx="2511425" cy="250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4"/>
          <p:cNvSpPr>
            <a:spLocks noChangeArrowheads="1"/>
          </p:cNvSpPr>
          <p:nvPr/>
        </p:nvSpPr>
        <p:spPr bwMode="auto">
          <a:xfrm>
            <a:off x="827088" y="692150"/>
            <a:ext cx="6840537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 b="1">
                <a:solidFill>
                  <a:schemeClr val="accent2"/>
                </a:solidFill>
              </a:rPr>
              <a:t>Listen to the world weather report</a:t>
            </a:r>
            <a:endParaRPr lang="ru-RU" sz="5400" b="1">
              <a:solidFill>
                <a:schemeClr val="accent2"/>
              </a:solidFill>
            </a:endParaRPr>
          </a:p>
        </p:txBody>
      </p:sp>
      <p:pic>
        <p:nvPicPr>
          <p:cNvPr id="73730" name="Picture 5" descr="000802_c706_0047_csl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2565400"/>
            <a:ext cx="6178550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4"/>
          <p:cNvSpPr>
            <a:spLocks noChangeArrowheads="1"/>
          </p:cNvSpPr>
          <p:nvPr/>
        </p:nvSpPr>
        <p:spPr bwMode="auto">
          <a:xfrm>
            <a:off x="1331913" y="765175"/>
            <a:ext cx="58674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 b="1">
                <a:solidFill>
                  <a:schemeClr val="accent2"/>
                </a:solidFill>
              </a:rPr>
              <a:t>What’s the weather like in…</a:t>
            </a:r>
            <a:endParaRPr lang="ru-RU" sz="5400" b="1">
              <a:solidFill>
                <a:schemeClr val="accent2"/>
              </a:solidFill>
            </a:endParaRPr>
          </a:p>
        </p:txBody>
      </p:sp>
      <p:sp>
        <p:nvSpPr>
          <p:cNvPr id="74754" name="Rectangle 5"/>
          <p:cNvSpPr>
            <a:spLocks noChangeArrowheads="1"/>
          </p:cNvSpPr>
          <p:nvPr/>
        </p:nvSpPr>
        <p:spPr bwMode="auto">
          <a:xfrm>
            <a:off x="2286000" y="2971800"/>
            <a:ext cx="4572000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/>
              <a:t>Athens</a:t>
            </a:r>
          </a:p>
          <a:p>
            <a:r>
              <a:rPr lang="en-US" sz="5400"/>
              <a:t>Buenos Aires</a:t>
            </a:r>
          </a:p>
          <a:p>
            <a:r>
              <a:rPr lang="en-US" sz="5400"/>
              <a:t>London</a:t>
            </a:r>
            <a:endParaRPr lang="ru-RU" sz="5400"/>
          </a:p>
        </p:txBody>
      </p:sp>
      <p:pic>
        <p:nvPicPr>
          <p:cNvPr id="55301" name="Picture 5" descr="cloud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1863" y="2565400"/>
            <a:ext cx="1987550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3" name="Picture 7" descr="b640a2e68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4581525"/>
            <a:ext cx="2130425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2" name="Picture 6" descr="windy-clou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3213100"/>
            <a:ext cx="1584325" cy="195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Picture 5" descr="BALT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765175"/>
            <a:ext cx="7129463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755650" y="692150"/>
            <a:ext cx="7632700" cy="545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4400" b="1">
                <a:solidFill>
                  <a:srgbClr val="0D03D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Let’s play</a:t>
            </a:r>
            <a:r>
              <a:rPr lang="en-US" sz="4400">
                <a:solidFill>
                  <a:srgbClr val="0D03D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en-US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you are </a:t>
            </a:r>
            <a:r>
              <a:rPr lang="en-US" sz="4400">
                <a:solidFill>
                  <a:srgbClr val="0D03D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weather</a:t>
            </a:r>
            <a:r>
              <a:rPr lang="en-US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400">
                <a:solidFill>
                  <a:srgbClr val="0D03D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forecast.</a:t>
            </a:r>
            <a:r>
              <a:rPr lang="en-US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What </a:t>
            </a:r>
            <a:r>
              <a:rPr lang="en-US" sz="4400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will</a:t>
            </a:r>
            <a:r>
              <a:rPr lang="en-US" sz="4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US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weather </a:t>
            </a:r>
            <a:r>
              <a:rPr lang="en-US" sz="4400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 like</a:t>
            </a:r>
            <a:r>
              <a:rPr lang="en-US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br>
              <a:rPr lang="en-US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our city tomorrow?</a:t>
            </a:r>
            <a:br>
              <a:rPr lang="en-US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Great Britain?</a:t>
            </a:r>
            <a:br>
              <a:rPr lang="en-US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40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Use the verb structure</a:t>
            </a:r>
            <a:r>
              <a:rPr lang="en-US" sz="4400"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en-US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 </a:t>
            </a:r>
            <a:r>
              <a:rPr lang="en-US" sz="4400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will be</a:t>
            </a:r>
            <a:r>
              <a:rPr lang="en-US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…</a:t>
            </a:r>
            <a:br>
              <a:rPr lang="en-US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weather </a:t>
            </a:r>
            <a:r>
              <a:rPr lang="en-US" sz="4400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will be</a:t>
            </a:r>
            <a:r>
              <a:rPr lang="en-US" sz="4400" u="sng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…</a:t>
            </a:r>
            <a:endParaRPr lang="ru-RU" sz="4400" u="sng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84213" y="2492375"/>
            <a:ext cx="7704137" cy="12033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9600" b="1" i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Thank you </a:t>
            </a:r>
            <a:r>
              <a:rPr lang="ru-RU" sz="96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96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96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 </a:t>
            </a:r>
            <a:r>
              <a:rPr lang="ru-RU" sz="96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96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96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your </a:t>
            </a:r>
            <a:r>
              <a:rPr lang="en-US" sz="9600" b="1" i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attention</a:t>
            </a:r>
            <a:endParaRPr lang="ru-RU" sz="9600" b="1" i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2204864"/>
            <a:ext cx="5526360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Clr>
                <a:srgbClr val="AA2B1E"/>
              </a:buClr>
              <a:buSzPct val="85000"/>
            </a:pPr>
            <a:r>
              <a:rPr lang="uk-UA" sz="2400" b="1" dirty="0">
                <a:solidFill>
                  <a:srgbClr val="465E9C"/>
                </a:solidFill>
                <a:latin typeface="Arial"/>
                <a:cs typeface="+mn-cs"/>
              </a:rPr>
              <a:t>Відкритий урок у 5 класі</a:t>
            </a:r>
          </a:p>
          <a:p>
            <a:pPr lvl="0" algn="ctr">
              <a:spcBef>
                <a:spcPct val="20000"/>
              </a:spcBef>
              <a:buClr>
                <a:srgbClr val="AA2B1E"/>
              </a:buClr>
              <a:buSzPct val="85000"/>
            </a:pPr>
            <a:r>
              <a:rPr lang="uk-UA" sz="2400" b="1" dirty="0">
                <a:solidFill>
                  <a:srgbClr val="465E9C"/>
                </a:solidFill>
                <a:latin typeface="Arial"/>
                <a:cs typeface="+mn-cs"/>
              </a:rPr>
              <a:t>Підготувала : </a:t>
            </a:r>
            <a:r>
              <a:rPr lang="uk-UA" sz="2400" b="1" dirty="0" err="1">
                <a:solidFill>
                  <a:srgbClr val="465E9C"/>
                </a:solidFill>
                <a:latin typeface="Arial"/>
                <a:cs typeface="+mn-cs"/>
              </a:rPr>
              <a:t>Помогайко</a:t>
            </a:r>
            <a:r>
              <a:rPr lang="uk-UA" sz="2400" b="1" dirty="0">
                <a:solidFill>
                  <a:srgbClr val="465E9C"/>
                </a:solidFill>
                <a:latin typeface="Arial"/>
                <a:cs typeface="+mn-cs"/>
              </a:rPr>
              <a:t> В.В</a:t>
            </a:r>
            <a:r>
              <a:rPr lang="uk-UA" sz="2400" b="1" dirty="0" smtClean="0">
                <a:solidFill>
                  <a:srgbClr val="465E9C"/>
                </a:solidFill>
                <a:latin typeface="Arial"/>
                <a:cs typeface="+mn-cs"/>
              </a:rPr>
              <a:t>.</a:t>
            </a:r>
          </a:p>
          <a:p>
            <a:pPr lvl="0" algn="ctr">
              <a:spcBef>
                <a:spcPct val="20000"/>
              </a:spcBef>
              <a:buClr>
                <a:srgbClr val="AA2B1E"/>
              </a:buClr>
              <a:buSzPct val="85000"/>
            </a:pPr>
            <a:r>
              <a:rPr lang="uk-UA" sz="2400" b="1" dirty="0" smtClean="0">
                <a:solidFill>
                  <a:srgbClr val="465E9C"/>
                </a:solidFill>
                <a:latin typeface="Arial"/>
                <a:cs typeface="+mn-cs"/>
              </a:rPr>
              <a:t>КЗ «П</a:t>
            </a:r>
            <a:r>
              <a:rPr lang="en-US" sz="2400" b="1" dirty="0" smtClean="0">
                <a:solidFill>
                  <a:srgbClr val="465E9C"/>
                </a:solidFill>
                <a:latin typeface="Arial"/>
                <a:cs typeface="+mn-cs"/>
              </a:rPr>
              <a:t>’</a:t>
            </a:r>
            <a:r>
              <a:rPr lang="uk-UA" sz="2400" b="1" dirty="0" err="1" smtClean="0">
                <a:solidFill>
                  <a:srgbClr val="465E9C"/>
                </a:solidFill>
                <a:latin typeface="Arial"/>
                <a:cs typeface="+mn-cs"/>
              </a:rPr>
              <a:t>ятихатська</a:t>
            </a:r>
            <a:r>
              <a:rPr lang="uk-UA" sz="2400" b="1" dirty="0" smtClean="0">
                <a:solidFill>
                  <a:srgbClr val="465E9C"/>
                </a:solidFill>
                <a:latin typeface="Arial"/>
                <a:cs typeface="+mn-cs"/>
              </a:rPr>
              <a:t> </a:t>
            </a:r>
            <a:r>
              <a:rPr lang="uk-UA" sz="2400" b="1" dirty="0" err="1" smtClean="0">
                <a:solidFill>
                  <a:srgbClr val="465E9C"/>
                </a:solidFill>
                <a:latin typeface="Arial"/>
                <a:cs typeface="+mn-cs"/>
              </a:rPr>
              <a:t>Зош</a:t>
            </a:r>
            <a:r>
              <a:rPr lang="uk-UA" sz="2400" b="1" dirty="0" smtClean="0">
                <a:solidFill>
                  <a:srgbClr val="465E9C"/>
                </a:solidFill>
                <a:latin typeface="Arial"/>
                <a:cs typeface="+mn-cs"/>
              </a:rPr>
              <a:t> І-ІІ ступенів» </a:t>
            </a:r>
            <a:r>
              <a:rPr lang="uk-UA" sz="2400" b="1" dirty="0" err="1" smtClean="0">
                <a:solidFill>
                  <a:srgbClr val="465E9C"/>
                </a:solidFill>
                <a:latin typeface="Arial"/>
                <a:cs typeface="+mn-cs"/>
              </a:rPr>
              <a:t>Василівського</a:t>
            </a:r>
            <a:r>
              <a:rPr lang="uk-UA" sz="2400" b="1" dirty="0" smtClean="0">
                <a:solidFill>
                  <a:srgbClr val="465E9C"/>
                </a:solidFill>
                <a:latin typeface="Arial"/>
                <a:cs typeface="+mn-cs"/>
              </a:rPr>
              <a:t> району Запорізької області</a:t>
            </a:r>
            <a:endParaRPr lang="en-US" sz="2400" b="1" dirty="0">
              <a:solidFill>
                <a:srgbClr val="465E9C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325244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USER\Desktop\a96d2cb0be279fd2fc3de8a1f2114d3a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1700213"/>
            <a:ext cx="5089525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6013" y="2636838"/>
            <a:ext cx="6964362" cy="1203325"/>
          </a:xfrm>
        </p:spPr>
        <p:txBody>
          <a:bodyPr/>
          <a:lstStyle/>
          <a:p>
            <a:pPr eaLnBrk="1" hangingPunct="1"/>
            <a:r>
              <a:rPr lang="en-US" sz="20000" smtClean="0"/>
              <a:t>TRUE</a:t>
            </a:r>
            <a:endParaRPr lang="ru-RU" sz="20000" smtClean="0"/>
          </a:p>
        </p:txBody>
      </p:sp>
      <p:pic>
        <p:nvPicPr>
          <p:cNvPr id="19458" name="Picture 2" descr="C:\Users\Инесса\Desktop\аплодисменті.jp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13" y="4140200"/>
            <a:ext cx="2711450" cy="271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 descr="C:\Users\Инесса\Desktop\applause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6375" y="4140200"/>
            <a:ext cx="2560638" cy="268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088" y="2565400"/>
            <a:ext cx="7416800" cy="1201738"/>
          </a:xfrm>
        </p:spPr>
        <p:txBody>
          <a:bodyPr/>
          <a:lstStyle/>
          <a:p>
            <a:pPr eaLnBrk="1" hangingPunct="1"/>
            <a:r>
              <a:rPr lang="en-US" sz="20000" smtClean="0"/>
              <a:t>FALSE</a:t>
            </a:r>
            <a:endParaRPr lang="ru-RU" sz="20000" smtClean="0"/>
          </a:p>
        </p:txBody>
      </p:sp>
      <p:pic>
        <p:nvPicPr>
          <p:cNvPr id="20482" name="Picture 2" descr="C:\Users\Инесса\Desktop\19682017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4435475"/>
            <a:ext cx="2665413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 descr="C:\Users\Инесса\Desktop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02413" y="4306888"/>
            <a:ext cx="2511425" cy="250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088" y="2565400"/>
            <a:ext cx="7416800" cy="1201738"/>
          </a:xfrm>
        </p:spPr>
        <p:txBody>
          <a:bodyPr/>
          <a:lstStyle/>
          <a:p>
            <a:pPr eaLnBrk="1" hangingPunct="1"/>
            <a:r>
              <a:rPr lang="en-US" sz="20000" smtClean="0"/>
              <a:t>FALSE</a:t>
            </a:r>
            <a:endParaRPr lang="ru-RU" sz="20000" smtClean="0"/>
          </a:p>
        </p:txBody>
      </p:sp>
      <p:pic>
        <p:nvPicPr>
          <p:cNvPr id="21506" name="Picture 2" descr="C:\Users\Инесса\Desktop\19682017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4435475"/>
            <a:ext cx="2665413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 descr="C:\Users\Инесса\Desktop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02413" y="4306888"/>
            <a:ext cx="2511425" cy="250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706</TotalTime>
  <Words>821</Words>
  <Application>Microsoft Office PowerPoint</Application>
  <PresentationFormat>Экран (4:3)</PresentationFormat>
  <Paragraphs>303</Paragraphs>
  <Slides>66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66</vt:i4>
      </vt:variant>
    </vt:vector>
  </HeadingPairs>
  <TitlesOfParts>
    <vt:vector size="67" baseType="lpstr">
      <vt:lpstr>Кнопка</vt:lpstr>
      <vt:lpstr>SEASONS AND WEATHER</vt:lpstr>
      <vt:lpstr>Мета уроку</vt:lpstr>
      <vt:lpstr>Round 1</vt:lpstr>
      <vt:lpstr>TRUE</vt:lpstr>
      <vt:lpstr>FALSE</vt:lpstr>
      <vt:lpstr>FALSE</vt:lpstr>
      <vt:lpstr>TRUE</vt:lpstr>
      <vt:lpstr>FALSE</vt:lpstr>
      <vt:lpstr>FALSE</vt:lpstr>
      <vt:lpstr>TRUE</vt:lpstr>
      <vt:lpstr>TRUE</vt:lpstr>
      <vt:lpstr>FALSE</vt:lpstr>
      <vt:lpstr>FALSE</vt:lpstr>
      <vt:lpstr>Round 2</vt:lpstr>
      <vt:lpstr>SPRING</vt:lpstr>
      <vt:lpstr>SUMMER</vt:lpstr>
      <vt:lpstr>AUTUMN</vt:lpstr>
      <vt:lpstr>WINTER</vt:lpstr>
      <vt:lpstr>Презентация PowerPoint</vt:lpstr>
      <vt:lpstr>Physical Activity</vt:lpstr>
      <vt:lpstr>Презентация PowerPoint</vt:lpstr>
      <vt:lpstr>Round 3</vt:lpstr>
      <vt:lpstr>Презентация PowerPoint</vt:lpstr>
      <vt:lpstr>Презентация PowerPoint</vt:lpstr>
      <vt:lpstr>Round 4</vt:lpstr>
      <vt:lpstr>Презентация PowerPoint</vt:lpstr>
      <vt:lpstr>Презентация PowerPoint</vt:lpstr>
      <vt:lpstr>Презентация PowerPoint</vt:lpstr>
      <vt:lpstr>Презентация PowerPoint</vt:lpstr>
      <vt:lpstr>CROSSWORD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Thank you  for  your attention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SEASONS AND WEATHER</dc:title>
  <dc:creator>ZaPaDlo</dc:creator>
  <cp:lastModifiedBy>Хозяин</cp:lastModifiedBy>
  <cp:revision>41</cp:revision>
  <dcterms:created xsi:type="dcterms:W3CDTF">2013-02-09T17:33:39Z</dcterms:created>
  <dcterms:modified xsi:type="dcterms:W3CDTF">2019-03-04T16:08:44Z</dcterms:modified>
</cp:coreProperties>
</file>