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6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2EE87-8E56-4C5E-B14D-998A1D1CA9AB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AD8C2-A986-4617-8309-7DB0F26F3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068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D8C2-A986-4617-8309-7DB0F26F3A3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638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5861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033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567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6660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855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9977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8513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348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9968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760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8522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362FB-4F6A-40F8-8B02-13E5576443F1}" type="datetimeFigureOut">
              <a:rPr lang="ru-RU" smtClean="0"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0B424-D101-4FFF-A9AB-F32811A994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218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2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5" Type="http://schemas.openxmlformats.org/officeDocument/2006/relationships/slide" Target="slide2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Relationship Id="rId14" Type="http://schemas.openxmlformats.org/officeDocument/2006/relationships/slide" Target="slide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348880"/>
            <a:ext cx="77048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Традиції родини- це традиції </a:t>
            </a:r>
            <a:r>
              <a:rPr lang="uk-UA" sz="66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uk-UA" sz="66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endParaRPr lang="ru-RU" sz="66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99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9040"/>
            <a:ext cx="3419872" cy="30615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45"/>
            <a:ext cx="4264487" cy="28429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276872"/>
            <a:ext cx="3676862" cy="25922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155" y="4332187"/>
            <a:ext cx="3341845" cy="25258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826" y="3928218"/>
            <a:ext cx="2790825" cy="3333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44" b="6178"/>
          <a:stretch/>
        </p:blipFill>
        <p:spPr>
          <a:xfrm>
            <a:off x="5940153" y="9944"/>
            <a:ext cx="3203848" cy="338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0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55915" y="1772816"/>
            <a:ext cx="68407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січня</a:t>
            </a:r>
            <a:endParaRPr lang="ru-RU" sz="1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87468" y="5877270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18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5103" y="1268760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неділя </a:t>
            </a:r>
          </a:p>
          <a:p>
            <a:pPr algn="ctr"/>
            <a:r>
              <a:rPr lang="uk-UA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Великодню</a:t>
            </a:r>
            <a:endParaRPr lang="ru-RU" sz="9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87468" y="5877270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73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48" y="1556792"/>
            <a:ext cx="8568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серпня</a:t>
            </a:r>
            <a:endParaRPr lang="ru-RU" sz="1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87468" y="5877270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65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48" y="1556792"/>
            <a:ext cx="8568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жовтня</a:t>
            </a:r>
            <a:endParaRPr lang="ru-RU" sz="1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87468" y="5877270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86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48" y="1556792"/>
            <a:ext cx="8568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січня</a:t>
            </a:r>
            <a:endParaRPr lang="ru-RU" sz="1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87468" y="5877270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12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48" y="1556792"/>
            <a:ext cx="8568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грудня</a:t>
            </a:r>
            <a:endParaRPr lang="ru-RU" sz="1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87468" y="5877270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79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48" y="1556792"/>
            <a:ext cx="8568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серпня</a:t>
            </a:r>
            <a:endParaRPr lang="ru-RU" sz="1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87468" y="5877270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94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48" y="1556792"/>
            <a:ext cx="8568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квітня</a:t>
            </a:r>
            <a:endParaRPr lang="ru-RU" sz="1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87468" y="5877270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0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48" y="1556792"/>
            <a:ext cx="8568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квітня</a:t>
            </a:r>
            <a:endParaRPr lang="ru-RU" sz="1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91872" y="5872548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34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ÐºÑÐ°ÑÐ½ÑÑÐºÑ ÑÑÐ°Ð´Ð¸ÑÑÑ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747" y="4163808"/>
            <a:ext cx="4497253" cy="267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8" y="0"/>
            <a:ext cx="4422139" cy="298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ÐÐ°ÑÑÐ¸Ð½ÐºÐ¸ Ð¿Ð¾ Ð·Ð°Ð¿ÑÐ¾ÑÑ ÑÐºÑÐ°ÑÐ½ÑÑÐºÑ ÑÑÐ°Ð´Ð¸ÑÑÑ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20509"/>
            <a:ext cx="4464496" cy="297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80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48" y="1556792"/>
            <a:ext cx="8568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лютого</a:t>
            </a:r>
            <a:endParaRPr lang="ru-RU" sz="1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91872" y="5877272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49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48" y="1556792"/>
            <a:ext cx="8568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січня</a:t>
            </a:r>
            <a:endParaRPr lang="ru-RU" sz="15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91872" y="5877272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83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-17339" y="20618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34" y="1052736"/>
            <a:ext cx="85689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Печуть паски, готують писанки та крашанки</a:t>
            </a:r>
            <a:endParaRPr lang="ru-RU" sz="8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91872" y="5877273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44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-17339" y="20618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7629" y="45292"/>
            <a:ext cx="856895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Стрибають через багаття, ворожать, шукають світ папороті</a:t>
            </a:r>
            <a:endParaRPr lang="ru-RU" sz="8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009311" y="5877273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16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Ð°Ð¼ÐºÐ¸ Ñ Ð»ÐµÐ½ÑÐ°Ð¼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75" r="8749" b="2812"/>
          <a:stretch/>
        </p:blipFill>
        <p:spPr bwMode="auto">
          <a:xfrm>
            <a:off x="-17339" y="20618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48" y="85212"/>
            <a:ext cx="856895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Подвір’я і хати прикрашають гілками клену, верби, липи</a:t>
            </a:r>
            <a:endParaRPr lang="ru-RU" sz="8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009311" y="5877273"/>
            <a:ext cx="1152128" cy="98072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97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59" t="29167" r="55647" b="20625"/>
          <a:stretch/>
        </p:blipFill>
        <p:spPr bwMode="auto">
          <a:xfrm>
            <a:off x="3379229" y="2741825"/>
            <a:ext cx="5778642" cy="4104456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8162"/>
            <a:ext cx="5364088" cy="172819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Вишита  калина – символ невмирущого роду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27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23" t="29166" r="72235" b="26876"/>
          <a:stretch/>
        </p:blipFill>
        <p:spPr bwMode="auto">
          <a:xfrm>
            <a:off x="0" y="2097396"/>
            <a:ext cx="4139952" cy="474802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18" t="38407" r="71517" b="16835"/>
          <a:stretch/>
        </p:blipFill>
        <p:spPr bwMode="auto">
          <a:xfrm>
            <a:off x="5076056" y="2137371"/>
            <a:ext cx="4035896" cy="4720629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2965" y="0"/>
            <a:ext cx="5364088" cy="172819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Виноград та мак </a:t>
            </a:r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символ </a:t>
            </a: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радості та  здоров’я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32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16" t="32258" r="39765" b="20208"/>
          <a:stretch/>
        </p:blipFill>
        <p:spPr bwMode="auto">
          <a:xfrm>
            <a:off x="179512" y="2780928"/>
            <a:ext cx="8856984" cy="381642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2966" y="0"/>
            <a:ext cx="6117133" cy="172819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Вишитий хміль – несе значення розвитку та любові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26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38750" r="40941" b="16666"/>
          <a:stretch/>
        </p:blipFill>
        <p:spPr bwMode="auto">
          <a:xfrm>
            <a:off x="467544" y="3140968"/>
            <a:ext cx="8623478" cy="371703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2966" y="0"/>
            <a:ext cx="6117133" cy="172819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Вишиті птахи– символи людських душ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5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26876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Зірки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42" t="22392" r="40587" b="31048"/>
          <a:stretch/>
        </p:blipFill>
        <p:spPr bwMode="auto">
          <a:xfrm>
            <a:off x="395536" y="2914998"/>
            <a:ext cx="8748464" cy="394300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2965" y="0"/>
            <a:ext cx="5109022" cy="172819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Зірки на рушниках– несуть паростки  життя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54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9277" y="116631"/>
            <a:ext cx="509440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Інтерактивна </a:t>
            </a:r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</a:t>
            </a:r>
          </a:p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зівай - відповідай»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773241"/>
              </p:ext>
            </p:extLst>
          </p:nvPr>
        </p:nvGraphicFramePr>
        <p:xfrm>
          <a:off x="1475656" y="1484784"/>
          <a:ext cx="6216351" cy="527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117"/>
                <a:gridCol w="2072117"/>
                <a:gridCol w="2072117"/>
              </a:tblGrid>
              <a:tr h="1054472"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054472"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054472"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054472"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054472"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20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ÑÑÐ¸Ð½ÐºÐ¸ Ð¿Ð¾ Ð·Ð°Ð¿ÑÐ¾ÑÑ Ð¿ÑÐ´ÐºÐ¾Ð²Ð° Ð¾Ð±ÐµÑÑÐ³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42"/>
          <a:stretch/>
        </p:blipFill>
        <p:spPr bwMode="auto">
          <a:xfrm>
            <a:off x="1" y="-3223"/>
            <a:ext cx="9163052" cy="686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95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115</Words>
  <Application>Microsoft Office PowerPoint</Application>
  <PresentationFormat>Экран (4:3)</PresentationFormat>
  <Paragraphs>39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Ковальова</cp:lastModifiedBy>
  <cp:revision>6</cp:revision>
  <dcterms:created xsi:type="dcterms:W3CDTF">2019-02-06T22:16:15Z</dcterms:created>
  <dcterms:modified xsi:type="dcterms:W3CDTF">2019-02-15T10:51:39Z</dcterms:modified>
</cp:coreProperties>
</file>