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brazets-slayd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057399"/>
          </a:xfrm>
        </p:spPr>
        <p:txBody>
          <a:bodyPr>
            <a:normAutofit fontScale="90000"/>
          </a:bodyPr>
          <a:lstStyle/>
          <a:p>
            <a:r>
              <a:rPr lang="uk-UA" sz="2700" b="1" i="1" dirty="0" smtClean="0">
                <a:latin typeface="Batang" pitchFamily="18" charset="-127"/>
                <a:ea typeface="Batang" pitchFamily="18" charset="-127"/>
              </a:rPr>
              <a:t>Майстер  клас: </a:t>
            </a:r>
            <a:r>
              <a:rPr lang="uk-UA" b="1" i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uk-UA" b="1" i="1" dirty="0" smtClean="0">
                <a:latin typeface="Batang" pitchFamily="18" charset="-127"/>
                <a:ea typeface="Batang" pitchFamily="18" charset="-127"/>
              </a:rPr>
            </a:br>
            <a:r>
              <a:rPr lang="uk-UA" sz="3600" b="1" i="1" dirty="0" smtClean="0">
                <a:latin typeface="Batang" pitchFamily="18" charset="-127"/>
                <a:ea typeface="Batang" pitchFamily="18" charset="-127"/>
              </a:rPr>
              <a:t>Джутові вироби.</a:t>
            </a:r>
            <a:br>
              <a:rPr lang="uk-UA" sz="3600" b="1" i="1" dirty="0" smtClean="0">
                <a:latin typeface="Batang" pitchFamily="18" charset="-127"/>
                <a:ea typeface="Batang" pitchFamily="18" charset="-127"/>
              </a:rPr>
            </a:br>
            <a:r>
              <a:rPr lang="uk-UA" sz="3600" b="1" i="1" dirty="0" smtClean="0">
                <a:latin typeface="Batang" pitchFamily="18" charset="-127"/>
                <a:ea typeface="Batang" pitchFamily="18" charset="-127"/>
              </a:rPr>
              <a:t>Виготовлення 3-</a:t>
            </a:r>
            <a:r>
              <a:rPr lang="en-US" sz="3600" b="1" i="1" dirty="0" smtClean="0">
                <a:latin typeface="Bradley Hand ITC" pitchFamily="66" charset="0"/>
                <a:ea typeface="Batang" pitchFamily="18" charset="-127"/>
              </a:rPr>
              <a:t>D </a:t>
            </a:r>
            <a:r>
              <a:rPr lang="uk-UA" sz="3600" b="1" i="1" dirty="0" smtClean="0">
                <a:latin typeface="Batang" pitchFamily="18" charset="-127"/>
                <a:ea typeface="Batang" pitchFamily="18" charset="-127"/>
              </a:rPr>
              <a:t>квітів.</a:t>
            </a:r>
            <a:r>
              <a:rPr lang="uk-UA" b="1" i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uk-UA" b="1" i="1" dirty="0" smtClean="0">
                <a:latin typeface="Batang" pitchFamily="18" charset="-127"/>
                <a:ea typeface="Batang" pitchFamily="18" charset="-127"/>
              </a:rPr>
            </a:br>
            <a:r>
              <a:rPr lang="uk-UA" b="1" i="1" dirty="0" err="1" smtClean="0">
                <a:latin typeface="Batang" pitchFamily="18" charset="-127"/>
                <a:ea typeface="Batang" pitchFamily="18" charset="-127"/>
              </a:rPr>
              <a:t>“Ніжні</a:t>
            </a:r>
            <a:r>
              <a:rPr lang="uk-UA" b="1" i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uk-UA" b="1" i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uk-UA" b="1" i="1" dirty="0" err="1" smtClean="0">
                <a:latin typeface="Batang" pitchFamily="18" charset="-127"/>
                <a:ea typeface="Batang" pitchFamily="18" charset="-127"/>
              </a:rPr>
              <a:t>лілеї</a:t>
            </a:r>
            <a:r>
              <a:rPr lang="uk-UA" b="1" i="1" dirty="0" err="1" smtClean="0">
                <a:latin typeface="Batang" pitchFamily="18" charset="-127"/>
                <a:ea typeface="Batang" pitchFamily="18" charset="-127"/>
              </a:rPr>
              <a:t>”</a:t>
            </a:r>
            <a:endParaRPr lang="ru-RU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1900" i="1" dirty="0" smtClean="0">
                <a:solidFill>
                  <a:schemeClr val="tx1"/>
                </a:solidFill>
              </a:rPr>
              <a:t>Підготувала</a:t>
            </a:r>
            <a:r>
              <a:rPr lang="uk-UA" sz="1900" i="1" dirty="0" smtClean="0">
                <a:solidFill>
                  <a:schemeClr val="tx1"/>
                </a:solidFill>
              </a:rPr>
              <a:t>:  </a:t>
            </a:r>
            <a:r>
              <a:rPr lang="uk-UA" sz="1900" i="1" dirty="0" smtClean="0">
                <a:solidFill>
                  <a:schemeClr val="tx1"/>
                </a:solidFill>
              </a:rPr>
              <a:t>методист, керівник гуртка</a:t>
            </a:r>
          </a:p>
          <a:p>
            <a:r>
              <a:rPr lang="uk-UA" sz="1900" i="1" dirty="0" err="1" smtClean="0">
                <a:solidFill>
                  <a:schemeClr val="tx1"/>
                </a:solidFill>
              </a:rPr>
              <a:t>“Декоративно</a:t>
            </a:r>
            <a:r>
              <a:rPr lang="uk-UA" sz="1900" i="1" dirty="0" smtClean="0">
                <a:solidFill>
                  <a:schemeClr val="tx1"/>
                </a:solidFill>
              </a:rPr>
              <a:t> – прикладної </a:t>
            </a:r>
            <a:r>
              <a:rPr lang="uk-UA" sz="1900" i="1" dirty="0" err="1" smtClean="0">
                <a:solidFill>
                  <a:schemeClr val="tx1"/>
                </a:solidFill>
              </a:rPr>
              <a:t>творчості”</a:t>
            </a:r>
            <a:endParaRPr lang="uk-UA" sz="1900" i="1" dirty="0" smtClean="0">
              <a:solidFill>
                <a:schemeClr val="tx1"/>
              </a:solidFill>
            </a:endParaRPr>
          </a:p>
          <a:p>
            <a:r>
              <a:rPr lang="uk-UA" sz="1900" i="1" dirty="0" smtClean="0">
                <a:solidFill>
                  <a:schemeClr val="tx1"/>
                </a:solidFill>
              </a:rPr>
              <a:t>Близнюк Наталія Федорівна</a:t>
            </a:r>
          </a:p>
          <a:p>
            <a:r>
              <a:rPr lang="uk-UA" sz="1600" i="1" dirty="0" smtClean="0">
                <a:solidFill>
                  <a:schemeClr val="tx1"/>
                </a:solidFill>
              </a:rPr>
              <a:t>2019 р.</a:t>
            </a:r>
            <a:endParaRPr lang="ru-RU" sz="1600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457200"/>
            <a:ext cx="6477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</a:rPr>
              <a:t>Районний позашкільний заклад</a:t>
            </a:r>
          </a:p>
          <a:p>
            <a:pPr algn="ctr"/>
            <a:r>
              <a:rPr lang="uk-UA" i="1" dirty="0" smtClean="0">
                <a:solidFill>
                  <a:schemeClr val="tx1"/>
                </a:solidFill>
              </a:rPr>
              <a:t>Волноваська станція юних техніків.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SAM_1331.JPG"/>
          <p:cNvPicPr>
            <a:picLocks noChangeAspect="1"/>
          </p:cNvPicPr>
          <p:nvPr/>
        </p:nvPicPr>
        <p:blipFill>
          <a:blip r:embed="rId3" cstate="print"/>
          <a:srcRect l="18333" t="12222" r="20000" b="8889"/>
          <a:stretch>
            <a:fillRect/>
          </a:stretch>
        </p:blipFill>
        <p:spPr>
          <a:xfrm>
            <a:off x="6858000" y="3276600"/>
            <a:ext cx="19812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brazets-slayd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       7.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Щоб  робота мала презентабельний вигляд, </a:t>
            </a:r>
            <a:r>
              <a:rPr lang="uk-UA" sz="1800" i="1" dirty="0" err="1" smtClean="0">
                <a:latin typeface="Arial" pitchFamily="34" charset="0"/>
                <a:cs typeface="Arial" pitchFamily="34" charset="0"/>
              </a:rPr>
              <a:t>“висаджую”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  свої  квіти у горщик. Для горщика можна використати будь яку баночку із під кремів, миючих засобів, пластикових  пляшок  та ін. Обмотую  баночку джутовою ниткою, оздоблюю горщик на свій смак. І за допомогою алебастру  фіксуємо квіти у </a:t>
            </a:r>
            <a:r>
              <a:rPr lang="uk-UA" sz="1800" i="1" dirty="0" err="1" smtClean="0">
                <a:latin typeface="Arial" pitchFamily="34" charset="0"/>
                <a:cs typeface="Arial" pitchFamily="34" charset="0"/>
              </a:rPr>
              <a:t>гощику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SAM_1334.JPG"/>
          <p:cNvPicPr>
            <a:picLocks noChangeAspect="1"/>
          </p:cNvPicPr>
          <p:nvPr/>
        </p:nvPicPr>
        <p:blipFill>
          <a:blip r:embed="rId3" cstate="print"/>
          <a:srcRect l="25833" r="15833"/>
          <a:stretch>
            <a:fillRect/>
          </a:stretch>
        </p:blipFill>
        <p:spPr>
          <a:xfrm>
            <a:off x="609600" y="1828800"/>
            <a:ext cx="2895600" cy="3352800"/>
          </a:xfrm>
          <a:prstGeom prst="rect">
            <a:avLst/>
          </a:prstGeom>
        </p:spPr>
      </p:pic>
      <p:pic>
        <p:nvPicPr>
          <p:cNvPr id="5" name="Рисунок 4" descr="SAM_1331.JPG"/>
          <p:cNvPicPr>
            <a:picLocks noChangeAspect="1"/>
          </p:cNvPicPr>
          <p:nvPr/>
        </p:nvPicPr>
        <p:blipFill>
          <a:blip r:embed="rId4" cstate="print"/>
          <a:srcRect l="20833" t="10000" r="18333" b="6667"/>
          <a:stretch>
            <a:fillRect/>
          </a:stretch>
        </p:blipFill>
        <p:spPr>
          <a:xfrm>
            <a:off x="3581400" y="1828800"/>
            <a:ext cx="2057400" cy="2362200"/>
          </a:xfrm>
          <a:prstGeom prst="rect">
            <a:avLst/>
          </a:prstGeom>
        </p:spPr>
      </p:pic>
      <p:pic>
        <p:nvPicPr>
          <p:cNvPr id="7" name="Рисунок 6" descr="Ласкаві квіти_Заіка Владислава_Волноваська СЮТ.JPG"/>
          <p:cNvPicPr>
            <a:picLocks noChangeAspect="1"/>
          </p:cNvPicPr>
          <p:nvPr/>
        </p:nvPicPr>
        <p:blipFill>
          <a:blip r:embed="rId5"/>
          <a:srcRect l="35185" t="58889" r="24815" b="6667"/>
          <a:stretch>
            <a:fillRect/>
          </a:stretch>
        </p:blipFill>
        <p:spPr>
          <a:xfrm>
            <a:off x="5715000" y="1828800"/>
            <a:ext cx="3048000" cy="3810000"/>
          </a:xfrm>
          <a:prstGeom prst="rect">
            <a:avLst/>
          </a:prstGeom>
        </p:spPr>
      </p:pic>
      <p:pic>
        <p:nvPicPr>
          <p:cNvPr id="6" name="Рисунок 5" descr="Ласкаві квіти_Заіка Владислава_Волноваська СЮТ.JPG"/>
          <p:cNvPicPr>
            <a:picLocks noChangeAspect="1"/>
          </p:cNvPicPr>
          <p:nvPr/>
        </p:nvPicPr>
        <p:blipFill>
          <a:blip r:embed="rId6" cstate="print"/>
          <a:srcRect t="7778" b="6667"/>
          <a:stretch>
            <a:fillRect/>
          </a:stretch>
        </p:blipFill>
        <p:spPr>
          <a:xfrm>
            <a:off x="3352800" y="4191000"/>
            <a:ext cx="249555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brazets-slayd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Життєрадісний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яскравий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букет, 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виготовлений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своїми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руками 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джутової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нитки,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здатен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прикрасити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будь-який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будинок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Така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чудова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композиція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здатна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порадувати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здивувати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стати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відмінним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подарунком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який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до того ж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виготовлений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своїми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руками.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SAM_1330.JPG"/>
          <p:cNvPicPr>
            <a:picLocks noChangeAspect="1"/>
          </p:cNvPicPr>
          <p:nvPr/>
        </p:nvPicPr>
        <p:blipFill>
          <a:blip r:embed="rId3" cstate="print"/>
          <a:srcRect l="16683" r="6268"/>
          <a:stretch>
            <a:fillRect/>
          </a:stretch>
        </p:blipFill>
        <p:spPr>
          <a:xfrm>
            <a:off x="457200" y="2743200"/>
            <a:ext cx="2895600" cy="3124200"/>
          </a:xfrm>
          <a:prstGeom prst="rect">
            <a:avLst/>
          </a:prstGeom>
        </p:spPr>
      </p:pic>
      <p:pic>
        <p:nvPicPr>
          <p:cNvPr id="7" name="Рисунок 6" descr="Ласкаві квіти_Заіка Владислава_Волноваська СЮ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057400"/>
            <a:ext cx="2952750" cy="4267200"/>
          </a:xfrm>
          <a:prstGeom prst="rect">
            <a:avLst/>
          </a:prstGeom>
        </p:spPr>
      </p:pic>
      <p:pic>
        <p:nvPicPr>
          <p:cNvPr id="5" name="Рисунок 4" descr="IMG_20190220_183106.jpg"/>
          <p:cNvPicPr>
            <a:picLocks noChangeAspect="1"/>
          </p:cNvPicPr>
          <p:nvPr/>
        </p:nvPicPr>
        <p:blipFill>
          <a:blip r:embed="rId5" cstate="print"/>
          <a:srcRect l="5556" t="20000" b="8889"/>
          <a:stretch>
            <a:fillRect/>
          </a:stretch>
        </p:blipFill>
        <p:spPr>
          <a:xfrm>
            <a:off x="3352800" y="2057400"/>
            <a:ext cx="2571750" cy="2057400"/>
          </a:xfrm>
          <a:prstGeom prst="rect">
            <a:avLst/>
          </a:prstGeom>
        </p:spPr>
      </p:pic>
      <p:pic>
        <p:nvPicPr>
          <p:cNvPr id="6" name="Рисунок 5" descr="SAM_1309.JPG"/>
          <p:cNvPicPr>
            <a:picLocks noChangeAspect="1"/>
          </p:cNvPicPr>
          <p:nvPr/>
        </p:nvPicPr>
        <p:blipFill>
          <a:blip r:embed="rId6" cstate="print"/>
          <a:srcRect l="18333" t="8889" r="13333"/>
          <a:stretch>
            <a:fillRect/>
          </a:stretch>
        </p:blipFill>
        <p:spPr>
          <a:xfrm>
            <a:off x="3352800" y="4343400"/>
            <a:ext cx="28956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brazets-slayd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              </a:t>
            </a:r>
          </a:p>
          <a:p>
            <a:pPr>
              <a:buNone/>
            </a:pPr>
            <a:r>
              <a:rPr lang="ru-RU" b="1" i="1" dirty="0" smtClean="0"/>
              <a:t>                  </a:t>
            </a:r>
            <a:r>
              <a:rPr lang="ru-RU" i="1" dirty="0" err="1" smtClean="0"/>
              <a:t>Добрий</a:t>
            </a:r>
            <a:r>
              <a:rPr lang="ru-RU" i="1" dirty="0" smtClean="0"/>
              <a:t> день, </a:t>
            </a:r>
            <a:r>
              <a:rPr lang="ru-RU" i="1" dirty="0" err="1" smtClean="0"/>
              <a:t>шановні</a:t>
            </a:r>
            <a:r>
              <a:rPr lang="ru-RU" i="1" dirty="0" smtClean="0"/>
              <a:t> </a:t>
            </a:r>
            <a:r>
              <a:rPr lang="ru-RU" i="1" dirty="0" err="1" smtClean="0"/>
              <a:t>колеги</a:t>
            </a:r>
            <a:r>
              <a:rPr lang="ru-RU" i="1" dirty="0" smtClean="0"/>
              <a:t>! </a:t>
            </a:r>
            <a:r>
              <a:rPr lang="ru-RU" i="1" dirty="0" err="1" smtClean="0"/>
              <a:t>Пропоную</a:t>
            </a:r>
            <a:r>
              <a:rPr lang="ru-RU" i="1" dirty="0" smtClean="0"/>
              <a:t> до </a:t>
            </a:r>
            <a:r>
              <a:rPr lang="ru-RU" i="1" dirty="0" err="1" smtClean="0"/>
              <a:t>вашої</a:t>
            </a:r>
            <a:r>
              <a:rPr lang="ru-RU" i="1" dirty="0" smtClean="0"/>
              <a:t> </a:t>
            </a:r>
            <a:r>
              <a:rPr lang="ru-RU" i="1" dirty="0" err="1" smtClean="0"/>
              <a:t>уваги</a:t>
            </a:r>
            <a:r>
              <a:rPr lang="ru-RU" i="1" dirty="0" smtClean="0"/>
              <a:t> </a:t>
            </a:r>
            <a:r>
              <a:rPr lang="ru-RU" i="1" dirty="0" err="1" smtClean="0"/>
              <a:t>розробку</a:t>
            </a:r>
            <a:r>
              <a:rPr lang="ru-RU" i="1" dirty="0" smtClean="0"/>
              <a:t> </a:t>
            </a:r>
            <a:r>
              <a:rPr lang="ru-RU" i="1" dirty="0" err="1" smtClean="0"/>
              <a:t>майстер-класу</a:t>
            </a:r>
            <a:r>
              <a:rPr lang="ru-RU" i="1" dirty="0" smtClean="0"/>
              <a:t>, яка буде </a:t>
            </a:r>
            <a:r>
              <a:rPr lang="ru-RU" i="1" dirty="0" err="1" smtClean="0"/>
              <a:t>корисна</a:t>
            </a:r>
            <a:r>
              <a:rPr lang="ru-RU" i="1" dirty="0" smtClean="0"/>
              <a:t>  </a:t>
            </a:r>
            <a:r>
              <a:rPr lang="ru-RU" i="1" dirty="0" err="1" smtClean="0"/>
              <a:t>вчителям</a:t>
            </a:r>
            <a:r>
              <a:rPr lang="ru-RU" i="1" dirty="0" smtClean="0"/>
              <a:t>, </a:t>
            </a:r>
            <a:r>
              <a:rPr lang="ru-RU" i="1" dirty="0" err="1" smtClean="0"/>
              <a:t>учням</a:t>
            </a:r>
            <a:r>
              <a:rPr lang="ru-RU" i="1" dirty="0" smtClean="0"/>
              <a:t> та педагогам </a:t>
            </a:r>
            <a:r>
              <a:rPr lang="ru-RU" i="1" dirty="0" err="1" smtClean="0"/>
              <a:t>позашкільної</a:t>
            </a:r>
            <a:r>
              <a:rPr lang="ru-RU" i="1" dirty="0" smtClean="0"/>
              <a:t> </a:t>
            </a:r>
            <a:r>
              <a:rPr lang="ru-RU" i="1" dirty="0" err="1" smtClean="0"/>
              <a:t>освіти</a:t>
            </a:r>
            <a:r>
              <a:rPr lang="ru-RU" i="1" dirty="0" smtClean="0"/>
              <a:t>. </a:t>
            </a:r>
            <a:r>
              <a:rPr lang="ru-RU" i="1" dirty="0" err="1" smtClean="0"/>
              <a:t>Пропоную</a:t>
            </a:r>
            <a:r>
              <a:rPr lang="ru-RU" i="1" dirty="0" smtClean="0"/>
              <a:t> </a:t>
            </a:r>
            <a:r>
              <a:rPr lang="ru-RU" i="1" dirty="0" err="1" smtClean="0"/>
              <a:t>виготовити</a:t>
            </a:r>
            <a:r>
              <a:rPr lang="ru-RU" i="1" dirty="0" smtClean="0"/>
              <a:t> </a:t>
            </a:r>
            <a:r>
              <a:rPr lang="ru-RU" i="1" dirty="0" err="1" smtClean="0"/>
              <a:t>квіти</a:t>
            </a:r>
            <a:r>
              <a:rPr lang="ru-RU" i="1" dirty="0" smtClean="0"/>
              <a:t> </a:t>
            </a:r>
            <a:r>
              <a:rPr lang="ru-RU" i="1" dirty="0" err="1" smtClean="0"/>
              <a:t>власними</a:t>
            </a:r>
            <a:r>
              <a:rPr lang="ru-RU" i="1" dirty="0" smtClean="0"/>
              <a:t> руками,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прикрасять</a:t>
            </a:r>
            <a:r>
              <a:rPr lang="ru-RU" i="1" dirty="0" smtClean="0"/>
              <a:t> ваш </a:t>
            </a:r>
            <a:r>
              <a:rPr lang="ru-RU" i="1" dirty="0" err="1" smtClean="0"/>
              <a:t>інтер’ер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стануть</a:t>
            </a:r>
            <a:r>
              <a:rPr lang="ru-RU" i="1" dirty="0" smtClean="0"/>
              <a:t> </a:t>
            </a:r>
            <a:r>
              <a:rPr lang="ru-RU" i="1" dirty="0" err="1" smtClean="0"/>
              <a:t>чудовим</a:t>
            </a:r>
            <a:r>
              <a:rPr lang="ru-RU" i="1" dirty="0" smtClean="0"/>
              <a:t> </a:t>
            </a:r>
            <a:r>
              <a:rPr lang="ru-RU" i="1" dirty="0" err="1" smtClean="0"/>
              <a:t>подарунком</a:t>
            </a:r>
            <a:r>
              <a:rPr lang="ru-RU" i="1" dirty="0" smtClean="0"/>
              <a:t>. </a:t>
            </a:r>
            <a:r>
              <a:rPr lang="ru-RU" i="1" dirty="0" err="1" smtClean="0"/>
              <a:t>Їх</a:t>
            </a:r>
            <a:r>
              <a:rPr lang="ru-RU" i="1" dirty="0" smtClean="0"/>
              <a:t> </a:t>
            </a:r>
            <a:r>
              <a:rPr lang="ru-RU" i="1" dirty="0" err="1" smtClean="0"/>
              <a:t>користь</a:t>
            </a:r>
            <a:r>
              <a:rPr lang="ru-RU" i="1" dirty="0" smtClean="0"/>
              <a:t> в тому, </a:t>
            </a:r>
            <a:r>
              <a:rPr lang="ru-RU" i="1" dirty="0" err="1" smtClean="0"/>
              <a:t>що</a:t>
            </a:r>
            <a:r>
              <a:rPr lang="ru-RU" i="1" dirty="0" smtClean="0"/>
              <a:t> вони  </a:t>
            </a:r>
            <a:r>
              <a:rPr lang="ru-RU" i="1" dirty="0" err="1" smtClean="0"/>
              <a:t>будуть</a:t>
            </a:r>
            <a:r>
              <a:rPr lang="ru-RU" i="1" dirty="0" smtClean="0"/>
              <a:t> </a:t>
            </a:r>
            <a:r>
              <a:rPr lang="ru-RU" i="1" dirty="0" err="1" smtClean="0"/>
              <a:t>служити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користю</a:t>
            </a:r>
            <a:r>
              <a:rPr lang="ru-RU" i="1" dirty="0" smtClean="0"/>
              <a:t> </a:t>
            </a:r>
            <a:r>
              <a:rPr lang="ru-RU" i="1" dirty="0" err="1" smtClean="0"/>
              <a:t>тривалий</a:t>
            </a:r>
            <a:r>
              <a:rPr lang="ru-RU" i="1" dirty="0" smtClean="0"/>
              <a:t> час, </a:t>
            </a:r>
            <a:r>
              <a:rPr lang="ru-RU" i="1" dirty="0" err="1" smtClean="0"/>
              <a:t>ласкати</a:t>
            </a:r>
            <a:r>
              <a:rPr lang="ru-RU" i="1" dirty="0" smtClean="0"/>
              <a:t> ваш </a:t>
            </a:r>
            <a:r>
              <a:rPr lang="ru-RU" i="1" dirty="0" err="1" smtClean="0"/>
              <a:t>зір</a:t>
            </a:r>
            <a:r>
              <a:rPr lang="ru-RU" i="1" dirty="0" smtClean="0"/>
              <a:t> та </a:t>
            </a:r>
            <a:r>
              <a:rPr lang="ru-RU" i="1" dirty="0" err="1" smtClean="0"/>
              <a:t>тішити</a:t>
            </a:r>
            <a:r>
              <a:rPr lang="ru-RU" i="1" dirty="0" smtClean="0"/>
              <a:t> ваших </a:t>
            </a:r>
            <a:r>
              <a:rPr lang="ru-RU" i="1" dirty="0" err="1" smtClean="0"/>
              <a:t>друзів</a:t>
            </a:r>
            <a:r>
              <a:rPr lang="ru-RU" i="1" dirty="0" smtClean="0"/>
              <a:t>.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           </a:t>
            </a:r>
            <a:r>
              <a:rPr lang="uk-UA" i="1" dirty="0" smtClean="0"/>
              <a:t>Цікавий факт, що створити оригінальну річ можна  із підручних засобів, із підручного матеріалу можна виготовити корисну річ яка прикрасить інтер’єр та порадує друзів у вигляді подарунка . Зараз вкрай популярні і модні різні вироби ручної роботи. Вироби із шпагату, зроблені  своїми руками, особливо тішитимуть око і створюватимуть вдома затишну атмосферу. Кінцеві вироби виглядають дуже оригінально. До того ж шпагат відмінно поєднується з іншими декоративними елементами, що додає виробу особливу самобутність.     </a:t>
            </a:r>
            <a:r>
              <a:rPr lang="uk-UA" sz="2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brazets-slayd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4191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       Тема: </a:t>
            </a:r>
            <a:r>
              <a:rPr lang="ru-RU" i="1" dirty="0" smtClean="0"/>
              <a:t>«</a:t>
            </a:r>
            <a:r>
              <a:rPr lang="ru-RU" i="1" dirty="0" err="1" smtClean="0"/>
              <a:t>Виготовлення</a:t>
            </a:r>
            <a:r>
              <a:rPr lang="ru-RU" i="1" dirty="0" smtClean="0"/>
              <a:t> 3-</a:t>
            </a:r>
            <a:r>
              <a:rPr lang="en-US" i="1" dirty="0" smtClean="0"/>
              <a:t>D</a:t>
            </a:r>
            <a:r>
              <a:rPr lang="uk-UA" i="1" dirty="0" smtClean="0"/>
              <a:t> </a:t>
            </a:r>
            <a:r>
              <a:rPr lang="ru-RU" i="1" dirty="0" err="1" smtClean="0"/>
              <a:t>квітів</a:t>
            </a:r>
            <a:r>
              <a:rPr lang="ru-RU" i="1" dirty="0" smtClean="0"/>
              <a:t> 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джутової</a:t>
            </a:r>
            <a:r>
              <a:rPr lang="ru-RU" i="1" dirty="0" smtClean="0"/>
              <a:t> нитки (шпагату) ». </a:t>
            </a:r>
          </a:p>
          <a:p>
            <a:pPr>
              <a:buNone/>
            </a:pPr>
            <a:r>
              <a:rPr lang="ru-RU" b="1" i="1" dirty="0" smtClean="0"/>
              <a:t>      Мета : </a:t>
            </a:r>
            <a:r>
              <a:rPr lang="ru-RU" i="1" dirty="0" smtClean="0"/>
              <a:t>1. </a:t>
            </a:r>
            <a:r>
              <a:rPr lang="ru-RU" i="1" dirty="0" err="1" smtClean="0"/>
              <a:t>Познайомити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технологією</a:t>
            </a:r>
            <a:r>
              <a:rPr lang="ru-RU" i="1" dirty="0" smtClean="0"/>
              <a:t> </a:t>
            </a:r>
            <a:r>
              <a:rPr lang="ru-RU" i="1" dirty="0" err="1" smtClean="0"/>
              <a:t>виготовлення</a:t>
            </a:r>
            <a:r>
              <a:rPr lang="ru-RU" i="1" dirty="0" smtClean="0"/>
              <a:t> 3-</a:t>
            </a:r>
            <a:r>
              <a:rPr lang="en-US" i="1" dirty="0" smtClean="0"/>
              <a:t>D</a:t>
            </a:r>
            <a:r>
              <a:rPr lang="uk-UA" i="1" dirty="0" smtClean="0"/>
              <a:t> </a:t>
            </a:r>
            <a:r>
              <a:rPr lang="ru-RU" i="1" dirty="0" err="1" smtClean="0"/>
              <a:t>квітів</a:t>
            </a:r>
            <a:r>
              <a:rPr lang="ru-RU" i="1" dirty="0" smtClean="0"/>
              <a:t> 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джутової</a:t>
            </a:r>
            <a:r>
              <a:rPr lang="ru-RU" i="1" dirty="0" smtClean="0"/>
              <a:t> нитки, </a:t>
            </a:r>
            <a:r>
              <a:rPr lang="ru-RU" i="1" dirty="0" err="1" smtClean="0"/>
              <a:t>навчити</a:t>
            </a:r>
            <a:r>
              <a:rPr lang="ru-RU" i="1" dirty="0" smtClean="0"/>
              <a:t> </a:t>
            </a:r>
            <a:r>
              <a:rPr lang="ru-RU" i="1" dirty="0" err="1" smtClean="0"/>
              <a:t>виготовляти</a:t>
            </a:r>
            <a:r>
              <a:rPr lang="ru-RU" i="1" dirty="0" smtClean="0"/>
              <a:t> 3-</a:t>
            </a:r>
            <a:r>
              <a:rPr lang="en-US" i="1" dirty="0" smtClean="0"/>
              <a:t>D</a:t>
            </a:r>
            <a:r>
              <a:rPr lang="ru-RU" i="1" dirty="0" smtClean="0"/>
              <a:t> </a:t>
            </a:r>
            <a:r>
              <a:rPr lang="ru-RU" i="1" dirty="0" err="1" smtClean="0"/>
              <a:t>квіти</a:t>
            </a:r>
            <a:r>
              <a:rPr lang="ru-RU" i="1" dirty="0" smtClean="0"/>
              <a:t> 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джутової</a:t>
            </a:r>
            <a:r>
              <a:rPr lang="ru-RU" i="1" dirty="0" smtClean="0"/>
              <a:t> нитки . </a:t>
            </a:r>
          </a:p>
          <a:p>
            <a:pPr>
              <a:buNone/>
            </a:pPr>
            <a:r>
              <a:rPr lang="ru-RU" i="1" dirty="0" smtClean="0"/>
              <a:t>         2. </a:t>
            </a:r>
            <a:r>
              <a:rPr lang="ru-RU" i="1" dirty="0" err="1" smtClean="0"/>
              <a:t>Сприяти</a:t>
            </a:r>
            <a:r>
              <a:rPr lang="ru-RU" i="1" dirty="0" smtClean="0"/>
              <a:t>  </a:t>
            </a:r>
            <a:r>
              <a:rPr lang="ru-RU" i="1" dirty="0" err="1" smtClean="0"/>
              <a:t>розвитку</a:t>
            </a:r>
            <a:r>
              <a:rPr lang="ru-RU" i="1" dirty="0" smtClean="0"/>
              <a:t>  </a:t>
            </a:r>
            <a:r>
              <a:rPr lang="ru-RU" i="1" dirty="0" err="1" smtClean="0"/>
              <a:t>художнього</a:t>
            </a:r>
            <a:r>
              <a:rPr lang="ru-RU" i="1" dirty="0" smtClean="0"/>
              <a:t>  смаку, </a:t>
            </a:r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ru-RU" i="1" dirty="0" err="1" smtClean="0"/>
              <a:t>творчих</a:t>
            </a:r>
            <a:r>
              <a:rPr lang="ru-RU" i="1" dirty="0" smtClean="0"/>
              <a:t> </a:t>
            </a:r>
            <a:r>
              <a:rPr lang="ru-RU" i="1" dirty="0" err="1" smtClean="0"/>
              <a:t>здібностей</a:t>
            </a:r>
            <a:r>
              <a:rPr lang="ru-RU" i="1" dirty="0" smtClean="0"/>
              <a:t>, </a:t>
            </a:r>
            <a:r>
              <a:rPr lang="ru-RU" i="1" dirty="0" err="1" smtClean="0"/>
              <a:t>розвитку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ru-RU" i="1" dirty="0" err="1" smtClean="0"/>
              <a:t>навичок</a:t>
            </a:r>
            <a:r>
              <a:rPr lang="ru-RU" i="1" dirty="0" smtClean="0"/>
              <a:t> </a:t>
            </a:r>
            <a:r>
              <a:rPr lang="ru-RU" i="1" dirty="0" err="1" smtClean="0"/>
              <a:t>точності</a:t>
            </a:r>
            <a:r>
              <a:rPr lang="ru-RU" i="1" dirty="0" smtClean="0"/>
              <a:t>, </a:t>
            </a:r>
            <a:r>
              <a:rPr lang="ru-RU" i="1" dirty="0" err="1" smtClean="0"/>
              <a:t>акуратності</a:t>
            </a:r>
            <a:r>
              <a:rPr lang="ru-RU" i="1" dirty="0" smtClean="0"/>
              <a:t>,</a:t>
            </a:r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ru-RU" i="1" dirty="0" err="1" smtClean="0"/>
              <a:t>економного</a:t>
            </a:r>
            <a:r>
              <a:rPr lang="ru-RU" i="1" dirty="0" smtClean="0"/>
              <a:t>  </a:t>
            </a:r>
            <a:r>
              <a:rPr lang="ru-RU" i="1" dirty="0" err="1" smtClean="0"/>
              <a:t>розходування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ru-RU" i="1" dirty="0" err="1" smtClean="0"/>
              <a:t>матеріалів</a:t>
            </a:r>
            <a:r>
              <a:rPr lang="ru-RU" i="1" dirty="0" smtClean="0"/>
              <a:t>.   </a:t>
            </a:r>
          </a:p>
          <a:p>
            <a:pPr>
              <a:buNone/>
            </a:pPr>
            <a:r>
              <a:rPr lang="ru-RU" i="1" dirty="0" smtClean="0"/>
              <a:t>         3. </a:t>
            </a:r>
            <a:r>
              <a:rPr lang="ru-RU" i="1" dirty="0" err="1" smtClean="0"/>
              <a:t>Сприяти</a:t>
            </a:r>
            <a:r>
              <a:rPr lang="ru-RU" i="1" dirty="0" smtClean="0"/>
              <a:t>  </a:t>
            </a:r>
            <a:r>
              <a:rPr lang="ru-RU" i="1" dirty="0" err="1" smtClean="0"/>
              <a:t>розвитку</a:t>
            </a: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емоційного</a:t>
            </a:r>
            <a:r>
              <a:rPr lang="ru-RU" i="1" dirty="0" smtClean="0"/>
              <a:t> настрою, </a:t>
            </a:r>
            <a:r>
              <a:rPr lang="ru-RU" i="1" dirty="0" err="1" smtClean="0"/>
              <a:t>виховувати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повагу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турботу</a:t>
            </a:r>
            <a:r>
              <a:rPr lang="ru-RU" i="1" dirty="0" smtClean="0"/>
              <a:t> </a:t>
            </a:r>
            <a:r>
              <a:rPr lang="ru-RU" i="1" dirty="0" smtClean="0"/>
              <a:t>до </a:t>
            </a:r>
            <a:r>
              <a:rPr lang="ru-RU" i="1" dirty="0" err="1" smtClean="0"/>
              <a:t>друзів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                                           та </a:t>
            </a:r>
            <a:r>
              <a:rPr lang="ru-RU" i="1" dirty="0" err="1" smtClean="0"/>
              <a:t>близьких</a:t>
            </a:r>
            <a:r>
              <a:rPr lang="ru-RU" i="1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SAM_1330.JPG"/>
          <p:cNvPicPr>
            <a:picLocks noChangeAspect="1"/>
          </p:cNvPicPr>
          <p:nvPr/>
        </p:nvPicPr>
        <p:blipFill>
          <a:blip r:embed="rId3" cstate="print"/>
          <a:srcRect l="17500" t="11111" r="5833" b="6349"/>
          <a:stretch>
            <a:fillRect/>
          </a:stretch>
        </p:blipFill>
        <p:spPr>
          <a:xfrm>
            <a:off x="914400" y="4419600"/>
            <a:ext cx="3657600" cy="2133600"/>
          </a:xfrm>
          <a:prstGeom prst="rect">
            <a:avLst/>
          </a:prstGeom>
        </p:spPr>
      </p:pic>
      <p:pic>
        <p:nvPicPr>
          <p:cNvPr id="5" name="Рисунок 4" descr="Ласкаві квіти_Заіка Владислава_Волноваська СЮТ.JPG"/>
          <p:cNvPicPr>
            <a:picLocks noChangeAspect="1"/>
          </p:cNvPicPr>
          <p:nvPr/>
        </p:nvPicPr>
        <p:blipFill>
          <a:blip r:embed="rId4" cstate="print"/>
          <a:srcRect t="6667" b="4444"/>
          <a:stretch>
            <a:fillRect/>
          </a:stretch>
        </p:blipFill>
        <p:spPr>
          <a:xfrm>
            <a:off x="5029200" y="1905000"/>
            <a:ext cx="386715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brazets-slayd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371599"/>
          </a:xfrm>
        </p:spPr>
        <p:txBody>
          <a:bodyPr>
            <a:noAutofit/>
          </a:bodyPr>
          <a:lstStyle/>
          <a:p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Матеріали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та 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інструменти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джутова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нитка (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трьох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віттінків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), клей для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стельових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покриттів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«Дракон»,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ножиці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канцелярська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пластикова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тека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дерев’яні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шпажки.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SAM_1422.JPG"/>
          <p:cNvPicPr>
            <a:picLocks noChangeAspect="1"/>
          </p:cNvPicPr>
          <p:nvPr/>
        </p:nvPicPr>
        <p:blipFill>
          <a:blip r:embed="rId3" cstate="print"/>
          <a:srcRect t="5556" r="5833"/>
          <a:stretch>
            <a:fillRect/>
          </a:stretch>
        </p:blipFill>
        <p:spPr>
          <a:xfrm>
            <a:off x="1447800" y="1905000"/>
            <a:ext cx="65532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obrazets-slayd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uk-UA" sz="2800" i="1" dirty="0" smtClean="0"/>
              <a:t>Хід роботи: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Відразу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варто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відзначити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для того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щоб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робити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дійсно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чудові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вироби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використовувати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спеціальні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схеми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в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іншому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випадку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отримати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красиву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квітку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просто не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вийде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Для цього, спочатку  малюємо приблизну схему виробу, над яким ми з вами будемо працювати. Я вирішила, що пелюстки моєї квітки будуть такого розміру: довжина пелюстки – 15 см.,  ширина у нижній частині пелюстки – 3 см., догори – пелюстка загострюється.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SAM_1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581400"/>
            <a:ext cx="5334000" cy="281940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2057400" y="5181600"/>
            <a:ext cx="2362200" cy="1588"/>
          </a:xfrm>
          <a:prstGeom prst="straightConnector1">
            <a:avLst/>
          </a:prstGeom>
          <a:ln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3467100" y="47625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емиугольник 12"/>
          <p:cNvSpPr/>
          <p:nvPr/>
        </p:nvSpPr>
        <p:spPr>
          <a:xfrm>
            <a:off x="2895600" y="4953000"/>
            <a:ext cx="914400" cy="304800"/>
          </a:xfrm>
          <a:prstGeom prst="hep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15см.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Восьмиугольник 13"/>
          <p:cNvSpPr/>
          <p:nvPr/>
        </p:nvSpPr>
        <p:spPr>
          <a:xfrm>
            <a:off x="3505200" y="4648200"/>
            <a:ext cx="762000" cy="228600"/>
          </a:xfrm>
          <a:prstGeom prst="oc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3 см.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brazets-slayd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Далі, свою заготовку я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кладу у </a:t>
            </a:r>
            <a:endParaRPr lang="uk-UA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прозору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пластикову 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теку,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щоб було </a:t>
            </a:r>
            <a:endParaRPr lang="uk-UA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видно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малюнок. І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зверху, на теці, </a:t>
            </a: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виконую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роботу.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Поступово заповнюю</a:t>
            </a: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еталі клеєм (клей Дракон). І заповнюю</a:t>
            </a: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иткою, почергово нитками різного</a:t>
            </a: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ольору, створюючи кольорову гамму</a:t>
            </a: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вітки.</a:t>
            </a:r>
          </a:p>
        </p:txBody>
      </p:sp>
      <p:pic>
        <p:nvPicPr>
          <p:cNvPr id="4" name="Рисунок 3" descr="SAM_1299.JPG"/>
          <p:cNvPicPr>
            <a:picLocks noChangeAspect="1"/>
          </p:cNvPicPr>
          <p:nvPr/>
        </p:nvPicPr>
        <p:blipFill>
          <a:blip r:embed="rId3" cstate="print"/>
          <a:srcRect b="14444"/>
          <a:stretch>
            <a:fillRect/>
          </a:stretch>
        </p:blipFill>
        <p:spPr>
          <a:xfrm>
            <a:off x="5257800" y="304800"/>
            <a:ext cx="3352800" cy="2209800"/>
          </a:xfrm>
          <a:prstGeom prst="rect">
            <a:avLst/>
          </a:prstGeom>
        </p:spPr>
      </p:pic>
      <p:pic>
        <p:nvPicPr>
          <p:cNvPr id="5" name="Рисунок 4" descr="SAM_1300.JPG"/>
          <p:cNvPicPr>
            <a:picLocks noChangeAspect="1"/>
          </p:cNvPicPr>
          <p:nvPr/>
        </p:nvPicPr>
        <p:blipFill>
          <a:blip r:embed="rId4" cstate="print"/>
          <a:srcRect l="29167" t="10000" b="25200"/>
          <a:stretch>
            <a:fillRect/>
          </a:stretch>
        </p:blipFill>
        <p:spPr>
          <a:xfrm rot="16200000">
            <a:off x="571500" y="3314700"/>
            <a:ext cx="3124200" cy="2743200"/>
          </a:xfrm>
          <a:prstGeom prst="rect">
            <a:avLst/>
          </a:prstGeom>
        </p:spPr>
      </p:pic>
      <p:pic>
        <p:nvPicPr>
          <p:cNvPr id="6" name="Рисунок 5" descr="SAM_13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3124200"/>
            <a:ext cx="4572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brazets-slayd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4.Коли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деталі підсохли(але ще не </a:t>
            </a:r>
          </a:p>
          <a:p>
            <a:pPr>
              <a:buNone/>
            </a:pP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засохли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формую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серцевинку </a:t>
            </a:r>
          </a:p>
          <a:p>
            <a:pPr>
              <a:buNone/>
            </a:pP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                                                          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квітки і навколо неї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викладаю             </a:t>
            </a:r>
            <a:endParaRPr lang="uk-UA" sz="19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                                                          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пелюстки, формуючи саму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квітку.         </a:t>
            </a:r>
            <a:endParaRPr lang="uk-UA" sz="19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Кількість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пелюсток у квітки </a:t>
            </a:r>
          </a:p>
          <a:p>
            <a:pPr>
              <a:buNone/>
            </a:pP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залежить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від вашої фантазії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(5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– 6 </a:t>
            </a:r>
          </a:p>
          <a:p>
            <a:pPr>
              <a:buNone/>
            </a:pP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пелюсток  </a:t>
            </a:r>
            <a:r>
              <a:rPr lang="uk-UA" sz="1900" i="1" dirty="0" smtClean="0">
                <a:latin typeface="Arial" pitchFamily="34" charset="0"/>
                <a:cs typeface="Arial" pitchFamily="34" charset="0"/>
              </a:rPr>
              <a:t>буде достатньо).</a:t>
            </a:r>
            <a:endParaRPr lang="ru-RU" sz="1900" dirty="0"/>
          </a:p>
        </p:txBody>
      </p:sp>
      <p:pic>
        <p:nvPicPr>
          <p:cNvPr id="4" name="Рисунок 3" descr="SAM_1301.JPG"/>
          <p:cNvPicPr>
            <a:picLocks noChangeAspect="1"/>
          </p:cNvPicPr>
          <p:nvPr/>
        </p:nvPicPr>
        <p:blipFill>
          <a:blip r:embed="rId3" cstate="print"/>
          <a:srcRect l="30833" t="8889" r="30000" b="17778"/>
          <a:stretch>
            <a:fillRect/>
          </a:stretch>
        </p:blipFill>
        <p:spPr>
          <a:xfrm rot="5400000">
            <a:off x="1295400" y="76200"/>
            <a:ext cx="2057400" cy="2971800"/>
          </a:xfrm>
          <a:prstGeom prst="rect">
            <a:avLst/>
          </a:prstGeom>
        </p:spPr>
      </p:pic>
      <p:pic>
        <p:nvPicPr>
          <p:cNvPr id="6" name="Рисунок 5" descr="SAM_1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200400"/>
            <a:ext cx="3352800" cy="2895600"/>
          </a:xfrm>
          <a:prstGeom prst="rect">
            <a:avLst/>
          </a:prstGeom>
        </p:spPr>
      </p:pic>
      <p:pic>
        <p:nvPicPr>
          <p:cNvPr id="8" name="Рисунок 7" descr="SAM_1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200400"/>
            <a:ext cx="3962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brazets-slayd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5. Далі збираю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квітку.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Насаджую </a:t>
            </a: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квітку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шпажку(яка згодом </a:t>
            </a: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перетвориться у квітконіжку),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добре </a:t>
            </a:r>
            <a:endParaRPr lang="uk-UA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підклеюю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саму квітку до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шпажки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та </a:t>
            </a:r>
            <a:endParaRPr lang="uk-UA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виготовляю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квітколоже.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Щільно </a:t>
            </a: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бмотуючи  нижню частину квітки </a:t>
            </a: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джутовою ниткою (намотую 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у </a:t>
            </a:r>
            <a:endParaRPr lang="uk-UA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вигляді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квітколоже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) підклеюю  і </a:t>
            </a: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поступово спускаюсь  на шпажку, </a:t>
            </a:r>
          </a:p>
          <a:p>
            <a:pPr>
              <a:buNone/>
            </a:pP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перетворюючи її у квітконіжку. </a:t>
            </a:r>
          </a:p>
        </p:txBody>
      </p:sp>
      <p:pic>
        <p:nvPicPr>
          <p:cNvPr id="4" name="Рисунок 3" descr="SAM_1307.JPG"/>
          <p:cNvPicPr>
            <a:picLocks noChangeAspect="1"/>
          </p:cNvPicPr>
          <p:nvPr/>
        </p:nvPicPr>
        <p:blipFill>
          <a:blip r:embed="rId3" cstate="print"/>
          <a:srcRect l="19167" r="9126" b="27778"/>
          <a:stretch>
            <a:fillRect/>
          </a:stretch>
        </p:blipFill>
        <p:spPr>
          <a:xfrm>
            <a:off x="4495800" y="3733800"/>
            <a:ext cx="4191000" cy="2743200"/>
          </a:xfrm>
          <a:prstGeom prst="rect">
            <a:avLst/>
          </a:prstGeom>
        </p:spPr>
      </p:pic>
      <p:pic>
        <p:nvPicPr>
          <p:cNvPr id="5" name="Рисунок 4" descr="SAM_1309.JPG"/>
          <p:cNvPicPr>
            <a:picLocks noChangeAspect="1"/>
          </p:cNvPicPr>
          <p:nvPr/>
        </p:nvPicPr>
        <p:blipFill>
          <a:blip r:embed="rId4" cstate="print"/>
          <a:srcRect l="12500" r="10714"/>
          <a:stretch>
            <a:fillRect/>
          </a:stretch>
        </p:blipFill>
        <p:spPr>
          <a:xfrm>
            <a:off x="5410200" y="228600"/>
            <a:ext cx="32766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brazets-slayd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Переходжу 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завершального етапу роботи над квітконіжкою.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квітконіжки треба прикріпити 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листочки. Листочки </a:t>
            </a:r>
            <a:r>
              <a:rPr lang="uk-UA" sz="1800" i="1" dirty="0" smtClean="0">
                <a:latin typeface="Arial" pitchFamily="34" charset="0"/>
                <a:cs typeface="Arial" pitchFamily="34" charset="0"/>
              </a:rPr>
              <a:t>виготовляю  по типу пелюсток. Готові листочки закріпляю на квітконіжці  примотуючи  їх джутовою ниткою і поступово підклеюючи. Закріпляю клеєм. Квітка готова.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SAM_1300.JPG"/>
          <p:cNvPicPr>
            <a:picLocks noChangeAspect="1"/>
          </p:cNvPicPr>
          <p:nvPr/>
        </p:nvPicPr>
        <p:blipFill>
          <a:blip r:embed="rId3" cstate="print"/>
          <a:srcRect l="36667" t="7778" r="2500" b="46667"/>
          <a:stretch>
            <a:fillRect/>
          </a:stretch>
        </p:blipFill>
        <p:spPr>
          <a:xfrm>
            <a:off x="609600" y="1981200"/>
            <a:ext cx="3810000" cy="1752600"/>
          </a:xfrm>
          <a:prstGeom prst="rect">
            <a:avLst/>
          </a:prstGeom>
        </p:spPr>
      </p:pic>
      <p:pic>
        <p:nvPicPr>
          <p:cNvPr id="5" name="Рисунок 4" descr="IMG_20190220_183106.jpg"/>
          <p:cNvPicPr>
            <a:picLocks noChangeAspect="1"/>
          </p:cNvPicPr>
          <p:nvPr/>
        </p:nvPicPr>
        <p:blipFill>
          <a:blip r:embed="rId4" cstate="print"/>
          <a:srcRect l="7037" t="17778" b="7778"/>
          <a:stretch>
            <a:fillRect/>
          </a:stretch>
        </p:blipFill>
        <p:spPr>
          <a:xfrm>
            <a:off x="4724400" y="1981200"/>
            <a:ext cx="4114800" cy="4572000"/>
          </a:xfrm>
          <a:prstGeom prst="rect">
            <a:avLst/>
          </a:prstGeom>
        </p:spPr>
      </p:pic>
      <p:pic>
        <p:nvPicPr>
          <p:cNvPr id="8" name="Рисунок 7" descr="SAM_1333.JPG"/>
          <p:cNvPicPr>
            <a:picLocks noChangeAspect="1"/>
          </p:cNvPicPr>
          <p:nvPr/>
        </p:nvPicPr>
        <p:blipFill>
          <a:blip r:embed="rId5" cstate="print"/>
          <a:srcRect l="45833" t="24444" r="13333"/>
          <a:stretch>
            <a:fillRect/>
          </a:stretch>
        </p:blipFill>
        <p:spPr>
          <a:xfrm>
            <a:off x="685800" y="3962400"/>
            <a:ext cx="3733800" cy="259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566</Words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Майстер  клас:  Джутові вироби. Виготовлення 3-D квітів. “Ніжні  лілеї”</vt:lpstr>
      <vt:lpstr>Слайд 2</vt:lpstr>
      <vt:lpstr>Слайд 3</vt:lpstr>
      <vt:lpstr>Слайд 4</vt:lpstr>
      <vt:lpstr>Хід роботи: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Майстер  клас:  Джутові вироби.Виготовлення 3-D квітів. “Ніжні лілеї”</dc:title>
  <dc:creator>Metodist</dc:creator>
  <cp:lastModifiedBy>Metodist</cp:lastModifiedBy>
  <cp:revision>51</cp:revision>
  <dcterms:created xsi:type="dcterms:W3CDTF">2019-03-05T12:09:51Z</dcterms:created>
  <dcterms:modified xsi:type="dcterms:W3CDTF">2019-03-18T11:40:23Z</dcterms:modified>
</cp:coreProperties>
</file>