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E169E1-FFD9-4B5E-A212-93CA844C84A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82BFC2-EA34-4049-9BBC-0F1F83F2450E}">
      <dgm:prSet phldrT="[Текст]"/>
      <dgm:spPr/>
      <dgm:t>
        <a:bodyPr/>
        <a:lstStyle/>
        <a:p>
          <a:endParaRPr lang="ru-RU" dirty="0"/>
        </a:p>
      </dgm:t>
    </dgm:pt>
    <dgm:pt modelId="{ED693D21-350A-43B8-AB8E-FCDF9D98BD8F}" type="parTrans" cxnId="{D5AF9800-4150-46C5-90E7-19D0B6466E8B}">
      <dgm:prSet/>
      <dgm:spPr/>
      <dgm:t>
        <a:bodyPr/>
        <a:lstStyle/>
        <a:p>
          <a:endParaRPr lang="ru-RU"/>
        </a:p>
      </dgm:t>
    </dgm:pt>
    <dgm:pt modelId="{B0C9FC6F-87D5-44C5-90DA-94F55DA02A89}" type="sibTrans" cxnId="{D5AF9800-4150-46C5-90E7-19D0B6466E8B}">
      <dgm:prSet/>
      <dgm:spPr/>
      <dgm:t>
        <a:bodyPr/>
        <a:lstStyle/>
        <a:p>
          <a:endParaRPr lang="ru-RU"/>
        </a:p>
      </dgm:t>
    </dgm:pt>
    <dgm:pt modelId="{FAE9791F-92F8-4D8F-8C45-1A3ABC0347B5}">
      <dgm:prSet phldrT="[Текст]"/>
      <dgm:spPr/>
      <dgm:t>
        <a:bodyPr/>
        <a:lstStyle/>
        <a:p>
          <a:r>
            <a:rPr lang="uk-UA" dirty="0" smtClean="0"/>
            <a:t>Гуманістично-орієнтований педагог </a:t>
          </a:r>
          <a:endParaRPr lang="ru-RU" dirty="0"/>
        </a:p>
      </dgm:t>
    </dgm:pt>
    <dgm:pt modelId="{40333701-95F3-46C4-8076-035E532F3506}" type="parTrans" cxnId="{DC3092E4-1601-40E1-8736-9C18DCF9E08C}">
      <dgm:prSet/>
      <dgm:spPr/>
      <dgm:t>
        <a:bodyPr/>
        <a:lstStyle/>
        <a:p>
          <a:endParaRPr lang="ru-RU"/>
        </a:p>
      </dgm:t>
    </dgm:pt>
    <dgm:pt modelId="{B9BAE364-DD06-4A10-BADB-915C4CD25693}" type="sibTrans" cxnId="{DC3092E4-1601-40E1-8736-9C18DCF9E08C}">
      <dgm:prSet/>
      <dgm:spPr/>
      <dgm:t>
        <a:bodyPr/>
        <a:lstStyle/>
        <a:p>
          <a:endParaRPr lang="ru-RU"/>
        </a:p>
      </dgm:t>
    </dgm:pt>
    <dgm:pt modelId="{12F0BE67-D275-48B8-B311-F078D9BFD40F}">
      <dgm:prSet phldrT="[Текст]"/>
      <dgm:spPr/>
      <dgm:t>
        <a:bodyPr/>
        <a:lstStyle/>
        <a:p>
          <a:endParaRPr lang="ru-RU" dirty="0"/>
        </a:p>
      </dgm:t>
    </dgm:pt>
    <dgm:pt modelId="{B233337E-D299-4548-A919-65BCE8186D46}" type="parTrans" cxnId="{5B26E0CC-9631-45F5-9807-A54E1F87FB35}">
      <dgm:prSet/>
      <dgm:spPr/>
      <dgm:t>
        <a:bodyPr/>
        <a:lstStyle/>
        <a:p>
          <a:endParaRPr lang="ru-RU"/>
        </a:p>
      </dgm:t>
    </dgm:pt>
    <dgm:pt modelId="{9D464B0A-BF0E-420E-A6AC-B423F978B73D}" type="sibTrans" cxnId="{5B26E0CC-9631-45F5-9807-A54E1F87FB35}">
      <dgm:prSet/>
      <dgm:spPr/>
      <dgm:t>
        <a:bodyPr/>
        <a:lstStyle/>
        <a:p>
          <a:endParaRPr lang="ru-RU"/>
        </a:p>
      </dgm:t>
    </dgm:pt>
    <dgm:pt modelId="{620E1E7B-E17A-4DB1-ABA3-5F73D7E062FC}">
      <dgm:prSet phldrT="[Текст]"/>
      <dgm:spPr/>
      <dgm:t>
        <a:bodyPr/>
        <a:lstStyle/>
        <a:p>
          <a:r>
            <a:rPr lang="uk-UA" dirty="0" err="1" smtClean="0"/>
            <a:t>Фасилітатор</a:t>
          </a:r>
          <a:r>
            <a:rPr lang="uk-UA" dirty="0" smtClean="0"/>
            <a:t> особистісного зростання учня</a:t>
          </a:r>
          <a:endParaRPr lang="ru-RU" dirty="0"/>
        </a:p>
      </dgm:t>
    </dgm:pt>
    <dgm:pt modelId="{2EC001C1-C571-4A16-B7E8-2E3AD592B513}" type="parTrans" cxnId="{6755A0CD-8050-4864-9EFC-559419037914}">
      <dgm:prSet/>
      <dgm:spPr/>
      <dgm:t>
        <a:bodyPr/>
        <a:lstStyle/>
        <a:p>
          <a:endParaRPr lang="ru-RU"/>
        </a:p>
      </dgm:t>
    </dgm:pt>
    <dgm:pt modelId="{14D77215-1FAA-4BF6-9389-AB63A7A19BF0}" type="sibTrans" cxnId="{6755A0CD-8050-4864-9EFC-559419037914}">
      <dgm:prSet/>
      <dgm:spPr/>
      <dgm:t>
        <a:bodyPr/>
        <a:lstStyle/>
        <a:p>
          <a:endParaRPr lang="ru-RU"/>
        </a:p>
      </dgm:t>
    </dgm:pt>
    <dgm:pt modelId="{9235FA53-EC48-4FAC-B67B-3B8373EFC762}">
      <dgm:prSet phldrT="[Текст]"/>
      <dgm:spPr/>
      <dgm:t>
        <a:bodyPr/>
        <a:lstStyle/>
        <a:p>
          <a:endParaRPr lang="ru-RU" dirty="0"/>
        </a:p>
      </dgm:t>
    </dgm:pt>
    <dgm:pt modelId="{5F72F120-47E7-4515-999D-5CF9DC12C809}" type="parTrans" cxnId="{C3C0C686-62D2-44AE-81BE-E752BD963AC1}">
      <dgm:prSet/>
      <dgm:spPr/>
      <dgm:t>
        <a:bodyPr/>
        <a:lstStyle/>
        <a:p>
          <a:endParaRPr lang="ru-RU"/>
        </a:p>
      </dgm:t>
    </dgm:pt>
    <dgm:pt modelId="{8A611A0B-88C3-440E-8A1E-9FA275CAF272}" type="sibTrans" cxnId="{C3C0C686-62D2-44AE-81BE-E752BD963AC1}">
      <dgm:prSet/>
      <dgm:spPr/>
      <dgm:t>
        <a:bodyPr/>
        <a:lstStyle/>
        <a:p>
          <a:endParaRPr lang="ru-RU"/>
        </a:p>
      </dgm:t>
    </dgm:pt>
    <dgm:pt modelId="{8C47F8C8-B4D5-431F-A7FD-092F044233E5}">
      <dgm:prSet phldrT="[Текст]"/>
      <dgm:spPr/>
      <dgm:t>
        <a:bodyPr/>
        <a:lstStyle/>
        <a:p>
          <a:r>
            <a:rPr lang="uk-UA" dirty="0" err="1" smtClean="0"/>
            <a:t>Конкурентноспроможний</a:t>
          </a:r>
          <a:r>
            <a:rPr lang="uk-UA" dirty="0" smtClean="0"/>
            <a:t> у сучасному світі професіонал</a:t>
          </a:r>
          <a:endParaRPr lang="ru-RU" dirty="0"/>
        </a:p>
      </dgm:t>
    </dgm:pt>
    <dgm:pt modelId="{174B7153-222A-4CE9-AD70-E446995B9FA2}" type="parTrans" cxnId="{980E284A-378F-4152-B495-E37A49A3D1F9}">
      <dgm:prSet/>
      <dgm:spPr/>
      <dgm:t>
        <a:bodyPr/>
        <a:lstStyle/>
        <a:p>
          <a:endParaRPr lang="ru-RU"/>
        </a:p>
      </dgm:t>
    </dgm:pt>
    <dgm:pt modelId="{975DE076-69FA-460A-A39F-086106257454}" type="sibTrans" cxnId="{980E284A-378F-4152-B495-E37A49A3D1F9}">
      <dgm:prSet/>
      <dgm:spPr/>
      <dgm:t>
        <a:bodyPr/>
        <a:lstStyle/>
        <a:p>
          <a:endParaRPr lang="ru-RU"/>
        </a:p>
      </dgm:t>
    </dgm:pt>
    <dgm:pt modelId="{A8710E77-E862-42B3-8C16-F6D018FC7220}" type="pres">
      <dgm:prSet presAssocID="{18E169E1-FFD9-4B5E-A212-93CA844C84A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8312E1-BFEC-41D3-8FBE-6B8C5A0B2EBA}" type="pres">
      <dgm:prSet presAssocID="{C782BFC2-EA34-4049-9BBC-0F1F83F2450E}" presName="composite" presStyleCnt="0"/>
      <dgm:spPr/>
    </dgm:pt>
    <dgm:pt modelId="{709E056F-986E-4E1B-A647-ED300B52BBC9}" type="pres">
      <dgm:prSet presAssocID="{C782BFC2-EA34-4049-9BBC-0F1F83F2450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AAA280-4543-40E3-AC71-7E2A56ED8358}" type="pres">
      <dgm:prSet presAssocID="{C782BFC2-EA34-4049-9BBC-0F1F83F2450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AF5A08-19F5-4261-8783-222137BD1D3D}" type="pres">
      <dgm:prSet presAssocID="{B0C9FC6F-87D5-44C5-90DA-94F55DA02A89}" presName="sp" presStyleCnt="0"/>
      <dgm:spPr/>
    </dgm:pt>
    <dgm:pt modelId="{255A05AE-2CDD-443F-9D50-B1D26CCE3050}" type="pres">
      <dgm:prSet presAssocID="{12F0BE67-D275-48B8-B311-F078D9BFD40F}" presName="composite" presStyleCnt="0"/>
      <dgm:spPr/>
    </dgm:pt>
    <dgm:pt modelId="{FF826C72-1892-449F-B6D9-C623B35433C6}" type="pres">
      <dgm:prSet presAssocID="{12F0BE67-D275-48B8-B311-F078D9BFD40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211A14-88A8-41D1-8483-59E8A7C34131}" type="pres">
      <dgm:prSet presAssocID="{12F0BE67-D275-48B8-B311-F078D9BFD40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D7857E-2069-44B3-BCAE-8295896D9A99}" type="pres">
      <dgm:prSet presAssocID="{9D464B0A-BF0E-420E-A6AC-B423F978B73D}" presName="sp" presStyleCnt="0"/>
      <dgm:spPr/>
    </dgm:pt>
    <dgm:pt modelId="{5C243018-C85D-43F4-B921-3F93E686D524}" type="pres">
      <dgm:prSet presAssocID="{9235FA53-EC48-4FAC-B67B-3B8373EFC762}" presName="composite" presStyleCnt="0"/>
      <dgm:spPr/>
    </dgm:pt>
    <dgm:pt modelId="{E666494A-959A-4499-A682-76B931414319}" type="pres">
      <dgm:prSet presAssocID="{9235FA53-EC48-4FAC-B67B-3B8373EFC762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C5A73E-B0BD-40A0-BD78-DAF6428CDCB2}" type="pres">
      <dgm:prSet presAssocID="{9235FA53-EC48-4FAC-B67B-3B8373EFC762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C3092E4-1601-40E1-8736-9C18DCF9E08C}" srcId="{C782BFC2-EA34-4049-9BBC-0F1F83F2450E}" destId="{FAE9791F-92F8-4D8F-8C45-1A3ABC0347B5}" srcOrd="0" destOrd="0" parTransId="{40333701-95F3-46C4-8076-035E532F3506}" sibTransId="{B9BAE364-DD06-4A10-BADB-915C4CD25693}"/>
    <dgm:cxn modelId="{0DF1AFDE-1992-479F-90EC-130235DC88B1}" type="presOf" srcId="{C782BFC2-EA34-4049-9BBC-0F1F83F2450E}" destId="{709E056F-986E-4E1B-A647-ED300B52BBC9}" srcOrd="0" destOrd="0" presId="urn:microsoft.com/office/officeart/2005/8/layout/chevron2"/>
    <dgm:cxn modelId="{D70E0833-1ADC-4B84-AC27-A70E6E1A5637}" type="presOf" srcId="{12F0BE67-D275-48B8-B311-F078D9BFD40F}" destId="{FF826C72-1892-449F-B6D9-C623B35433C6}" srcOrd="0" destOrd="0" presId="urn:microsoft.com/office/officeart/2005/8/layout/chevron2"/>
    <dgm:cxn modelId="{980E284A-378F-4152-B495-E37A49A3D1F9}" srcId="{9235FA53-EC48-4FAC-B67B-3B8373EFC762}" destId="{8C47F8C8-B4D5-431F-A7FD-092F044233E5}" srcOrd="0" destOrd="0" parTransId="{174B7153-222A-4CE9-AD70-E446995B9FA2}" sibTransId="{975DE076-69FA-460A-A39F-086106257454}"/>
    <dgm:cxn modelId="{D5AF9800-4150-46C5-90E7-19D0B6466E8B}" srcId="{18E169E1-FFD9-4B5E-A212-93CA844C84A3}" destId="{C782BFC2-EA34-4049-9BBC-0F1F83F2450E}" srcOrd="0" destOrd="0" parTransId="{ED693D21-350A-43B8-AB8E-FCDF9D98BD8F}" sibTransId="{B0C9FC6F-87D5-44C5-90DA-94F55DA02A89}"/>
    <dgm:cxn modelId="{53740BA6-06C0-4C4F-8BED-28970BCA977A}" type="presOf" srcId="{620E1E7B-E17A-4DB1-ABA3-5F73D7E062FC}" destId="{3F211A14-88A8-41D1-8483-59E8A7C34131}" srcOrd="0" destOrd="0" presId="urn:microsoft.com/office/officeart/2005/8/layout/chevron2"/>
    <dgm:cxn modelId="{8FEACE08-2A60-4176-B549-650B5A53F1DE}" type="presOf" srcId="{8C47F8C8-B4D5-431F-A7FD-092F044233E5}" destId="{3FC5A73E-B0BD-40A0-BD78-DAF6428CDCB2}" srcOrd="0" destOrd="0" presId="urn:microsoft.com/office/officeart/2005/8/layout/chevron2"/>
    <dgm:cxn modelId="{CAE9087A-6737-4896-931F-1E895874B3B4}" type="presOf" srcId="{18E169E1-FFD9-4B5E-A212-93CA844C84A3}" destId="{A8710E77-E862-42B3-8C16-F6D018FC7220}" srcOrd="0" destOrd="0" presId="urn:microsoft.com/office/officeart/2005/8/layout/chevron2"/>
    <dgm:cxn modelId="{C3C0C686-62D2-44AE-81BE-E752BD963AC1}" srcId="{18E169E1-FFD9-4B5E-A212-93CA844C84A3}" destId="{9235FA53-EC48-4FAC-B67B-3B8373EFC762}" srcOrd="2" destOrd="0" parTransId="{5F72F120-47E7-4515-999D-5CF9DC12C809}" sibTransId="{8A611A0B-88C3-440E-8A1E-9FA275CAF272}"/>
    <dgm:cxn modelId="{7524790C-0852-42C2-A5EF-7A02423C292A}" type="presOf" srcId="{FAE9791F-92F8-4D8F-8C45-1A3ABC0347B5}" destId="{14AAA280-4543-40E3-AC71-7E2A56ED8358}" srcOrd="0" destOrd="0" presId="urn:microsoft.com/office/officeart/2005/8/layout/chevron2"/>
    <dgm:cxn modelId="{5B26E0CC-9631-45F5-9807-A54E1F87FB35}" srcId="{18E169E1-FFD9-4B5E-A212-93CA844C84A3}" destId="{12F0BE67-D275-48B8-B311-F078D9BFD40F}" srcOrd="1" destOrd="0" parTransId="{B233337E-D299-4548-A919-65BCE8186D46}" sibTransId="{9D464B0A-BF0E-420E-A6AC-B423F978B73D}"/>
    <dgm:cxn modelId="{6755A0CD-8050-4864-9EFC-559419037914}" srcId="{12F0BE67-D275-48B8-B311-F078D9BFD40F}" destId="{620E1E7B-E17A-4DB1-ABA3-5F73D7E062FC}" srcOrd="0" destOrd="0" parTransId="{2EC001C1-C571-4A16-B7E8-2E3AD592B513}" sibTransId="{14D77215-1FAA-4BF6-9389-AB63A7A19BF0}"/>
    <dgm:cxn modelId="{8B9FB5CE-8042-4B10-BD49-5EE8FACDF406}" type="presOf" srcId="{9235FA53-EC48-4FAC-B67B-3B8373EFC762}" destId="{E666494A-959A-4499-A682-76B931414319}" srcOrd="0" destOrd="0" presId="urn:microsoft.com/office/officeart/2005/8/layout/chevron2"/>
    <dgm:cxn modelId="{7AB607D1-DA84-459D-953B-11E8B403C58D}" type="presParOf" srcId="{A8710E77-E862-42B3-8C16-F6D018FC7220}" destId="{998312E1-BFEC-41D3-8FBE-6B8C5A0B2EBA}" srcOrd="0" destOrd="0" presId="urn:microsoft.com/office/officeart/2005/8/layout/chevron2"/>
    <dgm:cxn modelId="{97ADFEA0-D940-4A43-B581-55AAA5505D07}" type="presParOf" srcId="{998312E1-BFEC-41D3-8FBE-6B8C5A0B2EBA}" destId="{709E056F-986E-4E1B-A647-ED300B52BBC9}" srcOrd="0" destOrd="0" presId="urn:microsoft.com/office/officeart/2005/8/layout/chevron2"/>
    <dgm:cxn modelId="{DAB0797F-A9F1-4D54-9871-4D633A7538AD}" type="presParOf" srcId="{998312E1-BFEC-41D3-8FBE-6B8C5A0B2EBA}" destId="{14AAA280-4543-40E3-AC71-7E2A56ED8358}" srcOrd="1" destOrd="0" presId="urn:microsoft.com/office/officeart/2005/8/layout/chevron2"/>
    <dgm:cxn modelId="{862019AF-7F39-4FDD-8557-8EDF9E032479}" type="presParOf" srcId="{A8710E77-E862-42B3-8C16-F6D018FC7220}" destId="{71AF5A08-19F5-4261-8783-222137BD1D3D}" srcOrd="1" destOrd="0" presId="urn:microsoft.com/office/officeart/2005/8/layout/chevron2"/>
    <dgm:cxn modelId="{7F07FD0F-2263-4C11-B4A8-303714AA3E48}" type="presParOf" srcId="{A8710E77-E862-42B3-8C16-F6D018FC7220}" destId="{255A05AE-2CDD-443F-9D50-B1D26CCE3050}" srcOrd="2" destOrd="0" presId="urn:microsoft.com/office/officeart/2005/8/layout/chevron2"/>
    <dgm:cxn modelId="{E7F431BD-9324-45D0-9D72-1B4DBD8B1252}" type="presParOf" srcId="{255A05AE-2CDD-443F-9D50-B1D26CCE3050}" destId="{FF826C72-1892-449F-B6D9-C623B35433C6}" srcOrd="0" destOrd="0" presId="urn:microsoft.com/office/officeart/2005/8/layout/chevron2"/>
    <dgm:cxn modelId="{5DFA699E-DFAB-4652-94FD-2F5B4EC5EAC7}" type="presParOf" srcId="{255A05AE-2CDD-443F-9D50-B1D26CCE3050}" destId="{3F211A14-88A8-41D1-8483-59E8A7C34131}" srcOrd="1" destOrd="0" presId="urn:microsoft.com/office/officeart/2005/8/layout/chevron2"/>
    <dgm:cxn modelId="{D078F64D-CCEE-4CDF-B4E1-75FAB78B4489}" type="presParOf" srcId="{A8710E77-E862-42B3-8C16-F6D018FC7220}" destId="{5DD7857E-2069-44B3-BCAE-8295896D9A99}" srcOrd="3" destOrd="0" presId="urn:microsoft.com/office/officeart/2005/8/layout/chevron2"/>
    <dgm:cxn modelId="{6DEB51AF-FB0A-4491-9BCB-F9222A34C338}" type="presParOf" srcId="{A8710E77-E862-42B3-8C16-F6D018FC7220}" destId="{5C243018-C85D-43F4-B921-3F93E686D524}" srcOrd="4" destOrd="0" presId="urn:microsoft.com/office/officeart/2005/8/layout/chevron2"/>
    <dgm:cxn modelId="{931D548F-F7D5-46AA-88CE-8C454C253575}" type="presParOf" srcId="{5C243018-C85D-43F4-B921-3F93E686D524}" destId="{E666494A-959A-4499-A682-76B931414319}" srcOrd="0" destOrd="0" presId="urn:microsoft.com/office/officeart/2005/8/layout/chevron2"/>
    <dgm:cxn modelId="{D7FDFFAC-6763-4AB8-B9C3-822FE893207F}" type="presParOf" srcId="{5C243018-C85D-43F4-B921-3F93E686D524}" destId="{3FC5A73E-B0BD-40A0-BD78-DAF6428CDCB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73B4CB-54A6-44AF-90D2-6B981BC0D37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7C8D65-6AC1-4403-BD0E-7679946F813B}">
      <dgm:prSet phldrT="[Текст]"/>
      <dgm:spPr/>
      <dgm:t>
        <a:bodyPr/>
        <a:lstStyle/>
        <a:p>
          <a:endParaRPr lang="ru-RU" dirty="0"/>
        </a:p>
      </dgm:t>
    </dgm:pt>
    <dgm:pt modelId="{18750D4A-3C20-4DE3-A989-6C8995D1E2EC}" type="parTrans" cxnId="{3C238FF2-7CFB-4A98-B856-47407EDF0458}">
      <dgm:prSet/>
      <dgm:spPr/>
      <dgm:t>
        <a:bodyPr/>
        <a:lstStyle/>
        <a:p>
          <a:endParaRPr lang="ru-RU"/>
        </a:p>
      </dgm:t>
    </dgm:pt>
    <dgm:pt modelId="{93CAA650-5642-45EC-803E-B7D0F53EAE36}" type="sibTrans" cxnId="{3C238FF2-7CFB-4A98-B856-47407EDF0458}">
      <dgm:prSet/>
      <dgm:spPr/>
      <dgm:t>
        <a:bodyPr/>
        <a:lstStyle/>
        <a:p>
          <a:endParaRPr lang="ru-RU"/>
        </a:p>
      </dgm:t>
    </dgm:pt>
    <dgm:pt modelId="{B7AD883A-99ED-4F0B-BFEF-AA6E012B7849}">
      <dgm:prSet phldrT="[Текст]"/>
      <dgm:spPr/>
      <dgm:t>
        <a:bodyPr/>
        <a:lstStyle/>
        <a:p>
          <a:r>
            <a:rPr lang="uk-UA" dirty="0" smtClean="0"/>
            <a:t>Запити сучасного світу </a:t>
          </a:r>
          <a:endParaRPr lang="ru-RU" dirty="0"/>
        </a:p>
      </dgm:t>
    </dgm:pt>
    <dgm:pt modelId="{101F5568-4204-4BBE-A674-6743B2E6A1DC}" type="parTrans" cxnId="{6877C3FA-D2C5-4B52-8081-E49CC03AE9CA}">
      <dgm:prSet/>
      <dgm:spPr/>
      <dgm:t>
        <a:bodyPr/>
        <a:lstStyle/>
        <a:p>
          <a:endParaRPr lang="ru-RU"/>
        </a:p>
      </dgm:t>
    </dgm:pt>
    <dgm:pt modelId="{1E2A92DE-C661-4C89-A592-3E0803D8E7AB}" type="sibTrans" cxnId="{6877C3FA-D2C5-4B52-8081-E49CC03AE9CA}">
      <dgm:prSet/>
      <dgm:spPr/>
      <dgm:t>
        <a:bodyPr/>
        <a:lstStyle/>
        <a:p>
          <a:endParaRPr lang="ru-RU"/>
        </a:p>
      </dgm:t>
    </dgm:pt>
    <dgm:pt modelId="{F7F9A837-C1FD-4EF4-87F0-DA3C6A725DEB}">
      <dgm:prSet phldrT="[Текст]"/>
      <dgm:spPr/>
      <dgm:t>
        <a:bodyPr/>
        <a:lstStyle/>
        <a:p>
          <a:endParaRPr lang="ru-RU" dirty="0"/>
        </a:p>
      </dgm:t>
    </dgm:pt>
    <dgm:pt modelId="{DFAACFFE-88BE-482F-AEA7-A2BDF8661BD3}" type="parTrans" cxnId="{A5CFA795-A786-4CDE-A007-C896E5C0011F}">
      <dgm:prSet/>
      <dgm:spPr/>
      <dgm:t>
        <a:bodyPr/>
        <a:lstStyle/>
        <a:p>
          <a:endParaRPr lang="ru-RU"/>
        </a:p>
      </dgm:t>
    </dgm:pt>
    <dgm:pt modelId="{DA74E595-C97E-4F3A-AA9C-44BCFA5FE9A3}" type="sibTrans" cxnId="{A5CFA795-A786-4CDE-A007-C896E5C0011F}">
      <dgm:prSet/>
      <dgm:spPr/>
      <dgm:t>
        <a:bodyPr/>
        <a:lstStyle/>
        <a:p>
          <a:endParaRPr lang="ru-RU"/>
        </a:p>
      </dgm:t>
    </dgm:pt>
    <dgm:pt modelId="{BC045DC4-0542-4B2C-90C3-9817077FD113}">
      <dgm:prSet phldrT="[Текст]"/>
      <dgm:spPr/>
      <dgm:t>
        <a:bodyPr/>
        <a:lstStyle/>
        <a:p>
          <a:endParaRPr lang="ru-RU" dirty="0"/>
        </a:p>
      </dgm:t>
    </dgm:pt>
    <dgm:pt modelId="{4618F6A8-3021-4A16-BE2B-2B9A76685E1C}" type="parTrans" cxnId="{885C1905-C18D-4C04-8426-03760AA8145B}">
      <dgm:prSet/>
      <dgm:spPr/>
      <dgm:t>
        <a:bodyPr/>
        <a:lstStyle/>
        <a:p>
          <a:endParaRPr lang="ru-RU"/>
        </a:p>
      </dgm:t>
    </dgm:pt>
    <dgm:pt modelId="{D9FB3053-49A5-494B-84E0-D6F08F2E4961}" type="sibTrans" cxnId="{885C1905-C18D-4C04-8426-03760AA8145B}">
      <dgm:prSet/>
      <dgm:spPr/>
      <dgm:t>
        <a:bodyPr/>
        <a:lstStyle/>
        <a:p>
          <a:endParaRPr lang="ru-RU"/>
        </a:p>
      </dgm:t>
    </dgm:pt>
    <dgm:pt modelId="{5BF663BC-E7D0-4670-A969-3E8F7FE740BD}">
      <dgm:prSet phldrT="[Текст]"/>
      <dgm:spPr/>
      <dgm:t>
        <a:bodyPr/>
        <a:lstStyle/>
        <a:p>
          <a:r>
            <a:rPr lang="uk-UA" dirty="0" smtClean="0"/>
            <a:t>Важливість для самого педагога володіти засобами підвищення його професійної компетентності</a:t>
          </a:r>
          <a:endParaRPr lang="ru-RU" dirty="0"/>
        </a:p>
      </dgm:t>
    </dgm:pt>
    <dgm:pt modelId="{7A94B455-1943-423B-B1C5-15D453AE1105}" type="parTrans" cxnId="{1DBDDBE5-9F3F-4DC6-8FDD-9C6AF4B12DDD}">
      <dgm:prSet/>
      <dgm:spPr/>
      <dgm:t>
        <a:bodyPr/>
        <a:lstStyle/>
        <a:p>
          <a:endParaRPr lang="ru-RU"/>
        </a:p>
      </dgm:t>
    </dgm:pt>
    <dgm:pt modelId="{6AB93467-BFA4-48C5-85C3-50AF390BB509}" type="sibTrans" cxnId="{1DBDDBE5-9F3F-4DC6-8FDD-9C6AF4B12DDD}">
      <dgm:prSet/>
      <dgm:spPr/>
      <dgm:t>
        <a:bodyPr/>
        <a:lstStyle/>
        <a:p>
          <a:endParaRPr lang="ru-RU"/>
        </a:p>
      </dgm:t>
    </dgm:pt>
    <dgm:pt modelId="{24638124-6D95-42C4-BB76-F9F8A091F905}">
      <dgm:prSet phldrT="[Текст]"/>
      <dgm:spPr/>
      <dgm:t>
        <a:bodyPr/>
        <a:lstStyle/>
        <a:p>
          <a:r>
            <a:rPr lang="uk-UA" dirty="0" smtClean="0"/>
            <a:t>Реалізація особистісно-орієнтованого підходу в освіті </a:t>
          </a:r>
          <a:endParaRPr lang="ru-RU" dirty="0"/>
        </a:p>
      </dgm:t>
    </dgm:pt>
    <dgm:pt modelId="{B91DB3F8-08BE-4572-89B7-4AA843DEEB2E}" type="sibTrans" cxnId="{400329F5-DDEB-4200-981D-7AD99B03C0B9}">
      <dgm:prSet/>
      <dgm:spPr/>
      <dgm:t>
        <a:bodyPr/>
        <a:lstStyle/>
        <a:p>
          <a:endParaRPr lang="ru-RU"/>
        </a:p>
      </dgm:t>
    </dgm:pt>
    <dgm:pt modelId="{6E3E50CB-7303-42E4-9154-8F37A75923DE}" type="parTrans" cxnId="{400329F5-DDEB-4200-981D-7AD99B03C0B9}">
      <dgm:prSet/>
      <dgm:spPr/>
      <dgm:t>
        <a:bodyPr/>
        <a:lstStyle/>
        <a:p>
          <a:endParaRPr lang="ru-RU"/>
        </a:p>
      </dgm:t>
    </dgm:pt>
    <dgm:pt modelId="{29606FB3-D17A-40E3-82FD-8B72398E670F}" type="pres">
      <dgm:prSet presAssocID="{2E73B4CB-54A6-44AF-90D2-6B981BC0D37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3613C2-375F-4204-BE83-238D7DE7B31A}" type="pres">
      <dgm:prSet presAssocID="{577C8D65-6AC1-4403-BD0E-7679946F813B}" presName="linNode" presStyleCnt="0"/>
      <dgm:spPr/>
    </dgm:pt>
    <dgm:pt modelId="{3FC943E5-23C7-406C-BF1B-D7DB190CB5A9}" type="pres">
      <dgm:prSet presAssocID="{577C8D65-6AC1-4403-BD0E-7679946F813B}" presName="parentText" presStyleLbl="node1" presStyleIdx="0" presStyleCnt="3" custScaleX="11619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CD5688-88D9-46C4-B768-F3979EDE15A8}" type="pres">
      <dgm:prSet presAssocID="{577C8D65-6AC1-4403-BD0E-7679946F813B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120505-37EE-443A-AC5C-067721C36F4E}" type="pres">
      <dgm:prSet presAssocID="{93CAA650-5642-45EC-803E-B7D0F53EAE36}" presName="sp" presStyleCnt="0"/>
      <dgm:spPr/>
    </dgm:pt>
    <dgm:pt modelId="{7F18BEAE-D83A-44C8-96F8-62DD3FD9BFC9}" type="pres">
      <dgm:prSet presAssocID="{F7F9A837-C1FD-4EF4-87F0-DA3C6A725DEB}" presName="linNode" presStyleCnt="0"/>
      <dgm:spPr/>
    </dgm:pt>
    <dgm:pt modelId="{6689FA6D-95AD-4AF3-AC2B-EF67897222D0}" type="pres">
      <dgm:prSet presAssocID="{F7F9A837-C1FD-4EF4-87F0-DA3C6A725DEB}" presName="parentText" presStyleLbl="node1" presStyleIdx="1" presStyleCnt="3" custScaleX="8541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8FC832-1571-4390-8055-462BCC6DD097}" type="pres">
      <dgm:prSet presAssocID="{F7F9A837-C1FD-4EF4-87F0-DA3C6A725DEB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D8AA0A-A090-4F05-810F-E419428437B5}" type="pres">
      <dgm:prSet presAssocID="{DA74E595-C97E-4F3A-AA9C-44BCFA5FE9A3}" presName="sp" presStyleCnt="0"/>
      <dgm:spPr/>
    </dgm:pt>
    <dgm:pt modelId="{419F1E83-FD01-49E8-8501-314774660615}" type="pres">
      <dgm:prSet presAssocID="{BC045DC4-0542-4B2C-90C3-9817077FD113}" presName="linNode" presStyleCnt="0"/>
      <dgm:spPr/>
    </dgm:pt>
    <dgm:pt modelId="{22507FD1-2072-4783-B611-F28870DC45B9}" type="pres">
      <dgm:prSet presAssocID="{BC045DC4-0542-4B2C-90C3-9817077FD113}" presName="parentText" presStyleLbl="node1" presStyleIdx="2" presStyleCnt="3" custScaleX="562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E1BB1F-BA24-4A2D-86A7-011E1CECD83A}" type="pres">
      <dgm:prSet presAssocID="{BC045DC4-0542-4B2C-90C3-9817077FD113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73D60E-D5DF-49C2-98EE-0D3460E8D64B}" type="presOf" srcId="{F7F9A837-C1FD-4EF4-87F0-DA3C6A725DEB}" destId="{6689FA6D-95AD-4AF3-AC2B-EF67897222D0}" srcOrd="0" destOrd="0" presId="urn:microsoft.com/office/officeart/2005/8/layout/vList5"/>
    <dgm:cxn modelId="{A8845F70-F86D-4B7C-B42E-9CC4968B068D}" type="presOf" srcId="{5BF663BC-E7D0-4670-A969-3E8F7FE740BD}" destId="{50E1BB1F-BA24-4A2D-86A7-011E1CECD83A}" srcOrd="0" destOrd="0" presId="urn:microsoft.com/office/officeart/2005/8/layout/vList5"/>
    <dgm:cxn modelId="{885C1905-C18D-4C04-8426-03760AA8145B}" srcId="{2E73B4CB-54A6-44AF-90D2-6B981BC0D37D}" destId="{BC045DC4-0542-4B2C-90C3-9817077FD113}" srcOrd="2" destOrd="0" parTransId="{4618F6A8-3021-4A16-BE2B-2B9A76685E1C}" sibTransId="{D9FB3053-49A5-494B-84E0-D6F08F2E4961}"/>
    <dgm:cxn modelId="{400329F5-DDEB-4200-981D-7AD99B03C0B9}" srcId="{F7F9A837-C1FD-4EF4-87F0-DA3C6A725DEB}" destId="{24638124-6D95-42C4-BB76-F9F8A091F905}" srcOrd="0" destOrd="0" parTransId="{6E3E50CB-7303-42E4-9154-8F37A75923DE}" sibTransId="{B91DB3F8-08BE-4572-89B7-4AA843DEEB2E}"/>
    <dgm:cxn modelId="{3C238FF2-7CFB-4A98-B856-47407EDF0458}" srcId="{2E73B4CB-54A6-44AF-90D2-6B981BC0D37D}" destId="{577C8D65-6AC1-4403-BD0E-7679946F813B}" srcOrd="0" destOrd="0" parTransId="{18750D4A-3C20-4DE3-A989-6C8995D1E2EC}" sibTransId="{93CAA650-5642-45EC-803E-B7D0F53EAE36}"/>
    <dgm:cxn modelId="{6D276824-44B0-41A9-8BE0-AF4A07F0D9B8}" type="presOf" srcId="{2E73B4CB-54A6-44AF-90D2-6B981BC0D37D}" destId="{29606FB3-D17A-40E3-82FD-8B72398E670F}" srcOrd="0" destOrd="0" presId="urn:microsoft.com/office/officeart/2005/8/layout/vList5"/>
    <dgm:cxn modelId="{8F6CC2A0-7B32-4D0B-832F-0F6E8EB1A6D5}" type="presOf" srcId="{BC045DC4-0542-4B2C-90C3-9817077FD113}" destId="{22507FD1-2072-4783-B611-F28870DC45B9}" srcOrd="0" destOrd="0" presId="urn:microsoft.com/office/officeart/2005/8/layout/vList5"/>
    <dgm:cxn modelId="{1DBDDBE5-9F3F-4DC6-8FDD-9C6AF4B12DDD}" srcId="{BC045DC4-0542-4B2C-90C3-9817077FD113}" destId="{5BF663BC-E7D0-4670-A969-3E8F7FE740BD}" srcOrd="0" destOrd="0" parTransId="{7A94B455-1943-423B-B1C5-15D453AE1105}" sibTransId="{6AB93467-BFA4-48C5-85C3-50AF390BB509}"/>
    <dgm:cxn modelId="{31969571-2A50-4651-B539-0EBC567DAFD6}" type="presOf" srcId="{24638124-6D95-42C4-BB76-F9F8A091F905}" destId="{648FC832-1571-4390-8055-462BCC6DD097}" srcOrd="0" destOrd="0" presId="urn:microsoft.com/office/officeart/2005/8/layout/vList5"/>
    <dgm:cxn modelId="{7DE38CE3-903A-483C-BA16-93EC3013B442}" type="presOf" srcId="{577C8D65-6AC1-4403-BD0E-7679946F813B}" destId="{3FC943E5-23C7-406C-BF1B-D7DB190CB5A9}" srcOrd="0" destOrd="0" presId="urn:microsoft.com/office/officeart/2005/8/layout/vList5"/>
    <dgm:cxn modelId="{0617FB5C-5901-4873-9BE5-E2C6D3C7E0F8}" type="presOf" srcId="{B7AD883A-99ED-4F0B-BFEF-AA6E012B7849}" destId="{EACD5688-88D9-46C4-B768-F3979EDE15A8}" srcOrd="0" destOrd="0" presId="urn:microsoft.com/office/officeart/2005/8/layout/vList5"/>
    <dgm:cxn modelId="{6877C3FA-D2C5-4B52-8081-E49CC03AE9CA}" srcId="{577C8D65-6AC1-4403-BD0E-7679946F813B}" destId="{B7AD883A-99ED-4F0B-BFEF-AA6E012B7849}" srcOrd="0" destOrd="0" parTransId="{101F5568-4204-4BBE-A674-6743B2E6A1DC}" sibTransId="{1E2A92DE-C661-4C89-A592-3E0803D8E7AB}"/>
    <dgm:cxn modelId="{A5CFA795-A786-4CDE-A007-C896E5C0011F}" srcId="{2E73B4CB-54A6-44AF-90D2-6B981BC0D37D}" destId="{F7F9A837-C1FD-4EF4-87F0-DA3C6A725DEB}" srcOrd="1" destOrd="0" parTransId="{DFAACFFE-88BE-482F-AEA7-A2BDF8661BD3}" sibTransId="{DA74E595-C97E-4F3A-AA9C-44BCFA5FE9A3}"/>
    <dgm:cxn modelId="{16B8445F-A0C5-430D-9138-6EC8A006A2B3}" type="presParOf" srcId="{29606FB3-D17A-40E3-82FD-8B72398E670F}" destId="{103613C2-375F-4204-BE83-238D7DE7B31A}" srcOrd="0" destOrd="0" presId="urn:microsoft.com/office/officeart/2005/8/layout/vList5"/>
    <dgm:cxn modelId="{9733A356-CB8D-4440-B14C-52E45CEBCEB1}" type="presParOf" srcId="{103613C2-375F-4204-BE83-238D7DE7B31A}" destId="{3FC943E5-23C7-406C-BF1B-D7DB190CB5A9}" srcOrd="0" destOrd="0" presId="urn:microsoft.com/office/officeart/2005/8/layout/vList5"/>
    <dgm:cxn modelId="{95D59402-D33B-43B5-B1F1-46D54A727C9F}" type="presParOf" srcId="{103613C2-375F-4204-BE83-238D7DE7B31A}" destId="{EACD5688-88D9-46C4-B768-F3979EDE15A8}" srcOrd="1" destOrd="0" presId="urn:microsoft.com/office/officeart/2005/8/layout/vList5"/>
    <dgm:cxn modelId="{66383A32-6B0C-4C12-BB1B-5E823A96EDCF}" type="presParOf" srcId="{29606FB3-D17A-40E3-82FD-8B72398E670F}" destId="{78120505-37EE-443A-AC5C-067721C36F4E}" srcOrd="1" destOrd="0" presId="urn:microsoft.com/office/officeart/2005/8/layout/vList5"/>
    <dgm:cxn modelId="{D45659F1-0DD6-40E0-A6F9-FF562ABDB2F2}" type="presParOf" srcId="{29606FB3-D17A-40E3-82FD-8B72398E670F}" destId="{7F18BEAE-D83A-44C8-96F8-62DD3FD9BFC9}" srcOrd="2" destOrd="0" presId="urn:microsoft.com/office/officeart/2005/8/layout/vList5"/>
    <dgm:cxn modelId="{34BF6575-BE95-4B2F-B237-D20763360E09}" type="presParOf" srcId="{7F18BEAE-D83A-44C8-96F8-62DD3FD9BFC9}" destId="{6689FA6D-95AD-4AF3-AC2B-EF67897222D0}" srcOrd="0" destOrd="0" presId="urn:microsoft.com/office/officeart/2005/8/layout/vList5"/>
    <dgm:cxn modelId="{F3B7FBAC-584C-403A-A6CA-8F8C6F2075A9}" type="presParOf" srcId="{7F18BEAE-D83A-44C8-96F8-62DD3FD9BFC9}" destId="{648FC832-1571-4390-8055-462BCC6DD097}" srcOrd="1" destOrd="0" presId="urn:microsoft.com/office/officeart/2005/8/layout/vList5"/>
    <dgm:cxn modelId="{22A65E84-80FA-424E-A6D4-8B990AD614E4}" type="presParOf" srcId="{29606FB3-D17A-40E3-82FD-8B72398E670F}" destId="{ABD8AA0A-A090-4F05-810F-E419428437B5}" srcOrd="3" destOrd="0" presId="urn:microsoft.com/office/officeart/2005/8/layout/vList5"/>
    <dgm:cxn modelId="{B3A4C03D-A7EA-45AF-A1D9-2D1BABF60D67}" type="presParOf" srcId="{29606FB3-D17A-40E3-82FD-8B72398E670F}" destId="{419F1E83-FD01-49E8-8501-314774660615}" srcOrd="4" destOrd="0" presId="urn:microsoft.com/office/officeart/2005/8/layout/vList5"/>
    <dgm:cxn modelId="{D633DE57-5246-4C65-8284-B359AA72C0CD}" type="presParOf" srcId="{419F1E83-FD01-49E8-8501-314774660615}" destId="{22507FD1-2072-4783-B611-F28870DC45B9}" srcOrd="0" destOrd="0" presId="urn:microsoft.com/office/officeart/2005/8/layout/vList5"/>
    <dgm:cxn modelId="{A5591181-723E-4AAB-95F4-2D82BE5DC460}" type="presParOf" srcId="{419F1E83-FD01-49E8-8501-314774660615}" destId="{50E1BB1F-BA24-4A2D-86A7-011E1CECD83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BC71FD-1D30-4353-8E2D-52C898A23D4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A70116-CA2B-48EC-9A1D-AAC3AD7DC9A9}">
      <dgm:prSet phldrT="[Текст]"/>
      <dgm:spPr/>
      <dgm:t>
        <a:bodyPr/>
        <a:lstStyle/>
        <a:p>
          <a:r>
            <a:rPr lang="uk-UA" dirty="0" smtClean="0"/>
            <a:t>Соціальна</a:t>
          </a:r>
          <a:endParaRPr lang="ru-RU" dirty="0"/>
        </a:p>
      </dgm:t>
    </dgm:pt>
    <dgm:pt modelId="{6E37BA75-482A-4281-96CE-FB18B3D72B02}" type="parTrans" cxnId="{AD528391-F6A1-4015-B6AA-FFDC3DDF0764}">
      <dgm:prSet/>
      <dgm:spPr/>
      <dgm:t>
        <a:bodyPr/>
        <a:lstStyle/>
        <a:p>
          <a:endParaRPr lang="ru-RU"/>
        </a:p>
      </dgm:t>
    </dgm:pt>
    <dgm:pt modelId="{E06C1004-A832-47C3-B2D1-DC7FECE02A57}" type="sibTrans" cxnId="{AD528391-F6A1-4015-B6AA-FFDC3DDF0764}">
      <dgm:prSet/>
      <dgm:spPr/>
      <dgm:t>
        <a:bodyPr/>
        <a:lstStyle/>
        <a:p>
          <a:endParaRPr lang="ru-RU"/>
        </a:p>
      </dgm:t>
    </dgm:pt>
    <dgm:pt modelId="{7911562D-EF3D-43CE-8186-0A8EFBAE4EA5}">
      <dgm:prSet phldrT="[Текст]"/>
      <dgm:spPr/>
      <dgm:t>
        <a:bodyPr/>
        <a:lstStyle/>
        <a:p>
          <a:r>
            <a:rPr lang="uk-UA" dirty="0" smtClean="0"/>
            <a:t>покращення ефективності діяльності людини у присутності інших</a:t>
          </a:r>
          <a:endParaRPr lang="ru-RU" dirty="0"/>
        </a:p>
      </dgm:t>
    </dgm:pt>
    <dgm:pt modelId="{DB4F474F-1695-4D70-AAB3-A32D14FB1751}" type="parTrans" cxnId="{2C2BCA6E-7F4F-4A7F-85CD-8C8C7C806A8A}">
      <dgm:prSet/>
      <dgm:spPr/>
      <dgm:t>
        <a:bodyPr/>
        <a:lstStyle/>
        <a:p>
          <a:endParaRPr lang="ru-RU"/>
        </a:p>
      </dgm:t>
    </dgm:pt>
    <dgm:pt modelId="{0B5F988A-7127-4BA1-8EEA-481BDE124364}" type="sibTrans" cxnId="{2C2BCA6E-7F4F-4A7F-85CD-8C8C7C806A8A}">
      <dgm:prSet/>
      <dgm:spPr/>
      <dgm:t>
        <a:bodyPr/>
        <a:lstStyle/>
        <a:p>
          <a:endParaRPr lang="ru-RU"/>
        </a:p>
      </dgm:t>
    </dgm:pt>
    <dgm:pt modelId="{67BA8BC5-0C6E-4346-8202-FECE6CBE9E50}">
      <dgm:prSet phldrT="[Текст]"/>
      <dgm:spPr/>
      <dgm:t>
        <a:bodyPr/>
        <a:lstStyle/>
        <a:p>
          <a:r>
            <a:rPr lang="uk-UA" dirty="0" smtClean="0"/>
            <a:t>Педагогічна</a:t>
          </a:r>
          <a:endParaRPr lang="ru-RU" dirty="0"/>
        </a:p>
      </dgm:t>
    </dgm:pt>
    <dgm:pt modelId="{D9FC88BC-5545-4D59-AFF3-2A93C085C32E}" type="parTrans" cxnId="{EA36CA56-F2BD-485D-8B96-A630F8C18F9C}">
      <dgm:prSet/>
      <dgm:spPr/>
      <dgm:t>
        <a:bodyPr/>
        <a:lstStyle/>
        <a:p>
          <a:endParaRPr lang="ru-RU"/>
        </a:p>
      </dgm:t>
    </dgm:pt>
    <dgm:pt modelId="{9F6FC9A7-F9F2-43FF-9C48-56C93A38BFA2}" type="sibTrans" cxnId="{EA36CA56-F2BD-485D-8B96-A630F8C18F9C}">
      <dgm:prSet/>
      <dgm:spPr/>
      <dgm:t>
        <a:bodyPr/>
        <a:lstStyle/>
        <a:p>
          <a:endParaRPr lang="ru-RU"/>
        </a:p>
      </dgm:t>
    </dgm:pt>
    <dgm:pt modelId="{D79D156B-431B-43EA-96EC-82ED4EDBC361}">
      <dgm:prSet phldrT="[Текст]"/>
      <dgm:spPr/>
      <dgm:t>
        <a:bodyPr/>
        <a:lstStyle/>
        <a:p>
          <a:r>
            <a:rPr lang="uk-UA" dirty="0" smtClean="0"/>
            <a:t>це якість особистості вчителя, від якої залежить продуктивність його професійної діяльності</a:t>
          </a:r>
          <a:endParaRPr lang="ru-RU" dirty="0"/>
        </a:p>
      </dgm:t>
    </dgm:pt>
    <dgm:pt modelId="{16F4D777-6EB7-4CA4-B0B7-3D2EA531F99A}" type="parTrans" cxnId="{6FCD5CD8-E0C9-41DC-BCAA-98A002A1F116}">
      <dgm:prSet/>
      <dgm:spPr/>
      <dgm:t>
        <a:bodyPr/>
        <a:lstStyle/>
        <a:p>
          <a:endParaRPr lang="ru-RU"/>
        </a:p>
      </dgm:t>
    </dgm:pt>
    <dgm:pt modelId="{100C6801-7C33-4A7A-ABF7-6E2B3B42E73D}" type="sibTrans" cxnId="{6FCD5CD8-E0C9-41DC-BCAA-98A002A1F116}">
      <dgm:prSet/>
      <dgm:spPr/>
      <dgm:t>
        <a:bodyPr/>
        <a:lstStyle/>
        <a:p>
          <a:endParaRPr lang="ru-RU"/>
        </a:p>
      </dgm:t>
    </dgm:pt>
    <dgm:pt modelId="{AADF25D1-8ADA-4274-B899-5DDFE7C3990E}" type="pres">
      <dgm:prSet presAssocID="{89BC71FD-1D30-4353-8E2D-52C898A23D4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BFC7E0-CA80-46DA-B97D-DD8AEBA36ADD}" type="pres">
      <dgm:prSet presAssocID="{09A70116-CA2B-48EC-9A1D-AAC3AD7DC9A9}" presName="composite" presStyleCnt="0"/>
      <dgm:spPr/>
    </dgm:pt>
    <dgm:pt modelId="{4FB44870-53FB-44FA-B652-6667C67281D2}" type="pres">
      <dgm:prSet presAssocID="{09A70116-CA2B-48EC-9A1D-AAC3AD7DC9A9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9DAE9F-34C4-4950-83BC-6524A2D6B934}" type="pres">
      <dgm:prSet presAssocID="{09A70116-CA2B-48EC-9A1D-AAC3AD7DC9A9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984597-6B22-40BC-A476-C171A8BCB1FF}" type="pres">
      <dgm:prSet presAssocID="{E06C1004-A832-47C3-B2D1-DC7FECE02A57}" presName="space" presStyleCnt="0"/>
      <dgm:spPr/>
    </dgm:pt>
    <dgm:pt modelId="{8A063C23-835B-4B82-8C04-0A22D8759248}" type="pres">
      <dgm:prSet presAssocID="{67BA8BC5-0C6E-4346-8202-FECE6CBE9E50}" presName="composite" presStyleCnt="0"/>
      <dgm:spPr/>
    </dgm:pt>
    <dgm:pt modelId="{7320B437-CE5E-49D5-9E1F-03121F2C99E4}" type="pres">
      <dgm:prSet presAssocID="{67BA8BC5-0C6E-4346-8202-FECE6CBE9E5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43A38B-B50D-44D1-B106-D1443808AF96}" type="pres">
      <dgm:prSet presAssocID="{67BA8BC5-0C6E-4346-8202-FECE6CBE9E5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3B72A0-2AB9-4B98-949D-E08FE55939C4}" type="presOf" srcId="{09A70116-CA2B-48EC-9A1D-AAC3AD7DC9A9}" destId="{4FB44870-53FB-44FA-B652-6667C67281D2}" srcOrd="0" destOrd="0" presId="urn:microsoft.com/office/officeart/2005/8/layout/hList1"/>
    <dgm:cxn modelId="{B8B16FCB-1766-4399-B676-C940F5EC506C}" type="presOf" srcId="{67BA8BC5-0C6E-4346-8202-FECE6CBE9E50}" destId="{7320B437-CE5E-49D5-9E1F-03121F2C99E4}" srcOrd="0" destOrd="0" presId="urn:microsoft.com/office/officeart/2005/8/layout/hList1"/>
    <dgm:cxn modelId="{AD528391-F6A1-4015-B6AA-FFDC3DDF0764}" srcId="{89BC71FD-1D30-4353-8E2D-52C898A23D45}" destId="{09A70116-CA2B-48EC-9A1D-AAC3AD7DC9A9}" srcOrd="0" destOrd="0" parTransId="{6E37BA75-482A-4281-96CE-FB18B3D72B02}" sibTransId="{E06C1004-A832-47C3-B2D1-DC7FECE02A57}"/>
    <dgm:cxn modelId="{2C2BCA6E-7F4F-4A7F-85CD-8C8C7C806A8A}" srcId="{09A70116-CA2B-48EC-9A1D-AAC3AD7DC9A9}" destId="{7911562D-EF3D-43CE-8186-0A8EFBAE4EA5}" srcOrd="0" destOrd="0" parTransId="{DB4F474F-1695-4D70-AAB3-A32D14FB1751}" sibTransId="{0B5F988A-7127-4BA1-8EEA-481BDE124364}"/>
    <dgm:cxn modelId="{E0428ACD-D60B-49E6-A1D8-CB5991BF8A14}" type="presOf" srcId="{D79D156B-431B-43EA-96EC-82ED4EDBC361}" destId="{4043A38B-B50D-44D1-B106-D1443808AF96}" srcOrd="0" destOrd="0" presId="urn:microsoft.com/office/officeart/2005/8/layout/hList1"/>
    <dgm:cxn modelId="{848A5BE8-FFE6-4183-B004-F8AC07116CA1}" type="presOf" srcId="{7911562D-EF3D-43CE-8186-0A8EFBAE4EA5}" destId="{C79DAE9F-34C4-4950-83BC-6524A2D6B934}" srcOrd="0" destOrd="0" presId="urn:microsoft.com/office/officeart/2005/8/layout/hList1"/>
    <dgm:cxn modelId="{6FCD5CD8-E0C9-41DC-BCAA-98A002A1F116}" srcId="{67BA8BC5-0C6E-4346-8202-FECE6CBE9E50}" destId="{D79D156B-431B-43EA-96EC-82ED4EDBC361}" srcOrd="0" destOrd="0" parTransId="{16F4D777-6EB7-4CA4-B0B7-3D2EA531F99A}" sibTransId="{100C6801-7C33-4A7A-ABF7-6E2B3B42E73D}"/>
    <dgm:cxn modelId="{EA36CA56-F2BD-485D-8B96-A630F8C18F9C}" srcId="{89BC71FD-1D30-4353-8E2D-52C898A23D45}" destId="{67BA8BC5-0C6E-4346-8202-FECE6CBE9E50}" srcOrd="1" destOrd="0" parTransId="{D9FC88BC-5545-4D59-AFF3-2A93C085C32E}" sibTransId="{9F6FC9A7-F9F2-43FF-9C48-56C93A38BFA2}"/>
    <dgm:cxn modelId="{2028ECE4-98C1-4E3F-91E6-C3C677C86A04}" type="presOf" srcId="{89BC71FD-1D30-4353-8E2D-52C898A23D45}" destId="{AADF25D1-8ADA-4274-B899-5DDFE7C3990E}" srcOrd="0" destOrd="0" presId="urn:microsoft.com/office/officeart/2005/8/layout/hList1"/>
    <dgm:cxn modelId="{8C7BDE45-7467-4849-9074-D445C85BB5D6}" type="presParOf" srcId="{AADF25D1-8ADA-4274-B899-5DDFE7C3990E}" destId="{95BFC7E0-CA80-46DA-B97D-DD8AEBA36ADD}" srcOrd="0" destOrd="0" presId="urn:microsoft.com/office/officeart/2005/8/layout/hList1"/>
    <dgm:cxn modelId="{9DEA9862-33D8-4D35-A33B-F49DD14CEEEE}" type="presParOf" srcId="{95BFC7E0-CA80-46DA-B97D-DD8AEBA36ADD}" destId="{4FB44870-53FB-44FA-B652-6667C67281D2}" srcOrd="0" destOrd="0" presId="urn:microsoft.com/office/officeart/2005/8/layout/hList1"/>
    <dgm:cxn modelId="{0F9FDF89-C64A-4E4E-BFD7-EEA5FE3415D2}" type="presParOf" srcId="{95BFC7E0-CA80-46DA-B97D-DD8AEBA36ADD}" destId="{C79DAE9F-34C4-4950-83BC-6524A2D6B934}" srcOrd="1" destOrd="0" presId="urn:microsoft.com/office/officeart/2005/8/layout/hList1"/>
    <dgm:cxn modelId="{E20A49E2-180C-4967-8560-780088274441}" type="presParOf" srcId="{AADF25D1-8ADA-4274-B899-5DDFE7C3990E}" destId="{B1984597-6B22-40BC-A476-C171A8BCB1FF}" srcOrd="1" destOrd="0" presId="urn:microsoft.com/office/officeart/2005/8/layout/hList1"/>
    <dgm:cxn modelId="{42E8DFB0-407E-47E2-9F48-5E2794B3B5C9}" type="presParOf" srcId="{AADF25D1-8ADA-4274-B899-5DDFE7C3990E}" destId="{8A063C23-835B-4B82-8C04-0A22D8759248}" srcOrd="2" destOrd="0" presId="urn:microsoft.com/office/officeart/2005/8/layout/hList1"/>
    <dgm:cxn modelId="{09D12E31-49C2-4826-B2DB-900183305CEB}" type="presParOf" srcId="{8A063C23-835B-4B82-8C04-0A22D8759248}" destId="{7320B437-CE5E-49D5-9E1F-03121F2C99E4}" srcOrd="0" destOrd="0" presId="urn:microsoft.com/office/officeart/2005/8/layout/hList1"/>
    <dgm:cxn modelId="{909A3D1B-D68C-4EE2-AAA6-67BC16A28978}" type="presParOf" srcId="{8A063C23-835B-4B82-8C04-0A22D8759248}" destId="{4043A38B-B50D-44D1-B106-D1443808AF9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D08344-5D1B-49F8-BA05-B2ADDA74460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866995-9184-44B4-85D0-9420BBC3F796}">
      <dgm:prSet phldrT="[Текст]"/>
      <dgm:spPr/>
      <dgm:t>
        <a:bodyPr/>
        <a:lstStyle/>
        <a:p>
          <a:endParaRPr lang="ru-RU" dirty="0"/>
        </a:p>
      </dgm:t>
    </dgm:pt>
    <dgm:pt modelId="{C979D97A-F415-4776-931D-2667128379B4}" type="parTrans" cxnId="{09F02587-83CD-417D-940D-0B8F3719DABE}">
      <dgm:prSet/>
      <dgm:spPr/>
      <dgm:t>
        <a:bodyPr/>
        <a:lstStyle/>
        <a:p>
          <a:endParaRPr lang="ru-RU"/>
        </a:p>
      </dgm:t>
    </dgm:pt>
    <dgm:pt modelId="{2BF0FDC2-8553-44D6-9D70-046B49BEC373}" type="sibTrans" cxnId="{09F02587-83CD-417D-940D-0B8F3719DABE}">
      <dgm:prSet/>
      <dgm:spPr/>
      <dgm:t>
        <a:bodyPr/>
        <a:lstStyle/>
        <a:p>
          <a:endParaRPr lang="ru-RU"/>
        </a:p>
      </dgm:t>
    </dgm:pt>
    <dgm:pt modelId="{865CA378-13FD-4082-83C4-29A4BAD4A57F}">
      <dgm:prSet phldrT="[Текст]"/>
      <dgm:spPr/>
      <dgm:t>
        <a:bodyPr/>
        <a:lstStyle/>
        <a:p>
          <a:r>
            <a:rPr lang="uk-UA" dirty="0" smtClean="0"/>
            <a:t>тип педагогічної взаємодії, за якої головною метою діяльності педагога є створення сприятливих умов для саморозвитку дитини</a:t>
          </a:r>
          <a:endParaRPr lang="ru-RU" dirty="0"/>
        </a:p>
      </dgm:t>
    </dgm:pt>
    <dgm:pt modelId="{CA72E463-B25F-4C55-91EC-CD210154D7BB}" type="parTrans" cxnId="{5A50CD36-385A-473D-921F-34567C9E03F1}">
      <dgm:prSet/>
      <dgm:spPr/>
      <dgm:t>
        <a:bodyPr/>
        <a:lstStyle/>
        <a:p>
          <a:endParaRPr lang="ru-RU"/>
        </a:p>
      </dgm:t>
    </dgm:pt>
    <dgm:pt modelId="{D216C130-9541-4F28-AB30-280B1AF58485}" type="sibTrans" cxnId="{5A50CD36-385A-473D-921F-34567C9E03F1}">
      <dgm:prSet/>
      <dgm:spPr/>
      <dgm:t>
        <a:bodyPr/>
        <a:lstStyle/>
        <a:p>
          <a:endParaRPr lang="ru-RU"/>
        </a:p>
      </dgm:t>
    </dgm:pt>
    <dgm:pt modelId="{70CB0C99-6B60-4CDC-A27A-85CC521C18A0}">
      <dgm:prSet phldrT="[Текст]"/>
      <dgm:spPr/>
      <dgm:t>
        <a:bodyPr/>
        <a:lstStyle/>
        <a:p>
          <a:endParaRPr lang="ru-RU" dirty="0"/>
        </a:p>
      </dgm:t>
    </dgm:pt>
    <dgm:pt modelId="{36754A02-AE18-4325-8342-D06DF7B4A70F}" type="parTrans" cxnId="{4FD7CEEB-8065-4DFA-A75E-6EDF11D45E82}">
      <dgm:prSet/>
      <dgm:spPr/>
      <dgm:t>
        <a:bodyPr/>
        <a:lstStyle/>
        <a:p>
          <a:endParaRPr lang="ru-RU"/>
        </a:p>
      </dgm:t>
    </dgm:pt>
    <dgm:pt modelId="{7C55BA8D-6C62-4D85-986C-8A9D8A558AB9}" type="sibTrans" cxnId="{4FD7CEEB-8065-4DFA-A75E-6EDF11D45E82}">
      <dgm:prSet/>
      <dgm:spPr/>
      <dgm:t>
        <a:bodyPr/>
        <a:lstStyle/>
        <a:p>
          <a:endParaRPr lang="ru-RU"/>
        </a:p>
      </dgm:t>
    </dgm:pt>
    <dgm:pt modelId="{9784215D-757D-47B7-B70F-D89CFF37E18D}">
      <dgm:prSet phldrT="[Текст]"/>
      <dgm:spPr/>
      <dgm:t>
        <a:bodyPr/>
        <a:lstStyle/>
        <a:p>
          <a:r>
            <a:rPr lang="uk-UA" dirty="0" smtClean="0"/>
            <a:t>професійно значуща якість вчителя, яка забезпечує таку взаємодію </a:t>
          </a:r>
          <a:endParaRPr lang="ru-RU" dirty="0"/>
        </a:p>
      </dgm:t>
    </dgm:pt>
    <dgm:pt modelId="{8B925ABF-F780-45EE-B285-5D72F9062C51}" type="parTrans" cxnId="{07DCE149-2938-4F3A-B338-9BF9A6D2B0D0}">
      <dgm:prSet/>
      <dgm:spPr/>
      <dgm:t>
        <a:bodyPr/>
        <a:lstStyle/>
        <a:p>
          <a:endParaRPr lang="ru-RU"/>
        </a:p>
      </dgm:t>
    </dgm:pt>
    <dgm:pt modelId="{55392F2B-53F1-424A-92A5-982CCEA59789}" type="sibTrans" cxnId="{07DCE149-2938-4F3A-B338-9BF9A6D2B0D0}">
      <dgm:prSet/>
      <dgm:spPr/>
      <dgm:t>
        <a:bodyPr/>
        <a:lstStyle/>
        <a:p>
          <a:endParaRPr lang="ru-RU"/>
        </a:p>
      </dgm:t>
    </dgm:pt>
    <dgm:pt modelId="{1CC15F33-8C37-4C8B-97D9-D40BBF6245C6}">
      <dgm:prSet phldrT="[Текст]"/>
      <dgm:spPr/>
      <dgm:t>
        <a:bodyPr/>
        <a:lstStyle/>
        <a:p>
          <a:endParaRPr lang="uk-UA" dirty="0" smtClean="0"/>
        </a:p>
        <a:p>
          <a:endParaRPr lang="uk-UA" dirty="0" smtClean="0"/>
        </a:p>
        <a:p>
          <a:endParaRPr lang="ru-RU" dirty="0"/>
        </a:p>
      </dgm:t>
    </dgm:pt>
    <dgm:pt modelId="{673FD772-E9F8-4B7C-B0A4-ABBA779D7D73}" type="parTrans" cxnId="{03AF9F01-4123-49CA-9EC8-57FAC03C8EB6}">
      <dgm:prSet/>
      <dgm:spPr/>
      <dgm:t>
        <a:bodyPr/>
        <a:lstStyle/>
        <a:p>
          <a:endParaRPr lang="ru-RU"/>
        </a:p>
      </dgm:t>
    </dgm:pt>
    <dgm:pt modelId="{0E4CA500-4F30-470D-93AE-1A000F5C2573}" type="sibTrans" cxnId="{03AF9F01-4123-49CA-9EC8-57FAC03C8EB6}">
      <dgm:prSet/>
      <dgm:spPr/>
      <dgm:t>
        <a:bodyPr/>
        <a:lstStyle/>
        <a:p>
          <a:endParaRPr lang="ru-RU"/>
        </a:p>
      </dgm:t>
    </dgm:pt>
    <dgm:pt modelId="{1CDB8C02-3989-446D-A237-957F96785213}">
      <dgm:prSet phldrT="[Текст]"/>
      <dgm:spPr/>
      <dgm:t>
        <a:bodyPr/>
        <a:lstStyle/>
        <a:p>
          <a:r>
            <a:rPr lang="uk-UA" dirty="0" smtClean="0"/>
            <a:t>здатність педагога до </a:t>
          </a:r>
          <a:r>
            <a:rPr lang="uk-UA" dirty="0" err="1" smtClean="0"/>
            <a:t>фасилітуючого</a:t>
          </a:r>
          <a:r>
            <a:rPr lang="uk-UA" dirty="0" smtClean="0"/>
            <a:t> спілкування як якість особистості вчителя</a:t>
          </a:r>
          <a:endParaRPr lang="ru-RU" dirty="0"/>
        </a:p>
      </dgm:t>
    </dgm:pt>
    <dgm:pt modelId="{7D7A2147-1590-449B-9E0E-D041D818841A}" type="parTrans" cxnId="{3C2AF859-D3C6-4515-A4C1-C6E89F0A76C6}">
      <dgm:prSet/>
      <dgm:spPr/>
      <dgm:t>
        <a:bodyPr/>
        <a:lstStyle/>
        <a:p>
          <a:endParaRPr lang="ru-RU"/>
        </a:p>
      </dgm:t>
    </dgm:pt>
    <dgm:pt modelId="{D86E57A7-84F2-4E3B-8F76-4A718BF28AB2}" type="sibTrans" cxnId="{3C2AF859-D3C6-4515-A4C1-C6E89F0A76C6}">
      <dgm:prSet/>
      <dgm:spPr/>
      <dgm:t>
        <a:bodyPr/>
        <a:lstStyle/>
        <a:p>
          <a:endParaRPr lang="ru-RU"/>
        </a:p>
      </dgm:t>
    </dgm:pt>
    <dgm:pt modelId="{7A3E9754-4F75-4573-9DEF-C7F4FFA3FE5E}">
      <dgm:prSet/>
      <dgm:spPr/>
      <dgm:t>
        <a:bodyPr/>
        <a:lstStyle/>
        <a:p>
          <a:endParaRPr lang="ru-RU"/>
        </a:p>
      </dgm:t>
    </dgm:pt>
    <dgm:pt modelId="{CD673E17-4C3B-4A3A-8C67-4EFC44E3C0E8}" type="parTrans" cxnId="{44B43097-787A-454A-BD96-9E8D8BC78D24}">
      <dgm:prSet/>
      <dgm:spPr/>
      <dgm:t>
        <a:bodyPr/>
        <a:lstStyle/>
        <a:p>
          <a:endParaRPr lang="ru-RU"/>
        </a:p>
      </dgm:t>
    </dgm:pt>
    <dgm:pt modelId="{D300D734-169B-4615-9A50-2A3E5BD67EBE}" type="sibTrans" cxnId="{44B43097-787A-454A-BD96-9E8D8BC78D24}">
      <dgm:prSet/>
      <dgm:spPr/>
      <dgm:t>
        <a:bodyPr/>
        <a:lstStyle/>
        <a:p>
          <a:endParaRPr lang="ru-RU"/>
        </a:p>
      </dgm:t>
    </dgm:pt>
    <dgm:pt modelId="{EFC64BEE-8049-476E-BA29-1BC1552E5F0E}">
      <dgm:prSet/>
      <dgm:spPr/>
      <dgm:t>
        <a:bodyPr/>
        <a:lstStyle/>
        <a:p>
          <a:r>
            <a:rPr lang="uk-UA" dirty="0" smtClean="0"/>
            <a:t>особливий вид впливу вчителя на учнів, який має основне завдання = допомагати, полегшувати, стимулювати потребу у розвитку, особистісному зростанні</a:t>
          </a:r>
          <a:endParaRPr lang="ru-RU" dirty="0"/>
        </a:p>
      </dgm:t>
    </dgm:pt>
    <dgm:pt modelId="{81C569C1-9D27-4516-AD5E-1BFAA13BA800}" type="parTrans" cxnId="{932735F3-BBB8-41B1-AB20-905DC802AC81}">
      <dgm:prSet/>
      <dgm:spPr/>
      <dgm:t>
        <a:bodyPr/>
        <a:lstStyle/>
        <a:p>
          <a:endParaRPr lang="ru-RU"/>
        </a:p>
      </dgm:t>
    </dgm:pt>
    <dgm:pt modelId="{79371611-F676-4722-82D3-F7D243FB6A08}" type="sibTrans" cxnId="{932735F3-BBB8-41B1-AB20-905DC802AC81}">
      <dgm:prSet/>
      <dgm:spPr/>
      <dgm:t>
        <a:bodyPr/>
        <a:lstStyle/>
        <a:p>
          <a:endParaRPr lang="ru-RU"/>
        </a:p>
      </dgm:t>
    </dgm:pt>
    <dgm:pt modelId="{57E9A5E0-6FF3-4CC7-BB3A-62491EE1BC49}">
      <dgm:prSet/>
      <dgm:spPr/>
      <dgm:t>
        <a:bodyPr/>
        <a:lstStyle/>
        <a:p>
          <a:endParaRPr lang="ru-RU"/>
        </a:p>
      </dgm:t>
    </dgm:pt>
    <dgm:pt modelId="{A2A0E03E-F68B-4309-8127-6B6ED2CCE725}" type="parTrans" cxnId="{6FF5D954-DC6C-4A08-942A-F0A30226BE4B}">
      <dgm:prSet/>
      <dgm:spPr/>
      <dgm:t>
        <a:bodyPr/>
        <a:lstStyle/>
        <a:p>
          <a:endParaRPr lang="ru-RU"/>
        </a:p>
      </dgm:t>
    </dgm:pt>
    <dgm:pt modelId="{96ADEFF5-B048-4B35-BECE-3A041E947ADB}" type="sibTrans" cxnId="{6FF5D954-DC6C-4A08-942A-F0A30226BE4B}">
      <dgm:prSet/>
      <dgm:spPr/>
      <dgm:t>
        <a:bodyPr/>
        <a:lstStyle/>
        <a:p>
          <a:endParaRPr lang="ru-RU"/>
        </a:p>
      </dgm:t>
    </dgm:pt>
    <dgm:pt modelId="{EFFDDCDE-044E-45D2-8595-C42AF8E402D9}">
      <dgm:prSet/>
      <dgm:spPr/>
      <dgm:t>
        <a:bodyPr/>
        <a:lstStyle/>
        <a:p>
          <a:r>
            <a:rPr lang="uk-UA" dirty="0" smtClean="0"/>
            <a:t>процес полегшення, посилення продуктивності освіти, навчання як спільної діяльності педагога і учня</a:t>
          </a:r>
          <a:endParaRPr lang="ru-RU" dirty="0"/>
        </a:p>
      </dgm:t>
    </dgm:pt>
    <dgm:pt modelId="{529710AF-19BB-4B1B-A7A3-5975CC828511}" type="parTrans" cxnId="{5ACAE61B-AAD9-4770-825C-5CA5C2D4A753}">
      <dgm:prSet/>
      <dgm:spPr/>
      <dgm:t>
        <a:bodyPr/>
        <a:lstStyle/>
        <a:p>
          <a:endParaRPr lang="ru-RU"/>
        </a:p>
      </dgm:t>
    </dgm:pt>
    <dgm:pt modelId="{378C8612-F97C-4C11-B3ED-0ACC85C49B77}" type="sibTrans" cxnId="{5ACAE61B-AAD9-4770-825C-5CA5C2D4A753}">
      <dgm:prSet/>
      <dgm:spPr/>
      <dgm:t>
        <a:bodyPr/>
        <a:lstStyle/>
        <a:p>
          <a:endParaRPr lang="ru-RU"/>
        </a:p>
      </dgm:t>
    </dgm:pt>
    <dgm:pt modelId="{8FCE8FC8-666E-46B5-AA11-6A1AF1026B23}" type="pres">
      <dgm:prSet presAssocID="{95D08344-5D1B-49F8-BA05-B2ADDA74460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2CF9CB-891B-4B8F-BA69-C196045659B7}" type="pres">
      <dgm:prSet presAssocID="{57866995-9184-44B4-85D0-9420BBC3F796}" presName="composite" presStyleCnt="0"/>
      <dgm:spPr/>
    </dgm:pt>
    <dgm:pt modelId="{80386763-3794-413A-A2D5-CDC2CF82EACC}" type="pres">
      <dgm:prSet presAssocID="{57866995-9184-44B4-85D0-9420BBC3F796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C16D5D-4E63-4A24-A655-62197025EF93}" type="pres">
      <dgm:prSet presAssocID="{57866995-9184-44B4-85D0-9420BBC3F796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100C44-A68D-4D67-ACFC-0F6E20962C68}" type="pres">
      <dgm:prSet presAssocID="{2BF0FDC2-8553-44D6-9D70-046B49BEC373}" presName="sp" presStyleCnt="0"/>
      <dgm:spPr/>
    </dgm:pt>
    <dgm:pt modelId="{34DAA17E-52E3-4835-902C-6F71C6290EFE}" type="pres">
      <dgm:prSet presAssocID="{70CB0C99-6B60-4CDC-A27A-85CC521C18A0}" presName="composite" presStyleCnt="0"/>
      <dgm:spPr/>
    </dgm:pt>
    <dgm:pt modelId="{8C3B4FC0-8CF0-4E21-B8E1-E9DC1FA54EBC}" type="pres">
      <dgm:prSet presAssocID="{70CB0C99-6B60-4CDC-A27A-85CC521C18A0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7F0107-897F-439B-B597-4A9E332AFE64}" type="pres">
      <dgm:prSet presAssocID="{70CB0C99-6B60-4CDC-A27A-85CC521C18A0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4F8BFF-369B-4916-A6F6-F267393C6ED4}" type="pres">
      <dgm:prSet presAssocID="{7C55BA8D-6C62-4D85-986C-8A9D8A558AB9}" presName="sp" presStyleCnt="0"/>
      <dgm:spPr/>
    </dgm:pt>
    <dgm:pt modelId="{3EF20A04-F049-4C08-9B11-35A7C690B117}" type="pres">
      <dgm:prSet presAssocID="{1CC15F33-8C37-4C8B-97D9-D40BBF6245C6}" presName="composite" presStyleCnt="0"/>
      <dgm:spPr/>
    </dgm:pt>
    <dgm:pt modelId="{625A9D8B-0200-4AD8-B176-C31D2C054C59}" type="pres">
      <dgm:prSet presAssocID="{1CC15F33-8C37-4C8B-97D9-D40BBF6245C6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E72F42-F714-442F-82B4-CE4FBF68960A}" type="pres">
      <dgm:prSet presAssocID="{1CC15F33-8C37-4C8B-97D9-D40BBF6245C6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934B7F-C1DD-47BC-9513-D233663EE5D8}" type="pres">
      <dgm:prSet presAssocID="{0E4CA500-4F30-470D-93AE-1A000F5C2573}" presName="sp" presStyleCnt="0"/>
      <dgm:spPr/>
    </dgm:pt>
    <dgm:pt modelId="{8F963EA9-B490-40F9-B862-0AA99111186D}" type="pres">
      <dgm:prSet presAssocID="{7A3E9754-4F75-4573-9DEF-C7F4FFA3FE5E}" presName="composite" presStyleCnt="0"/>
      <dgm:spPr/>
    </dgm:pt>
    <dgm:pt modelId="{99FE2E98-DE1A-4B05-AA1D-EECECD41648D}" type="pres">
      <dgm:prSet presAssocID="{7A3E9754-4F75-4573-9DEF-C7F4FFA3FE5E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7E756D-31D5-4900-9328-507FFEB79AEB}" type="pres">
      <dgm:prSet presAssocID="{7A3E9754-4F75-4573-9DEF-C7F4FFA3FE5E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77CD1C-AF21-4574-A294-A5B13F7C274B}" type="pres">
      <dgm:prSet presAssocID="{D300D734-169B-4615-9A50-2A3E5BD67EBE}" presName="sp" presStyleCnt="0"/>
      <dgm:spPr/>
    </dgm:pt>
    <dgm:pt modelId="{4020FD33-B503-40F8-BCAC-F45EB928243F}" type="pres">
      <dgm:prSet presAssocID="{57E9A5E0-6FF3-4CC7-BB3A-62491EE1BC49}" presName="composite" presStyleCnt="0"/>
      <dgm:spPr/>
    </dgm:pt>
    <dgm:pt modelId="{EFAB9592-AB04-4F19-9DA5-877B972BE72B}" type="pres">
      <dgm:prSet presAssocID="{57E9A5E0-6FF3-4CC7-BB3A-62491EE1BC49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729397-A594-4E98-8886-43978870191F}" type="pres">
      <dgm:prSet presAssocID="{57E9A5E0-6FF3-4CC7-BB3A-62491EE1BC49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9930F2-1330-44DD-9B57-486C6BB89D84}" type="presOf" srcId="{95D08344-5D1B-49F8-BA05-B2ADDA74460B}" destId="{8FCE8FC8-666E-46B5-AA11-6A1AF1026B23}" srcOrd="0" destOrd="0" presId="urn:microsoft.com/office/officeart/2005/8/layout/chevron2"/>
    <dgm:cxn modelId="{E227A260-058B-43AD-9369-8EDA60535535}" type="presOf" srcId="{57866995-9184-44B4-85D0-9420BBC3F796}" destId="{80386763-3794-413A-A2D5-CDC2CF82EACC}" srcOrd="0" destOrd="0" presId="urn:microsoft.com/office/officeart/2005/8/layout/chevron2"/>
    <dgm:cxn modelId="{03AF9F01-4123-49CA-9EC8-57FAC03C8EB6}" srcId="{95D08344-5D1B-49F8-BA05-B2ADDA74460B}" destId="{1CC15F33-8C37-4C8B-97D9-D40BBF6245C6}" srcOrd="2" destOrd="0" parTransId="{673FD772-E9F8-4B7C-B0A4-ABBA779D7D73}" sibTransId="{0E4CA500-4F30-470D-93AE-1A000F5C2573}"/>
    <dgm:cxn modelId="{5CC61505-1746-449E-8560-EB88DE201AFB}" type="presOf" srcId="{EFFDDCDE-044E-45D2-8595-C42AF8E402D9}" destId="{B8729397-A594-4E98-8886-43978870191F}" srcOrd="0" destOrd="0" presId="urn:microsoft.com/office/officeart/2005/8/layout/chevron2"/>
    <dgm:cxn modelId="{5A50CD36-385A-473D-921F-34567C9E03F1}" srcId="{57866995-9184-44B4-85D0-9420BBC3F796}" destId="{865CA378-13FD-4082-83C4-29A4BAD4A57F}" srcOrd="0" destOrd="0" parTransId="{CA72E463-B25F-4C55-91EC-CD210154D7BB}" sibTransId="{D216C130-9541-4F28-AB30-280B1AF58485}"/>
    <dgm:cxn modelId="{82A79550-F676-4157-A25F-1A88DB85A9DD}" type="presOf" srcId="{1CDB8C02-3989-446D-A237-957F96785213}" destId="{D5E72F42-F714-442F-82B4-CE4FBF68960A}" srcOrd="0" destOrd="0" presId="urn:microsoft.com/office/officeart/2005/8/layout/chevron2"/>
    <dgm:cxn modelId="{07DCE149-2938-4F3A-B338-9BF9A6D2B0D0}" srcId="{70CB0C99-6B60-4CDC-A27A-85CC521C18A0}" destId="{9784215D-757D-47B7-B70F-D89CFF37E18D}" srcOrd="0" destOrd="0" parTransId="{8B925ABF-F780-45EE-B285-5D72F9062C51}" sibTransId="{55392F2B-53F1-424A-92A5-982CCEA59789}"/>
    <dgm:cxn modelId="{09F02587-83CD-417D-940D-0B8F3719DABE}" srcId="{95D08344-5D1B-49F8-BA05-B2ADDA74460B}" destId="{57866995-9184-44B4-85D0-9420BBC3F796}" srcOrd="0" destOrd="0" parTransId="{C979D97A-F415-4776-931D-2667128379B4}" sibTransId="{2BF0FDC2-8553-44D6-9D70-046B49BEC373}"/>
    <dgm:cxn modelId="{4FD7CEEB-8065-4DFA-A75E-6EDF11D45E82}" srcId="{95D08344-5D1B-49F8-BA05-B2ADDA74460B}" destId="{70CB0C99-6B60-4CDC-A27A-85CC521C18A0}" srcOrd="1" destOrd="0" parTransId="{36754A02-AE18-4325-8342-D06DF7B4A70F}" sibTransId="{7C55BA8D-6C62-4D85-986C-8A9D8A558AB9}"/>
    <dgm:cxn modelId="{5ACAE61B-AAD9-4770-825C-5CA5C2D4A753}" srcId="{57E9A5E0-6FF3-4CC7-BB3A-62491EE1BC49}" destId="{EFFDDCDE-044E-45D2-8595-C42AF8E402D9}" srcOrd="0" destOrd="0" parTransId="{529710AF-19BB-4B1B-A7A3-5975CC828511}" sibTransId="{378C8612-F97C-4C11-B3ED-0ACC85C49B77}"/>
    <dgm:cxn modelId="{44B43097-787A-454A-BD96-9E8D8BC78D24}" srcId="{95D08344-5D1B-49F8-BA05-B2ADDA74460B}" destId="{7A3E9754-4F75-4573-9DEF-C7F4FFA3FE5E}" srcOrd="3" destOrd="0" parTransId="{CD673E17-4C3B-4A3A-8C67-4EFC44E3C0E8}" sibTransId="{D300D734-169B-4615-9A50-2A3E5BD67EBE}"/>
    <dgm:cxn modelId="{6C7C6B21-5BB2-47AD-9C91-7B5CCFDD8D8F}" type="presOf" srcId="{865CA378-13FD-4082-83C4-29A4BAD4A57F}" destId="{46C16D5D-4E63-4A24-A655-62197025EF93}" srcOrd="0" destOrd="0" presId="urn:microsoft.com/office/officeart/2005/8/layout/chevron2"/>
    <dgm:cxn modelId="{F819E0B4-8977-43D7-BA18-07F04559BC8B}" type="presOf" srcId="{70CB0C99-6B60-4CDC-A27A-85CC521C18A0}" destId="{8C3B4FC0-8CF0-4E21-B8E1-E9DC1FA54EBC}" srcOrd="0" destOrd="0" presId="urn:microsoft.com/office/officeart/2005/8/layout/chevron2"/>
    <dgm:cxn modelId="{9AD534D4-3C4D-4821-9F61-1477C10436D0}" type="presOf" srcId="{1CC15F33-8C37-4C8B-97D9-D40BBF6245C6}" destId="{625A9D8B-0200-4AD8-B176-C31D2C054C59}" srcOrd="0" destOrd="0" presId="urn:microsoft.com/office/officeart/2005/8/layout/chevron2"/>
    <dgm:cxn modelId="{932735F3-BBB8-41B1-AB20-905DC802AC81}" srcId="{7A3E9754-4F75-4573-9DEF-C7F4FFA3FE5E}" destId="{EFC64BEE-8049-476E-BA29-1BC1552E5F0E}" srcOrd="0" destOrd="0" parTransId="{81C569C1-9D27-4516-AD5E-1BFAA13BA800}" sibTransId="{79371611-F676-4722-82D3-F7D243FB6A08}"/>
    <dgm:cxn modelId="{DB686D2E-F9CC-4F0C-A2A2-FF044A9B703D}" type="presOf" srcId="{7A3E9754-4F75-4573-9DEF-C7F4FFA3FE5E}" destId="{99FE2E98-DE1A-4B05-AA1D-EECECD41648D}" srcOrd="0" destOrd="0" presId="urn:microsoft.com/office/officeart/2005/8/layout/chevron2"/>
    <dgm:cxn modelId="{C20FDB2C-656F-4579-A1E2-EC3DD690C720}" type="presOf" srcId="{EFC64BEE-8049-476E-BA29-1BC1552E5F0E}" destId="{E67E756D-31D5-4900-9328-507FFEB79AEB}" srcOrd="0" destOrd="0" presId="urn:microsoft.com/office/officeart/2005/8/layout/chevron2"/>
    <dgm:cxn modelId="{5E4F4BEC-A50F-4D82-A589-299635BCAAAA}" type="presOf" srcId="{9784215D-757D-47B7-B70F-D89CFF37E18D}" destId="{9E7F0107-897F-439B-B597-4A9E332AFE64}" srcOrd="0" destOrd="0" presId="urn:microsoft.com/office/officeart/2005/8/layout/chevron2"/>
    <dgm:cxn modelId="{6FF5D954-DC6C-4A08-942A-F0A30226BE4B}" srcId="{95D08344-5D1B-49F8-BA05-B2ADDA74460B}" destId="{57E9A5E0-6FF3-4CC7-BB3A-62491EE1BC49}" srcOrd="4" destOrd="0" parTransId="{A2A0E03E-F68B-4309-8127-6B6ED2CCE725}" sibTransId="{96ADEFF5-B048-4B35-BECE-3A041E947ADB}"/>
    <dgm:cxn modelId="{4CD8483A-2466-42CB-AE5A-A352DBE02738}" type="presOf" srcId="{57E9A5E0-6FF3-4CC7-BB3A-62491EE1BC49}" destId="{EFAB9592-AB04-4F19-9DA5-877B972BE72B}" srcOrd="0" destOrd="0" presId="urn:microsoft.com/office/officeart/2005/8/layout/chevron2"/>
    <dgm:cxn modelId="{3C2AF859-D3C6-4515-A4C1-C6E89F0A76C6}" srcId="{1CC15F33-8C37-4C8B-97D9-D40BBF6245C6}" destId="{1CDB8C02-3989-446D-A237-957F96785213}" srcOrd="0" destOrd="0" parTransId="{7D7A2147-1590-449B-9E0E-D041D818841A}" sibTransId="{D86E57A7-84F2-4E3B-8F76-4A718BF28AB2}"/>
    <dgm:cxn modelId="{9CF589B6-B8CC-40E1-9BF3-9ED8AA1E5A08}" type="presParOf" srcId="{8FCE8FC8-666E-46B5-AA11-6A1AF1026B23}" destId="{8F2CF9CB-891B-4B8F-BA69-C196045659B7}" srcOrd="0" destOrd="0" presId="urn:microsoft.com/office/officeart/2005/8/layout/chevron2"/>
    <dgm:cxn modelId="{E35145C3-1A41-4060-9595-E125F618160C}" type="presParOf" srcId="{8F2CF9CB-891B-4B8F-BA69-C196045659B7}" destId="{80386763-3794-413A-A2D5-CDC2CF82EACC}" srcOrd="0" destOrd="0" presId="urn:microsoft.com/office/officeart/2005/8/layout/chevron2"/>
    <dgm:cxn modelId="{BE5D4303-4FEF-468B-B897-E59B2A51A807}" type="presParOf" srcId="{8F2CF9CB-891B-4B8F-BA69-C196045659B7}" destId="{46C16D5D-4E63-4A24-A655-62197025EF93}" srcOrd="1" destOrd="0" presId="urn:microsoft.com/office/officeart/2005/8/layout/chevron2"/>
    <dgm:cxn modelId="{B1B02266-B225-4230-BDB8-B3969FC1F829}" type="presParOf" srcId="{8FCE8FC8-666E-46B5-AA11-6A1AF1026B23}" destId="{EA100C44-A68D-4D67-ACFC-0F6E20962C68}" srcOrd="1" destOrd="0" presId="urn:microsoft.com/office/officeart/2005/8/layout/chevron2"/>
    <dgm:cxn modelId="{3F2448BB-FFD9-444A-9ED5-B923BBD313B3}" type="presParOf" srcId="{8FCE8FC8-666E-46B5-AA11-6A1AF1026B23}" destId="{34DAA17E-52E3-4835-902C-6F71C6290EFE}" srcOrd="2" destOrd="0" presId="urn:microsoft.com/office/officeart/2005/8/layout/chevron2"/>
    <dgm:cxn modelId="{57AB9B22-B64C-46B3-884F-9A6C6CEEA649}" type="presParOf" srcId="{34DAA17E-52E3-4835-902C-6F71C6290EFE}" destId="{8C3B4FC0-8CF0-4E21-B8E1-E9DC1FA54EBC}" srcOrd="0" destOrd="0" presId="urn:microsoft.com/office/officeart/2005/8/layout/chevron2"/>
    <dgm:cxn modelId="{011774FD-14E6-4FD0-9F76-2E53EBE98BB7}" type="presParOf" srcId="{34DAA17E-52E3-4835-902C-6F71C6290EFE}" destId="{9E7F0107-897F-439B-B597-4A9E332AFE64}" srcOrd="1" destOrd="0" presId="urn:microsoft.com/office/officeart/2005/8/layout/chevron2"/>
    <dgm:cxn modelId="{7136982F-FAC5-4FE9-85D7-8DF261B6F780}" type="presParOf" srcId="{8FCE8FC8-666E-46B5-AA11-6A1AF1026B23}" destId="{924F8BFF-369B-4916-A6F6-F267393C6ED4}" srcOrd="3" destOrd="0" presId="urn:microsoft.com/office/officeart/2005/8/layout/chevron2"/>
    <dgm:cxn modelId="{736A1E02-1FB5-463C-83CE-FA493F35A3E1}" type="presParOf" srcId="{8FCE8FC8-666E-46B5-AA11-6A1AF1026B23}" destId="{3EF20A04-F049-4C08-9B11-35A7C690B117}" srcOrd="4" destOrd="0" presId="urn:microsoft.com/office/officeart/2005/8/layout/chevron2"/>
    <dgm:cxn modelId="{1982FA40-48CF-4F6B-99FA-2284CFB9E70D}" type="presParOf" srcId="{3EF20A04-F049-4C08-9B11-35A7C690B117}" destId="{625A9D8B-0200-4AD8-B176-C31D2C054C59}" srcOrd="0" destOrd="0" presId="urn:microsoft.com/office/officeart/2005/8/layout/chevron2"/>
    <dgm:cxn modelId="{5A284ED0-A4FA-4545-9FAC-9D02952B9887}" type="presParOf" srcId="{3EF20A04-F049-4C08-9B11-35A7C690B117}" destId="{D5E72F42-F714-442F-82B4-CE4FBF68960A}" srcOrd="1" destOrd="0" presId="urn:microsoft.com/office/officeart/2005/8/layout/chevron2"/>
    <dgm:cxn modelId="{C9EB124C-8DE2-48C1-9DC1-1C25D9C7770C}" type="presParOf" srcId="{8FCE8FC8-666E-46B5-AA11-6A1AF1026B23}" destId="{7C934B7F-C1DD-47BC-9513-D233663EE5D8}" srcOrd="5" destOrd="0" presId="urn:microsoft.com/office/officeart/2005/8/layout/chevron2"/>
    <dgm:cxn modelId="{8ECF1488-5C90-45B1-B0A9-00F2952B99A7}" type="presParOf" srcId="{8FCE8FC8-666E-46B5-AA11-6A1AF1026B23}" destId="{8F963EA9-B490-40F9-B862-0AA99111186D}" srcOrd="6" destOrd="0" presId="urn:microsoft.com/office/officeart/2005/8/layout/chevron2"/>
    <dgm:cxn modelId="{D53A6B56-16A8-4C08-8D65-037A620CD4CA}" type="presParOf" srcId="{8F963EA9-B490-40F9-B862-0AA99111186D}" destId="{99FE2E98-DE1A-4B05-AA1D-EECECD41648D}" srcOrd="0" destOrd="0" presId="urn:microsoft.com/office/officeart/2005/8/layout/chevron2"/>
    <dgm:cxn modelId="{8E3164B7-F83D-4CEB-985A-A3408870FF4A}" type="presParOf" srcId="{8F963EA9-B490-40F9-B862-0AA99111186D}" destId="{E67E756D-31D5-4900-9328-507FFEB79AEB}" srcOrd="1" destOrd="0" presId="urn:microsoft.com/office/officeart/2005/8/layout/chevron2"/>
    <dgm:cxn modelId="{097F3EAB-0ADC-4C6B-86A5-C6D43B014928}" type="presParOf" srcId="{8FCE8FC8-666E-46B5-AA11-6A1AF1026B23}" destId="{5E77CD1C-AF21-4574-A294-A5B13F7C274B}" srcOrd="7" destOrd="0" presId="urn:microsoft.com/office/officeart/2005/8/layout/chevron2"/>
    <dgm:cxn modelId="{6C95A7E9-7A8F-4C06-B2AF-CFD9744A82CD}" type="presParOf" srcId="{8FCE8FC8-666E-46B5-AA11-6A1AF1026B23}" destId="{4020FD33-B503-40F8-BCAC-F45EB928243F}" srcOrd="8" destOrd="0" presId="urn:microsoft.com/office/officeart/2005/8/layout/chevron2"/>
    <dgm:cxn modelId="{9D38ABA4-CBB8-43C2-B19C-B9002C87E321}" type="presParOf" srcId="{4020FD33-B503-40F8-BCAC-F45EB928243F}" destId="{EFAB9592-AB04-4F19-9DA5-877B972BE72B}" srcOrd="0" destOrd="0" presId="urn:microsoft.com/office/officeart/2005/8/layout/chevron2"/>
    <dgm:cxn modelId="{CF51284D-4B06-478E-AE15-FA2E815B8C2D}" type="presParOf" srcId="{4020FD33-B503-40F8-BCAC-F45EB928243F}" destId="{B8729397-A594-4E98-8886-43978870191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10C1389-2AD9-49EC-9496-A7A18D472F7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AF79386-C7B3-4141-9DFD-0655D65003F6}">
      <dgm:prSet phldrT="[Текст]"/>
      <dgm:spPr/>
      <dgm:t>
        <a:bodyPr/>
        <a:lstStyle/>
        <a:p>
          <a:endParaRPr lang="ru-RU" dirty="0"/>
        </a:p>
      </dgm:t>
    </dgm:pt>
    <dgm:pt modelId="{4680F8AB-45EB-44E3-ACA6-B26BBFDEB255}" type="parTrans" cxnId="{2A5202D1-269A-4BBB-AD80-0AB66A948494}">
      <dgm:prSet/>
      <dgm:spPr/>
      <dgm:t>
        <a:bodyPr/>
        <a:lstStyle/>
        <a:p>
          <a:endParaRPr lang="ru-RU"/>
        </a:p>
      </dgm:t>
    </dgm:pt>
    <dgm:pt modelId="{C1F48F5D-8086-4395-9558-B1C3F91F200E}" type="sibTrans" cxnId="{2A5202D1-269A-4BBB-AD80-0AB66A948494}">
      <dgm:prSet/>
      <dgm:spPr/>
      <dgm:t>
        <a:bodyPr/>
        <a:lstStyle/>
        <a:p>
          <a:endParaRPr lang="ru-RU"/>
        </a:p>
      </dgm:t>
    </dgm:pt>
    <dgm:pt modelId="{81F6AE26-A151-4252-9E13-36D38E1098E8}">
      <dgm:prSet phldrT="[Текст]" custT="1"/>
      <dgm:spPr/>
      <dgm:t>
        <a:bodyPr/>
        <a:lstStyle/>
        <a:p>
          <a:r>
            <a:rPr lang="uk-UA" sz="2000" dirty="0" smtClean="0"/>
            <a:t>нестандартними підходами до питання </a:t>
          </a:r>
          <a:r>
            <a:rPr lang="uk-UA" sz="2000" dirty="0" smtClean="0"/>
            <a:t>навчання</a:t>
          </a:r>
          <a:r>
            <a:rPr lang="uk-UA" sz="2000" dirty="0" smtClean="0"/>
            <a:t>;</a:t>
          </a:r>
          <a:endParaRPr lang="ru-RU" sz="2000" dirty="0"/>
        </a:p>
      </dgm:t>
    </dgm:pt>
    <dgm:pt modelId="{BEAC2F35-B1FC-46F0-94EB-6E06DD0CC104}" type="parTrans" cxnId="{FD957F22-F326-45E9-BB6B-12FEF127E08F}">
      <dgm:prSet/>
      <dgm:spPr/>
      <dgm:t>
        <a:bodyPr/>
        <a:lstStyle/>
        <a:p>
          <a:endParaRPr lang="ru-RU"/>
        </a:p>
      </dgm:t>
    </dgm:pt>
    <dgm:pt modelId="{20CA9DCF-961D-4AA9-A131-97119818B7C6}" type="sibTrans" cxnId="{FD957F22-F326-45E9-BB6B-12FEF127E08F}">
      <dgm:prSet/>
      <dgm:spPr/>
      <dgm:t>
        <a:bodyPr/>
        <a:lstStyle/>
        <a:p>
          <a:endParaRPr lang="ru-RU"/>
        </a:p>
      </dgm:t>
    </dgm:pt>
    <dgm:pt modelId="{9B5D22A8-FCF3-4AB3-BDF5-75EAC40EF93F}">
      <dgm:prSet phldrT="[Текст]"/>
      <dgm:spPr/>
      <dgm:t>
        <a:bodyPr/>
        <a:lstStyle/>
        <a:p>
          <a:endParaRPr lang="ru-RU" dirty="0"/>
        </a:p>
      </dgm:t>
    </dgm:pt>
    <dgm:pt modelId="{E34E39A1-CCA3-4598-B939-662E7EA960A8}" type="parTrans" cxnId="{9F047D62-F359-4DDA-AA36-CC817E289E92}">
      <dgm:prSet/>
      <dgm:spPr/>
      <dgm:t>
        <a:bodyPr/>
        <a:lstStyle/>
        <a:p>
          <a:endParaRPr lang="ru-RU"/>
        </a:p>
      </dgm:t>
    </dgm:pt>
    <dgm:pt modelId="{1520152A-CB0A-4341-9462-CC16A3DFA343}" type="sibTrans" cxnId="{9F047D62-F359-4DDA-AA36-CC817E289E92}">
      <dgm:prSet/>
      <dgm:spPr/>
      <dgm:t>
        <a:bodyPr/>
        <a:lstStyle/>
        <a:p>
          <a:endParaRPr lang="ru-RU"/>
        </a:p>
      </dgm:t>
    </dgm:pt>
    <dgm:pt modelId="{E5E0D505-69D3-4878-BE7F-F44153F72A74}">
      <dgm:prSet phldrT="[Текст]" custT="1"/>
      <dgm:spPr/>
      <dgm:t>
        <a:bodyPr/>
        <a:lstStyle/>
        <a:p>
          <a:r>
            <a:rPr lang="uk-UA" sz="2000" dirty="0" smtClean="0"/>
            <a:t>внутрішньою свободою, ініціативністю, упевненістю в собі;</a:t>
          </a:r>
          <a:endParaRPr lang="ru-RU" sz="2000" dirty="0"/>
        </a:p>
      </dgm:t>
    </dgm:pt>
    <dgm:pt modelId="{02131676-53EC-4E90-8059-C87951F1C4A2}" type="parTrans" cxnId="{9D839AC6-8E60-4B39-B1BE-380787FB2EA4}">
      <dgm:prSet/>
      <dgm:spPr/>
      <dgm:t>
        <a:bodyPr/>
        <a:lstStyle/>
        <a:p>
          <a:endParaRPr lang="ru-RU"/>
        </a:p>
      </dgm:t>
    </dgm:pt>
    <dgm:pt modelId="{FBC9EA78-E007-4523-A523-F74933D20144}" type="sibTrans" cxnId="{9D839AC6-8E60-4B39-B1BE-380787FB2EA4}">
      <dgm:prSet/>
      <dgm:spPr/>
      <dgm:t>
        <a:bodyPr/>
        <a:lstStyle/>
        <a:p>
          <a:endParaRPr lang="ru-RU"/>
        </a:p>
      </dgm:t>
    </dgm:pt>
    <dgm:pt modelId="{4126B468-91A4-49F2-BE0E-B9175C3B5FF0}">
      <dgm:prSet phldrT="[Текст]"/>
      <dgm:spPr/>
      <dgm:t>
        <a:bodyPr/>
        <a:lstStyle/>
        <a:p>
          <a:endParaRPr lang="ru-RU" dirty="0"/>
        </a:p>
      </dgm:t>
    </dgm:pt>
    <dgm:pt modelId="{0FA524A1-2F06-4DE4-99EB-7C5BD6B75118}" type="parTrans" cxnId="{B973B7A0-48DD-4239-A32A-80E4B1775F80}">
      <dgm:prSet/>
      <dgm:spPr/>
      <dgm:t>
        <a:bodyPr/>
        <a:lstStyle/>
        <a:p>
          <a:endParaRPr lang="ru-RU"/>
        </a:p>
      </dgm:t>
    </dgm:pt>
    <dgm:pt modelId="{43475F39-A800-464C-AD38-53CBD6FBBA67}" type="sibTrans" cxnId="{B973B7A0-48DD-4239-A32A-80E4B1775F80}">
      <dgm:prSet/>
      <dgm:spPr/>
      <dgm:t>
        <a:bodyPr/>
        <a:lstStyle/>
        <a:p>
          <a:endParaRPr lang="ru-RU"/>
        </a:p>
      </dgm:t>
    </dgm:pt>
    <dgm:pt modelId="{B0ACF209-E10E-46A6-8FE8-A802C2BC220A}">
      <dgm:prSet phldrT="[Текст]" custT="1"/>
      <dgm:spPr/>
      <dgm:t>
        <a:bodyPr/>
        <a:lstStyle/>
        <a:p>
          <a:r>
            <a:rPr lang="uk-UA" sz="2000" dirty="0" smtClean="0"/>
            <a:t>умінням діяти превентивно;</a:t>
          </a:r>
          <a:endParaRPr lang="ru-RU" sz="2000" dirty="0"/>
        </a:p>
      </dgm:t>
    </dgm:pt>
    <dgm:pt modelId="{51454658-0BB9-436C-BBF2-FD8F15246495}" type="parTrans" cxnId="{60D72EB9-9157-464A-9815-94074D507162}">
      <dgm:prSet/>
      <dgm:spPr/>
      <dgm:t>
        <a:bodyPr/>
        <a:lstStyle/>
        <a:p>
          <a:endParaRPr lang="ru-RU"/>
        </a:p>
      </dgm:t>
    </dgm:pt>
    <dgm:pt modelId="{8EC8B159-FB56-44D2-A44D-B1DAB6A25FAB}" type="sibTrans" cxnId="{60D72EB9-9157-464A-9815-94074D507162}">
      <dgm:prSet/>
      <dgm:spPr/>
      <dgm:t>
        <a:bodyPr/>
        <a:lstStyle/>
        <a:p>
          <a:endParaRPr lang="ru-RU"/>
        </a:p>
      </dgm:t>
    </dgm:pt>
    <dgm:pt modelId="{1D95A55B-77FA-4FC8-AC52-347699C858A1}">
      <dgm:prSet/>
      <dgm:spPr/>
      <dgm:t>
        <a:bodyPr/>
        <a:lstStyle/>
        <a:p>
          <a:endParaRPr lang="ru-RU"/>
        </a:p>
      </dgm:t>
    </dgm:pt>
    <dgm:pt modelId="{E010D9CA-0C47-47E1-A857-1D32B7BEED6A}" type="parTrans" cxnId="{8FDCC513-EAD3-40C2-A852-2BE009F3255D}">
      <dgm:prSet/>
      <dgm:spPr/>
      <dgm:t>
        <a:bodyPr/>
        <a:lstStyle/>
        <a:p>
          <a:endParaRPr lang="ru-RU"/>
        </a:p>
      </dgm:t>
    </dgm:pt>
    <dgm:pt modelId="{48AC974B-FE1F-4671-B5C3-B932D4EF374C}" type="sibTrans" cxnId="{8FDCC513-EAD3-40C2-A852-2BE009F3255D}">
      <dgm:prSet/>
      <dgm:spPr/>
      <dgm:t>
        <a:bodyPr/>
        <a:lstStyle/>
        <a:p>
          <a:endParaRPr lang="ru-RU"/>
        </a:p>
      </dgm:t>
    </dgm:pt>
    <dgm:pt modelId="{2D6009D3-84E6-4989-97DD-3BEBA20D2205}">
      <dgm:prSet/>
      <dgm:spPr/>
      <dgm:t>
        <a:bodyPr/>
        <a:lstStyle/>
        <a:p>
          <a:endParaRPr lang="ru-RU"/>
        </a:p>
      </dgm:t>
    </dgm:pt>
    <dgm:pt modelId="{9514D052-FF41-4628-BBA0-5F6E966D0DD7}" type="parTrans" cxnId="{777A705D-1930-4734-8E9A-38287C36C4CB}">
      <dgm:prSet/>
      <dgm:spPr/>
      <dgm:t>
        <a:bodyPr/>
        <a:lstStyle/>
        <a:p>
          <a:endParaRPr lang="ru-RU"/>
        </a:p>
      </dgm:t>
    </dgm:pt>
    <dgm:pt modelId="{993A9C31-CDD2-4DBB-AFFE-106548735836}" type="sibTrans" cxnId="{777A705D-1930-4734-8E9A-38287C36C4CB}">
      <dgm:prSet/>
      <dgm:spPr/>
      <dgm:t>
        <a:bodyPr/>
        <a:lstStyle/>
        <a:p>
          <a:endParaRPr lang="ru-RU"/>
        </a:p>
      </dgm:t>
    </dgm:pt>
    <dgm:pt modelId="{AB99BD00-26FA-42FE-94FC-48BD72C4084E}">
      <dgm:prSet/>
      <dgm:spPr/>
      <dgm:t>
        <a:bodyPr/>
        <a:lstStyle/>
        <a:p>
          <a:endParaRPr lang="ru-RU"/>
        </a:p>
      </dgm:t>
    </dgm:pt>
    <dgm:pt modelId="{E6F56B25-4B68-4068-85B8-FCE51C7C5CED}" type="parTrans" cxnId="{A7E54908-B2CE-4972-9574-1F6ABE300192}">
      <dgm:prSet/>
      <dgm:spPr/>
      <dgm:t>
        <a:bodyPr/>
        <a:lstStyle/>
        <a:p>
          <a:endParaRPr lang="ru-RU"/>
        </a:p>
      </dgm:t>
    </dgm:pt>
    <dgm:pt modelId="{2B7D3E05-08D8-4747-BAAE-8E90F2359D8B}" type="sibTrans" cxnId="{A7E54908-B2CE-4972-9574-1F6ABE300192}">
      <dgm:prSet/>
      <dgm:spPr/>
      <dgm:t>
        <a:bodyPr/>
        <a:lstStyle/>
        <a:p>
          <a:endParaRPr lang="ru-RU"/>
        </a:p>
      </dgm:t>
    </dgm:pt>
    <dgm:pt modelId="{D1DD9E07-20E5-44B5-B41B-AAD66E97F832}">
      <dgm:prSet/>
      <dgm:spPr/>
      <dgm:t>
        <a:bodyPr/>
        <a:lstStyle/>
        <a:p>
          <a:endParaRPr lang="ru-RU"/>
        </a:p>
      </dgm:t>
    </dgm:pt>
    <dgm:pt modelId="{6814CF49-CA51-41DB-B59A-80029942A8F9}" type="parTrans" cxnId="{2B1C0D89-93E3-49AF-809A-9B9868B9C6D2}">
      <dgm:prSet/>
      <dgm:spPr/>
      <dgm:t>
        <a:bodyPr/>
        <a:lstStyle/>
        <a:p>
          <a:endParaRPr lang="ru-RU"/>
        </a:p>
      </dgm:t>
    </dgm:pt>
    <dgm:pt modelId="{DA96FC19-66AB-4CCF-9B54-89EEB782206C}" type="sibTrans" cxnId="{2B1C0D89-93E3-49AF-809A-9B9868B9C6D2}">
      <dgm:prSet/>
      <dgm:spPr/>
      <dgm:t>
        <a:bodyPr/>
        <a:lstStyle/>
        <a:p>
          <a:endParaRPr lang="ru-RU"/>
        </a:p>
      </dgm:t>
    </dgm:pt>
    <dgm:pt modelId="{DEC54F63-D04C-4EC3-85BF-F626A5FDF117}">
      <dgm:prSet/>
      <dgm:spPr/>
      <dgm:t>
        <a:bodyPr/>
        <a:lstStyle/>
        <a:p>
          <a:endParaRPr lang="ru-RU"/>
        </a:p>
      </dgm:t>
    </dgm:pt>
    <dgm:pt modelId="{76A1AC18-3021-4D81-AB13-F13F1F71DCC6}" type="parTrans" cxnId="{F737E562-3DEC-4D46-BF66-4FBA5CB65511}">
      <dgm:prSet/>
      <dgm:spPr/>
      <dgm:t>
        <a:bodyPr/>
        <a:lstStyle/>
        <a:p>
          <a:endParaRPr lang="ru-RU"/>
        </a:p>
      </dgm:t>
    </dgm:pt>
    <dgm:pt modelId="{CEA54AD6-5ECC-469D-B46C-8E5B28F935F5}" type="sibTrans" cxnId="{F737E562-3DEC-4D46-BF66-4FBA5CB65511}">
      <dgm:prSet/>
      <dgm:spPr/>
      <dgm:t>
        <a:bodyPr/>
        <a:lstStyle/>
        <a:p>
          <a:endParaRPr lang="ru-RU"/>
        </a:p>
      </dgm:t>
    </dgm:pt>
    <dgm:pt modelId="{686096F6-3F2B-4DA4-88CB-CF880A1BDC3B}">
      <dgm:prSet custT="1"/>
      <dgm:spPr/>
      <dgm:t>
        <a:bodyPr/>
        <a:lstStyle/>
        <a:p>
          <a:r>
            <a:rPr lang="uk-UA" sz="2000" dirty="0" smtClean="0"/>
            <a:t>умінням сприймати та переробляти інформацію, яка суперечить власним концепціям;</a:t>
          </a:r>
          <a:endParaRPr lang="ru-RU" sz="2000" dirty="0"/>
        </a:p>
      </dgm:t>
    </dgm:pt>
    <dgm:pt modelId="{D25D0580-967F-4F48-8BCE-72B1B1218F69}" type="parTrans" cxnId="{49D71343-87AE-4471-97A7-56ED51F0BFF9}">
      <dgm:prSet/>
      <dgm:spPr/>
      <dgm:t>
        <a:bodyPr/>
        <a:lstStyle/>
        <a:p>
          <a:endParaRPr lang="ru-RU"/>
        </a:p>
      </dgm:t>
    </dgm:pt>
    <dgm:pt modelId="{6856ED3E-3099-49DF-ABAA-241469B09E01}" type="sibTrans" cxnId="{49D71343-87AE-4471-97A7-56ED51F0BFF9}">
      <dgm:prSet/>
      <dgm:spPr/>
      <dgm:t>
        <a:bodyPr/>
        <a:lstStyle/>
        <a:p>
          <a:endParaRPr lang="ru-RU"/>
        </a:p>
      </dgm:t>
    </dgm:pt>
    <dgm:pt modelId="{88C0A7C8-503B-41A1-AB6B-CAF98DB63347}">
      <dgm:prSet custT="1"/>
      <dgm:spPr/>
      <dgm:t>
        <a:bodyPr/>
        <a:lstStyle/>
        <a:p>
          <a:r>
            <a:rPr lang="uk-UA" sz="2000" dirty="0" smtClean="0"/>
            <a:t>здібностями до критичного мислення;</a:t>
          </a:r>
          <a:endParaRPr lang="ru-RU" sz="2000" dirty="0"/>
        </a:p>
      </dgm:t>
    </dgm:pt>
    <dgm:pt modelId="{191D6C36-E475-46C2-AD8F-16D005452A92}" type="parTrans" cxnId="{7911397F-FB73-4D24-ABE1-010DA34486A6}">
      <dgm:prSet/>
      <dgm:spPr/>
      <dgm:t>
        <a:bodyPr/>
        <a:lstStyle/>
        <a:p>
          <a:endParaRPr lang="ru-RU"/>
        </a:p>
      </dgm:t>
    </dgm:pt>
    <dgm:pt modelId="{50F218D4-6463-435A-A59A-E95BF5133343}" type="sibTrans" cxnId="{7911397F-FB73-4D24-ABE1-010DA34486A6}">
      <dgm:prSet/>
      <dgm:spPr/>
      <dgm:t>
        <a:bodyPr/>
        <a:lstStyle/>
        <a:p>
          <a:endParaRPr lang="ru-RU"/>
        </a:p>
      </dgm:t>
    </dgm:pt>
    <dgm:pt modelId="{91FAAE53-C2BB-4EA0-AA74-076197EE6815}">
      <dgm:prSet custT="1"/>
      <dgm:spPr/>
      <dgm:t>
        <a:bodyPr/>
        <a:lstStyle/>
        <a:p>
          <a:r>
            <a:rPr lang="uk-UA" sz="2000" dirty="0" smtClean="0"/>
            <a:t>загальною комунікативною культурою;</a:t>
          </a:r>
          <a:endParaRPr lang="ru-RU" sz="2000" dirty="0"/>
        </a:p>
      </dgm:t>
    </dgm:pt>
    <dgm:pt modelId="{20490F51-27D3-4702-B543-2201F37BB218}" type="parTrans" cxnId="{9E6E8253-841F-4036-B5BD-920A1B2EF783}">
      <dgm:prSet/>
      <dgm:spPr/>
      <dgm:t>
        <a:bodyPr/>
        <a:lstStyle/>
        <a:p>
          <a:endParaRPr lang="ru-RU"/>
        </a:p>
      </dgm:t>
    </dgm:pt>
    <dgm:pt modelId="{D600AD52-2511-4A0B-AA96-352E0FE46A68}" type="sibTrans" cxnId="{9E6E8253-841F-4036-B5BD-920A1B2EF783}">
      <dgm:prSet/>
      <dgm:spPr/>
      <dgm:t>
        <a:bodyPr/>
        <a:lstStyle/>
        <a:p>
          <a:endParaRPr lang="ru-RU"/>
        </a:p>
      </dgm:t>
    </dgm:pt>
    <dgm:pt modelId="{4576D980-D491-4686-B28B-8F3A10118315}">
      <dgm:prSet custT="1"/>
      <dgm:spPr/>
      <dgm:t>
        <a:bodyPr/>
        <a:lstStyle/>
        <a:p>
          <a:r>
            <a:rPr lang="uk-UA" sz="2000" dirty="0" smtClean="0"/>
            <a:t>рефлективною культурою</a:t>
          </a:r>
          <a:endParaRPr lang="ru-RU" sz="2000" dirty="0"/>
        </a:p>
      </dgm:t>
    </dgm:pt>
    <dgm:pt modelId="{F29F4B3A-C4AC-4C01-8632-604938198BD0}" type="parTrans" cxnId="{D8EF325F-B808-4482-BED6-9399A74DECEB}">
      <dgm:prSet/>
      <dgm:spPr/>
      <dgm:t>
        <a:bodyPr/>
        <a:lstStyle/>
        <a:p>
          <a:endParaRPr lang="ru-RU"/>
        </a:p>
      </dgm:t>
    </dgm:pt>
    <dgm:pt modelId="{4495330B-10DD-4017-869F-7322592057E0}" type="sibTrans" cxnId="{D8EF325F-B808-4482-BED6-9399A74DECEB}">
      <dgm:prSet/>
      <dgm:spPr/>
      <dgm:t>
        <a:bodyPr/>
        <a:lstStyle/>
        <a:p>
          <a:endParaRPr lang="ru-RU"/>
        </a:p>
      </dgm:t>
    </dgm:pt>
    <dgm:pt modelId="{56D8668F-A47D-480C-9E42-483D47880B86}">
      <dgm:prSet custT="1"/>
      <dgm:spPr/>
      <dgm:t>
        <a:bodyPr/>
        <a:lstStyle/>
        <a:p>
          <a:r>
            <a:rPr lang="uk-UA" sz="2000" dirty="0" err="1" smtClean="0"/>
            <a:t>конфліктологічною</a:t>
          </a:r>
          <a:r>
            <a:rPr lang="uk-UA" sz="2000" dirty="0" smtClean="0"/>
            <a:t> </a:t>
          </a:r>
          <a:r>
            <a:rPr lang="uk-UA" sz="2000" dirty="0" smtClean="0"/>
            <a:t>компетентністю</a:t>
          </a:r>
          <a:endParaRPr lang="ru-RU" sz="2000" dirty="0"/>
        </a:p>
      </dgm:t>
    </dgm:pt>
    <dgm:pt modelId="{F8101F53-ACCB-49EB-A8DA-6D565F5B4FF5}" type="parTrans" cxnId="{261B6EE7-0B1F-4BF2-84FE-AE1339171EA5}">
      <dgm:prSet/>
      <dgm:spPr/>
      <dgm:t>
        <a:bodyPr/>
        <a:lstStyle/>
        <a:p>
          <a:endParaRPr lang="ru-RU"/>
        </a:p>
      </dgm:t>
    </dgm:pt>
    <dgm:pt modelId="{F19E32E9-2F18-48E8-BFF9-BD263573D8AD}" type="sibTrans" cxnId="{261B6EE7-0B1F-4BF2-84FE-AE1339171EA5}">
      <dgm:prSet/>
      <dgm:spPr/>
      <dgm:t>
        <a:bodyPr/>
        <a:lstStyle/>
        <a:p>
          <a:endParaRPr lang="ru-RU"/>
        </a:p>
      </dgm:t>
    </dgm:pt>
    <dgm:pt modelId="{F812CBEE-9CB1-4FA4-9469-3253F3B05B50}" type="pres">
      <dgm:prSet presAssocID="{810C1389-2AD9-49EC-9496-A7A18D472F7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947173-D223-43C1-B793-BD09905734B9}" type="pres">
      <dgm:prSet presAssocID="{FAF79386-C7B3-4141-9DFD-0655D65003F6}" presName="composite" presStyleCnt="0"/>
      <dgm:spPr/>
    </dgm:pt>
    <dgm:pt modelId="{6B3BAF9B-2705-472A-B558-77DF311B64F2}" type="pres">
      <dgm:prSet presAssocID="{FAF79386-C7B3-4141-9DFD-0655D65003F6}" presName="parentText" presStyleLbl="align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000D2B-62D0-47E9-A386-BAC4E9975235}" type="pres">
      <dgm:prSet presAssocID="{FAF79386-C7B3-4141-9DFD-0655D65003F6}" presName="descendantText" presStyleLbl="alignAcc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37DBB3-10B7-463D-B6D9-F895AD324BBF}" type="pres">
      <dgm:prSet presAssocID="{C1F48F5D-8086-4395-9558-B1C3F91F200E}" presName="sp" presStyleCnt="0"/>
      <dgm:spPr/>
    </dgm:pt>
    <dgm:pt modelId="{D49F4C4A-5C0E-407F-94BC-24261DE56AC4}" type="pres">
      <dgm:prSet presAssocID="{9B5D22A8-FCF3-4AB3-BDF5-75EAC40EF93F}" presName="composite" presStyleCnt="0"/>
      <dgm:spPr/>
    </dgm:pt>
    <dgm:pt modelId="{669799EA-4EEC-4127-967C-CF530B36CA51}" type="pres">
      <dgm:prSet presAssocID="{9B5D22A8-FCF3-4AB3-BDF5-75EAC40EF93F}" presName="parentText" presStyleLbl="align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AFA060-A28A-46BE-8DF5-025F98E8C5E3}" type="pres">
      <dgm:prSet presAssocID="{9B5D22A8-FCF3-4AB3-BDF5-75EAC40EF93F}" presName="descendantText" presStyleLbl="alignAcc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E1E61B-AC84-4D44-8817-128366EBEDB8}" type="pres">
      <dgm:prSet presAssocID="{1520152A-CB0A-4341-9462-CC16A3DFA343}" presName="sp" presStyleCnt="0"/>
      <dgm:spPr/>
    </dgm:pt>
    <dgm:pt modelId="{3E7EA6BC-CC42-47C7-8967-48FEFC068092}" type="pres">
      <dgm:prSet presAssocID="{4126B468-91A4-49F2-BE0E-B9175C3B5FF0}" presName="composite" presStyleCnt="0"/>
      <dgm:spPr/>
    </dgm:pt>
    <dgm:pt modelId="{57CDCD1E-BDCA-4890-8C92-C909793B23CF}" type="pres">
      <dgm:prSet presAssocID="{4126B468-91A4-49F2-BE0E-B9175C3B5FF0}" presName="parentText" presStyleLbl="align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8C905C-6AC0-4EC2-90FC-9AC6753148A6}" type="pres">
      <dgm:prSet presAssocID="{4126B468-91A4-49F2-BE0E-B9175C3B5FF0}" presName="descendantText" presStyleLbl="alignAcc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8B7E5B-2707-4053-A388-0B8A81F23CED}" type="pres">
      <dgm:prSet presAssocID="{43475F39-A800-464C-AD38-53CBD6FBBA67}" presName="sp" presStyleCnt="0"/>
      <dgm:spPr/>
    </dgm:pt>
    <dgm:pt modelId="{9A4C6C3B-0AC7-48F6-8E47-56DBDBB642D0}" type="pres">
      <dgm:prSet presAssocID="{1D95A55B-77FA-4FC8-AC52-347699C858A1}" presName="composite" presStyleCnt="0"/>
      <dgm:spPr/>
    </dgm:pt>
    <dgm:pt modelId="{293BEB23-2960-4BD5-A6CE-10B0FCBE808A}" type="pres">
      <dgm:prSet presAssocID="{1D95A55B-77FA-4FC8-AC52-347699C858A1}" presName="parentText" presStyleLbl="align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F0FC51-1A32-4ABC-AABC-DEAA16A2BA2C}" type="pres">
      <dgm:prSet presAssocID="{1D95A55B-77FA-4FC8-AC52-347699C858A1}" presName="descendantText" presStyleLbl="alignAcc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150C6F-8866-4DDC-B1FB-B9F057406D31}" type="pres">
      <dgm:prSet presAssocID="{48AC974B-FE1F-4671-B5C3-B932D4EF374C}" presName="sp" presStyleCnt="0"/>
      <dgm:spPr/>
    </dgm:pt>
    <dgm:pt modelId="{932EB61C-E911-41F4-A8D1-4D6B35EFE9C0}" type="pres">
      <dgm:prSet presAssocID="{2D6009D3-84E6-4989-97DD-3BEBA20D2205}" presName="composite" presStyleCnt="0"/>
      <dgm:spPr/>
    </dgm:pt>
    <dgm:pt modelId="{A010532A-DF61-41E9-B303-725BF1A83A7B}" type="pres">
      <dgm:prSet presAssocID="{2D6009D3-84E6-4989-97DD-3BEBA20D2205}" presName="parentText" presStyleLbl="align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9D9347-7071-4ED2-B928-2FE981F0A1BD}" type="pres">
      <dgm:prSet presAssocID="{2D6009D3-84E6-4989-97DD-3BEBA20D2205}" presName="descendantText" presStyleLbl="alignAcc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075CFB-34C5-4695-96FD-4588285DC3F4}" type="pres">
      <dgm:prSet presAssocID="{993A9C31-CDD2-4DBB-AFFE-106548735836}" presName="sp" presStyleCnt="0"/>
      <dgm:spPr/>
    </dgm:pt>
    <dgm:pt modelId="{4E8E060B-C5B5-4DD1-AC6C-2DBE6C7B9D1A}" type="pres">
      <dgm:prSet presAssocID="{AB99BD00-26FA-42FE-94FC-48BD72C4084E}" presName="composite" presStyleCnt="0"/>
      <dgm:spPr/>
    </dgm:pt>
    <dgm:pt modelId="{606C1D54-4471-4366-A19D-52F14885E248}" type="pres">
      <dgm:prSet presAssocID="{AB99BD00-26FA-42FE-94FC-48BD72C4084E}" presName="parentText" presStyleLbl="align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3B4C24-47A7-4DD1-9FC0-D5CF9557C7F5}" type="pres">
      <dgm:prSet presAssocID="{AB99BD00-26FA-42FE-94FC-48BD72C4084E}" presName="descendantText" presStyleLbl="alignAcc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1A3FD2-D07C-4301-9246-F995B736B1D9}" type="pres">
      <dgm:prSet presAssocID="{2B7D3E05-08D8-4747-BAAE-8E90F2359D8B}" presName="sp" presStyleCnt="0"/>
      <dgm:spPr/>
    </dgm:pt>
    <dgm:pt modelId="{9AFACDD4-C350-4993-8C6C-D01A22FA8C6D}" type="pres">
      <dgm:prSet presAssocID="{D1DD9E07-20E5-44B5-B41B-AAD66E97F832}" presName="composite" presStyleCnt="0"/>
      <dgm:spPr/>
    </dgm:pt>
    <dgm:pt modelId="{B1142EBD-62DA-4A11-ACC9-1F81F32426D8}" type="pres">
      <dgm:prSet presAssocID="{D1DD9E07-20E5-44B5-B41B-AAD66E97F832}" presName="parentText" presStyleLbl="align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A795AE-9E5D-4F4A-9CB3-332FE7CD423B}" type="pres">
      <dgm:prSet presAssocID="{D1DD9E07-20E5-44B5-B41B-AAD66E97F832}" presName="descendantText" presStyleLbl="alignAcc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B855E8-D3E1-49B3-91A7-91067CCCCCB4}" type="pres">
      <dgm:prSet presAssocID="{DA96FC19-66AB-4CCF-9B54-89EEB782206C}" presName="sp" presStyleCnt="0"/>
      <dgm:spPr/>
    </dgm:pt>
    <dgm:pt modelId="{DBFE3FEA-54D3-4A80-ADFA-A70A52A1DDC4}" type="pres">
      <dgm:prSet presAssocID="{DEC54F63-D04C-4EC3-85BF-F626A5FDF117}" presName="composite" presStyleCnt="0"/>
      <dgm:spPr/>
    </dgm:pt>
    <dgm:pt modelId="{1387780A-5441-436E-85C6-F2E7FE630542}" type="pres">
      <dgm:prSet presAssocID="{DEC54F63-D04C-4EC3-85BF-F626A5FDF117}" presName="parentText" presStyleLbl="align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CC0514-5855-47D8-BB77-DFBEF1A59BDD}" type="pres">
      <dgm:prSet presAssocID="{DEC54F63-D04C-4EC3-85BF-F626A5FDF117}" presName="descendantText" presStyleLbl="alignAcc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9483B2-AFEC-493B-99B6-259265A1516D}" type="presOf" srcId="{1D95A55B-77FA-4FC8-AC52-347699C858A1}" destId="{293BEB23-2960-4BD5-A6CE-10B0FCBE808A}" srcOrd="0" destOrd="0" presId="urn:microsoft.com/office/officeart/2005/8/layout/chevron2"/>
    <dgm:cxn modelId="{FD957F22-F326-45E9-BB6B-12FEF127E08F}" srcId="{FAF79386-C7B3-4141-9DFD-0655D65003F6}" destId="{81F6AE26-A151-4252-9E13-36D38E1098E8}" srcOrd="0" destOrd="0" parTransId="{BEAC2F35-B1FC-46F0-94EB-6E06DD0CC104}" sibTransId="{20CA9DCF-961D-4AA9-A131-97119818B7C6}"/>
    <dgm:cxn modelId="{261B6EE7-0B1F-4BF2-84FE-AE1339171EA5}" srcId="{DEC54F63-D04C-4EC3-85BF-F626A5FDF117}" destId="{56D8668F-A47D-480C-9E42-483D47880B86}" srcOrd="0" destOrd="0" parTransId="{F8101F53-ACCB-49EB-A8DA-6D565F5B4FF5}" sibTransId="{F19E32E9-2F18-48E8-BFF9-BD263573D8AD}"/>
    <dgm:cxn modelId="{A6321A89-3697-4CEE-9D4F-2C318775E16D}" type="presOf" srcId="{D1DD9E07-20E5-44B5-B41B-AAD66E97F832}" destId="{B1142EBD-62DA-4A11-ACC9-1F81F32426D8}" srcOrd="0" destOrd="0" presId="urn:microsoft.com/office/officeart/2005/8/layout/chevron2"/>
    <dgm:cxn modelId="{773A5A75-9CA3-494A-90D7-8D46E64C9CE3}" type="presOf" srcId="{2D6009D3-84E6-4989-97DD-3BEBA20D2205}" destId="{A010532A-DF61-41E9-B303-725BF1A83A7B}" srcOrd="0" destOrd="0" presId="urn:microsoft.com/office/officeart/2005/8/layout/chevron2"/>
    <dgm:cxn modelId="{D8EF325F-B808-4482-BED6-9399A74DECEB}" srcId="{D1DD9E07-20E5-44B5-B41B-AAD66E97F832}" destId="{4576D980-D491-4686-B28B-8F3A10118315}" srcOrd="0" destOrd="0" parTransId="{F29F4B3A-C4AC-4C01-8632-604938198BD0}" sibTransId="{4495330B-10DD-4017-869F-7322592057E0}"/>
    <dgm:cxn modelId="{1C5200C0-0523-434A-A427-2937AAA4137E}" type="presOf" srcId="{91FAAE53-C2BB-4EA0-AA74-076197EE6815}" destId="{1F3B4C24-47A7-4DD1-9FC0-D5CF9557C7F5}" srcOrd="0" destOrd="0" presId="urn:microsoft.com/office/officeart/2005/8/layout/chevron2"/>
    <dgm:cxn modelId="{2B1C0D89-93E3-49AF-809A-9B9868B9C6D2}" srcId="{810C1389-2AD9-49EC-9496-A7A18D472F73}" destId="{D1DD9E07-20E5-44B5-B41B-AAD66E97F832}" srcOrd="6" destOrd="0" parTransId="{6814CF49-CA51-41DB-B59A-80029942A8F9}" sibTransId="{DA96FC19-66AB-4CCF-9B54-89EEB782206C}"/>
    <dgm:cxn modelId="{564FA4ED-E83D-4B5B-9FA8-1CDA079F1868}" type="presOf" srcId="{810C1389-2AD9-49EC-9496-A7A18D472F73}" destId="{F812CBEE-9CB1-4FA4-9469-3253F3B05B50}" srcOrd="0" destOrd="0" presId="urn:microsoft.com/office/officeart/2005/8/layout/chevron2"/>
    <dgm:cxn modelId="{A7E4AEF6-03AE-4A7B-9418-25B9EF45518E}" type="presOf" srcId="{4576D980-D491-4686-B28B-8F3A10118315}" destId="{48A795AE-9E5D-4F4A-9CB3-332FE7CD423B}" srcOrd="0" destOrd="0" presId="urn:microsoft.com/office/officeart/2005/8/layout/chevron2"/>
    <dgm:cxn modelId="{C816F29F-1F0C-4B7D-83C0-6565906B85F7}" type="presOf" srcId="{81F6AE26-A151-4252-9E13-36D38E1098E8}" destId="{65000D2B-62D0-47E9-A386-BAC4E9975235}" srcOrd="0" destOrd="0" presId="urn:microsoft.com/office/officeart/2005/8/layout/chevron2"/>
    <dgm:cxn modelId="{9D839AC6-8E60-4B39-B1BE-380787FB2EA4}" srcId="{9B5D22A8-FCF3-4AB3-BDF5-75EAC40EF93F}" destId="{E5E0D505-69D3-4878-BE7F-F44153F72A74}" srcOrd="0" destOrd="0" parTransId="{02131676-53EC-4E90-8059-C87951F1C4A2}" sibTransId="{FBC9EA78-E007-4523-A523-F74933D20144}"/>
    <dgm:cxn modelId="{2A5202D1-269A-4BBB-AD80-0AB66A948494}" srcId="{810C1389-2AD9-49EC-9496-A7A18D472F73}" destId="{FAF79386-C7B3-4141-9DFD-0655D65003F6}" srcOrd="0" destOrd="0" parTransId="{4680F8AB-45EB-44E3-ACA6-B26BBFDEB255}" sibTransId="{C1F48F5D-8086-4395-9558-B1C3F91F200E}"/>
    <dgm:cxn modelId="{D7BFD5C3-D2A6-449E-8F72-213AC817A7BC}" type="presOf" srcId="{B0ACF209-E10E-46A6-8FE8-A802C2BC220A}" destId="{468C905C-6AC0-4EC2-90FC-9AC6753148A6}" srcOrd="0" destOrd="0" presId="urn:microsoft.com/office/officeart/2005/8/layout/chevron2"/>
    <dgm:cxn modelId="{9F047D62-F359-4DDA-AA36-CC817E289E92}" srcId="{810C1389-2AD9-49EC-9496-A7A18D472F73}" destId="{9B5D22A8-FCF3-4AB3-BDF5-75EAC40EF93F}" srcOrd="1" destOrd="0" parTransId="{E34E39A1-CCA3-4598-B939-662E7EA960A8}" sibTransId="{1520152A-CB0A-4341-9462-CC16A3DFA343}"/>
    <dgm:cxn modelId="{3BB13656-B0C3-4D38-8679-C74E1527C16A}" type="presOf" srcId="{56D8668F-A47D-480C-9E42-483D47880B86}" destId="{5ACC0514-5855-47D8-BB77-DFBEF1A59BDD}" srcOrd="0" destOrd="0" presId="urn:microsoft.com/office/officeart/2005/8/layout/chevron2"/>
    <dgm:cxn modelId="{1E32B2C6-3007-4242-90F5-A0ABD8BE9842}" type="presOf" srcId="{88C0A7C8-503B-41A1-AB6B-CAF98DB63347}" destId="{6B9D9347-7071-4ED2-B928-2FE981F0A1BD}" srcOrd="0" destOrd="0" presId="urn:microsoft.com/office/officeart/2005/8/layout/chevron2"/>
    <dgm:cxn modelId="{A7E54908-B2CE-4972-9574-1F6ABE300192}" srcId="{810C1389-2AD9-49EC-9496-A7A18D472F73}" destId="{AB99BD00-26FA-42FE-94FC-48BD72C4084E}" srcOrd="5" destOrd="0" parTransId="{E6F56B25-4B68-4068-85B8-FCE51C7C5CED}" sibTransId="{2B7D3E05-08D8-4747-BAAE-8E90F2359D8B}"/>
    <dgm:cxn modelId="{777A705D-1930-4734-8E9A-38287C36C4CB}" srcId="{810C1389-2AD9-49EC-9496-A7A18D472F73}" destId="{2D6009D3-84E6-4989-97DD-3BEBA20D2205}" srcOrd="4" destOrd="0" parTransId="{9514D052-FF41-4628-BBA0-5F6E966D0DD7}" sibTransId="{993A9C31-CDD2-4DBB-AFFE-106548735836}"/>
    <dgm:cxn modelId="{04FF1F78-AB59-4222-A1A2-D60E26666F9C}" type="presOf" srcId="{DEC54F63-D04C-4EC3-85BF-F626A5FDF117}" destId="{1387780A-5441-436E-85C6-F2E7FE630542}" srcOrd="0" destOrd="0" presId="urn:microsoft.com/office/officeart/2005/8/layout/chevron2"/>
    <dgm:cxn modelId="{7911397F-FB73-4D24-ABE1-010DA34486A6}" srcId="{2D6009D3-84E6-4989-97DD-3BEBA20D2205}" destId="{88C0A7C8-503B-41A1-AB6B-CAF98DB63347}" srcOrd="0" destOrd="0" parTransId="{191D6C36-E475-46C2-AD8F-16D005452A92}" sibTransId="{50F218D4-6463-435A-A59A-E95BF5133343}"/>
    <dgm:cxn modelId="{8FDCC513-EAD3-40C2-A852-2BE009F3255D}" srcId="{810C1389-2AD9-49EC-9496-A7A18D472F73}" destId="{1D95A55B-77FA-4FC8-AC52-347699C858A1}" srcOrd="3" destOrd="0" parTransId="{E010D9CA-0C47-47E1-A857-1D32B7BEED6A}" sibTransId="{48AC974B-FE1F-4671-B5C3-B932D4EF374C}"/>
    <dgm:cxn modelId="{C6EAD8C3-369C-41D4-8E95-31733C4D11CD}" type="presOf" srcId="{E5E0D505-69D3-4878-BE7F-F44153F72A74}" destId="{A4AFA060-A28A-46BE-8DF5-025F98E8C5E3}" srcOrd="0" destOrd="0" presId="urn:microsoft.com/office/officeart/2005/8/layout/chevron2"/>
    <dgm:cxn modelId="{207B0870-2CEB-4054-BE70-AE44C4DE76E1}" type="presOf" srcId="{4126B468-91A4-49F2-BE0E-B9175C3B5FF0}" destId="{57CDCD1E-BDCA-4890-8C92-C909793B23CF}" srcOrd="0" destOrd="0" presId="urn:microsoft.com/office/officeart/2005/8/layout/chevron2"/>
    <dgm:cxn modelId="{FA857EEB-0F33-4C8E-89AD-A789FE348BFF}" type="presOf" srcId="{AB99BD00-26FA-42FE-94FC-48BD72C4084E}" destId="{606C1D54-4471-4366-A19D-52F14885E248}" srcOrd="0" destOrd="0" presId="urn:microsoft.com/office/officeart/2005/8/layout/chevron2"/>
    <dgm:cxn modelId="{B973B7A0-48DD-4239-A32A-80E4B1775F80}" srcId="{810C1389-2AD9-49EC-9496-A7A18D472F73}" destId="{4126B468-91A4-49F2-BE0E-B9175C3B5FF0}" srcOrd="2" destOrd="0" parTransId="{0FA524A1-2F06-4DE4-99EB-7C5BD6B75118}" sibTransId="{43475F39-A800-464C-AD38-53CBD6FBBA67}"/>
    <dgm:cxn modelId="{A27EB789-8061-4FF7-B162-92F7A4328EA7}" type="presOf" srcId="{9B5D22A8-FCF3-4AB3-BDF5-75EAC40EF93F}" destId="{669799EA-4EEC-4127-967C-CF530B36CA51}" srcOrd="0" destOrd="0" presId="urn:microsoft.com/office/officeart/2005/8/layout/chevron2"/>
    <dgm:cxn modelId="{C73A3AF6-7967-405F-A0F4-09EC50A0466A}" type="presOf" srcId="{686096F6-3F2B-4DA4-88CB-CF880A1BDC3B}" destId="{41F0FC51-1A32-4ABC-AABC-DEAA16A2BA2C}" srcOrd="0" destOrd="0" presId="urn:microsoft.com/office/officeart/2005/8/layout/chevron2"/>
    <dgm:cxn modelId="{60D72EB9-9157-464A-9815-94074D507162}" srcId="{4126B468-91A4-49F2-BE0E-B9175C3B5FF0}" destId="{B0ACF209-E10E-46A6-8FE8-A802C2BC220A}" srcOrd="0" destOrd="0" parTransId="{51454658-0BB9-436C-BBF2-FD8F15246495}" sibTransId="{8EC8B159-FB56-44D2-A44D-B1DAB6A25FAB}"/>
    <dgm:cxn modelId="{F737E562-3DEC-4D46-BF66-4FBA5CB65511}" srcId="{810C1389-2AD9-49EC-9496-A7A18D472F73}" destId="{DEC54F63-D04C-4EC3-85BF-F626A5FDF117}" srcOrd="7" destOrd="0" parTransId="{76A1AC18-3021-4D81-AB13-F13F1F71DCC6}" sibTransId="{CEA54AD6-5ECC-469D-B46C-8E5B28F935F5}"/>
    <dgm:cxn modelId="{49D71343-87AE-4471-97A7-56ED51F0BFF9}" srcId="{1D95A55B-77FA-4FC8-AC52-347699C858A1}" destId="{686096F6-3F2B-4DA4-88CB-CF880A1BDC3B}" srcOrd="0" destOrd="0" parTransId="{D25D0580-967F-4F48-8BCE-72B1B1218F69}" sibTransId="{6856ED3E-3099-49DF-ABAA-241469B09E01}"/>
    <dgm:cxn modelId="{9E6E8253-841F-4036-B5BD-920A1B2EF783}" srcId="{AB99BD00-26FA-42FE-94FC-48BD72C4084E}" destId="{91FAAE53-C2BB-4EA0-AA74-076197EE6815}" srcOrd="0" destOrd="0" parTransId="{20490F51-27D3-4702-B543-2201F37BB218}" sibTransId="{D600AD52-2511-4A0B-AA96-352E0FE46A68}"/>
    <dgm:cxn modelId="{1F087DE2-16B0-4E7C-BD95-59E1FF576A4D}" type="presOf" srcId="{FAF79386-C7B3-4141-9DFD-0655D65003F6}" destId="{6B3BAF9B-2705-472A-B558-77DF311B64F2}" srcOrd="0" destOrd="0" presId="urn:microsoft.com/office/officeart/2005/8/layout/chevron2"/>
    <dgm:cxn modelId="{F9F652AE-DA6E-4B55-9E44-527DADBFF39D}" type="presParOf" srcId="{F812CBEE-9CB1-4FA4-9469-3253F3B05B50}" destId="{74947173-D223-43C1-B793-BD09905734B9}" srcOrd="0" destOrd="0" presId="urn:microsoft.com/office/officeart/2005/8/layout/chevron2"/>
    <dgm:cxn modelId="{D40669CC-60C7-4665-87BC-08DC54BFFB59}" type="presParOf" srcId="{74947173-D223-43C1-B793-BD09905734B9}" destId="{6B3BAF9B-2705-472A-B558-77DF311B64F2}" srcOrd="0" destOrd="0" presId="urn:microsoft.com/office/officeart/2005/8/layout/chevron2"/>
    <dgm:cxn modelId="{5FF818EC-08A2-4FA7-9111-5DCCCE45B441}" type="presParOf" srcId="{74947173-D223-43C1-B793-BD09905734B9}" destId="{65000D2B-62D0-47E9-A386-BAC4E9975235}" srcOrd="1" destOrd="0" presId="urn:microsoft.com/office/officeart/2005/8/layout/chevron2"/>
    <dgm:cxn modelId="{1C87C88D-373C-4946-8036-AC2247613C3F}" type="presParOf" srcId="{F812CBEE-9CB1-4FA4-9469-3253F3B05B50}" destId="{B337DBB3-10B7-463D-B6D9-F895AD324BBF}" srcOrd="1" destOrd="0" presId="urn:microsoft.com/office/officeart/2005/8/layout/chevron2"/>
    <dgm:cxn modelId="{D06B13D8-75FE-43C2-B91B-BC641BFF7A07}" type="presParOf" srcId="{F812CBEE-9CB1-4FA4-9469-3253F3B05B50}" destId="{D49F4C4A-5C0E-407F-94BC-24261DE56AC4}" srcOrd="2" destOrd="0" presId="urn:microsoft.com/office/officeart/2005/8/layout/chevron2"/>
    <dgm:cxn modelId="{92A0A85A-2B91-4C6B-AEEC-B010AF6A06A4}" type="presParOf" srcId="{D49F4C4A-5C0E-407F-94BC-24261DE56AC4}" destId="{669799EA-4EEC-4127-967C-CF530B36CA51}" srcOrd="0" destOrd="0" presId="urn:microsoft.com/office/officeart/2005/8/layout/chevron2"/>
    <dgm:cxn modelId="{43B88843-0A32-40CD-8AE8-DBD216C2D095}" type="presParOf" srcId="{D49F4C4A-5C0E-407F-94BC-24261DE56AC4}" destId="{A4AFA060-A28A-46BE-8DF5-025F98E8C5E3}" srcOrd="1" destOrd="0" presId="urn:microsoft.com/office/officeart/2005/8/layout/chevron2"/>
    <dgm:cxn modelId="{977A7C10-3633-41CA-BD1C-5112178D3CD3}" type="presParOf" srcId="{F812CBEE-9CB1-4FA4-9469-3253F3B05B50}" destId="{F4E1E61B-AC84-4D44-8817-128366EBEDB8}" srcOrd="3" destOrd="0" presId="urn:microsoft.com/office/officeart/2005/8/layout/chevron2"/>
    <dgm:cxn modelId="{CEEE9041-4E8A-4E30-927C-587F2FB7943A}" type="presParOf" srcId="{F812CBEE-9CB1-4FA4-9469-3253F3B05B50}" destId="{3E7EA6BC-CC42-47C7-8967-48FEFC068092}" srcOrd="4" destOrd="0" presId="urn:microsoft.com/office/officeart/2005/8/layout/chevron2"/>
    <dgm:cxn modelId="{E858F279-3F9A-4202-B9EC-F9702BCAF679}" type="presParOf" srcId="{3E7EA6BC-CC42-47C7-8967-48FEFC068092}" destId="{57CDCD1E-BDCA-4890-8C92-C909793B23CF}" srcOrd="0" destOrd="0" presId="urn:microsoft.com/office/officeart/2005/8/layout/chevron2"/>
    <dgm:cxn modelId="{4EA87680-F832-4D9C-8C67-CD97B9CE9A30}" type="presParOf" srcId="{3E7EA6BC-CC42-47C7-8967-48FEFC068092}" destId="{468C905C-6AC0-4EC2-90FC-9AC6753148A6}" srcOrd="1" destOrd="0" presId="urn:microsoft.com/office/officeart/2005/8/layout/chevron2"/>
    <dgm:cxn modelId="{FA5FA6D2-E1EA-476D-8253-7FD35173D0F0}" type="presParOf" srcId="{F812CBEE-9CB1-4FA4-9469-3253F3B05B50}" destId="{098B7E5B-2707-4053-A388-0B8A81F23CED}" srcOrd="5" destOrd="0" presId="urn:microsoft.com/office/officeart/2005/8/layout/chevron2"/>
    <dgm:cxn modelId="{1C246B64-C7F7-49C5-AB50-283A0798F346}" type="presParOf" srcId="{F812CBEE-9CB1-4FA4-9469-3253F3B05B50}" destId="{9A4C6C3B-0AC7-48F6-8E47-56DBDBB642D0}" srcOrd="6" destOrd="0" presId="urn:microsoft.com/office/officeart/2005/8/layout/chevron2"/>
    <dgm:cxn modelId="{DE21167C-F115-49F6-ADBA-A8D520DE63C7}" type="presParOf" srcId="{9A4C6C3B-0AC7-48F6-8E47-56DBDBB642D0}" destId="{293BEB23-2960-4BD5-A6CE-10B0FCBE808A}" srcOrd="0" destOrd="0" presId="urn:microsoft.com/office/officeart/2005/8/layout/chevron2"/>
    <dgm:cxn modelId="{A20AC6A4-5D2C-4EDC-8B95-BEF2303C3C3D}" type="presParOf" srcId="{9A4C6C3B-0AC7-48F6-8E47-56DBDBB642D0}" destId="{41F0FC51-1A32-4ABC-AABC-DEAA16A2BA2C}" srcOrd="1" destOrd="0" presId="urn:microsoft.com/office/officeart/2005/8/layout/chevron2"/>
    <dgm:cxn modelId="{46391FB0-A7FD-47BE-8585-C68FF332D9D1}" type="presParOf" srcId="{F812CBEE-9CB1-4FA4-9469-3253F3B05B50}" destId="{52150C6F-8866-4DDC-B1FB-B9F057406D31}" srcOrd="7" destOrd="0" presId="urn:microsoft.com/office/officeart/2005/8/layout/chevron2"/>
    <dgm:cxn modelId="{BCAECCE5-5F35-43BA-9BD0-CC516C89243B}" type="presParOf" srcId="{F812CBEE-9CB1-4FA4-9469-3253F3B05B50}" destId="{932EB61C-E911-41F4-A8D1-4D6B35EFE9C0}" srcOrd="8" destOrd="0" presId="urn:microsoft.com/office/officeart/2005/8/layout/chevron2"/>
    <dgm:cxn modelId="{1582D42A-9DE5-4825-9450-4EB3F81B3D8C}" type="presParOf" srcId="{932EB61C-E911-41F4-A8D1-4D6B35EFE9C0}" destId="{A010532A-DF61-41E9-B303-725BF1A83A7B}" srcOrd="0" destOrd="0" presId="urn:microsoft.com/office/officeart/2005/8/layout/chevron2"/>
    <dgm:cxn modelId="{303CAD72-9499-4491-8F35-A7531A6AE9D7}" type="presParOf" srcId="{932EB61C-E911-41F4-A8D1-4D6B35EFE9C0}" destId="{6B9D9347-7071-4ED2-B928-2FE981F0A1BD}" srcOrd="1" destOrd="0" presId="urn:microsoft.com/office/officeart/2005/8/layout/chevron2"/>
    <dgm:cxn modelId="{A3001CF0-7752-4852-A445-E4FDFCC44A63}" type="presParOf" srcId="{F812CBEE-9CB1-4FA4-9469-3253F3B05B50}" destId="{D9075CFB-34C5-4695-96FD-4588285DC3F4}" srcOrd="9" destOrd="0" presId="urn:microsoft.com/office/officeart/2005/8/layout/chevron2"/>
    <dgm:cxn modelId="{A0EE1093-A41D-4D70-A27D-5BB06E12D2ED}" type="presParOf" srcId="{F812CBEE-9CB1-4FA4-9469-3253F3B05B50}" destId="{4E8E060B-C5B5-4DD1-AC6C-2DBE6C7B9D1A}" srcOrd="10" destOrd="0" presId="urn:microsoft.com/office/officeart/2005/8/layout/chevron2"/>
    <dgm:cxn modelId="{89037444-420E-498E-B1FA-40A79320D11B}" type="presParOf" srcId="{4E8E060B-C5B5-4DD1-AC6C-2DBE6C7B9D1A}" destId="{606C1D54-4471-4366-A19D-52F14885E248}" srcOrd="0" destOrd="0" presId="urn:microsoft.com/office/officeart/2005/8/layout/chevron2"/>
    <dgm:cxn modelId="{F55FED08-3448-4635-A1EA-0F24231A3BAF}" type="presParOf" srcId="{4E8E060B-C5B5-4DD1-AC6C-2DBE6C7B9D1A}" destId="{1F3B4C24-47A7-4DD1-9FC0-D5CF9557C7F5}" srcOrd="1" destOrd="0" presId="urn:microsoft.com/office/officeart/2005/8/layout/chevron2"/>
    <dgm:cxn modelId="{FF9875DC-9DD3-4E3E-9DE4-8E454B0B953C}" type="presParOf" srcId="{F812CBEE-9CB1-4FA4-9469-3253F3B05B50}" destId="{B01A3FD2-D07C-4301-9246-F995B736B1D9}" srcOrd="11" destOrd="0" presId="urn:microsoft.com/office/officeart/2005/8/layout/chevron2"/>
    <dgm:cxn modelId="{47258CA2-350D-4AAE-AEE6-A6468868E74B}" type="presParOf" srcId="{F812CBEE-9CB1-4FA4-9469-3253F3B05B50}" destId="{9AFACDD4-C350-4993-8C6C-D01A22FA8C6D}" srcOrd="12" destOrd="0" presId="urn:microsoft.com/office/officeart/2005/8/layout/chevron2"/>
    <dgm:cxn modelId="{E338B2BD-5F13-4A94-9C42-71E1DB8E47BC}" type="presParOf" srcId="{9AFACDD4-C350-4993-8C6C-D01A22FA8C6D}" destId="{B1142EBD-62DA-4A11-ACC9-1F81F32426D8}" srcOrd="0" destOrd="0" presId="urn:microsoft.com/office/officeart/2005/8/layout/chevron2"/>
    <dgm:cxn modelId="{A2ABEB9F-6631-4D1A-B5BE-D3A83B8A5472}" type="presParOf" srcId="{9AFACDD4-C350-4993-8C6C-D01A22FA8C6D}" destId="{48A795AE-9E5D-4F4A-9CB3-332FE7CD423B}" srcOrd="1" destOrd="0" presId="urn:microsoft.com/office/officeart/2005/8/layout/chevron2"/>
    <dgm:cxn modelId="{0A3E34C4-76F4-411E-AEED-76869F9D4774}" type="presParOf" srcId="{F812CBEE-9CB1-4FA4-9469-3253F3B05B50}" destId="{7CB855E8-D3E1-49B3-91A7-91067CCCCCB4}" srcOrd="13" destOrd="0" presId="urn:microsoft.com/office/officeart/2005/8/layout/chevron2"/>
    <dgm:cxn modelId="{19F140A1-457C-4C66-936B-0BF83F834687}" type="presParOf" srcId="{F812CBEE-9CB1-4FA4-9469-3253F3B05B50}" destId="{DBFE3FEA-54D3-4A80-ADFA-A70A52A1DDC4}" srcOrd="14" destOrd="0" presId="urn:microsoft.com/office/officeart/2005/8/layout/chevron2"/>
    <dgm:cxn modelId="{A5EBB4E6-9E4B-418A-9B11-CBCE4F1504A7}" type="presParOf" srcId="{DBFE3FEA-54D3-4A80-ADFA-A70A52A1DDC4}" destId="{1387780A-5441-436E-85C6-F2E7FE630542}" srcOrd="0" destOrd="0" presId="urn:microsoft.com/office/officeart/2005/8/layout/chevron2"/>
    <dgm:cxn modelId="{B9792AF5-B128-4679-94C6-FE49C0AF87EA}" type="presParOf" srcId="{DBFE3FEA-54D3-4A80-ADFA-A70A52A1DDC4}" destId="{5ACC0514-5855-47D8-BB77-DFBEF1A59BD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D2E2C97-E140-4F91-A639-7D30DB7C7E3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B4FB6B2-155A-453B-AA07-9EFFED51DE2A}">
      <dgm:prSet phldrT="[Текст]"/>
      <dgm:spPr/>
      <dgm:t>
        <a:bodyPr/>
        <a:lstStyle/>
        <a:p>
          <a:endParaRPr lang="ru-RU" dirty="0"/>
        </a:p>
      </dgm:t>
    </dgm:pt>
    <dgm:pt modelId="{3B30B835-3C39-4FFB-B1DB-0AA159697B69}" type="parTrans" cxnId="{8531036B-45DE-4DEC-BD8D-72CDF3B0B980}">
      <dgm:prSet/>
      <dgm:spPr/>
      <dgm:t>
        <a:bodyPr/>
        <a:lstStyle/>
        <a:p>
          <a:endParaRPr lang="ru-RU"/>
        </a:p>
      </dgm:t>
    </dgm:pt>
    <dgm:pt modelId="{A6BC3199-1EEC-4EFD-A1F3-D09E7E34B200}" type="sibTrans" cxnId="{8531036B-45DE-4DEC-BD8D-72CDF3B0B980}">
      <dgm:prSet/>
      <dgm:spPr/>
      <dgm:t>
        <a:bodyPr/>
        <a:lstStyle/>
        <a:p>
          <a:endParaRPr lang="ru-RU"/>
        </a:p>
      </dgm:t>
    </dgm:pt>
    <dgm:pt modelId="{CAEF6A30-7B3E-48DA-9E1F-40978EFEC29C}">
      <dgm:prSet phldrT="[Текст]"/>
      <dgm:spPr/>
      <dgm:t>
        <a:bodyPr/>
        <a:lstStyle/>
        <a:p>
          <a:endParaRPr lang="ru-RU" dirty="0"/>
        </a:p>
      </dgm:t>
    </dgm:pt>
    <dgm:pt modelId="{029BB044-E073-45FC-874E-4AD286636531}" type="parTrans" cxnId="{EC0910F8-9847-449C-979B-C6D67B4A1ADB}">
      <dgm:prSet/>
      <dgm:spPr/>
      <dgm:t>
        <a:bodyPr/>
        <a:lstStyle/>
        <a:p>
          <a:endParaRPr lang="ru-RU"/>
        </a:p>
      </dgm:t>
    </dgm:pt>
    <dgm:pt modelId="{EFBFE20B-7E45-46AE-B5B2-80D566328C20}" type="sibTrans" cxnId="{EC0910F8-9847-449C-979B-C6D67B4A1ADB}">
      <dgm:prSet/>
      <dgm:spPr/>
      <dgm:t>
        <a:bodyPr/>
        <a:lstStyle/>
        <a:p>
          <a:endParaRPr lang="ru-RU"/>
        </a:p>
      </dgm:t>
    </dgm:pt>
    <dgm:pt modelId="{08EB7DFA-132D-4FB6-9BB7-ADAAA4DF225F}">
      <dgm:prSet phldrT="[Текст]"/>
      <dgm:spPr/>
      <dgm:t>
        <a:bodyPr/>
        <a:lstStyle/>
        <a:p>
          <a:r>
            <a:rPr lang="uk-UA" dirty="0" smtClean="0"/>
            <a:t> когнітивний</a:t>
          </a:r>
          <a:endParaRPr lang="ru-RU" dirty="0"/>
        </a:p>
      </dgm:t>
    </dgm:pt>
    <dgm:pt modelId="{A313F779-3B87-4319-92FD-94487551737E}" type="parTrans" cxnId="{73268784-F040-412B-9232-1F1B0ABD96CD}">
      <dgm:prSet/>
      <dgm:spPr/>
      <dgm:t>
        <a:bodyPr/>
        <a:lstStyle/>
        <a:p>
          <a:endParaRPr lang="ru-RU"/>
        </a:p>
      </dgm:t>
    </dgm:pt>
    <dgm:pt modelId="{AE911EA2-2C49-4FE9-A43F-0E7AEA5E81B7}" type="sibTrans" cxnId="{73268784-F040-412B-9232-1F1B0ABD96CD}">
      <dgm:prSet/>
      <dgm:spPr/>
      <dgm:t>
        <a:bodyPr/>
        <a:lstStyle/>
        <a:p>
          <a:endParaRPr lang="ru-RU"/>
        </a:p>
      </dgm:t>
    </dgm:pt>
    <dgm:pt modelId="{DD83620E-C0B6-43E9-99BC-DEDE64E44C31}">
      <dgm:prSet phldrT="[Текст]"/>
      <dgm:spPr/>
      <dgm:t>
        <a:bodyPr/>
        <a:lstStyle/>
        <a:p>
          <a:endParaRPr lang="ru-RU" dirty="0"/>
        </a:p>
      </dgm:t>
    </dgm:pt>
    <dgm:pt modelId="{A1C7B427-56B7-44F3-8504-3A14BA0F1739}" type="parTrans" cxnId="{50004D5A-8531-47AC-B913-6666B88BFC47}">
      <dgm:prSet/>
      <dgm:spPr/>
      <dgm:t>
        <a:bodyPr/>
        <a:lstStyle/>
        <a:p>
          <a:endParaRPr lang="ru-RU"/>
        </a:p>
      </dgm:t>
    </dgm:pt>
    <dgm:pt modelId="{05763C65-B3DC-41EA-8975-02617C223BCA}" type="sibTrans" cxnId="{50004D5A-8531-47AC-B913-6666B88BFC47}">
      <dgm:prSet/>
      <dgm:spPr/>
      <dgm:t>
        <a:bodyPr/>
        <a:lstStyle/>
        <a:p>
          <a:endParaRPr lang="ru-RU"/>
        </a:p>
      </dgm:t>
    </dgm:pt>
    <dgm:pt modelId="{078C7E85-1513-4729-B3FA-0F637A67E308}">
      <dgm:prSet phldrT="[Текст]"/>
      <dgm:spPr/>
      <dgm:t>
        <a:bodyPr/>
        <a:lstStyle/>
        <a:p>
          <a:r>
            <a:rPr lang="uk-UA" dirty="0" err="1" smtClean="0"/>
            <a:t>операційно-діяльнісний</a:t>
          </a:r>
          <a:endParaRPr lang="ru-RU" dirty="0"/>
        </a:p>
      </dgm:t>
    </dgm:pt>
    <dgm:pt modelId="{3F5647F6-952F-4B38-AE88-1BE6EE211CFE}" type="parTrans" cxnId="{6C3F112C-CEB0-4FAE-8A77-ABBC8F4AAAD4}">
      <dgm:prSet/>
      <dgm:spPr/>
      <dgm:t>
        <a:bodyPr/>
        <a:lstStyle/>
        <a:p>
          <a:endParaRPr lang="ru-RU"/>
        </a:p>
      </dgm:t>
    </dgm:pt>
    <dgm:pt modelId="{90ABCB49-2853-4960-8BE7-7F284FB51A3A}" type="sibTrans" cxnId="{6C3F112C-CEB0-4FAE-8A77-ABBC8F4AAAD4}">
      <dgm:prSet/>
      <dgm:spPr/>
      <dgm:t>
        <a:bodyPr/>
        <a:lstStyle/>
        <a:p>
          <a:endParaRPr lang="ru-RU"/>
        </a:p>
      </dgm:t>
    </dgm:pt>
    <dgm:pt modelId="{506C4CFF-FC11-4765-B183-746ADD074F0D}">
      <dgm:prSet/>
      <dgm:spPr/>
      <dgm:t>
        <a:bodyPr/>
        <a:lstStyle/>
        <a:p>
          <a:endParaRPr lang="ru-RU"/>
        </a:p>
      </dgm:t>
    </dgm:pt>
    <dgm:pt modelId="{D417ECE9-96D4-4470-B068-CB68BF89F672}" type="parTrans" cxnId="{E838A2D8-5876-4BE4-B357-FC90BCED8CDA}">
      <dgm:prSet/>
      <dgm:spPr/>
    </dgm:pt>
    <dgm:pt modelId="{92AA549D-2589-43F9-B2CF-B906C0C15529}" type="sibTrans" cxnId="{E838A2D8-5876-4BE4-B357-FC90BCED8CDA}">
      <dgm:prSet/>
      <dgm:spPr/>
    </dgm:pt>
    <dgm:pt modelId="{488DC45A-F1E4-41BB-BB23-48893EA29D85}">
      <dgm:prSet/>
      <dgm:spPr/>
      <dgm:t>
        <a:bodyPr/>
        <a:lstStyle/>
        <a:p>
          <a:r>
            <a:rPr lang="uk-UA" dirty="0" smtClean="0"/>
            <a:t>мотиваційний</a:t>
          </a:r>
          <a:endParaRPr lang="ru-RU" dirty="0"/>
        </a:p>
      </dgm:t>
    </dgm:pt>
    <dgm:pt modelId="{0BEC2915-D2E1-4C5F-A085-91D26BAEECBF}" type="parTrans" cxnId="{DE3700DE-BE5C-4F8F-A1B1-FD6A6CD3B1DE}">
      <dgm:prSet/>
      <dgm:spPr/>
    </dgm:pt>
    <dgm:pt modelId="{42C9A834-5B6C-4074-8D59-957BED8FFFBC}" type="sibTrans" cxnId="{DE3700DE-BE5C-4F8F-A1B1-FD6A6CD3B1DE}">
      <dgm:prSet/>
      <dgm:spPr/>
    </dgm:pt>
    <dgm:pt modelId="{2661FCF3-62E7-4E02-859C-3185B3657EFA}">
      <dgm:prSet/>
      <dgm:spPr/>
      <dgm:t>
        <a:bodyPr/>
        <a:lstStyle/>
        <a:p>
          <a:r>
            <a:rPr lang="uk-UA" dirty="0" smtClean="0"/>
            <a:t>рефлексивний </a:t>
          </a:r>
          <a:endParaRPr lang="ru-RU" dirty="0"/>
        </a:p>
      </dgm:t>
    </dgm:pt>
    <dgm:pt modelId="{CD7EEBA5-A36F-4179-A954-94F7B2DEA032}" type="parTrans" cxnId="{3D3407EB-0738-4742-9B31-9E23A7A2C7EA}">
      <dgm:prSet/>
      <dgm:spPr/>
    </dgm:pt>
    <dgm:pt modelId="{2E64A275-9C9D-4AF8-9F46-DBFC93A6486C}" type="sibTrans" cxnId="{3D3407EB-0738-4742-9B31-9E23A7A2C7EA}">
      <dgm:prSet/>
      <dgm:spPr/>
    </dgm:pt>
    <dgm:pt modelId="{CD536F30-6B78-4940-A373-812228584BA3}" type="pres">
      <dgm:prSet presAssocID="{CD2E2C97-E140-4F91-A639-7D30DB7C7E3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63B8C3-34E7-4455-904B-B091CF85AFF3}" type="pres">
      <dgm:prSet presAssocID="{CB4FB6B2-155A-453B-AA07-9EFFED51DE2A}" presName="composite" presStyleCnt="0"/>
      <dgm:spPr/>
    </dgm:pt>
    <dgm:pt modelId="{161A6C4F-671D-4A6D-AA99-855A433A3C13}" type="pres">
      <dgm:prSet presAssocID="{CB4FB6B2-155A-453B-AA07-9EFFED51DE2A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5D4249-8FA0-440E-B966-A96B1AC61C2F}" type="pres">
      <dgm:prSet presAssocID="{CB4FB6B2-155A-453B-AA07-9EFFED51DE2A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224C4E-A512-4709-A2EE-E54807109B4B}" type="pres">
      <dgm:prSet presAssocID="{A6BC3199-1EEC-4EFD-A1F3-D09E7E34B200}" presName="sp" presStyleCnt="0"/>
      <dgm:spPr/>
    </dgm:pt>
    <dgm:pt modelId="{C669F7B8-CD2C-4A5F-9034-0CE778CC5BFD}" type="pres">
      <dgm:prSet presAssocID="{CAEF6A30-7B3E-48DA-9E1F-40978EFEC29C}" presName="composite" presStyleCnt="0"/>
      <dgm:spPr/>
    </dgm:pt>
    <dgm:pt modelId="{6C1565B7-43B9-4A45-B3D8-CF5B4219249C}" type="pres">
      <dgm:prSet presAssocID="{CAEF6A30-7B3E-48DA-9E1F-40978EFEC29C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438EA6-32F9-4D79-9945-F7DEFD82EC7F}" type="pres">
      <dgm:prSet presAssocID="{CAEF6A30-7B3E-48DA-9E1F-40978EFEC29C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C48D6E-372B-48E2-9C2B-0EF623306F69}" type="pres">
      <dgm:prSet presAssocID="{EFBFE20B-7E45-46AE-B5B2-80D566328C20}" presName="sp" presStyleCnt="0"/>
      <dgm:spPr/>
    </dgm:pt>
    <dgm:pt modelId="{E360B6B8-29C5-47EA-8359-33F3FB831D31}" type="pres">
      <dgm:prSet presAssocID="{DD83620E-C0B6-43E9-99BC-DEDE64E44C31}" presName="composite" presStyleCnt="0"/>
      <dgm:spPr/>
    </dgm:pt>
    <dgm:pt modelId="{EA17CCF8-BFB8-4535-861B-176FAFA5D437}" type="pres">
      <dgm:prSet presAssocID="{DD83620E-C0B6-43E9-99BC-DEDE64E44C31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4B8FF4-0361-4C08-AC2D-107892D6FB74}" type="pres">
      <dgm:prSet presAssocID="{DD83620E-C0B6-43E9-99BC-DEDE64E44C31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95A0BC-5936-438F-9C1E-3F9650A35260}" type="pres">
      <dgm:prSet presAssocID="{05763C65-B3DC-41EA-8975-02617C223BCA}" presName="sp" presStyleCnt="0"/>
      <dgm:spPr/>
    </dgm:pt>
    <dgm:pt modelId="{FFE75E00-B626-4114-B278-2A60AF632F21}" type="pres">
      <dgm:prSet presAssocID="{506C4CFF-FC11-4765-B183-746ADD074F0D}" presName="composite" presStyleCnt="0"/>
      <dgm:spPr/>
    </dgm:pt>
    <dgm:pt modelId="{494FA408-624F-4439-B02E-5E351BBFDF54}" type="pres">
      <dgm:prSet presAssocID="{506C4CFF-FC11-4765-B183-746ADD074F0D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A6A65C-81C9-4B26-8EE2-A734E6EE0439}" type="pres">
      <dgm:prSet presAssocID="{506C4CFF-FC11-4765-B183-746ADD074F0D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0910F8-9847-449C-979B-C6D67B4A1ADB}" srcId="{CD2E2C97-E140-4F91-A639-7D30DB7C7E30}" destId="{CAEF6A30-7B3E-48DA-9E1F-40978EFEC29C}" srcOrd="1" destOrd="0" parTransId="{029BB044-E073-45FC-874E-4AD286636531}" sibTransId="{EFBFE20B-7E45-46AE-B5B2-80D566328C20}"/>
    <dgm:cxn modelId="{6C3F112C-CEB0-4FAE-8A77-ABBC8F4AAAD4}" srcId="{DD83620E-C0B6-43E9-99BC-DEDE64E44C31}" destId="{078C7E85-1513-4729-B3FA-0F637A67E308}" srcOrd="0" destOrd="0" parTransId="{3F5647F6-952F-4B38-AE88-1BE6EE211CFE}" sibTransId="{90ABCB49-2853-4960-8BE7-7F284FB51A3A}"/>
    <dgm:cxn modelId="{3D3407EB-0738-4742-9B31-9E23A7A2C7EA}" srcId="{506C4CFF-FC11-4765-B183-746ADD074F0D}" destId="{2661FCF3-62E7-4E02-859C-3185B3657EFA}" srcOrd="0" destOrd="0" parTransId="{CD7EEBA5-A36F-4179-A954-94F7B2DEA032}" sibTransId="{2E64A275-9C9D-4AF8-9F46-DBFC93A6486C}"/>
    <dgm:cxn modelId="{DE3700DE-BE5C-4F8F-A1B1-FD6A6CD3B1DE}" srcId="{CB4FB6B2-155A-453B-AA07-9EFFED51DE2A}" destId="{488DC45A-F1E4-41BB-BB23-48893EA29D85}" srcOrd="0" destOrd="0" parTransId="{0BEC2915-D2E1-4C5F-A085-91D26BAEECBF}" sibTransId="{42C9A834-5B6C-4074-8D59-957BED8FFFBC}"/>
    <dgm:cxn modelId="{50004D5A-8531-47AC-B913-6666B88BFC47}" srcId="{CD2E2C97-E140-4F91-A639-7D30DB7C7E30}" destId="{DD83620E-C0B6-43E9-99BC-DEDE64E44C31}" srcOrd="2" destOrd="0" parTransId="{A1C7B427-56B7-44F3-8504-3A14BA0F1739}" sibTransId="{05763C65-B3DC-41EA-8975-02617C223BCA}"/>
    <dgm:cxn modelId="{EC59601D-E978-4FC6-BE42-4DDA6E2C9780}" type="presOf" srcId="{DD83620E-C0B6-43E9-99BC-DEDE64E44C31}" destId="{EA17CCF8-BFB8-4535-861B-176FAFA5D437}" srcOrd="0" destOrd="0" presId="urn:microsoft.com/office/officeart/2005/8/layout/chevron2"/>
    <dgm:cxn modelId="{62D73293-9DB4-4E2B-BBF6-A26F69F75AED}" type="presOf" srcId="{CB4FB6B2-155A-453B-AA07-9EFFED51DE2A}" destId="{161A6C4F-671D-4A6D-AA99-855A433A3C13}" srcOrd="0" destOrd="0" presId="urn:microsoft.com/office/officeart/2005/8/layout/chevron2"/>
    <dgm:cxn modelId="{B007A93F-5801-43FD-8FCF-69A180F3ED96}" type="presOf" srcId="{08EB7DFA-132D-4FB6-9BB7-ADAAA4DF225F}" destId="{2E438EA6-32F9-4D79-9945-F7DEFD82EC7F}" srcOrd="0" destOrd="0" presId="urn:microsoft.com/office/officeart/2005/8/layout/chevron2"/>
    <dgm:cxn modelId="{4CA96DA7-D781-4472-A28F-6EB43DBCF72A}" type="presOf" srcId="{488DC45A-F1E4-41BB-BB23-48893EA29D85}" destId="{665D4249-8FA0-440E-B966-A96B1AC61C2F}" srcOrd="0" destOrd="0" presId="urn:microsoft.com/office/officeart/2005/8/layout/chevron2"/>
    <dgm:cxn modelId="{F6A40680-AD54-453F-8C6E-2FA0D4A57CF7}" type="presOf" srcId="{2661FCF3-62E7-4E02-859C-3185B3657EFA}" destId="{8AA6A65C-81C9-4B26-8EE2-A734E6EE0439}" srcOrd="0" destOrd="0" presId="urn:microsoft.com/office/officeart/2005/8/layout/chevron2"/>
    <dgm:cxn modelId="{CF32F5AC-C910-490B-AE4A-565DE7287073}" type="presOf" srcId="{CD2E2C97-E140-4F91-A639-7D30DB7C7E30}" destId="{CD536F30-6B78-4940-A373-812228584BA3}" srcOrd="0" destOrd="0" presId="urn:microsoft.com/office/officeart/2005/8/layout/chevron2"/>
    <dgm:cxn modelId="{73268784-F040-412B-9232-1F1B0ABD96CD}" srcId="{CAEF6A30-7B3E-48DA-9E1F-40978EFEC29C}" destId="{08EB7DFA-132D-4FB6-9BB7-ADAAA4DF225F}" srcOrd="0" destOrd="0" parTransId="{A313F779-3B87-4319-92FD-94487551737E}" sibTransId="{AE911EA2-2C49-4FE9-A43F-0E7AEA5E81B7}"/>
    <dgm:cxn modelId="{4590F42D-CB6B-48C0-9084-84B8E5E96BAD}" type="presOf" srcId="{078C7E85-1513-4729-B3FA-0F637A67E308}" destId="{FC4B8FF4-0361-4C08-AC2D-107892D6FB74}" srcOrd="0" destOrd="0" presId="urn:microsoft.com/office/officeart/2005/8/layout/chevron2"/>
    <dgm:cxn modelId="{BCAFCF55-9F23-4104-B523-5E83F9D07074}" type="presOf" srcId="{CAEF6A30-7B3E-48DA-9E1F-40978EFEC29C}" destId="{6C1565B7-43B9-4A45-B3D8-CF5B4219249C}" srcOrd="0" destOrd="0" presId="urn:microsoft.com/office/officeart/2005/8/layout/chevron2"/>
    <dgm:cxn modelId="{8531036B-45DE-4DEC-BD8D-72CDF3B0B980}" srcId="{CD2E2C97-E140-4F91-A639-7D30DB7C7E30}" destId="{CB4FB6B2-155A-453B-AA07-9EFFED51DE2A}" srcOrd="0" destOrd="0" parTransId="{3B30B835-3C39-4FFB-B1DB-0AA159697B69}" sibTransId="{A6BC3199-1EEC-4EFD-A1F3-D09E7E34B200}"/>
    <dgm:cxn modelId="{A7E5C29D-329D-43C7-8280-EE24406270D4}" type="presOf" srcId="{506C4CFF-FC11-4765-B183-746ADD074F0D}" destId="{494FA408-624F-4439-B02E-5E351BBFDF54}" srcOrd="0" destOrd="0" presId="urn:microsoft.com/office/officeart/2005/8/layout/chevron2"/>
    <dgm:cxn modelId="{E838A2D8-5876-4BE4-B357-FC90BCED8CDA}" srcId="{CD2E2C97-E140-4F91-A639-7D30DB7C7E30}" destId="{506C4CFF-FC11-4765-B183-746ADD074F0D}" srcOrd="3" destOrd="0" parTransId="{D417ECE9-96D4-4470-B068-CB68BF89F672}" sibTransId="{92AA549D-2589-43F9-B2CF-B906C0C15529}"/>
    <dgm:cxn modelId="{5F93AE64-4430-49BF-BB24-1075EDE6EF8C}" type="presParOf" srcId="{CD536F30-6B78-4940-A373-812228584BA3}" destId="{BB63B8C3-34E7-4455-904B-B091CF85AFF3}" srcOrd="0" destOrd="0" presId="urn:microsoft.com/office/officeart/2005/8/layout/chevron2"/>
    <dgm:cxn modelId="{881D40AB-DAC6-4AF9-A009-8079962EB9D1}" type="presParOf" srcId="{BB63B8C3-34E7-4455-904B-B091CF85AFF3}" destId="{161A6C4F-671D-4A6D-AA99-855A433A3C13}" srcOrd="0" destOrd="0" presId="urn:microsoft.com/office/officeart/2005/8/layout/chevron2"/>
    <dgm:cxn modelId="{0F3BC1D2-AC18-4702-B093-34A362EB7AEE}" type="presParOf" srcId="{BB63B8C3-34E7-4455-904B-B091CF85AFF3}" destId="{665D4249-8FA0-440E-B966-A96B1AC61C2F}" srcOrd="1" destOrd="0" presId="urn:microsoft.com/office/officeart/2005/8/layout/chevron2"/>
    <dgm:cxn modelId="{9E49DEE7-4313-46CD-A3E8-67D5D252A98C}" type="presParOf" srcId="{CD536F30-6B78-4940-A373-812228584BA3}" destId="{AE224C4E-A512-4709-A2EE-E54807109B4B}" srcOrd="1" destOrd="0" presId="urn:microsoft.com/office/officeart/2005/8/layout/chevron2"/>
    <dgm:cxn modelId="{282B35F1-A04F-4132-96DB-FF936FB2263E}" type="presParOf" srcId="{CD536F30-6B78-4940-A373-812228584BA3}" destId="{C669F7B8-CD2C-4A5F-9034-0CE778CC5BFD}" srcOrd="2" destOrd="0" presId="urn:microsoft.com/office/officeart/2005/8/layout/chevron2"/>
    <dgm:cxn modelId="{3CFAA558-0EC2-4641-846C-8E37EE874332}" type="presParOf" srcId="{C669F7B8-CD2C-4A5F-9034-0CE778CC5BFD}" destId="{6C1565B7-43B9-4A45-B3D8-CF5B4219249C}" srcOrd="0" destOrd="0" presId="urn:microsoft.com/office/officeart/2005/8/layout/chevron2"/>
    <dgm:cxn modelId="{92900895-A578-4C62-9625-9668403A45B7}" type="presParOf" srcId="{C669F7B8-CD2C-4A5F-9034-0CE778CC5BFD}" destId="{2E438EA6-32F9-4D79-9945-F7DEFD82EC7F}" srcOrd="1" destOrd="0" presId="urn:microsoft.com/office/officeart/2005/8/layout/chevron2"/>
    <dgm:cxn modelId="{A194809E-1CA5-4374-9069-01B14D168811}" type="presParOf" srcId="{CD536F30-6B78-4940-A373-812228584BA3}" destId="{54C48D6E-372B-48E2-9C2B-0EF623306F69}" srcOrd="3" destOrd="0" presId="urn:microsoft.com/office/officeart/2005/8/layout/chevron2"/>
    <dgm:cxn modelId="{B6A5F198-7FA9-4865-A7B8-E29A08AB6F1C}" type="presParOf" srcId="{CD536F30-6B78-4940-A373-812228584BA3}" destId="{E360B6B8-29C5-47EA-8359-33F3FB831D31}" srcOrd="4" destOrd="0" presId="urn:microsoft.com/office/officeart/2005/8/layout/chevron2"/>
    <dgm:cxn modelId="{C8A2F4AF-A4B9-41D0-842C-FBCE600278E7}" type="presParOf" srcId="{E360B6B8-29C5-47EA-8359-33F3FB831D31}" destId="{EA17CCF8-BFB8-4535-861B-176FAFA5D437}" srcOrd="0" destOrd="0" presId="urn:microsoft.com/office/officeart/2005/8/layout/chevron2"/>
    <dgm:cxn modelId="{B5C20A6C-F593-4A12-AF52-26C4973368C5}" type="presParOf" srcId="{E360B6B8-29C5-47EA-8359-33F3FB831D31}" destId="{FC4B8FF4-0361-4C08-AC2D-107892D6FB74}" srcOrd="1" destOrd="0" presId="urn:microsoft.com/office/officeart/2005/8/layout/chevron2"/>
    <dgm:cxn modelId="{C5889F92-8AE9-41D7-8ADC-9BEFC85C7236}" type="presParOf" srcId="{CD536F30-6B78-4940-A373-812228584BA3}" destId="{F195A0BC-5936-438F-9C1E-3F9650A35260}" srcOrd="5" destOrd="0" presId="urn:microsoft.com/office/officeart/2005/8/layout/chevron2"/>
    <dgm:cxn modelId="{011F0FD5-412A-4670-990D-4AE43FF399A9}" type="presParOf" srcId="{CD536F30-6B78-4940-A373-812228584BA3}" destId="{FFE75E00-B626-4114-B278-2A60AF632F21}" srcOrd="6" destOrd="0" presId="urn:microsoft.com/office/officeart/2005/8/layout/chevron2"/>
    <dgm:cxn modelId="{592EA8FA-52CF-4285-9A1F-07ECB8BBC27A}" type="presParOf" srcId="{FFE75E00-B626-4114-B278-2A60AF632F21}" destId="{494FA408-624F-4439-B02E-5E351BBFDF54}" srcOrd="0" destOrd="0" presId="urn:microsoft.com/office/officeart/2005/8/layout/chevron2"/>
    <dgm:cxn modelId="{361300CF-4780-4D29-A893-A844011FBD0F}" type="presParOf" srcId="{FFE75E00-B626-4114-B278-2A60AF632F21}" destId="{8AA6A65C-81C9-4B26-8EE2-A734E6EE043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9E056F-986E-4E1B-A647-ED300B52BBC9}">
      <dsp:nvSpPr>
        <dsp:cNvPr id="0" name=""/>
        <dsp:cNvSpPr/>
      </dsp:nvSpPr>
      <dsp:spPr>
        <a:xfrm rot="5400000">
          <a:off x="-222485" y="223806"/>
          <a:ext cx="1483234" cy="10382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</dsp:txBody>
      <dsp:txXfrm rot="5400000">
        <a:off x="-222485" y="223806"/>
        <a:ext cx="1483234" cy="1038264"/>
      </dsp:txXfrm>
    </dsp:sp>
    <dsp:sp modelId="{14AAA280-4543-40E3-AC71-7E2A56ED8358}">
      <dsp:nvSpPr>
        <dsp:cNvPr id="0" name=""/>
        <dsp:cNvSpPr/>
      </dsp:nvSpPr>
      <dsp:spPr>
        <a:xfrm rot="5400000">
          <a:off x="4151880" y="-3112295"/>
          <a:ext cx="964102" cy="71913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900" kern="1200" dirty="0" smtClean="0"/>
            <a:t>Гуманістично-орієнтований педагог </a:t>
          </a:r>
          <a:endParaRPr lang="ru-RU" sz="2900" kern="1200" dirty="0"/>
        </a:p>
      </dsp:txBody>
      <dsp:txXfrm rot="5400000">
        <a:off x="4151880" y="-3112295"/>
        <a:ext cx="964102" cy="7191335"/>
      </dsp:txXfrm>
    </dsp:sp>
    <dsp:sp modelId="{FF826C72-1892-449F-B6D9-C623B35433C6}">
      <dsp:nvSpPr>
        <dsp:cNvPr id="0" name=""/>
        <dsp:cNvSpPr/>
      </dsp:nvSpPr>
      <dsp:spPr>
        <a:xfrm rot="5400000">
          <a:off x="-222485" y="1511391"/>
          <a:ext cx="1483234" cy="10382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</dsp:txBody>
      <dsp:txXfrm rot="5400000">
        <a:off x="-222485" y="1511391"/>
        <a:ext cx="1483234" cy="1038264"/>
      </dsp:txXfrm>
    </dsp:sp>
    <dsp:sp modelId="{3F211A14-88A8-41D1-8483-59E8A7C34131}">
      <dsp:nvSpPr>
        <dsp:cNvPr id="0" name=""/>
        <dsp:cNvSpPr/>
      </dsp:nvSpPr>
      <dsp:spPr>
        <a:xfrm rot="5400000">
          <a:off x="4151880" y="-1824709"/>
          <a:ext cx="964102" cy="71913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900" kern="1200" dirty="0" err="1" smtClean="0"/>
            <a:t>Фасилітатор</a:t>
          </a:r>
          <a:r>
            <a:rPr lang="uk-UA" sz="2900" kern="1200" dirty="0" smtClean="0"/>
            <a:t> особистісного зростання учня</a:t>
          </a:r>
          <a:endParaRPr lang="ru-RU" sz="2900" kern="1200" dirty="0"/>
        </a:p>
      </dsp:txBody>
      <dsp:txXfrm rot="5400000">
        <a:off x="4151880" y="-1824709"/>
        <a:ext cx="964102" cy="7191335"/>
      </dsp:txXfrm>
    </dsp:sp>
    <dsp:sp modelId="{E666494A-959A-4499-A682-76B931414319}">
      <dsp:nvSpPr>
        <dsp:cNvPr id="0" name=""/>
        <dsp:cNvSpPr/>
      </dsp:nvSpPr>
      <dsp:spPr>
        <a:xfrm rot="5400000">
          <a:off x="-222485" y="2798977"/>
          <a:ext cx="1483234" cy="10382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</dsp:txBody>
      <dsp:txXfrm rot="5400000">
        <a:off x="-222485" y="2798977"/>
        <a:ext cx="1483234" cy="1038264"/>
      </dsp:txXfrm>
    </dsp:sp>
    <dsp:sp modelId="{3FC5A73E-B0BD-40A0-BD78-DAF6428CDCB2}">
      <dsp:nvSpPr>
        <dsp:cNvPr id="0" name=""/>
        <dsp:cNvSpPr/>
      </dsp:nvSpPr>
      <dsp:spPr>
        <a:xfrm rot="5400000">
          <a:off x="4151880" y="-537124"/>
          <a:ext cx="964102" cy="71913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900" kern="1200" dirty="0" err="1" smtClean="0"/>
            <a:t>Конкурентноспроможний</a:t>
          </a:r>
          <a:r>
            <a:rPr lang="uk-UA" sz="2900" kern="1200" dirty="0" smtClean="0"/>
            <a:t> у сучасному світі професіонал</a:t>
          </a:r>
          <a:endParaRPr lang="ru-RU" sz="2900" kern="1200" dirty="0"/>
        </a:p>
      </dsp:txBody>
      <dsp:txXfrm rot="5400000">
        <a:off x="4151880" y="-537124"/>
        <a:ext cx="964102" cy="719133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CD5688-88D9-46C4-B768-F3979EDE15A8}">
      <dsp:nvSpPr>
        <dsp:cNvPr id="0" name=""/>
        <dsp:cNvSpPr/>
      </dsp:nvSpPr>
      <dsp:spPr>
        <a:xfrm rot="5400000">
          <a:off x="5197446" y="-1806449"/>
          <a:ext cx="1085403" cy="49737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100" kern="1200" dirty="0" smtClean="0"/>
            <a:t>Запити сучасного світу </a:t>
          </a:r>
          <a:endParaRPr lang="ru-RU" sz="2100" kern="1200" dirty="0"/>
        </a:p>
      </dsp:txBody>
      <dsp:txXfrm rot="5400000">
        <a:off x="5197446" y="-1806449"/>
        <a:ext cx="1085403" cy="4973764"/>
      </dsp:txXfrm>
    </dsp:sp>
    <dsp:sp modelId="{3FC943E5-23C7-406C-BF1B-D7DB190CB5A9}">
      <dsp:nvSpPr>
        <dsp:cNvPr id="0" name=""/>
        <dsp:cNvSpPr/>
      </dsp:nvSpPr>
      <dsp:spPr>
        <a:xfrm>
          <a:off x="2569" y="2055"/>
          <a:ext cx="3250697" cy="13567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2569" y="2055"/>
        <a:ext cx="3250697" cy="1356754"/>
      </dsp:txXfrm>
    </dsp:sp>
    <dsp:sp modelId="{648FC832-1571-4390-8055-462BCC6DD097}">
      <dsp:nvSpPr>
        <dsp:cNvPr id="0" name=""/>
        <dsp:cNvSpPr/>
      </dsp:nvSpPr>
      <dsp:spPr>
        <a:xfrm rot="5400000">
          <a:off x="4623980" y="-528447"/>
          <a:ext cx="1085403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100" kern="1200" dirty="0" smtClean="0"/>
            <a:t>Реалізація особистісно-орієнтованого підходу в освіті </a:t>
          </a:r>
          <a:endParaRPr lang="ru-RU" sz="2100" kern="1200" dirty="0"/>
        </a:p>
      </dsp:txBody>
      <dsp:txXfrm rot="5400000">
        <a:off x="4623980" y="-528447"/>
        <a:ext cx="1085403" cy="5266944"/>
      </dsp:txXfrm>
    </dsp:sp>
    <dsp:sp modelId="{6689FA6D-95AD-4AF3-AC2B-EF67897222D0}">
      <dsp:nvSpPr>
        <dsp:cNvPr id="0" name=""/>
        <dsp:cNvSpPr/>
      </dsp:nvSpPr>
      <dsp:spPr>
        <a:xfrm>
          <a:off x="2569" y="1426647"/>
          <a:ext cx="2530641" cy="13567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2569" y="1426647"/>
        <a:ext cx="2530641" cy="1356754"/>
      </dsp:txXfrm>
    </dsp:sp>
    <dsp:sp modelId="{50E1BB1F-BA24-4A2D-86A7-011E1CECD83A}">
      <dsp:nvSpPr>
        <dsp:cNvPr id="0" name=""/>
        <dsp:cNvSpPr/>
      </dsp:nvSpPr>
      <dsp:spPr>
        <a:xfrm rot="5400000">
          <a:off x="3759892" y="896145"/>
          <a:ext cx="1085403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100" kern="1200" dirty="0" smtClean="0"/>
            <a:t>Важливість для самого педагога володіти засобами підвищення його професійної компетентності</a:t>
          </a:r>
          <a:endParaRPr lang="ru-RU" sz="2100" kern="1200" dirty="0"/>
        </a:p>
      </dsp:txBody>
      <dsp:txXfrm rot="5400000">
        <a:off x="3759892" y="896145"/>
        <a:ext cx="1085403" cy="5266944"/>
      </dsp:txXfrm>
    </dsp:sp>
    <dsp:sp modelId="{22507FD1-2072-4783-B611-F28870DC45B9}">
      <dsp:nvSpPr>
        <dsp:cNvPr id="0" name=""/>
        <dsp:cNvSpPr/>
      </dsp:nvSpPr>
      <dsp:spPr>
        <a:xfrm>
          <a:off x="2569" y="2851239"/>
          <a:ext cx="1666553" cy="13567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2569" y="2851239"/>
        <a:ext cx="1666553" cy="135675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B44870-53FB-44FA-B652-6667C67281D2}">
      <dsp:nvSpPr>
        <dsp:cNvPr id="0" name=""/>
        <dsp:cNvSpPr/>
      </dsp:nvSpPr>
      <dsp:spPr>
        <a:xfrm>
          <a:off x="40" y="2147"/>
          <a:ext cx="3845569" cy="921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/>
            <a:t>Соціальна</a:t>
          </a:r>
          <a:endParaRPr lang="ru-RU" sz="3200" kern="1200" dirty="0"/>
        </a:p>
      </dsp:txBody>
      <dsp:txXfrm>
        <a:off x="40" y="2147"/>
        <a:ext cx="3845569" cy="921600"/>
      </dsp:txXfrm>
    </dsp:sp>
    <dsp:sp modelId="{C79DAE9F-34C4-4950-83BC-6524A2D6B934}">
      <dsp:nvSpPr>
        <dsp:cNvPr id="0" name=""/>
        <dsp:cNvSpPr/>
      </dsp:nvSpPr>
      <dsp:spPr>
        <a:xfrm>
          <a:off x="40" y="923747"/>
          <a:ext cx="3845569" cy="36000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200" kern="1200" dirty="0" smtClean="0"/>
            <a:t>покращення ефективності діяльності людини у присутності інших</a:t>
          </a:r>
          <a:endParaRPr lang="ru-RU" sz="3200" kern="1200" dirty="0"/>
        </a:p>
      </dsp:txBody>
      <dsp:txXfrm>
        <a:off x="40" y="923747"/>
        <a:ext cx="3845569" cy="3600067"/>
      </dsp:txXfrm>
    </dsp:sp>
    <dsp:sp modelId="{7320B437-CE5E-49D5-9E1F-03121F2C99E4}">
      <dsp:nvSpPr>
        <dsp:cNvPr id="0" name=""/>
        <dsp:cNvSpPr/>
      </dsp:nvSpPr>
      <dsp:spPr>
        <a:xfrm>
          <a:off x="4383989" y="2147"/>
          <a:ext cx="3845569" cy="921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/>
            <a:t>Педагогічна</a:t>
          </a:r>
          <a:endParaRPr lang="ru-RU" sz="3200" kern="1200" dirty="0"/>
        </a:p>
      </dsp:txBody>
      <dsp:txXfrm>
        <a:off x="4383989" y="2147"/>
        <a:ext cx="3845569" cy="921600"/>
      </dsp:txXfrm>
    </dsp:sp>
    <dsp:sp modelId="{4043A38B-B50D-44D1-B106-D1443808AF96}">
      <dsp:nvSpPr>
        <dsp:cNvPr id="0" name=""/>
        <dsp:cNvSpPr/>
      </dsp:nvSpPr>
      <dsp:spPr>
        <a:xfrm>
          <a:off x="4383989" y="923747"/>
          <a:ext cx="3845569" cy="36000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200" kern="1200" dirty="0" smtClean="0"/>
            <a:t>це якість особистості вчителя, від якої залежить продуктивність його професійної діяльності</a:t>
          </a:r>
          <a:endParaRPr lang="ru-RU" sz="3200" kern="1200" dirty="0"/>
        </a:p>
      </dsp:txBody>
      <dsp:txXfrm>
        <a:off x="4383989" y="923747"/>
        <a:ext cx="3845569" cy="360006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386763-3794-413A-A2D5-CDC2CF82EACC}">
      <dsp:nvSpPr>
        <dsp:cNvPr id="0" name=""/>
        <dsp:cNvSpPr/>
      </dsp:nvSpPr>
      <dsp:spPr>
        <a:xfrm rot="5400000">
          <a:off x="-149834" y="152032"/>
          <a:ext cx="998894" cy="6992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5400000">
        <a:off x="-149834" y="152032"/>
        <a:ext cx="998894" cy="699225"/>
      </dsp:txXfrm>
    </dsp:sp>
    <dsp:sp modelId="{46C16D5D-4E63-4A24-A655-62197025EF93}">
      <dsp:nvSpPr>
        <dsp:cNvPr id="0" name=""/>
        <dsp:cNvSpPr/>
      </dsp:nvSpPr>
      <dsp:spPr>
        <a:xfrm rot="5400000">
          <a:off x="4139772" y="-3438347"/>
          <a:ext cx="649281" cy="75303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kern="1200" dirty="0" smtClean="0"/>
            <a:t>тип педагогічної взаємодії, за якої головною метою діяльності педагога є створення сприятливих умов для саморозвитку дитини</a:t>
          </a:r>
          <a:endParaRPr lang="ru-RU" sz="1600" kern="1200" dirty="0"/>
        </a:p>
      </dsp:txBody>
      <dsp:txXfrm rot="5400000">
        <a:off x="4139772" y="-3438347"/>
        <a:ext cx="649281" cy="7530374"/>
      </dsp:txXfrm>
    </dsp:sp>
    <dsp:sp modelId="{8C3B4FC0-8CF0-4E21-B8E1-E9DC1FA54EBC}">
      <dsp:nvSpPr>
        <dsp:cNvPr id="0" name=""/>
        <dsp:cNvSpPr/>
      </dsp:nvSpPr>
      <dsp:spPr>
        <a:xfrm rot="5400000">
          <a:off x="-149834" y="1032700"/>
          <a:ext cx="998894" cy="6992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5400000">
        <a:off x="-149834" y="1032700"/>
        <a:ext cx="998894" cy="699225"/>
      </dsp:txXfrm>
    </dsp:sp>
    <dsp:sp modelId="{9E7F0107-897F-439B-B597-4A9E332AFE64}">
      <dsp:nvSpPr>
        <dsp:cNvPr id="0" name=""/>
        <dsp:cNvSpPr/>
      </dsp:nvSpPr>
      <dsp:spPr>
        <a:xfrm rot="5400000">
          <a:off x="4139772" y="-2557679"/>
          <a:ext cx="649281" cy="75303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kern="1200" dirty="0" smtClean="0"/>
            <a:t>професійно значуща якість вчителя, яка забезпечує таку взаємодію </a:t>
          </a:r>
          <a:endParaRPr lang="ru-RU" sz="1600" kern="1200" dirty="0"/>
        </a:p>
      </dsp:txBody>
      <dsp:txXfrm rot="5400000">
        <a:off x="4139772" y="-2557679"/>
        <a:ext cx="649281" cy="7530374"/>
      </dsp:txXfrm>
    </dsp:sp>
    <dsp:sp modelId="{625A9D8B-0200-4AD8-B176-C31D2C054C59}">
      <dsp:nvSpPr>
        <dsp:cNvPr id="0" name=""/>
        <dsp:cNvSpPr/>
      </dsp:nvSpPr>
      <dsp:spPr>
        <a:xfrm rot="5400000">
          <a:off x="-149834" y="1913368"/>
          <a:ext cx="998894" cy="6992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500" kern="1200" dirty="0" smtClean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500" kern="1200" dirty="0" smtClean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5400000">
        <a:off x="-149834" y="1913368"/>
        <a:ext cx="998894" cy="699225"/>
      </dsp:txXfrm>
    </dsp:sp>
    <dsp:sp modelId="{D5E72F42-F714-442F-82B4-CE4FBF68960A}">
      <dsp:nvSpPr>
        <dsp:cNvPr id="0" name=""/>
        <dsp:cNvSpPr/>
      </dsp:nvSpPr>
      <dsp:spPr>
        <a:xfrm rot="5400000">
          <a:off x="4139772" y="-1677012"/>
          <a:ext cx="649281" cy="75303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kern="1200" dirty="0" smtClean="0"/>
            <a:t>здатність педагога до </a:t>
          </a:r>
          <a:r>
            <a:rPr lang="uk-UA" sz="1600" kern="1200" dirty="0" err="1" smtClean="0"/>
            <a:t>фасилітуючого</a:t>
          </a:r>
          <a:r>
            <a:rPr lang="uk-UA" sz="1600" kern="1200" dirty="0" smtClean="0"/>
            <a:t> спілкування як якість особистості вчителя</a:t>
          </a:r>
          <a:endParaRPr lang="ru-RU" sz="1600" kern="1200" dirty="0"/>
        </a:p>
      </dsp:txBody>
      <dsp:txXfrm rot="5400000">
        <a:off x="4139772" y="-1677012"/>
        <a:ext cx="649281" cy="7530374"/>
      </dsp:txXfrm>
    </dsp:sp>
    <dsp:sp modelId="{99FE2E98-DE1A-4B05-AA1D-EECECD41648D}">
      <dsp:nvSpPr>
        <dsp:cNvPr id="0" name=""/>
        <dsp:cNvSpPr/>
      </dsp:nvSpPr>
      <dsp:spPr>
        <a:xfrm rot="5400000">
          <a:off x="-149834" y="2794036"/>
          <a:ext cx="998894" cy="6992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-149834" y="2794036"/>
        <a:ext cx="998894" cy="699225"/>
      </dsp:txXfrm>
    </dsp:sp>
    <dsp:sp modelId="{E67E756D-31D5-4900-9328-507FFEB79AEB}">
      <dsp:nvSpPr>
        <dsp:cNvPr id="0" name=""/>
        <dsp:cNvSpPr/>
      </dsp:nvSpPr>
      <dsp:spPr>
        <a:xfrm rot="5400000">
          <a:off x="4139772" y="-796344"/>
          <a:ext cx="649281" cy="75303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kern="1200" dirty="0" smtClean="0"/>
            <a:t>особливий вид впливу вчителя на учнів, який має основне завдання = допомагати, полегшувати, стимулювати потребу у розвитку, особистісному зростанні</a:t>
          </a:r>
          <a:endParaRPr lang="ru-RU" sz="1600" kern="1200" dirty="0"/>
        </a:p>
      </dsp:txBody>
      <dsp:txXfrm rot="5400000">
        <a:off x="4139772" y="-796344"/>
        <a:ext cx="649281" cy="7530374"/>
      </dsp:txXfrm>
    </dsp:sp>
    <dsp:sp modelId="{EFAB9592-AB04-4F19-9DA5-877B972BE72B}">
      <dsp:nvSpPr>
        <dsp:cNvPr id="0" name=""/>
        <dsp:cNvSpPr/>
      </dsp:nvSpPr>
      <dsp:spPr>
        <a:xfrm rot="5400000">
          <a:off x="-149834" y="3674704"/>
          <a:ext cx="998894" cy="6992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-149834" y="3674704"/>
        <a:ext cx="998894" cy="699225"/>
      </dsp:txXfrm>
    </dsp:sp>
    <dsp:sp modelId="{B8729397-A594-4E98-8886-43978870191F}">
      <dsp:nvSpPr>
        <dsp:cNvPr id="0" name=""/>
        <dsp:cNvSpPr/>
      </dsp:nvSpPr>
      <dsp:spPr>
        <a:xfrm rot="5400000">
          <a:off x="4139772" y="84323"/>
          <a:ext cx="649281" cy="75303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kern="1200" dirty="0" smtClean="0"/>
            <a:t>процес полегшення, посилення продуктивності освіти, навчання як спільної діяльності педагога і учня</a:t>
          </a:r>
          <a:endParaRPr lang="ru-RU" sz="1600" kern="1200" dirty="0"/>
        </a:p>
      </dsp:txBody>
      <dsp:txXfrm rot="5400000">
        <a:off x="4139772" y="84323"/>
        <a:ext cx="649281" cy="753037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B3BAF9B-2705-472A-B558-77DF311B64F2}">
      <dsp:nvSpPr>
        <dsp:cNvPr id="0" name=""/>
        <dsp:cNvSpPr/>
      </dsp:nvSpPr>
      <dsp:spPr>
        <a:xfrm rot="5400000">
          <a:off x="-106599" y="113220"/>
          <a:ext cx="710665" cy="4974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5400000">
        <a:off x="-106599" y="113220"/>
        <a:ext cx="710665" cy="497465"/>
      </dsp:txXfrm>
    </dsp:sp>
    <dsp:sp modelId="{65000D2B-62D0-47E9-A386-BAC4E9975235}">
      <dsp:nvSpPr>
        <dsp:cNvPr id="0" name=""/>
        <dsp:cNvSpPr/>
      </dsp:nvSpPr>
      <dsp:spPr>
        <a:xfrm rot="5400000">
          <a:off x="4132566" y="-3628479"/>
          <a:ext cx="461932" cy="77321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/>
            <a:t>нестандартними підходами до питання </a:t>
          </a:r>
          <a:r>
            <a:rPr lang="uk-UA" sz="2000" kern="1200" dirty="0" smtClean="0"/>
            <a:t>навчання</a:t>
          </a:r>
          <a:r>
            <a:rPr lang="uk-UA" sz="2000" kern="1200" dirty="0" smtClean="0"/>
            <a:t>;</a:t>
          </a:r>
          <a:endParaRPr lang="ru-RU" sz="2000" kern="1200" dirty="0"/>
        </a:p>
      </dsp:txBody>
      <dsp:txXfrm rot="5400000">
        <a:off x="4132566" y="-3628479"/>
        <a:ext cx="461932" cy="7732134"/>
      </dsp:txXfrm>
    </dsp:sp>
    <dsp:sp modelId="{669799EA-4EEC-4127-967C-CF530B36CA51}">
      <dsp:nvSpPr>
        <dsp:cNvPr id="0" name=""/>
        <dsp:cNvSpPr/>
      </dsp:nvSpPr>
      <dsp:spPr>
        <a:xfrm rot="5400000">
          <a:off x="-106599" y="750459"/>
          <a:ext cx="710665" cy="4974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5400000">
        <a:off x="-106599" y="750459"/>
        <a:ext cx="710665" cy="497465"/>
      </dsp:txXfrm>
    </dsp:sp>
    <dsp:sp modelId="{A4AFA060-A28A-46BE-8DF5-025F98E8C5E3}">
      <dsp:nvSpPr>
        <dsp:cNvPr id="0" name=""/>
        <dsp:cNvSpPr/>
      </dsp:nvSpPr>
      <dsp:spPr>
        <a:xfrm rot="5400000">
          <a:off x="4132566" y="-2991241"/>
          <a:ext cx="461932" cy="77321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/>
            <a:t>внутрішньою свободою, ініціативністю, упевненістю в собі;</a:t>
          </a:r>
          <a:endParaRPr lang="ru-RU" sz="2000" kern="1200" dirty="0"/>
        </a:p>
      </dsp:txBody>
      <dsp:txXfrm rot="5400000">
        <a:off x="4132566" y="-2991241"/>
        <a:ext cx="461932" cy="7732134"/>
      </dsp:txXfrm>
    </dsp:sp>
    <dsp:sp modelId="{57CDCD1E-BDCA-4890-8C92-C909793B23CF}">
      <dsp:nvSpPr>
        <dsp:cNvPr id="0" name=""/>
        <dsp:cNvSpPr/>
      </dsp:nvSpPr>
      <dsp:spPr>
        <a:xfrm rot="5400000">
          <a:off x="-106599" y="1387697"/>
          <a:ext cx="710665" cy="4974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5400000">
        <a:off x="-106599" y="1387697"/>
        <a:ext cx="710665" cy="497465"/>
      </dsp:txXfrm>
    </dsp:sp>
    <dsp:sp modelId="{468C905C-6AC0-4EC2-90FC-9AC6753148A6}">
      <dsp:nvSpPr>
        <dsp:cNvPr id="0" name=""/>
        <dsp:cNvSpPr/>
      </dsp:nvSpPr>
      <dsp:spPr>
        <a:xfrm rot="5400000">
          <a:off x="4132566" y="-2354002"/>
          <a:ext cx="461932" cy="77321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/>
            <a:t>умінням діяти превентивно;</a:t>
          </a:r>
          <a:endParaRPr lang="ru-RU" sz="2000" kern="1200" dirty="0"/>
        </a:p>
      </dsp:txBody>
      <dsp:txXfrm rot="5400000">
        <a:off x="4132566" y="-2354002"/>
        <a:ext cx="461932" cy="7732134"/>
      </dsp:txXfrm>
    </dsp:sp>
    <dsp:sp modelId="{293BEB23-2960-4BD5-A6CE-10B0FCBE808A}">
      <dsp:nvSpPr>
        <dsp:cNvPr id="0" name=""/>
        <dsp:cNvSpPr/>
      </dsp:nvSpPr>
      <dsp:spPr>
        <a:xfrm rot="5400000">
          <a:off x="-106599" y="2024935"/>
          <a:ext cx="710665" cy="4974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-106599" y="2024935"/>
        <a:ext cx="710665" cy="497465"/>
      </dsp:txXfrm>
    </dsp:sp>
    <dsp:sp modelId="{41F0FC51-1A32-4ABC-AABC-DEAA16A2BA2C}">
      <dsp:nvSpPr>
        <dsp:cNvPr id="0" name=""/>
        <dsp:cNvSpPr/>
      </dsp:nvSpPr>
      <dsp:spPr>
        <a:xfrm rot="5400000">
          <a:off x="4132566" y="-1716764"/>
          <a:ext cx="461932" cy="77321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/>
            <a:t>умінням сприймати та переробляти інформацію, яка суперечить власним концепціям;</a:t>
          </a:r>
          <a:endParaRPr lang="ru-RU" sz="2000" kern="1200" dirty="0"/>
        </a:p>
      </dsp:txBody>
      <dsp:txXfrm rot="5400000">
        <a:off x="4132566" y="-1716764"/>
        <a:ext cx="461932" cy="7732134"/>
      </dsp:txXfrm>
    </dsp:sp>
    <dsp:sp modelId="{A010532A-DF61-41E9-B303-725BF1A83A7B}">
      <dsp:nvSpPr>
        <dsp:cNvPr id="0" name=""/>
        <dsp:cNvSpPr/>
      </dsp:nvSpPr>
      <dsp:spPr>
        <a:xfrm rot="5400000">
          <a:off x="-106599" y="2662174"/>
          <a:ext cx="710665" cy="4974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-106599" y="2662174"/>
        <a:ext cx="710665" cy="497465"/>
      </dsp:txXfrm>
    </dsp:sp>
    <dsp:sp modelId="{6B9D9347-7071-4ED2-B928-2FE981F0A1BD}">
      <dsp:nvSpPr>
        <dsp:cNvPr id="0" name=""/>
        <dsp:cNvSpPr/>
      </dsp:nvSpPr>
      <dsp:spPr>
        <a:xfrm rot="5400000">
          <a:off x="4132566" y="-1079526"/>
          <a:ext cx="461932" cy="77321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/>
            <a:t>здібностями до критичного мислення;</a:t>
          </a:r>
          <a:endParaRPr lang="ru-RU" sz="2000" kern="1200" dirty="0"/>
        </a:p>
      </dsp:txBody>
      <dsp:txXfrm rot="5400000">
        <a:off x="4132566" y="-1079526"/>
        <a:ext cx="461932" cy="7732134"/>
      </dsp:txXfrm>
    </dsp:sp>
    <dsp:sp modelId="{606C1D54-4471-4366-A19D-52F14885E248}">
      <dsp:nvSpPr>
        <dsp:cNvPr id="0" name=""/>
        <dsp:cNvSpPr/>
      </dsp:nvSpPr>
      <dsp:spPr>
        <a:xfrm rot="5400000">
          <a:off x="-106599" y="3299412"/>
          <a:ext cx="710665" cy="4974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-106599" y="3299412"/>
        <a:ext cx="710665" cy="497465"/>
      </dsp:txXfrm>
    </dsp:sp>
    <dsp:sp modelId="{1F3B4C24-47A7-4DD1-9FC0-D5CF9557C7F5}">
      <dsp:nvSpPr>
        <dsp:cNvPr id="0" name=""/>
        <dsp:cNvSpPr/>
      </dsp:nvSpPr>
      <dsp:spPr>
        <a:xfrm rot="5400000">
          <a:off x="4132566" y="-442288"/>
          <a:ext cx="461932" cy="77321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/>
            <a:t>загальною комунікативною культурою;</a:t>
          </a:r>
          <a:endParaRPr lang="ru-RU" sz="2000" kern="1200" dirty="0"/>
        </a:p>
      </dsp:txBody>
      <dsp:txXfrm rot="5400000">
        <a:off x="4132566" y="-442288"/>
        <a:ext cx="461932" cy="7732134"/>
      </dsp:txXfrm>
    </dsp:sp>
    <dsp:sp modelId="{B1142EBD-62DA-4A11-ACC9-1F81F32426D8}">
      <dsp:nvSpPr>
        <dsp:cNvPr id="0" name=""/>
        <dsp:cNvSpPr/>
      </dsp:nvSpPr>
      <dsp:spPr>
        <a:xfrm rot="5400000">
          <a:off x="-106599" y="3936650"/>
          <a:ext cx="710665" cy="4974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-106599" y="3936650"/>
        <a:ext cx="710665" cy="497465"/>
      </dsp:txXfrm>
    </dsp:sp>
    <dsp:sp modelId="{48A795AE-9E5D-4F4A-9CB3-332FE7CD423B}">
      <dsp:nvSpPr>
        <dsp:cNvPr id="0" name=""/>
        <dsp:cNvSpPr/>
      </dsp:nvSpPr>
      <dsp:spPr>
        <a:xfrm rot="5400000">
          <a:off x="4132566" y="194950"/>
          <a:ext cx="461932" cy="77321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/>
            <a:t>рефлективною культурою</a:t>
          </a:r>
          <a:endParaRPr lang="ru-RU" sz="2000" kern="1200" dirty="0"/>
        </a:p>
      </dsp:txBody>
      <dsp:txXfrm rot="5400000">
        <a:off x="4132566" y="194950"/>
        <a:ext cx="461932" cy="7732134"/>
      </dsp:txXfrm>
    </dsp:sp>
    <dsp:sp modelId="{1387780A-5441-436E-85C6-F2E7FE630542}">
      <dsp:nvSpPr>
        <dsp:cNvPr id="0" name=""/>
        <dsp:cNvSpPr/>
      </dsp:nvSpPr>
      <dsp:spPr>
        <a:xfrm rot="5400000">
          <a:off x="-106599" y="4573889"/>
          <a:ext cx="710665" cy="4974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-106599" y="4573889"/>
        <a:ext cx="710665" cy="497465"/>
      </dsp:txXfrm>
    </dsp:sp>
    <dsp:sp modelId="{5ACC0514-5855-47D8-BB77-DFBEF1A59BDD}">
      <dsp:nvSpPr>
        <dsp:cNvPr id="0" name=""/>
        <dsp:cNvSpPr/>
      </dsp:nvSpPr>
      <dsp:spPr>
        <a:xfrm rot="5400000">
          <a:off x="4132566" y="832188"/>
          <a:ext cx="461932" cy="77321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err="1" smtClean="0"/>
            <a:t>конфліктологічною</a:t>
          </a:r>
          <a:r>
            <a:rPr lang="uk-UA" sz="2000" kern="1200" dirty="0" smtClean="0"/>
            <a:t> </a:t>
          </a:r>
          <a:r>
            <a:rPr lang="uk-UA" sz="2000" kern="1200" dirty="0" smtClean="0"/>
            <a:t>компетентністю</a:t>
          </a:r>
          <a:endParaRPr lang="ru-RU" sz="2000" kern="1200" dirty="0"/>
        </a:p>
      </dsp:txBody>
      <dsp:txXfrm rot="5400000">
        <a:off x="4132566" y="832188"/>
        <a:ext cx="461932" cy="7732134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1A6C4F-671D-4A6D-AA99-855A433A3C13}">
      <dsp:nvSpPr>
        <dsp:cNvPr id="0" name=""/>
        <dsp:cNvSpPr/>
      </dsp:nvSpPr>
      <dsp:spPr>
        <a:xfrm rot="5400000">
          <a:off x="-185966" y="189497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5400000">
        <a:off x="-185966" y="189497"/>
        <a:ext cx="1239777" cy="867844"/>
      </dsp:txXfrm>
    </dsp:sp>
    <dsp:sp modelId="{665D4249-8FA0-440E-B966-A96B1AC61C2F}">
      <dsp:nvSpPr>
        <dsp:cNvPr id="0" name=""/>
        <dsp:cNvSpPr/>
      </dsp:nvSpPr>
      <dsp:spPr>
        <a:xfrm rot="5400000">
          <a:off x="4145794" y="-3274419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4264" tIns="29845" rIns="29845" bIns="29845" numCol="1" spcCol="1270" anchor="ctr" anchorCtr="0">
          <a:noAutofit/>
        </a:bodyPr>
        <a:lstStyle/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700" kern="1200" dirty="0" smtClean="0"/>
            <a:t>мотиваційний</a:t>
          </a:r>
          <a:endParaRPr lang="ru-RU" sz="4700" kern="1200" dirty="0"/>
        </a:p>
      </dsp:txBody>
      <dsp:txXfrm rot="5400000">
        <a:off x="4145794" y="-3274419"/>
        <a:ext cx="805855" cy="7361755"/>
      </dsp:txXfrm>
    </dsp:sp>
    <dsp:sp modelId="{6C1565B7-43B9-4A45-B3D8-CF5B4219249C}">
      <dsp:nvSpPr>
        <dsp:cNvPr id="0" name=""/>
        <dsp:cNvSpPr/>
      </dsp:nvSpPr>
      <dsp:spPr>
        <a:xfrm rot="5400000">
          <a:off x="-185966" y="1282538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5400000">
        <a:off x="-185966" y="1282538"/>
        <a:ext cx="1239777" cy="867844"/>
      </dsp:txXfrm>
    </dsp:sp>
    <dsp:sp modelId="{2E438EA6-32F9-4D79-9945-F7DEFD82EC7F}">
      <dsp:nvSpPr>
        <dsp:cNvPr id="0" name=""/>
        <dsp:cNvSpPr/>
      </dsp:nvSpPr>
      <dsp:spPr>
        <a:xfrm rot="5400000">
          <a:off x="4145794" y="-2181378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4264" tIns="29845" rIns="29845" bIns="29845" numCol="1" spcCol="1270" anchor="ctr" anchorCtr="0">
          <a:noAutofit/>
        </a:bodyPr>
        <a:lstStyle/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700" kern="1200" dirty="0" smtClean="0"/>
            <a:t> когнітивний</a:t>
          </a:r>
          <a:endParaRPr lang="ru-RU" sz="4700" kern="1200" dirty="0"/>
        </a:p>
      </dsp:txBody>
      <dsp:txXfrm rot="5400000">
        <a:off x="4145794" y="-2181378"/>
        <a:ext cx="805855" cy="7361755"/>
      </dsp:txXfrm>
    </dsp:sp>
    <dsp:sp modelId="{EA17CCF8-BFB8-4535-861B-176FAFA5D437}">
      <dsp:nvSpPr>
        <dsp:cNvPr id="0" name=""/>
        <dsp:cNvSpPr/>
      </dsp:nvSpPr>
      <dsp:spPr>
        <a:xfrm rot="5400000">
          <a:off x="-185966" y="2375579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5400000">
        <a:off x="-185966" y="2375579"/>
        <a:ext cx="1239777" cy="867844"/>
      </dsp:txXfrm>
    </dsp:sp>
    <dsp:sp modelId="{FC4B8FF4-0361-4C08-AC2D-107892D6FB74}">
      <dsp:nvSpPr>
        <dsp:cNvPr id="0" name=""/>
        <dsp:cNvSpPr/>
      </dsp:nvSpPr>
      <dsp:spPr>
        <a:xfrm rot="5400000">
          <a:off x="4145794" y="-1088336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4264" tIns="29845" rIns="29845" bIns="29845" numCol="1" spcCol="1270" anchor="ctr" anchorCtr="0">
          <a:noAutofit/>
        </a:bodyPr>
        <a:lstStyle/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700" kern="1200" dirty="0" err="1" smtClean="0"/>
            <a:t>операційно-діяльнісний</a:t>
          </a:r>
          <a:endParaRPr lang="ru-RU" sz="4700" kern="1200" dirty="0"/>
        </a:p>
      </dsp:txBody>
      <dsp:txXfrm rot="5400000">
        <a:off x="4145794" y="-1088336"/>
        <a:ext cx="805855" cy="7361755"/>
      </dsp:txXfrm>
    </dsp:sp>
    <dsp:sp modelId="{494FA408-624F-4439-B02E-5E351BBFDF54}">
      <dsp:nvSpPr>
        <dsp:cNvPr id="0" name=""/>
        <dsp:cNvSpPr/>
      </dsp:nvSpPr>
      <dsp:spPr>
        <a:xfrm rot="5400000">
          <a:off x="-185966" y="3468621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5400000">
        <a:off x="-185966" y="3468621"/>
        <a:ext cx="1239777" cy="867844"/>
      </dsp:txXfrm>
    </dsp:sp>
    <dsp:sp modelId="{8AA6A65C-81C9-4B26-8EE2-A734E6EE0439}">
      <dsp:nvSpPr>
        <dsp:cNvPr id="0" name=""/>
        <dsp:cNvSpPr/>
      </dsp:nvSpPr>
      <dsp:spPr>
        <a:xfrm rot="5400000">
          <a:off x="4145794" y="4704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4264" tIns="29845" rIns="29845" bIns="29845" numCol="1" spcCol="1270" anchor="ctr" anchorCtr="0">
          <a:noAutofit/>
        </a:bodyPr>
        <a:lstStyle/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700" kern="1200" dirty="0" smtClean="0"/>
            <a:t>рефлексивний </a:t>
          </a:r>
          <a:endParaRPr lang="ru-RU" sz="4700" kern="1200" dirty="0"/>
        </a:p>
      </dsp:txBody>
      <dsp:txXfrm rot="5400000">
        <a:off x="4145794" y="4704"/>
        <a:ext cx="805855" cy="73617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ubble-rp.ru/img/661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Аспекти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формування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 та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розвитку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b="1" dirty="0" err="1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фасилітативної</a:t>
            </a:r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 компетентності педагога як фахівця нової формації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653136"/>
            <a:ext cx="4742373" cy="1752600"/>
          </a:xfrm>
        </p:spPr>
        <p:txBody>
          <a:bodyPr>
            <a:normAutofit fontScale="85000" lnSpcReduction="10000"/>
          </a:bodyPr>
          <a:lstStyle/>
          <a:p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>Заступник директора з навчальної роботи </a:t>
            </a:r>
            <a:r>
              <a:rPr lang="uk-UA" dirty="0" err="1" smtClean="0">
                <a:solidFill>
                  <a:schemeClr val="tx2">
                    <a:lumMod val="50000"/>
                  </a:schemeClr>
                </a:solidFill>
              </a:rPr>
              <a:t>Веселівської</a:t>
            </a:r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> ЗОШ І-ІІІ ступенів </a:t>
            </a:r>
          </a:p>
          <a:p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> Григор'єва Тетяна Вікторівна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8" name="Picture 4" descr="http://dreampix.ru/wp-content/uploads/2014/02/white_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88640"/>
            <a:ext cx="3010918" cy="150803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ubble-rp.ru/img/661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Ключові аспекти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фасилітативної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компетентності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ubble-rp.ru/img/661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Багатогранність феномену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фасилітації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Категорія педагогіки </a:t>
            </a:r>
          </a:p>
          <a:p>
            <a:r>
              <a:rPr lang="uk-UA" dirty="0" smtClean="0"/>
              <a:t>Технологія навчання</a:t>
            </a:r>
          </a:p>
          <a:p>
            <a:r>
              <a:rPr lang="uk-UA" dirty="0" smtClean="0"/>
              <a:t>Ефективний механізм управління навчанням</a:t>
            </a:r>
          </a:p>
          <a:p>
            <a:r>
              <a:rPr lang="uk-UA" dirty="0" smtClean="0"/>
              <a:t>Феномен міжособистісного спілкування </a:t>
            </a:r>
          </a:p>
          <a:p>
            <a:r>
              <a:rPr lang="uk-UA" dirty="0" smtClean="0"/>
              <a:t>Компонент професійно-педагогічної культури</a:t>
            </a:r>
          </a:p>
          <a:p>
            <a:r>
              <a:rPr lang="uk-UA" dirty="0" smtClean="0"/>
              <a:t>Провідна компетентність педагога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ubble-rp.ru/img/661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Використані джерела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uk-UA" dirty="0" smtClean="0"/>
              <a:t>1. Борисюк С. О. Розвиток здатності до </a:t>
            </a:r>
            <a:r>
              <a:rPr lang="uk-UA" dirty="0" err="1" smtClean="0"/>
              <a:t>фасилітативної</a:t>
            </a:r>
            <a:r>
              <a:rPr lang="uk-UA" dirty="0" smtClean="0"/>
              <a:t> взаємодії у майбутніх соціальних педагогів засобами соціально-педагогічного тренінгу / С. О. Борисюк // Наукові записки НДУ ім. М. Гоголя. Психолого-педагогічні науки. – 2011. – № 5. – С. 180-182. </a:t>
            </a:r>
            <a:endParaRPr lang="ru-RU" dirty="0" smtClean="0"/>
          </a:p>
          <a:p>
            <a:r>
              <a:rPr lang="uk-UA" dirty="0" smtClean="0"/>
              <a:t>2. </a:t>
            </a:r>
            <a:r>
              <a:rPr lang="uk-UA" dirty="0" err="1" smtClean="0"/>
              <a:t>Врублевская</a:t>
            </a:r>
            <a:r>
              <a:rPr lang="uk-UA" dirty="0" smtClean="0"/>
              <a:t> Е. Г. </a:t>
            </a:r>
            <a:r>
              <a:rPr lang="uk-UA" dirty="0" err="1" smtClean="0"/>
              <a:t>Развитие</a:t>
            </a:r>
            <a:r>
              <a:rPr lang="uk-UA" dirty="0" smtClean="0"/>
              <a:t> </a:t>
            </a:r>
            <a:r>
              <a:rPr lang="uk-UA" dirty="0" err="1" smtClean="0"/>
              <a:t>способности</a:t>
            </a:r>
            <a:r>
              <a:rPr lang="uk-UA" dirty="0" smtClean="0"/>
              <a:t> </a:t>
            </a:r>
            <a:r>
              <a:rPr lang="uk-UA" dirty="0" err="1" smtClean="0"/>
              <a:t>педагогов</a:t>
            </a:r>
            <a:r>
              <a:rPr lang="uk-UA" dirty="0" smtClean="0"/>
              <a:t> к </a:t>
            </a:r>
            <a:r>
              <a:rPr lang="uk-UA" dirty="0" err="1" smtClean="0"/>
              <a:t>фасилитирующему</a:t>
            </a:r>
            <a:r>
              <a:rPr lang="uk-UA" dirty="0" smtClean="0"/>
              <a:t> </a:t>
            </a:r>
            <a:r>
              <a:rPr lang="uk-UA" dirty="0" err="1" smtClean="0"/>
              <a:t>общению</a:t>
            </a:r>
            <a:r>
              <a:rPr lang="uk-UA" dirty="0" smtClean="0"/>
              <a:t>: [</a:t>
            </a:r>
            <a:r>
              <a:rPr lang="uk-UA" dirty="0" err="1" smtClean="0"/>
              <a:t>учебное</a:t>
            </a:r>
            <a:r>
              <a:rPr lang="uk-UA" dirty="0" smtClean="0"/>
              <a:t> </a:t>
            </a:r>
            <a:r>
              <a:rPr lang="uk-UA" dirty="0" err="1" smtClean="0"/>
              <a:t>пособие</a:t>
            </a:r>
            <a:r>
              <a:rPr lang="uk-UA" dirty="0" smtClean="0"/>
              <a:t>]. / Е. Г. </a:t>
            </a:r>
            <a:r>
              <a:rPr lang="uk-UA" dirty="0" err="1" smtClean="0"/>
              <a:t>Врублевская</a:t>
            </a:r>
            <a:r>
              <a:rPr lang="uk-UA" dirty="0" smtClean="0"/>
              <a:t>. – </a:t>
            </a:r>
            <a:r>
              <a:rPr lang="uk-UA" dirty="0" err="1" smtClean="0"/>
              <a:t>Хабаровск</a:t>
            </a:r>
            <a:r>
              <a:rPr lang="uk-UA" dirty="0" smtClean="0"/>
              <a:t>, 2001. – 182 с. </a:t>
            </a:r>
            <a:endParaRPr lang="ru-RU" dirty="0" smtClean="0"/>
          </a:p>
          <a:p>
            <a:r>
              <a:rPr lang="uk-UA" dirty="0" smtClean="0"/>
              <a:t>3. </a:t>
            </a:r>
            <a:r>
              <a:rPr lang="uk-UA" dirty="0" err="1" smtClean="0"/>
              <a:t>Гарькавец</a:t>
            </a:r>
            <a:r>
              <a:rPr lang="uk-UA" dirty="0" smtClean="0"/>
              <a:t> С. А. </a:t>
            </a:r>
            <a:r>
              <a:rPr lang="uk-UA" dirty="0" err="1" smtClean="0"/>
              <a:t>Психология</a:t>
            </a:r>
            <a:r>
              <a:rPr lang="uk-UA" dirty="0" smtClean="0"/>
              <a:t> невербального </a:t>
            </a:r>
            <a:r>
              <a:rPr lang="uk-UA" dirty="0" err="1" smtClean="0"/>
              <a:t>общения</a:t>
            </a:r>
            <a:r>
              <a:rPr lang="uk-UA" dirty="0" smtClean="0"/>
              <a:t>: [</a:t>
            </a:r>
            <a:r>
              <a:rPr lang="uk-UA" dirty="0" err="1" smtClean="0"/>
              <a:t>учебное</a:t>
            </a:r>
            <a:r>
              <a:rPr lang="uk-UA" dirty="0" smtClean="0"/>
              <a:t> </a:t>
            </a:r>
            <a:r>
              <a:rPr lang="uk-UA" dirty="0" err="1" smtClean="0"/>
              <a:t>пособие</a:t>
            </a:r>
            <a:r>
              <a:rPr lang="uk-UA" dirty="0" smtClean="0"/>
              <a:t>]. / С. А. </a:t>
            </a:r>
            <a:r>
              <a:rPr lang="uk-UA" dirty="0" err="1" smtClean="0"/>
              <a:t>Гарькавец</a:t>
            </a:r>
            <a:r>
              <a:rPr lang="uk-UA" dirty="0" smtClean="0"/>
              <a:t>. – </a:t>
            </a:r>
            <a:r>
              <a:rPr lang="uk-UA" dirty="0" err="1" smtClean="0"/>
              <a:t>Северодонецк</a:t>
            </a:r>
            <a:r>
              <a:rPr lang="uk-UA" dirty="0" smtClean="0"/>
              <a:t> : </a:t>
            </a:r>
            <a:r>
              <a:rPr lang="uk-UA" dirty="0" err="1" smtClean="0"/>
              <a:t>Изд-во</a:t>
            </a:r>
            <a:r>
              <a:rPr lang="uk-UA" dirty="0" smtClean="0"/>
              <a:t> «Петит», 2015. – 214 с. </a:t>
            </a:r>
            <a:endParaRPr lang="ru-RU" dirty="0" smtClean="0"/>
          </a:p>
          <a:p>
            <a:r>
              <a:rPr lang="uk-UA" dirty="0" smtClean="0"/>
              <a:t>4. </a:t>
            </a:r>
            <a:r>
              <a:rPr lang="uk-UA" dirty="0" err="1" smtClean="0"/>
              <a:t>Гарькавець</a:t>
            </a:r>
            <a:r>
              <a:rPr lang="uk-UA" dirty="0" smtClean="0"/>
              <a:t> С. О. Система соціально-психологічних впливів і проблема формування </a:t>
            </a:r>
            <a:r>
              <a:rPr lang="uk-UA" dirty="0" err="1" smtClean="0"/>
              <a:t>просоціальних</a:t>
            </a:r>
            <a:r>
              <a:rPr lang="uk-UA" dirty="0" smtClean="0"/>
              <a:t> установок школярів / С. О. </a:t>
            </a:r>
            <a:r>
              <a:rPr lang="uk-UA" dirty="0" err="1" smtClean="0"/>
              <a:t>Гарькавець</a:t>
            </a:r>
            <a:r>
              <a:rPr lang="uk-UA" dirty="0" smtClean="0"/>
              <a:t> // Науково-методичний журнал «Освіта на Луганщині». – 2015. ‒ № 2(41). – С. 34-39. </a:t>
            </a:r>
            <a:endParaRPr lang="ru-RU" dirty="0" smtClean="0"/>
          </a:p>
          <a:p>
            <a:r>
              <a:rPr lang="uk-UA" dirty="0" smtClean="0"/>
              <a:t>5. </a:t>
            </a:r>
            <a:r>
              <a:rPr lang="uk-UA" dirty="0" err="1" smtClean="0"/>
              <a:t>Жижина</a:t>
            </a:r>
            <a:r>
              <a:rPr lang="uk-UA" dirty="0" smtClean="0"/>
              <a:t> И. В. </a:t>
            </a:r>
            <a:r>
              <a:rPr lang="uk-UA" dirty="0" err="1" smtClean="0"/>
              <a:t>Психологические</a:t>
            </a:r>
            <a:r>
              <a:rPr lang="uk-UA" dirty="0" smtClean="0"/>
              <a:t> </a:t>
            </a:r>
            <a:r>
              <a:rPr lang="uk-UA" dirty="0" err="1" smtClean="0"/>
              <a:t>особенности</a:t>
            </a:r>
            <a:r>
              <a:rPr lang="uk-UA" dirty="0" smtClean="0"/>
              <a:t> </a:t>
            </a:r>
            <a:r>
              <a:rPr lang="uk-UA" dirty="0" err="1" smtClean="0"/>
              <a:t>развития</a:t>
            </a:r>
            <a:r>
              <a:rPr lang="uk-UA" dirty="0" smtClean="0"/>
              <a:t> </a:t>
            </a:r>
            <a:r>
              <a:rPr lang="uk-UA" dirty="0" err="1" smtClean="0"/>
              <a:t>фасилитации</a:t>
            </a:r>
            <a:r>
              <a:rPr lang="uk-UA" dirty="0" smtClean="0"/>
              <a:t> педагога : автореф. дис. на </a:t>
            </a:r>
            <a:r>
              <a:rPr lang="uk-UA" dirty="0" err="1" smtClean="0"/>
              <a:t>соискание</a:t>
            </a:r>
            <a:r>
              <a:rPr lang="uk-UA" dirty="0" smtClean="0"/>
              <a:t> </a:t>
            </a:r>
            <a:r>
              <a:rPr lang="uk-UA" dirty="0" err="1" smtClean="0"/>
              <a:t>учен</a:t>
            </a:r>
            <a:r>
              <a:rPr lang="uk-UA" dirty="0" smtClean="0"/>
              <a:t>. </a:t>
            </a:r>
            <a:r>
              <a:rPr lang="uk-UA" dirty="0" err="1" smtClean="0"/>
              <a:t>степени</a:t>
            </a:r>
            <a:r>
              <a:rPr lang="uk-UA" dirty="0" smtClean="0"/>
              <a:t> канд. </a:t>
            </a:r>
            <a:r>
              <a:rPr lang="uk-UA" dirty="0" err="1" smtClean="0"/>
              <a:t>психол</a:t>
            </a:r>
            <a:r>
              <a:rPr lang="uk-UA" dirty="0" smtClean="0"/>
              <a:t>. наук : спец. 19.00.07 «</a:t>
            </a:r>
            <a:r>
              <a:rPr lang="uk-UA" dirty="0" err="1" smtClean="0"/>
              <a:t>Педагогическая</a:t>
            </a:r>
            <a:r>
              <a:rPr lang="uk-UA" dirty="0" smtClean="0"/>
              <a:t> </a:t>
            </a:r>
            <a:r>
              <a:rPr lang="uk-UA" dirty="0" err="1" smtClean="0"/>
              <a:t>психология</a:t>
            </a:r>
            <a:r>
              <a:rPr lang="uk-UA" dirty="0" smtClean="0"/>
              <a:t>» / И. В. </a:t>
            </a:r>
            <a:r>
              <a:rPr lang="uk-UA" dirty="0" err="1" smtClean="0"/>
              <a:t>Жижина</a:t>
            </a:r>
            <a:r>
              <a:rPr lang="uk-UA" dirty="0" smtClean="0"/>
              <a:t>. – </a:t>
            </a:r>
            <a:r>
              <a:rPr lang="uk-UA" dirty="0" err="1" smtClean="0"/>
              <a:t>СПб</a:t>
            </a:r>
            <a:r>
              <a:rPr lang="uk-UA" dirty="0" smtClean="0"/>
              <a:t>., 2000. – 20 с. </a:t>
            </a:r>
            <a:endParaRPr lang="ru-RU" dirty="0" smtClean="0"/>
          </a:p>
          <a:p>
            <a:r>
              <a:rPr lang="uk-UA" dirty="0" smtClean="0"/>
              <a:t>6. </a:t>
            </a:r>
            <a:r>
              <a:rPr lang="uk-UA" dirty="0" err="1" smtClean="0"/>
              <a:t>Орбан-Лембрик</a:t>
            </a:r>
            <a:r>
              <a:rPr lang="uk-UA" dirty="0" smtClean="0"/>
              <a:t> Л. Е. Психологія професійної комунікації: [монографія]. / Л. Е. </a:t>
            </a:r>
            <a:r>
              <a:rPr lang="uk-UA" dirty="0" err="1" smtClean="0"/>
              <a:t>Орбан-Лембрик</a:t>
            </a:r>
            <a:r>
              <a:rPr lang="uk-UA" dirty="0" smtClean="0"/>
              <a:t>. – Чернівці : Книги – ХХІ, 2009. – 528 с. </a:t>
            </a:r>
            <a:endParaRPr lang="ru-RU" dirty="0" smtClean="0"/>
          </a:p>
          <a:p>
            <a:r>
              <a:rPr lang="uk-UA" dirty="0" smtClean="0"/>
              <a:t>7. </a:t>
            </a:r>
            <a:r>
              <a:rPr lang="uk-UA" dirty="0" err="1" smtClean="0"/>
              <a:t>Роджерс</a:t>
            </a:r>
            <a:r>
              <a:rPr lang="uk-UA" dirty="0" smtClean="0"/>
              <a:t> К. Свобода учиться / К. </a:t>
            </a:r>
            <a:r>
              <a:rPr lang="uk-UA" dirty="0" err="1" smtClean="0"/>
              <a:t>Роджерс</a:t>
            </a:r>
            <a:r>
              <a:rPr lang="uk-UA" dirty="0" smtClean="0"/>
              <a:t>, Дж. </a:t>
            </a:r>
            <a:r>
              <a:rPr lang="uk-UA" dirty="0" err="1" smtClean="0"/>
              <a:t>Фрейберг</a:t>
            </a:r>
            <a:r>
              <a:rPr lang="uk-UA" dirty="0" smtClean="0"/>
              <a:t> – [пер. с англ. А. Б. Орлова, С. С. Степанова, Е. Ю. </a:t>
            </a:r>
            <a:r>
              <a:rPr lang="uk-UA" dirty="0" err="1" smtClean="0"/>
              <a:t>Патяевой</a:t>
            </a:r>
            <a:r>
              <a:rPr lang="uk-UA" dirty="0" smtClean="0"/>
              <a:t>]. – М., 2002. – 527 с. </a:t>
            </a:r>
            <a:endParaRPr lang="ru-RU" dirty="0" smtClean="0"/>
          </a:p>
          <a:p>
            <a:r>
              <a:rPr lang="uk-UA" dirty="0" smtClean="0"/>
              <a:t>8. </a:t>
            </a:r>
            <a:r>
              <a:rPr lang="uk-UA" dirty="0" err="1" smtClean="0"/>
              <a:t>Социальная</a:t>
            </a:r>
            <a:r>
              <a:rPr lang="uk-UA" dirty="0" smtClean="0"/>
              <a:t> </a:t>
            </a:r>
            <a:r>
              <a:rPr lang="uk-UA" dirty="0" err="1" smtClean="0"/>
              <a:t>психология</a:t>
            </a:r>
            <a:r>
              <a:rPr lang="uk-UA" dirty="0" smtClean="0"/>
              <a:t> / Ш. </a:t>
            </a:r>
            <a:r>
              <a:rPr lang="uk-UA" dirty="0" err="1" smtClean="0"/>
              <a:t>Тейлор</a:t>
            </a:r>
            <a:r>
              <a:rPr lang="uk-UA" dirty="0" smtClean="0"/>
              <a:t>, Л. </a:t>
            </a:r>
            <a:r>
              <a:rPr lang="uk-UA" dirty="0" err="1" smtClean="0"/>
              <a:t>Пипло</a:t>
            </a:r>
            <a:r>
              <a:rPr lang="uk-UA" dirty="0" smtClean="0"/>
              <a:t>, Д. </a:t>
            </a:r>
            <a:r>
              <a:rPr lang="uk-UA" dirty="0" err="1" smtClean="0"/>
              <a:t>Сирс</a:t>
            </a:r>
            <a:r>
              <a:rPr lang="uk-UA" dirty="0" smtClean="0"/>
              <a:t>. – [10-е </a:t>
            </a:r>
            <a:r>
              <a:rPr lang="uk-UA" dirty="0" err="1" smtClean="0"/>
              <a:t>изд</a:t>
            </a:r>
            <a:r>
              <a:rPr lang="uk-UA" dirty="0" smtClean="0"/>
              <a:t>.]. – </a:t>
            </a:r>
            <a:r>
              <a:rPr lang="uk-UA" dirty="0" err="1" smtClean="0"/>
              <a:t>СПб</a:t>
            </a:r>
            <a:r>
              <a:rPr lang="uk-UA" dirty="0" smtClean="0"/>
              <a:t>. : </a:t>
            </a:r>
            <a:r>
              <a:rPr lang="uk-UA" dirty="0" err="1" smtClean="0"/>
              <a:t>Питер</a:t>
            </a:r>
            <a:r>
              <a:rPr lang="uk-UA" dirty="0" smtClean="0"/>
              <a:t>, 2004. – 767 с. – (</a:t>
            </a:r>
            <a:r>
              <a:rPr lang="uk-UA" dirty="0" err="1" smtClean="0"/>
              <a:t>Серия</a:t>
            </a:r>
            <a:r>
              <a:rPr lang="uk-UA" dirty="0" smtClean="0"/>
              <a:t> «</a:t>
            </a:r>
            <a:r>
              <a:rPr lang="uk-UA" dirty="0" err="1" smtClean="0"/>
              <a:t>Мастера</a:t>
            </a:r>
            <a:r>
              <a:rPr lang="uk-UA" dirty="0" smtClean="0"/>
              <a:t> </a:t>
            </a:r>
            <a:r>
              <a:rPr lang="uk-UA" dirty="0" err="1" smtClean="0"/>
              <a:t>психологии</a:t>
            </a:r>
            <a:r>
              <a:rPr lang="uk-UA" dirty="0" smtClean="0"/>
              <a:t>»). </a:t>
            </a:r>
            <a:endParaRPr lang="ru-RU" dirty="0" smtClean="0"/>
          </a:p>
          <a:p>
            <a:r>
              <a:rPr lang="uk-UA" dirty="0" smtClean="0"/>
              <a:t>9. </a:t>
            </a:r>
            <a:r>
              <a:rPr lang="uk-UA" dirty="0" err="1" smtClean="0"/>
              <a:t>Третьяченко</a:t>
            </a:r>
            <a:r>
              <a:rPr lang="uk-UA" dirty="0" smtClean="0"/>
              <a:t> В. В. Управлінські команди: методологія та теорія, формування і розвиток: [монографія]. / В. В. </a:t>
            </a:r>
            <a:r>
              <a:rPr lang="uk-UA" dirty="0" err="1" smtClean="0"/>
              <a:t>Третьяченко</a:t>
            </a:r>
            <a:r>
              <a:rPr lang="uk-UA" dirty="0" smtClean="0"/>
              <a:t>. – Луганськ : Вид-во СНУ ім. В. Даля, 2004. – 300 с.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ubble-rp.ru/img/661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Autofit/>
          </a:bodyPr>
          <a:lstStyle/>
          <a:p>
            <a:r>
              <a:rPr lang="uk-UA" sz="3600" dirty="0" smtClean="0"/>
              <a:t>Кожна дитина - унікальний світ, який потребує використання не стандартного, а особливого педагогічного </a:t>
            </a:r>
            <a:r>
              <a:rPr lang="uk-UA" sz="3600" dirty="0" err="1" smtClean="0"/>
              <a:t>“ключика”</a:t>
            </a: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sz="3600" dirty="0" smtClean="0"/>
              <a:t>				</a:t>
            </a:r>
            <a:r>
              <a:rPr lang="uk-UA" sz="3600" i="1" dirty="0" smtClean="0"/>
              <a:t>В.О.Сухомлинський  </a:t>
            </a:r>
            <a:endParaRPr lang="ru-RU" sz="36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96001" y="2967335"/>
            <a:ext cx="49519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Дякую за увагу!</a:t>
            </a:r>
            <a:endParaRPr lang="ru-RU" sz="5400" b="1" cap="none" spc="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bubble-rp.ru/img/661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</a:rPr>
              <a:t>Вчитель нової формації 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4340" name="Picture 4" descr="https://fs00.infourok.ru/images/doc/181/207953/hello_html_25cf9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841776"/>
            <a:ext cx="2232497" cy="2016224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888232"/>
          <a:ext cx="8229600" cy="4061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bubble-rp.ru/img/661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</a:rPr>
              <a:t>Чинники формування структурних компонентів </a:t>
            </a:r>
            <a:r>
              <a:rPr lang="uk-UA" b="1" dirty="0" err="1" smtClean="0">
                <a:solidFill>
                  <a:schemeClr val="accent4">
                    <a:lumMod val="50000"/>
                  </a:schemeClr>
                </a:solidFill>
              </a:rPr>
              <a:t>фасилітативної</a:t>
            </a:r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</a:rPr>
              <a:t> компетентності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916113"/>
          <a:ext cx="8229600" cy="4210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bubble-rp.ru/img/661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 err="1" smtClean="0">
                <a:solidFill>
                  <a:schemeClr val="accent4">
                    <a:lumMod val="50000"/>
                  </a:schemeClr>
                </a:solidFill>
              </a:rPr>
              <a:t>Фасилітація</a:t>
            </a:r>
            <a:r>
              <a:rPr lang="uk-UA" dirty="0" smtClean="0">
                <a:solidFill>
                  <a:schemeClr val="accent4">
                    <a:lumMod val="50000"/>
                  </a:schemeClr>
                </a:solidFill>
              </a:rPr>
              <a:t> (від англійського дієслова  “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facilitate</a:t>
            </a:r>
            <a:r>
              <a:rPr lang="uk-UA" dirty="0" smtClean="0">
                <a:solidFill>
                  <a:schemeClr val="accent4">
                    <a:lumMod val="50000"/>
                  </a:schemeClr>
                </a:solidFill>
              </a:rPr>
              <a:t>”) </a:t>
            </a:r>
          </a:p>
          <a:p>
            <a:pPr>
              <a:buFontTx/>
              <a:buChar char="-"/>
            </a:pPr>
            <a:r>
              <a:rPr lang="uk-UA" dirty="0" smtClean="0">
                <a:solidFill>
                  <a:schemeClr val="accent4">
                    <a:lumMod val="50000"/>
                  </a:schemeClr>
                </a:solidFill>
              </a:rPr>
              <a:t>полегшувати;</a:t>
            </a:r>
          </a:p>
          <a:p>
            <a:pPr>
              <a:buFontTx/>
              <a:buChar char="-"/>
            </a:pPr>
            <a:r>
              <a:rPr lang="uk-UA" dirty="0" smtClean="0">
                <a:solidFill>
                  <a:schemeClr val="accent4">
                    <a:lumMod val="50000"/>
                  </a:schemeClr>
                </a:solidFill>
              </a:rPr>
              <a:t>сприяти;</a:t>
            </a:r>
          </a:p>
          <a:p>
            <a:pPr>
              <a:buFontTx/>
              <a:buChar char="-"/>
            </a:pPr>
            <a:r>
              <a:rPr lang="uk-UA" dirty="0" smtClean="0">
                <a:solidFill>
                  <a:schemeClr val="accent4">
                    <a:lumMod val="50000"/>
                  </a:schemeClr>
                </a:solidFill>
              </a:rPr>
              <a:t>допомагати;</a:t>
            </a:r>
          </a:p>
          <a:p>
            <a:pPr>
              <a:buFontTx/>
              <a:buChar char="-"/>
            </a:pPr>
            <a:r>
              <a:rPr lang="uk-UA" dirty="0" smtClean="0">
                <a:solidFill>
                  <a:schemeClr val="accent4">
                    <a:lumMod val="50000"/>
                  </a:schemeClr>
                </a:solidFill>
              </a:rPr>
              <a:t>просувати. 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6388" name="Picture 4" descr="http://www.solnobr27.ru/wp-content/uploads/2015/09/Medudval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132856"/>
            <a:ext cx="3695271" cy="406574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2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ubble-rp.ru/img/661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Дослідження </a:t>
            </a:r>
            <a:r>
              <a:rPr lang="uk-UA" dirty="0" err="1" smtClean="0"/>
              <a:t>фасилітації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На підставі аналізу численної кількості досліджень (Г.</a:t>
            </a:r>
            <a:r>
              <a:rPr lang="uk-UA" dirty="0" err="1" smtClean="0"/>
              <a:t>Балл</a:t>
            </a:r>
            <a:r>
              <a:rPr lang="uk-UA" dirty="0" smtClean="0"/>
              <a:t>, О.Врублевська, А.</a:t>
            </a:r>
            <a:r>
              <a:rPr lang="uk-UA" dirty="0" err="1" smtClean="0"/>
              <a:t>Маслоу</a:t>
            </a:r>
            <a:r>
              <a:rPr lang="uk-UA" dirty="0" smtClean="0"/>
              <a:t>, В.Соловйов, В.</a:t>
            </a:r>
            <a:r>
              <a:rPr lang="uk-UA" dirty="0" err="1" smtClean="0"/>
              <a:t>Франкл</a:t>
            </a:r>
            <a:r>
              <a:rPr lang="uk-UA" dirty="0" smtClean="0"/>
              <a:t>, Е.</a:t>
            </a:r>
            <a:r>
              <a:rPr lang="uk-UA" dirty="0" err="1" smtClean="0"/>
              <a:t>Фромм</a:t>
            </a:r>
            <a:r>
              <a:rPr lang="uk-UA" dirty="0" smtClean="0"/>
              <a:t>, О.</a:t>
            </a:r>
            <a:r>
              <a:rPr lang="uk-UA" dirty="0" err="1" smtClean="0"/>
              <a:t>Кондрашихіна</a:t>
            </a:r>
            <a:r>
              <a:rPr lang="uk-UA" dirty="0" smtClean="0"/>
              <a:t>, К.</a:t>
            </a:r>
            <a:r>
              <a:rPr lang="uk-UA" dirty="0" err="1" smtClean="0"/>
              <a:t>Роджерс</a:t>
            </a:r>
            <a:r>
              <a:rPr lang="uk-UA" dirty="0" smtClean="0"/>
              <a:t>, Л.Виготський) </a:t>
            </a:r>
            <a:r>
              <a:rPr lang="uk-UA" dirty="0" err="1" smtClean="0"/>
              <a:t>фасилітативність</a:t>
            </a:r>
            <a:r>
              <a:rPr lang="uk-UA" dirty="0" smtClean="0"/>
              <a:t> розглядається як фактор, що випливає на міжособистісну взаємодію:</a:t>
            </a:r>
          </a:p>
          <a:p>
            <a:pPr>
              <a:buFontTx/>
              <a:buChar char="-"/>
            </a:pPr>
            <a:r>
              <a:rPr lang="uk-UA" dirty="0" err="1" smtClean="0"/>
              <a:t>фасилітуюча</a:t>
            </a:r>
            <a:r>
              <a:rPr lang="uk-UA" dirty="0" smtClean="0"/>
              <a:t> взаємодія;</a:t>
            </a:r>
          </a:p>
          <a:p>
            <a:pPr>
              <a:buFontTx/>
              <a:buChar char="-"/>
            </a:pPr>
            <a:r>
              <a:rPr lang="uk-UA" dirty="0" err="1" smtClean="0"/>
              <a:t>фасилітуюче</a:t>
            </a:r>
            <a:r>
              <a:rPr lang="uk-UA" dirty="0" smtClean="0"/>
              <a:t> </a:t>
            </a:r>
            <a:r>
              <a:rPr lang="uk-UA" dirty="0" smtClean="0"/>
              <a:t>спілкування;</a:t>
            </a:r>
          </a:p>
          <a:p>
            <a:pPr>
              <a:buFontTx/>
              <a:buChar char="-"/>
            </a:pPr>
            <a:r>
              <a:rPr lang="uk-UA" dirty="0" err="1" smtClean="0"/>
              <a:t>фасилітаційний</a:t>
            </a:r>
            <a:r>
              <a:rPr lang="uk-UA" dirty="0" smtClean="0"/>
              <a:t> вплив, </a:t>
            </a:r>
            <a:r>
              <a:rPr lang="uk-UA" dirty="0" smtClean="0"/>
              <a:t>що </a:t>
            </a:r>
            <a:r>
              <a:rPr lang="uk-UA" dirty="0" smtClean="0"/>
              <a:t>виявляється в інтенсифікації, покращенні, прискоренні, внесенні позитивних змін. 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ubble-rp.ru/img/661702.jpg"/>
          <p:cNvPicPr>
            <a:picLocks noChangeAspect="1" noChangeArrowheads="1"/>
          </p:cNvPicPr>
          <p:nvPr/>
        </p:nvPicPr>
        <p:blipFill>
          <a:blip r:embed="rId2" cstate="print"/>
          <a:srcRect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</a:rPr>
              <a:t>Види </a:t>
            </a:r>
            <a:r>
              <a:rPr lang="uk-UA" b="1" dirty="0" err="1" smtClean="0">
                <a:solidFill>
                  <a:schemeClr val="accent4">
                    <a:lumMod val="50000"/>
                  </a:schemeClr>
                </a:solidFill>
              </a:rPr>
              <a:t>фасилітації</a:t>
            </a:r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ubble-rp.ru/img/661702.jpg"/>
          <p:cNvPicPr>
            <a:picLocks noChangeAspect="1" noChangeArrowheads="1"/>
          </p:cNvPicPr>
          <p:nvPr/>
        </p:nvPicPr>
        <p:blipFill>
          <a:blip r:embed="rId2" cstate="print"/>
          <a:srcRect b="38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80120"/>
          </a:xfrm>
        </p:spPr>
        <p:txBody>
          <a:bodyPr/>
          <a:lstStyle/>
          <a:p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Педагогічна </a:t>
            </a:r>
            <a:r>
              <a:rPr lang="uk-UA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фасилітація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7544" y="198884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051720" y="1340768"/>
            <a:ext cx="4968552" cy="50405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chemeClr val="accent4">
                    <a:lumMod val="50000"/>
                  </a:schemeClr>
                </a:solidFill>
              </a:rPr>
              <a:t>Підходи до даної категорії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ubble-rp.ru/img/661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Педагог-фасилітатор</a:t>
            </a:r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володіє: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340768"/>
          <a:ext cx="822960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ubble-rp.ru/img/661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uk-UA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Психологічний портрет </a:t>
            </a:r>
            <a:br>
              <a:rPr lang="uk-UA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педагога-фасилітатора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80520"/>
          </a:xfrm>
        </p:spPr>
        <p:txBody>
          <a:bodyPr>
            <a:noAutofit/>
          </a:bodyPr>
          <a:lstStyle/>
          <a:p>
            <a:r>
              <a:rPr lang="uk-UA" dirty="0" smtClean="0"/>
              <a:t>Активність;</a:t>
            </a:r>
            <a:endParaRPr lang="uk-UA" dirty="0" smtClean="0"/>
          </a:p>
          <a:p>
            <a:r>
              <a:rPr lang="uk-UA" dirty="0" smtClean="0"/>
              <a:t>к</a:t>
            </a:r>
            <a:r>
              <a:rPr lang="uk-UA" dirty="0" smtClean="0"/>
              <a:t>реативність;</a:t>
            </a:r>
            <a:endParaRPr lang="uk-UA" dirty="0" smtClean="0"/>
          </a:p>
          <a:p>
            <a:r>
              <a:rPr lang="uk-UA" dirty="0" smtClean="0"/>
              <a:t>і</a:t>
            </a:r>
            <a:r>
              <a:rPr lang="uk-UA" dirty="0" smtClean="0"/>
              <a:t>ніціативність;</a:t>
            </a:r>
            <a:endParaRPr lang="uk-UA" dirty="0" smtClean="0"/>
          </a:p>
          <a:p>
            <a:r>
              <a:rPr lang="uk-UA" dirty="0" smtClean="0"/>
              <a:t>т</a:t>
            </a:r>
            <a:r>
              <a:rPr lang="uk-UA" dirty="0" smtClean="0"/>
              <a:t>олерантність;</a:t>
            </a:r>
            <a:endParaRPr lang="uk-UA" dirty="0" smtClean="0"/>
          </a:p>
          <a:p>
            <a:r>
              <a:rPr lang="uk-UA" dirty="0" smtClean="0"/>
              <a:t>рефлективність;</a:t>
            </a:r>
            <a:endParaRPr lang="uk-UA" dirty="0" smtClean="0"/>
          </a:p>
          <a:p>
            <a:r>
              <a:rPr lang="uk-UA" dirty="0" smtClean="0"/>
              <a:t>відповідальність</a:t>
            </a:r>
            <a:endParaRPr lang="uk-UA" dirty="0" smtClean="0"/>
          </a:p>
          <a:p>
            <a:r>
              <a:rPr lang="uk-UA" dirty="0" err="1" smtClean="0"/>
              <a:t>к</a:t>
            </a:r>
            <a:r>
              <a:rPr lang="uk-UA" dirty="0" err="1" smtClean="0"/>
              <a:t>омунікативність</a:t>
            </a:r>
            <a:r>
              <a:rPr lang="uk-UA" dirty="0" smtClean="0"/>
              <a:t>;</a:t>
            </a:r>
            <a:endParaRPr lang="uk-UA" dirty="0" smtClean="0"/>
          </a:p>
          <a:p>
            <a:r>
              <a:rPr lang="uk-UA" dirty="0" smtClean="0"/>
              <a:t>з</a:t>
            </a:r>
            <a:r>
              <a:rPr lang="uk-UA" dirty="0" smtClean="0"/>
              <a:t>агальна життєстійкість.</a:t>
            </a:r>
            <a:endParaRPr lang="uk-UA" dirty="0" smtClean="0"/>
          </a:p>
          <a:p>
            <a:endParaRPr lang="ru-RU" sz="2000" dirty="0"/>
          </a:p>
        </p:txBody>
      </p:sp>
      <p:pic>
        <p:nvPicPr>
          <p:cNvPr id="6" name="Picture 2" descr="http://beprime.ru/wp-content/uploads/2012/01/team-building-300x2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276872"/>
            <a:ext cx="4596709" cy="3036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0"/>
                            </p:stCondLst>
                            <p:childTnLst>
                              <p:par>
                                <p:cTn id="44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737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Аспекти формування та розвитку  фасилітативної компетентності педагога як фахівця нової формації</vt:lpstr>
      <vt:lpstr>Вчитель нової формації </vt:lpstr>
      <vt:lpstr>Чинники формування структурних компонентів фасилітативної компетентності</vt:lpstr>
      <vt:lpstr>Слайд 4</vt:lpstr>
      <vt:lpstr>Дослідження фасилітації </vt:lpstr>
      <vt:lpstr>Види фасилітації </vt:lpstr>
      <vt:lpstr>Педагогічна фасилітація</vt:lpstr>
      <vt:lpstr>Педагог-фасилітатор володіє:</vt:lpstr>
      <vt:lpstr>Психологічний портрет  педагога-фасилітатора</vt:lpstr>
      <vt:lpstr>Ключові аспекти фасилітативної компетентності </vt:lpstr>
      <vt:lpstr>Багатогранність феномену фасилітації</vt:lpstr>
      <vt:lpstr>Використані джерела</vt:lpstr>
      <vt:lpstr>Кожна дитина - унікальний світ, який потребує використання не стандартного, а особливого педагогічного “ключика”     В.О.Сухомлинський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Аспекти формування та розвитку  фасилітативної компетентності педагога як фахівця нової формації</dc:title>
  <dc:creator>Оксана</dc:creator>
  <cp:lastModifiedBy>Оксана</cp:lastModifiedBy>
  <cp:revision>5</cp:revision>
  <dcterms:created xsi:type="dcterms:W3CDTF">2017-11-17T08:33:39Z</dcterms:created>
  <dcterms:modified xsi:type="dcterms:W3CDTF">2017-11-20T09:26:08Z</dcterms:modified>
</cp:coreProperties>
</file>