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5A5F380-48E0-479B-96D8-2791A43EB9E3}">
          <p14:sldIdLst>
            <p14:sldId id="256"/>
            <p14:sldId id="257"/>
            <p14:sldId id="260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CC99"/>
    <a:srgbClr val="FFFF99"/>
    <a:srgbClr val="CCECFF"/>
    <a:srgbClr val="FF6600"/>
    <a:srgbClr val="00CC00"/>
    <a:srgbClr val="66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32" autoAdjust="0"/>
    <p:restoredTop sz="94660"/>
  </p:normalViewPr>
  <p:slideViewPr>
    <p:cSldViewPr>
      <p:cViewPr varScale="1">
        <p:scale>
          <a:sx n="55" d="100"/>
          <a:sy n="55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26.02.19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CC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60648"/>
            <a:ext cx="7380312" cy="24482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Урок-</a:t>
            </a:r>
            <a:r>
              <a:rPr lang="ru-RU" sz="6000" b="1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змагання</a:t>
            </a:r>
            <a:r>
              <a:rPr lang="ru-RU" sz="6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algn="ctr"/>
            <a:r>
              <a:rPr lang="ru-RU" sz="6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з </a:t>
            </a:r>
            <a:r>
              <a:rPr lang="ru-RU" sz="6000" b="1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української</a:t>
            </a:r>
            <a:r>
              <a:rPr lang="ru-RU" sz="6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6000" b="1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мови</a:t>
            </a:r>
            <a:endParaRPr lang="ru-RU" sz="60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7" name="Picture 3" descr="C:\Users\User\Desktop\відкритий урок-змагання\друк\візитка\tema-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14940"/>
            <a:ext cx="5400600" cy="3976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диван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червоніти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стояти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великий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сірий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весело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7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рятувати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співати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метелик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барвистий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любити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жовтий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64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дякувати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читати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яскраво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зелений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хлопчик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кмітливий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90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чистити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лисиця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жити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рудий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бігати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синій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82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холодний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хитрий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казати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жувати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чистий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альбом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8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учень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школа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швидкий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ручка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парта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лінійка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чашка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продавець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67" y="21165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індик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сусід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веселий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стіл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95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учитися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календар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67" y="21165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міліціонер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кімната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бабуся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шафа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88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будинок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трамвай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67" y="21165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водій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їхати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дорога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дерево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38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соловей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лимон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67" y="21165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кіт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шофер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дідусь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готувати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39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-2424" y="0"/>
            <a:ext cx="9146423" cy="6858000"/>
          </a:xfrm>
          <a:prstGeom prst="foldedCorner">
            <a:avLst/>
          </a:prstGeom>
          <a:gradFill>
            <a:gsLst>
              <a:gs pos="0">
                <a:srgbClr val="CCECFF"/>
              </a:gs>
              <a:gs pos="47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4800" b="1" dirty="0" smtClean="0">
              <a:solidFill>
                <a:srgbClr val="0070C0"/>
              </a:solidFill>
              <a:effectLst/>
              <a:latin typeface="Cambria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4800" b="1" dirty="0" smtClean="0">
                <a:solidFill>
                  <a:srgbClr val="0070C0"/>
                </a:solidFill>
                <a:effectLst/>
                <a:latin typeface="Cambria" pitchFamily="18" charset="0"/>
                <a:ea typeface="Calibri"/>
                <a:cs typeface="Times New Roman"/>
              </a:rPr>
              <a:t>Правила </a:t>
            </a:r>
            <a:r>
              <a:rPr lang="uk-UA" sz="4800" b="1" dirty="0">
                <a:solidFill>
                  <a:srgbClr val="0070C0"/>
                </a:solidFill>
                <a:effectLst/>
                <a:latin typeface="Cambria" pitchFamily="18" charset="0"/>
                <a:ea typeface="Calibri"/>
                <a:cs typeface="Times New Roman"/>
              </a:rPr>
              <a:t>роботи в групі:</a:t>
            </a:r>
            <a:endParaRPr lang="ru-RU" sz="3200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Бути активним та </a:t>
            </a:r>
            <a:r>
              <a:rPr lang="uk-UA" sz="3200" dirty="0" smtClean="0">
                <a:effectLst/>
                <a:latin typeface="Cambria" pitchFamily="18" charset="0"/>
                <a:ea typeface="Calibri"/>
                <a:cs typeface="Times New Roman"/>
              </a:rPr>
              <a:t>позитивним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Слухати інших 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Не перебивати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Говорити по черзі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Поважати думку інших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Допомагати один одному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Уважно слухати завдання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Приймати спільні рішення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3200" dirty="0">
                <a:effectLst/>
                <a:latin typeface="Cambria" pitchFamily="18" charset="0"/>
                <a:ea typeface="Calibri"/>
                <a:cs typeface="Times New Roman"/>
              </a:rPr>
              <a:t>Працювати тихо, щоб не заважати іншим</a:t>
            </a:r>
            <a:endParaRPr lang="ru-RU" dirty="0">
              <a:effectLst/>
              <a:latin typeface="Cambr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endParaRPr lang="ru-RU" sz="1100" dirty="0">
              <a:effectLst/>
              <a:ea typeface="Calibri"/>
              <a:cs typeface="Times New Roman"/>
            </a:endParaRPr>
          </a:p>
        </p:txBody>
      </p:sp>
      <p:pic>
        <p:nvPicPr>
          <p:cNvPr id="2052" name="Picture 4" descr="ÐÐ°ÑÑÐ¸Ð½ÐºÐ¸ Ð¿Ð¾ Ð·Ð°Ð¿ÑÐ¾ÑÑ ÑÐ¼Ð°Ð¹Ð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052736"/>
            <a:ext cx="1296144" cy="85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71" y="1908191"/>
            <a:ext cx="88569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ÑÐ»ÑÑÐ°ÑÐ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19" y="2764333"/>
            <a:ext cx="1260501" cy="80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6227667" y="2512134"/>
            <a:ext cx="1296144" cy="131273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628765" y="2566055"/>
            <a:ext cx="493947" cy="120489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572675"/>
            <a:ext cx="1038225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ÐÐ°ÑÑÐ¸Ð½ÐºÐ¸ Ð¿Ð¾ Ð·Ð°Ð¿ÑÐ¾ÑÑ Ð´Ð¾Ð¿Ð¾Ð¼Ð¾Ð³Ð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416" y="4634491"/>
            <a:ext cx="1105510" cy="82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82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сестра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портфель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67" y="21165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вчитель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брат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сумний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книга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14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заєць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світло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8312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учень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стілець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лікар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музей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0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540530"/>
            <a:ext cx="3744416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заєць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516456"/>
            <a:ext cx="3744416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світло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933056"/>
            <a:ext cx="3744416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учень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4005064"/>
            <a:ext cx="3744416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стілець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416850"/>
            <a:ext cx="3744416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лікар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5445224"/>
            <a:ext cx="3744416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музей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04664"/>
            <a:ext cx="26286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Хто</a:t>
            </a:r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?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61753" y="424088"/>
            <a:ext cx="25170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Що</a:t>
            </a:r>
            <a:r>
              <a:rPr lang="ru-RU" sz="8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?</a:t>
            </a:r>
            <a:endParaRPr lang="ru-RU" sz="88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4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Оксана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літак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8312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вікно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телевізор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продавець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вовк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4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8543" y="2607736"/>
            <a:ext cx="4303986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Оксана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5852" y="2480960"/>
            <a:ext cx="4204336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літак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5852" y="5395528"/>
            <a:ext cx="4204336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вікно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5852" y="3993128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телевізор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0162" y="4020512"/>
            <a:ext cx="4295605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продавець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4207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вовк</a:t>
            </a:r>
            <a:endParaRPr lang="ru-RU" sz="6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04664"/>
            <a:ext cx="26286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Хто</a:t>
            </a:r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?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61753" y="424088"/>
            <a:ext cx="25170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Що</a:t>
            </a:r>
            <a:r>
              <a:rPr lang="ru-RU" sz="8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?</a:t>
            </a:r>
            <a:endParaRPr lang="ru-RU" sz="88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07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ÑÐ¾Ð½ Ð´Ð»Ñ Ð¿ÑÐµÐ·ÐµÐ½ÑÐ°ÑÐ¸Ð¸ Ð´ÐµÑÐµÐ²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" y="0"/>
            <a:ext cx="91196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10672" y="2708920"/>
            <a:ext cx="851951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«Народна </a:t>
            </a:r>
            <a:r>
              <a:rPr lang="ru-RU" sz="7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мудрість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768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відкритий урок-змагання\друк\візитка\tema-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71" y="0"/>
            <a:ext cx="9155634" cy="674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41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²ÑÐ·Ð¸ÑÐºÐ° Ð¼Ð°Ð»ÑÐ½Ð¾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924"/>
            <a:ext cx="8784550" cy="687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4918" y="4077072"/>
            <a:ext cx="59747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9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Візитка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15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17" y="-820"/>
            <a:ext cx="9155817" cy="685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95246">
            <a:off x="1391423" y="2274165"/>
            <a:ext cx="5135014" cy="416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81369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uk-UA" sz="7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Бліц-опитування</a:t>
            </a:r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19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" y="0"/>
            <a:ext cx="91305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72816"/>
            <a:ext cx="65986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6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складоподіл</a:t>
            </a:r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229200"/>
            <a:ext cx="2808312" cy="129614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3414" y="4005064"/>
            <a:ext cx="4248472" cy="12101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3609" y="5553236"/>
            <a:ext cx="131805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06590" y="5559806"/>
            <a:ext cx="131805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44737" y="5229199"/>
            <a:ext cx="4032448" cy="129614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558379" y="4019060"/>
            <a:ext cx="4536504" cy="1210139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65649" y="5559806"/>
            <a:ext cx="131805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01932" y="5559805"/>
            <a:ext cx="131805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1386" y="5553235"/>
            <a:ext cx="131805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992"/>
            <a:ext cx="9144000" cy="688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6999" y="5194"/>
            <a:ext cx="58335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Магічні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кола»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3" descr="C:\Users\User\Desktop\відкритий урок-змагання\друк\2 шт магічні кола 2 на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48" y="1268760"/>
            <a:ext cx="8873321" cy="5268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2924944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latin typeface="Cambria" pitchFamily="18" charset="0"/>
              </a:rPr>
              <a:t>б</a:t>
            </a:r>
            <a:r>
              <a:rPr lang="uk-UA" sz="4400" dirty="0" smtClean="0">
                <a:latin typeface="Cambria" pitchFamily="18" charset="0"/>
              </a:rPr>
              <a:t>ур’ян</a:t>
            </a:r>
            <a:endParaRPr lang="ru-RU" sz="4400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2846964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latin typeface="Cambria" pitchFamily="18" charset="0"/>
              </a:rPr>
              <a:t>ведмідь</a:t>
            </a:r>
            <a:endParaRPr lang="ru-RU" sz="4400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405424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latin typeface="Cambria" pitchFamily="18" charset="0"/>
              </a:rPr>
              <a:t>в</a:t>
            </a:r>
            <a:r>
              <a:rPr lang="uk-UA" sz="4400" dirty="0" smtClean="0">
                <a:latin typeface="Cambria" pitchFamily="18" charset="0"/>
              </a:rPr>
              <a:t>’ють</a:t>
            </a:r>
            <a:endParaRPr lang="ru-RU" sz="4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41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903040"/>
            <a:ext cx="5595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Шифрувальник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681214"/>
              </p:ext>
            </p:extLst>
          </p:nvPr>
        </p:nvGraphicFramePr>
        <p:xfrm>
          <a:off x="1524000" y="2132856"/>
          <a:ext cx="6095999" cy="18288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828092"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828092"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і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ш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5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</a:t>
                      </a:r>
                      <a:endParaRPr lang="ru-RU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131840" y="4149080"/>
            <a:ext cx="34793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72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школярі</a:t>
            </a:r>
            <a:endParaRPr lang="ru-RU" sz="72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880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650866"/>
            <a:ext cx="684398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en-US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LEGO-</a:t>
            </a:r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іменники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20" name="Picture 4" descr="ÐÐ°ÑÑÐ¸Ð½ÐºÐ¸ Ð¿Ð¾ Ð·Ð°Ð¿ÑÐ¾ÑÑ ÑÐµÐ³Ð»Ð¸Ð½ÐºÐ¸ Ð»ÐµÐ³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46" y="2758862"/>
            <a:ext cx="3384376" cy="142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77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072" y="0"/>
            <a:ext cx="4398048" cy="1412776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</a:t>
            </a:r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ігати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908720"/>
            <a:ext cx="4352164" cy="151216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</a:t>
            </a:r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ахувати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" y="2132856"/>
            <a:ext cx="4382250" cy="151216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</a:t>
            </a:r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ервоний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284984"/>
            <a:ext cx="4208148" cy="1440160"/>
          </a:xfrm>
          <a:prstGeom prst="rect">
            <a:avLst/>
          </a:prstGeom>
          <a:solidFill>
            <a:srgbClr val="00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</a:t>
            </a:r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обака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68" y="4509120"/>
            <a:ext cx="4398048" cy="1412776"/>
          </a:xfrm>
          <a:prstGeom prst="rect">
            <a:avLst/>
          </a:prstGeom>
          <a:solidFill>
            <a:srgbClr val="66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</a:t>
            </a:r>
            <a:r>
              <a:rPr lang="uk-UA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удлатий</a:t>
            </a:r>
            <a:endParaRPr lang="ru-RU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5952" y="5445224"/>
            <a:ext cx="4398048" cy="1412776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</a:t>
            </a:r>
            <a:r>
              <a:rPr lang="uk-U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авкати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8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185</Words>
  <Application>Microsoft Office PowerPoint</Application>
  <PresentationFormat>Экран (4:3)</PresentationFormat>
  <Paragraphs>138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19</cp:revision>
  <dcterms:created xsi:type="dcterms:W3CDTF">2019-02-25T01:56:52Z</dcterms:created>
  <dcterms:modified xsi:type="dcterms:W3CDTF">2019-02-26T20:31:02Z</dcterms:modified>
</cp:coreProperties>
</file>