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2"/>
  </p:notesMasterIdLst>
  <p:sldIdLst>
    <p:sldId id="258" r:id="rId3"/>
    <p:sldId id="296" r:id="rId4"/>
    <p:sldId id="256" r:id="rId5"/>
    <p:sldId id="259" r:id="rId6"/>
    <p:sldId id="262" r:id="rId7"/>
    <p:sldId id="267" r:id="rId8"/>
    <p:sldId id="269" r:id="rId9"/>
    <p:sldId id="270" r:id="rId10"/>
    <p:sldId id="272" r:id="rId11"/>
    <p:sldId id="273" r:id="rId12"/>
    <p:sldId id="275" r:id="rId13"/>
    <p:sldId id="276" r:id="rId14"/>
    <p:sldId id="277" r:id="rId15"/>
    <p:sldId id="280" r:id="rId16"/>
    <p:sldId id="279" r:id="rId17"/>
    <p:sldId id="271" r:id="rId18"/>
    <p:sldId id="281" r:id="rId19"/>
    <p:sldId id="284" r:id="rId20"/>
    <p:sldId id="282" r:id="rId21"/>
    <p:sldId id="283" r:id="rId22"/>
    <p:sldId id="257" r:id="rId23"/>
    <p:sldId id="286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68" r:id="rId33"/>
    <p:sldId id="298" r:id="rId34"/>
    <p:sldId id="299" r:id="rId35"/>
    <p:sldId id="300" r:id="rId36"/>
    <p:sldId id="265" r:id="rId37"/>
    <p:sldId id="301" r:id="rId38"/>
    <p:sldId id="302" r:id="rId39"/>
    <p:sldId id="303" r:id="rId40"/>
    <p:sldId id="261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079B"/>
    <a:srgbClr val="FA44D7"/>
    <a:srgbClr val="FF66CC"/>
    <a:srgbClr val="426E54"/>
    <a:srgbClr val="CCECFF"/>
    <a:srgbClr val="640000"/>
    <a:srgbClr val="FDB1EF"/>
    <a:srgbClr val="FF7979"/>
    <a:srgbClr val="FF373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1398" autoAdjust="0"/>
  </p:normalViewPr>
  <p:slideViewPr>
    <p:cSldViewPr>
      <p:cViewPr varScale="1">
        <p:scale>
          <a:sx n="68" d="100"/>
          <a:sy n="68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slide" Target="../slides/slide25.xml"/><Relationship Id="rId1" Type="http://schemas.openxmlformats.org/officeDocument/2006/relationships/slide" Target="../slides/slide26.xml"/><Relationship Id="rId4" Type="http://schemas.openxmlformats.org/officeDocument/2006/relationships/slide" Target="../slides/slide23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2.xml"/><Relationship Id="rId2" Type="http://schemas.openxmlformats.org/officeDocument/2006/relationships/slide" Target="../slides/slide33.xml"/><Relationship Id="rId1" Type="http://schemas.openxmlformats.org/officeDocument/2006/relationships/slide" Target="../slides/slide34.xml"/><Relationship Id="rId4" Type="http://schemas.openxmlformats.org/officeDocument/2006/relationships/slide" Target="../slides/slide31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8.xml"/><Relationship Id="rId2" Type="http://schemas.openxmlformats.org/officeDocument/2006/relationships/slide" Target="../slides/slide29.xml"/><Relationship Id="rId1" Type="http://schemas.openxmlformats.org/officeDocument/2006/relationships/slide" Target="../slides/slide30.xml"/><Relationship Id="rId4" Type="http://schemas.openxmlformats.org/officeDocument/2006/relationships/slide" Target="../slides/slide27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6.xml"/><Relationship Id="rId2" Type="http://schemas.openxmlformats.org/officeDocument/2006/relationships/slide" Target="../slides/slide37.xml"/><Relationship Id="rId1" Type="http://schemas.openxmlformats.org/officeDocument/2006/relationships/slide" Target="../slides/slide38.xml"/><Relationship Id="rId4" Type="http://schemas.openxmlformats.org/officeDocument/2006/relationships/slide" Target="../slides/slide3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F07673-4865-42AF-8A5D-A1D844A0EE4A}" type="doc">
      <dgm:prSet loTypeId="urn:microsoft.com/office/officeart/2005/8/layout/vList6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196CD55-8AD3-4F99-8D8E-0865E5FF9F3E}">
      <dgm:prSet phldrT="[Текст]" custT="1"/>
      <dgm:spPr/>
      <dgm:t>
        <a:bodyPr/>
        <a:lstStyle/>
        <a:p>
          <a:r>
            <a:rPr lang="uk-UA" sz="1800" dirty="0" smtClean="0"/>
            <a:t>Збирання</a:t>
          </a:r>
        </a:p>
        <a:p>
          <a:r>
            <a:rPr lang="uk-UA" sz="1800" dirty="0" smtClean="0"/>
            <a:t>інформації</a:t>
          </a:r>
          <a:endParaRPr lang="ru-RU" sz="1800" dirty="0"/>
        </a:p>
      </dgm:t>
    </dgm:pt>
    <dgm:pt modelId="{D89A6447-785F-4ECB-A4DA-33B523BDC2F6}" type="parTrans" cxnId="{C874C16D-8202-4071-9FC7-C8158078248E}">
      <dgm:prSet/>
      <dgm:spPr/>
      <dgm:t>
        <a:bodyPr/>
        <a:lstStyle/>
        <a:p>
          <a:endParaRPr lang="ru-RU"/>
        </a:p>
      </dgm:t>
    </dgm:pt>
    <dgm:pt modelId="{263BDB1E-76B0-4867-AF7F-CFC4B098BA65}" type="sibTrans" cxnId="{C874C16D-8202-4071-9FC7-C8158078248E}">
      <dgm:prSet/>
      <dgm:spPr/>
      <dgm:t>
        <a:bodyPr/>
        <a:lstStyle/>
        <a:p>
          <a:endParaRPr lang="ru-RU"/>
        </a:p>
      </dgm:t>
    </dgm:pt>
    <dgm:pt modelId="{D57A6DE0-9546-4103-B943-1D753F7C2D2A}">
      <dgm:prSet phldrT="[Текст]"/>
      <dgm:spPr/>
      <dgm:t>
        <a:bodyPr/>
        <a:lstStyle/>
        <a:p>
          <a:endParaRPr lang="ru-RU" dirty="0"/>
        </a:p>
      </dgm:t>
    </dgm:pt>
    <dgm:pt modelId="{C9355B84-B71B-4F73-8922-87407EE32CB4}" type="parTrans" cxnId="{B6B11611-CB28-4743-A12C-D3695889BDCA}">
      <dgm:prSet/>
      <dgm:spPr/>
      <dgm:t>
        <a:bodyPr/>
        <a:lstStyle/>
        <a:p>
          <a:endParaRPr lang="ru-RU"/>
        </a:p>
      </dgm:t>
    </dgm:pt>
    <dgm:pt modelId="{74705CB1-C58D-4989-8BC8-479793F50F0F}" type="sibTrans" cxnId="{B6B11611-CB28-4743-A12C-D3695889BDCA}">
      <dgm:prSet/>
      <dgm:spPr/>
      <dgm:t>
        <a:bodyPr/>
        <a:lstStyle/>
        <a:p>
          <a:endParaRPr lang="ru-RU"/>
        </a:p>
      </dgm:t>
    </dgm:pt>
    <dgm:pt modelId="{94621315-ABAB-414D-83B2-EE706F09BD08}">
      <dgm:prSet phldrT="[Текст]" custT="1"/>
      <dgm:spPr/>
      <dgm:t>
        <a:bodyPr/>
        <a:lstStyle/>
        <a:p>
          <a:pPr algn="l"/>
          <a:r>
            <a:rPr lang="uk-UA" sz="1800" dirty="0" smtClean="0"/>
            <a:t>Обробка</a:t>
          </a:r>
        </a:p>
        <a:p>
          <a:pPr algn="l"/>
          <a:r>
            <a:rPr lang="uk-UA" sz="1800" dirty="0" smtClean="0"/>
            <a:t> інформації</a:t>
          </a:r>
          <a:endParaRPr lang="ru-RU" sz="1800" dirty="0"/>
        </a:p>
      </dgm:t>
    </dgm:pt>
    <dgm:pt modelId="{3194AEB9-76A9-4D8D-B5E9-8054FD04FC90}" type="parTrans" cxnId="{BAD67644-B0FA-487E-A84A-B4F06E0CAE0C}">
      <dgm:prSet/>
      <dgm:spPr/>
      <dgm:t>
        <a:bodyPr/>
        <a:lstStyle/>
        <a:p>
          <a:endParaRPr lang="ru-RU"/>
        </a:p>
      </dgm:t>
    </dgm:pt>
    <dgm:pt modelId="{7BCABF67-5404-4570-BA7A-2DE7F41C3CBD}" type="sibTrans" cxnId="{BAD67644-B0FA-487E-A84A-B4F06E0CAE0C}">
      <dgm:prSet/>
      <dgm:spPr/>
      <dgm:t>
        <a:bodyPr/>
        <a:lstStyle/>
        <a:p>
          <a:endParaRPr lang="ru-RU"/>
        </a:p>
      </dgm:t>
    </dgm:pt>
    <dgm:pt modelId="{73E1CBED-4B61-4D7D-8B41-503BAF9FD926}">
      <dgm:prSet phldrT="[Текст]" custT="1"/>
      <dgm:spPr/>
      <dgm:t>
        <a:bodyPr/>
        <a:lstStyle/>
        <a:p>
          <a:r>
            <a:rPr lang="uk-UA" sz="1800" dirty="0" smtClean="0"/>
            <a:t>Зберігання інформації</a:t>
          </a:r>
          <a:endParaRPr lang="ru-RU" sz="1800" dirty="0"/>
        </a:p>
      </dgm:t>
    </dgm:pt>
    <dgm:pt modelId="{B10FB171-8FCC-4D45-B699-EF576424D779}" type="parTrans" cxnId="{FCD720F0-B52A-4084-A80D-C1BF6214845D}">
      <dgm:prSet/>
      <dgm:spPr/>
      <dgm:t>
        <a:bodyPr/>
        <a:lstStyle/>
        <a:p>
          <a:endParaRPr lang="ru-RU"/>
        </a:p>
      </dgm:t>
    </dgm:pt>
    <dgm:pt modelId="{2E396C23-2832-4D33-86E0-A0C610A66D7E}" type="sibTrans" cxnId="{FCD720F0-B52A-4084-A80D-C1BF6214845D}">
      <dgm:prSet/>
      <dgm:spPr/>
      <dgm:t>
        <a:bodyPr/>
        <a:lstStyle/>
        <a:p>
          <a:endParaRPr lang="ru-RU"/>
        </a:p>
      </dgm:t>
    </dgm:pt>
    <dgm:pt modelId="{4364AA51-413F-43E7-A232-9F21ACE8CAC7}">
      <dgm:prSet custT="1"/>
      <dgm:spPr/>
      <dgm:t>
        <a:bodyPr/>
        <a:lstStyle/>
        <a:p>
          <a:r>
            <a:rPr lang="uk-UA" sz="1800" dirty="0" smtClean="0"/>
            <a:t>Передавання </a:t>
          </a:r>
        </a:p>
        <a:p>
          <a:r>
            <a:rPr lang="uk-UA" sz="1800" dirty="0" smtClean="0"/>
            <a:t>інформації</a:t>
          </a:r>
          <a:endParaRPr lang="ru-RU" sz="1800" dirty="0"/>
        </a:p>
      </dgm:t>
    </dgm:pt>
    <dgm:pt modelId="{0E068394-5AAF-448A-B8FE-64FEE96FA4DC}" type="sibTrans" cxnId="{E70EB5E9-9492-4E6F-B99B-876A1B1A971C}">
      <dgm:prSet/>
      <dgm:spPr/>
      <dgm:t>
        <a:bodyPr/>
        <a:lstStyle/>
        <a:p>
          <a:endParaRPr lang="ru-RU"/>
        </a:p>
      </dgm:t>
    </dgm:pt>
    <dgm:pt modelId="{D14588D3-FB3E-4D42-8BC4-5E8ABF0E022F}" type="parTrans" cxnId="{E70EB5E9-9492-4E6F-B99B-876A1B1A971C}">
      <dgm:prSet/>
      <dgm:spPr/>
      <dgm:t>
        <a:bodyPr/>
        <a:lstStyle/>
        <a:p>
          <a:endParaRPr lang="ru-RU"/>
        </a:p>
      </dgm:t>
    </dgm:pt>
    <dgm:pt modelId="{BB5B3BF5-FCE7-4F38-8BAC-D212BCD63B7D}" type="pres">
      <dgm:prSet presAssocID="{24F07673-4865-42AF-8A5D-A1D844A0EE4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E6627CC-0E2C-419A-ABBC-DAA62932A194}" type="pres">
      <dgm:prSet presAssocID="{4196CD55-8AD3-4F99-8D8E-0865E5FF9F3E}" presName="linNode" presStyleCnt="0"/>
      <dgm:spPr/>
    </dgm:pt>
    <dgm:pt modelId="{4AEA8391-63B6-4C46-9F04-A762224820DB}" type="pres">
      <dgm:prSet presAssocID="{4196CD55-8AD3-4F99-8D8E-0865E5FF9F3E}" presName="parentShp" presStyleLbl="node1" presStyleIdx="0" presStyleCnt="4" custScaleX="41538" custScaleY="24559" custLinFactNeighborX="1487" custLinFactNeighborY="46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3093BF-7F2E-44F4-8BFA-C13D27E2AC49}" type="pres">
      <dgm:prSet presAssocID="{4196CD55-8AD3-4F99-8D8E-0865E5FF9F3E}" presName="childShp" presStyleLbl="bgAccFollowNode1" presStyleIdx="0" presStyleCnt="4" custScaleX="144444" custScaleY="27578" custLinFactNeighborX="5613" custLinFactNeighborY="4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2A5C75-DC79-4F25-8913-040F27F70BEA}" type="pres">
      <dgm:prSet presAssocID="{263BDB1E-76B0-4867-AF7F-CFC4B098BA65}" presName="spacing" presStyleCnt="0"/>
      <dgm:spPr/>
    </dgm:pt>
    <dgm:pt modelId="{306B8D63-A5E1-4039-BF9F-FB7D4725C42E}" type="pres">
      <dgm:prSet presAssocID="{94621315-ABAB-414D-83B2-EE706F09BD08}" presName="linNode" presStyleCnt="0"/>
      <dgm:spPr/>
    </dgm:pt>
    <dgm:pt modelId="{20347AD7-24AD-4729-ACF9-703417C3E51C}" type="pres">
      <dgm:prSet presAssocID="{94621315-ABAB-414D-83B2-EE706F09BD08}" presName="parentShp" presStyleLbl="node1" presStyleIdx="1" presStyleCnt="4" custScaleX="42310" custScaleY="25420" custLinFactNeighborX="-60" custLinFactNeighborY="64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275B80-799A-48FE-963F-82A55ACC9EDD}" type="pres">
      <dgm:prSet presAssocID="{94621315-ABAB-414D-83B2-EE706F09BD08}" presName="childShp" presStyleLbl="bgAccFollowNode1" presStyleIdx="1" presStyleCnt="4" custScaleX="136420" custScaleY="25799" custLinFactNeighborY="7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89F4FE-0674-40B7-B1EC-2D4A15662A03}" type="pres">
      <dgm:prSet presAssocID="{7BCABF67-5404-4570-BA7A-2DE7F41C3CBD}" presName="spacing" presStyleCnt="0"/>
      <dgm:spPr/>
    </dgm:pt>
    <dgm:pt modelId="{472AD509-CEEB-4786-950E-E77DB9CD7344}" type="pres">
      <dgm:prSet presAssocID="{73E1CBED-4B61-4D7D-8B41-503BAF9FD926}" presName="linNode" presStyleCnt="0"/>
      <dgm:spPr/>
    </dgm:pt>
    <dgm:pt modelId="{4A5DB095-8A6B-4F1F-B606-9580F28CFF72}" type="pres">
      <dgm:prSet presAssocID="{73E1CBED-4B61-4D7D-8B41-503BAF9FD926}" presName="parentShp" presStyleLbl="node1" presStyleIdx="2" presStyleCnt="4" custScaleX="45919" custScaleY="25119" custLinFactNeighborX="-1389" custLinFactNeighborY="5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96671D-3CBD-4DC6-987B-1B6476C54F80}" type="pres">
      <dgm:prSet presAssocID="{73E1CBED-4B61-4D7D-8B41-503BAF9FD926}" presName="childShp" presStyleLbl="bgAccFollowNode1" presStyleIdx="2" presStyleCnt="4" custScaleX="138890" custScaleY="24897" custLinFactNeighborX="5320" custLinFactNeighborY="53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A6D258-928D-4389-A46E-B48B371782A2}" type="pres">
      <dgm:prSet presAssocID="{2E396C23-2832-4D33-86E0-A0C610A66D7E}" presName="spacing" presStyleCnt="0"/>
      <dgm:spPr/>
    </dgm:pt>
    <dgm:pt modelId="{C625CC57-C298-48BF-94A2-63CA26395E34}" type="pres">
      <dgm:prSet presAssocID="{4364AA51-413F-43E7-A232-9F21ACE8CAC7}" presName="linNode" presStyleCnt="0"/>
      <dgm:spPr/>
    </dgm:pt>
    <dgm:pt modelId="{DC3E5FC7-B5C2-42E5-B7FC-86114D346C16}" type="pres">
      <dgm:prSet presAssocID="{4364AA51-413F-43E7-A232-9F21ACE8CAC7}" presName="parentShp" presStyleLbl="node1" presStyleIdx="3" presStyleCnt="4" custScaleX="50089" custScaleY="24906" custLinFactNeighborX="-20833" custLinFactNeighborY="4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70B036-347E-4AF9-89CF-C27AAFA54387}" type="pres">
      <dgm:prSet presAssocID="{4364AA51-413F-43E7-A232-9F21ACE8CAC7}" presName="childShp" presStyleLbl="bgAccFollowNode1" presStyleIdx="3" presStyleCnt="4" custScaleX="155555" custScaleY="25066" custLinFactNeighborX="5929" custLinFactNeighborY="57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5AC2F0-2743-491D-8B52-A71FCC31B936}" type="presOf" srcId="{D57A6DE0-9546-4103-B943-1D753F7C2D2A}" destId="{8C3093BF-7F2E-44F4-8BFA-C13D27E2AC49}" srcOrd="0" destOrd="0" presId="urn:microsoft.com/office/officeart/2005/8/layout/vList6"/>
    <dgm:cxn modelId="{4EB938CF-97C6-4FAA-B869-AEF1AF97ABF3}" type="presOf" srcId="{94621315-ABAB-414D-83B2-EE706F09BD08}" destId="{20347AD7-24AD-4729-ACF9-703417C3E51C}" srcOrd="0" destOrd="0" presId="urn:microsoft.com/office/officeart/2005/8/layout/vList6"/>
    <dgm:cxn modelId="{456922CD-0E50-45E6-A29D-F34DE04C44D4}" type="presOf" srcId="{73E1CBED-4B61-4D7D-8B41-503BAF9FD926}" destId="{4A5DB095-8A6B-4F1F-B606-9580F28CFF72}" srcOrd="0" destOrd="0" presId="urn:microsoft.com/office/officeart/2005/8/layout/vList6"/>
    <dgm:cxn modelId="{FCD720F0-B52A-4084-A80D-C1BF6214845D}" srcId="{24F07673-4865-42AF-8A5D-A1D844A0EE4A}" destId="{73E1CBED-4B61-4D7D-8B41-503BAF9FD926}" srcOrd="2" destOrd="0" parTransId="{B10FB171-8FCC-4D45-B699-EF576424D779}" sibTransId="{2E396C23-2832-4D33-86E0-A0C610A66D7E}"/>
    <dgm:cxn modelId="{F3838B12-7143-45C5-B6A5-7422B6FA9169}" type="presOf" srcId="{4196CD55-8AD3-4F99-8D8E-0865E5FF9F3E}" destId="{4AEA8391-63B6-4C46-9F04-A762224820DB}" srcOrd="0" destOrd="0" presId="urn:microsoft.com/office/officeart/2005/8/layout/vList6"/>
    <dgm:cxn modelId="{C874C16D-8202-4071-9FC7-C8158078248E}" srcId="{24F07673-4865-42AF-8A5D-A1D844A0EE4A}" destId="{4196CD55-8AD3-4F99-8D8E-0865E5FF9F3E}" srcOrd="0" destOrd="0" parTransId="{D89A6447-785F-4ECB-A4DA-33B523BDC2F6}" sibTransId="{263BDB1E-76B0-4867-AF7F-CFC4B098BA65}"/>
    <dgm:cxn modelId="{E70EB5E9-9492-4E6F-B99B-876A1B1A971C}" srcId="{24F07673-4865-42AF-8A5D-A1D844A0EE4A}" destId="{4364AA51-413F-43E7-A232-9F21ACE8CAC7}" srcOrd="3" destOrd="0" parTransId="{D14588D3-FB3E-4D42-8BC4-5E8ABF0E022F}" sibTransId="{0E068394-5AAF-448A-B8FE-64FEE96FA4DC}"/>
    <dgm:cxn modelId="{B6B11611-CB28-4743-A12C-D3695889BDCA}" srcId="{4196CD55-8AD3-4F99-8D8E-0865E5FF9F3E}" destId="{D57A6DE0-9546-4103-B943-1D753F7C2D2A}" srcOrd="0" destOrd="0" parTransId="{C9355B84-B71B-4F73-8922-87407EE32CB4}" sibTransId="{74705CB1-C58D-4989-8BC8-479793F50F0F}"/>
    <dgm:cxn modelId="{505D7637-3A6E-4F05-9EE9-071D7BF19BA6}" type="presOf" srcId="{24F07673-4865-42AF-8A5D-A1D844A0EE4A}" destId="{BB5B3BF5-FCE7-4F38-8BAC-D212BCD63B7D}" srcOrd="0" destOrd="0" presId="urn:microsoft.com/office/officeart/2005/8/layout/vList6"/>
    <dgm:cxn modelId="{ACD5CCF9-214B-4758-B860-040477D8047B}" type="presOf" srcId="{4364AA51-413F-43E7-A232-9F21ACE8CAC7}" destId="{DC3E5FC7-B5C2-42E5-B7FC-86114D346C16}" srcOrd="0" destOrd="0" presId="urn:microsoft.com/office/officeart/2005/8/layout/vList6"/>
    <dgm:cxn modelId="{BAD67644-B0FA-487E-A84A-B4F06E0CAE0C}" srcId="{24F07673-4865-42AF-8A5D-A1D844A0EE4A}" destId="{94621315-ABAB-414D-83B2-EE706F09BD08}" srcOrd="1" destOrd="0" parTransId="{3194AEB9-76A9-4D8D-B5E9-8054FD04FC90}" sibTransId="{7BCABF67-5404-4570-BA7A-2DE7F41C3CBD}"/>
    <dgm:cxn modelId="{7090605F-1508-4617-A4A6-6908F58E184A}" type="presParOf" srcId="{BB5B3BF5-FCE7-4F38-8BAC-D212BCD63B7D}" destId="{4E6627CC-0E2C-419A-ABBC-DAA62932A194}" srcOrd="0" destOrd="0" presId="urn:microsoft.com/office/officeart/2005/8/layout/vList6"/>
    <dgm:cxn modelId="{43E810A9-256F-4B0D-9B98-4C02D18F4745}" type="presParOf" srcId="{4E6627CC-0E2C-419A-ABBC-DAA62932A194}" destId="{4AEA8391-63B6-4C46-9F04-A762224820DB}" srcOrd="0" destOrd="0" presId="urn:microsoft.com/office/officeart/2005/8/layout/vList6"/>
    <dgm:cxn modelId="{13FCFFA0-D232-4D46-899B-ABCA002FC4E4}" type="presParOf" srcId="{4E6627CC-0E2C-419A-ABBC-DAA62932A194}" destId="{8C3093BF-7F2E-44F4-8BFA-C13D27E2AC49}" srcOrd="1" destOrd="0" presId="urn:microsoft.com/office/officeart/2005/8/layout/vList6"/>
    <dgm:cxn modelId="{C5FE6FD2-B2A6-4E74-A96C-43D04E41E9F3}" type="presParOf" srcId="{BB5B3BF5-FCE7-4F38-8BAC-D212BCD63B7D}" destId="{A72A5C75-DC79-4F25-8913-040F27F70BEA}" srcOrd="1" destOrd="0" presId="urn:microsoft.com/office/officeart/2005/8/layout/vList6"/>
    <dgm:cxn modelId="{F687A2D9-752D-40C7-9DA4-1F25F312CD63}" type="presParOf" srcId="{BB5B3BF5-FCE7-4F38-8BAC-D212BCD63B7D}" destId="{306B8D63-A5E1-4039-BF9F-FB7D4725C42E}" srcOrd="2" destOrd="0" presId="urn:microsoft.com/office/officeart/2005/8/layout/vList6"/>
    <dgm:cxn modelId="{69F57953-4235-496A-A492-4EEB6972B821}" type="presParOf" srcId="{306B8D63-A5E1-4039-BF9F-FB7D4725C42E}" destId="{20347AD7-24AD-4729-ACF9-703417C3E51C}" srcOrd="0" destOrd="0" presId="urn:microsoft.com/office/officeart/2005/8/layout/vList6"/>
    <dgm:cxn modelId="{B9DD0027-7D0E-4738-9127-97DFC0A8787A}" type="presParOf" srcId="{306B8D63-A5E1-4039-BF9F-FB7D4725C42E}" destId="{A8275B80-799A-48FE-963F-82A55ACC9EDD}" srcOrd="1" destOrd="0" presId="urn:microsoft.com/office/officeart/2005/8/layout/vList6"/>
    <dgm:cxn modelId="{BC32E679-818A-49A2-802F-A7D7C4B65B28}" type="presParOf" srcId="{BB5B3BF5-FCE7-4F38-8BAC-D212BCD63B7D}" destId="{D989F4FE-0674-40B7-B1EC-2D4A15662A03}" srcOrd="3" destOrd="0" presId="urn:microsoft.com/office/officeart/2005/8/layout/vList6"/>
    <dgm:cxn modelId="{A9B6BAA5-DA44-4328-B009-DD2DA6C73399}" type="presParOf" srcId="{BB5B3BF5-FCE7-4F38-8BAC-D212BCD63B7D}" destId="{472AD509-CEEB-4786-950E-E77DB9CD7344}" srcOrd="4" destOrd="0" presId="urn:microsoft.com/office/officeart/2005/8/layout/vList6"/>
    <dgm:cxn modelId="{6EED65DD-5C86-4099-A253-8393A4E835DD}" type="presParOf" srcId="{472AD509-CEEB-4786-950E-E77DB9CD7344}" destId="{4A5DB095-8A6B-4F1F-B606-9580F28CFF72}" srcOrd="0" destOrd="0" presId="urn:microsoft.com/office/officeart/2005/8/layout/vList6"/>
    <dgm:cxn modelId="{934E382A-1C9D-409A-8E48-B6D102709DB2}" type="presParOf" srcId="{472AD509-CEEB-4786-950E-E77DB9CD7344}" destId="{3996671D-3CBD-4DC6-987B-1B6476C54F80}" srcOrd="1" destOrd="0" presId="urn:microsoft.com/office/officeart/2005/8/layout/vList6"/>
    <dgm:cxn modelId="{CD225D7E-53B9-4845-9110-99BC02A1C1F8}" type="presParOf" srcId="{BB5B3BF5-FCE7-4F38-8BAC-D212BCD63B7D}" destId="{81A6D258-928D-4389-A46E-B48B371782A2}" srcOrd="5" destOrd="0" presId="urn:microsoft.com/office/officeart/2005/8/layout/vList6"/>
    <dgm:cxn modelId="{5494485C-B666-4701-9D53-F26DC65A012C}" type="presParOf" srcId="{BB5B3BF5-FCE7-4F38-8BAC-D212BCD63B7D}" destId="{C625CC57-C298-48BF-94A2-63CA26395E34}" srcOrd="6" destOrd="0" presId="urn:microsoft.com/office/officeart/2005/8/layout/vList6"/>
    <dgm:cxn modelId="{AB5CF12E-244E-4A35-B34A-0EB1A8A1BA33}" type="presParOf" srcId="{C625CC57-C298-48BF-94A2-63CA26395E34}" destId="{DC3E5FC7-B5C2-42E5-B7FC-86114D346C16}" srcOrd="0" destOrd="0" presId="urn:microsoft.com/office/officeart/2005/8/layout/vList6"/>
    <dgm:cxn modelId="{6645AC7C-39D2-471C-8FFF-822E7DDF759C}" type="presParOf" srcId="{C625CC57-C298-48BF-94A2-63CA26395E34}" destId="{C570B036-347E-4AF9-89CF-C27AAFA54387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C2BE57-7EC6-47FE-867E-1AC766B6F678}" type="doc">
      <dgm:prSet loTypeId="urn:microsoft.com/office/officeart/2005/8/layout/radial1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01985245-D36E-492B-BD1F-E3688CED60C5}">
      <dgm:prSet phldrT="[Текст]" custT="1"/>
      <dgm:spPr/>
      <dgm:t>
        <a:bodyPr/>
        <a:lstStyle/>
        <a:p>
          <a:r>
            <a:rPr lang="uk-UA" sz="1100" b="1" dirty="0" smtClean="0">
              <a:solidFill>
                <a:schemeClr val="bg1"/>
              </a:solidFill>
            </a:rPr>
            <a:t>Апаратне  забезпечення</a:t>
          </a:r>
          <a:endParaRPr lang="uk-UA" sz="1100" b="1" dirty="0">
            <a:solidFill>
              <a:schemeClr val="bg1"/>
            </a:solidFill>
          </a:endParaRPr>
        </a:p>
      </dgm:t>
    </dgm:pt>
    <dgm:pt modelId="{CEC16004-FF04-4658-8AF8-1881BBF228D7}" type="parTrans" cxnId="{00BAD319-6192-4BCE-8FB7-20BFE467AC62}">
      <dgm:prSet/>
      <dgm:spPr/>
      <dgm:t>
        <a:bodyPr/>
        <a:lstStyle/>
        <a:p>
          <a:endParaRPr lang="uk-UA"/>
        </a:p>
      </dgm:t>
    </dgm:pt>
    <dgm:pt modelId="{007FCE67-513F-4A07-B3DA-5900D73668C2}" type="sibTrans" cxnId="{00BAD319-6192-4BCE-8FB7-20BFE467AC62}">
      <dgm:prSet/>
      <dgm:spPr/>
      <dgm:t>
        <a:bodyPr/>
        <a:lstStyle/>
        <a:p>
          <a:endParaRPr lang="uk-UA"/>
        </a:p>
      </dgm:t>
    </dgm:pt>
    <dgm:pt modelId="{6E5C4C5D-336A-4C92-806C-B24FED198EC8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1" action="ppaction://hlinksldjump"/>
            </a:rPr>
            <a:t>4</a:t>
          </a:r>
          <a:endParaRPr lang="uk-UA" dirty="0"/>
        </a:p>
      </dgm:t>
    </dgm:pt>
    <dgm:pt modelId="{2D012DD3-93E6-4A28-BE7F-976C72DBED19}" type="parTrans" cxnId="{8195A304-2D15-4D2F-B488-B71F77C1C812}">
      <dgm:prSet/>
      <dgm:spPr/>
      <dgm:t>
        <a:bodyPr/>
        <a:lstStyle/>
        <a:p>
          <a:endParaRPr lang="uk-UA"/>
        </a:p>
      </dgm:t>
    </dgm:pt>
    <dgm:pt modelId="{95378883-29E9-445C-AD81-56BCAF690422}" type="sibTrans" cxnId="{8195A304-2D15-4D2F-B488-B71F77C1C812}">
      <dgm:prSet/>
      <dgm:spPr/>
      <dgm:t>
        <a:bodyPr/>
        <a:lstStyle/>
        <a:p>
          <a:endParaRPr lang="uk-UA"/>
        </a:p>
      </dgm:t>
    </dgm:pt>
    <dgm:pt modelId="{7E077E8F-D009-44BC-BCA3-48C6309A46CF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2" action="ppaction://hlinksldjump"/>
            </a:rPr>
            <a:t>3</a:t>
          </a:r>
          <a:endParaRPr lang="uk-UA" dirty="0"/>
        </a:p>
      </dgm:t>
    </dgm:pt>
    <dgm:pt modelId="{77373024-ECEC-4824-9D65-E2F7AEFC4110}" type="parTrans" cxnId="{A3CA95C7-90C8-44F2-8715-713AB14A0522}">
      <dgm:prSet/>
      <dgm:spPr/>
      <dgm:t>
        <a:bodyPr/>
        <a:lstStyle/>
        <a:p>
          <a:endParaRPr lang="uk-UA"/>
        </a:p>
      </dgm:t>
    </dgm:pt>
    <dgm:pt modelId="{8911E573-89AD-424B-BA61-0E0A95299D92}" type="sibTrans" cxnId="{A3CA95C7-90C8-44F2-8715-713AB14A0522}">
      <dgm:prSet/>
      <dgm:spPr/>
      <dgm:t>
        <a:bodyPr/>
        <a:lstStyle/>
        <a:p>
          <a:endParaRPr lang="uk-UA"/>
        </a:p>
      </dgm:t>
    </dgm:pt>
    <dgm:pt modelId="{5FC11EAA-8B05-4EE7-93BF-E6C028BE26C6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3" action="ppaction://hlinksldjump"/>
            </a:rPr>
            <a:t>2</a:t>
          </a:r>
          <a:endParaRPr lang="uk-UA" dirty="0"/>
        </a:p>
      </dgm:t>
    </dgm:pt>
    <dgm:pt modelId="{1244D29C-5F9D-46EA-819F-07AD6B5B0B6A}" type="parTrans" cxnId="{A8D032AA-582C-4AF3-AEBC-A0A05AB175A6}">
      <dgm:prSet/>
      <dgm:spPr/>
      <dgm:t>
        <a:bodyPr/>
        <a:lstStyle/>
        <a:p>
          <a:endParaRPr lang="uk-UA"/>
        </a:p>
      </dgm:t>
    </dgm:pt>
    <dgm:pt modelId="{82C0A5CD-6444-4CB8-B391-7504DD05B1FE}" type="sibTrans" cxnId="{A8D032AA-582C-4AF3-AEBC-A0A05AB175A6}">
      <dgm:prSet/>
      <dgm:spPr/>
      <dgm:t>
        <a:bodyPr/>
        <a:lstStyle/>
        <a:p>
          <a:endParaRPr lang="uk-UA"/>
        </a:p>
      </dgm:t>
    </dgm:pt>
    <dgm:pt modelId="{E5503142-E935-4567-B445-DC2CE01493B1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4" action="ppaction://hlinksldjump"/>
            </a:rPr>
            <a:t>1</a:t>
          </a:r>
          <a:endParaRPr lang="uk-UA" dirty="0"/>
        </a:p>
      </dgm:t>
    </dgm:pt>
    <dgm:pt modelId="{0573C2B9-CCF8-4A52-9A2A-6C580F5E2FEF}" type="parTrans" cxnId="{312A9856-C7A4-40C3-989A-4A2363827F15}">
      <dgm:prSet/>
      <dgm:spPr/>
      <dgm:t>
        <a:bodyPr/>
        <a:lstStyle/>
        <a:p>
          <a:endParaRPr lang="uk-UA"/>
        </a:p>
      </dgm:t>
    </dgm:pt>
    <dgm:pt modelId="{418FFB39-9D50-4BB4-A548-5A944A51E89D}" type="sibTrans" cxnId="{312A9856-C7A4-40C3-989A-4A2363827F15}">
      <dgm:prSet/>
      <dgm:spPr/>
      <dgm:t>
        <a:bodyPr/>
        <a:lstStyle/>
        <a:p>
          <a:endParaRPr lang="uk-UA"/>
        </a:p>
      </dgm:t>
    </dgm:pt>
    <dgm:pt modelId="{1B044013-AE3A-4F61-AA3C-2A454D8D47D4}" type="pres">
      <dgm:prSet presAssocID="{4DC2BE57-7EC6-47FE-867E-1AC766B6F67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B11BF93-6469-4A11-A0DA-BE82C3DE5CC9}" type="pres">
      <dgm:prSet presAssocID="{01985245-D36E-492B-BD1F-E3688CED60C5}" presName="centerShape" presStyleLbl="node0" presStyleIdx="0" presStyleCnt="1" custScaleX="153205" custScaleY="137628" custLinFactNeighborX="-1463" custLinFactNeighborY="-631"/>
      <dgm:spPr/>
      <dgm:t>
        <a:bodyPr/>
        <a:lstStyle/>
        <a:p>
          <a:endParaRPr lang="uk-UA"/>
        </a:p>
      </dgm:t>
    </dgm:pt>
    <dgm:pt modelId="{38B60734-E43D-4FA1-A1E3-CC8D0C86721F}" type="pres">
      <dgm:prSet presAssocID="{2D012DD3-93E6-4A28-BE7F-976C72DBED19}" presName="Name9" presStyleLbl="parChTrans1D2" presStyleIdx="0" presStyleCnt="4"/>
      <dgm:spPr/>
      <dgm:t>
        <a:bodyPr/>
        <a:lstStyle/>
        <a:p>
          <a:endParaRPr lang="uk-UA"/>
        </a:p>
      </dgm:t>
    </dgm:pt>
    <dgm:pt modelId="{AAC98D75-264A-4D2A-BA22-D16D308D96C6}" type="pres">
      <dgm:prSet presAssocID="{2D012DD3-93E6-4A28-BE7F-976C72DBED19}" presName="connTx" presStyleLbl="parChTrans1D2" presStyleIdx="0" presStyleCnt="4"/>
      <dgm:spPr/>
      <dgm:t>
        <a:bodyPr/>
        <a:lstStyle/>
        <a:p>
          <a:endParaRPr lang="uk-UA"/>
        </a:p>
      </dgm:t>
    </dgm:pt>
    <dgm:pt modelId="{0DE2736D-7D1B-47DD-9BC1-7808700AE0C6}" type="pres">
      <dgm:prSet presAssocID="{6E5C4C5D-336A-4C92-806C-B24FED198EC8}" presName="node" presStyleLbl="node1" presStyleIdx="0" presStyleCnt="4" custScaleX="55910" custScaleY="4587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AA76674-9650-48E7-AA0A-816B16A30E9F}" type="pres">
      <dgm:prSet presAssocID="{77373024-ECEC-4824-9D65-E2F7AEFC4110}" presName="Name9" presStyleLbl="parChTrans1D2" presStyleIdx="1" presStyleCnt="4"/>
      <dgm:spPr/>
      <dgm:t>
        <a:bodyPr/>
        <a:lstStyle/>
        <a:p>
          <a:endParaRPr lang="uk-UA"/>
        </a:p>
      </dgm:t>
    </dgm:pt>
    <dgm:pt modelId="{93C595AA-C1A8-45B1-852B-0D28C9525027}" type="pres">
      <dgm:prSet presAssocID="{77373024-ECEC-4824-9D65-E2F7AEFC4110}" presName="connTx" presStyleLbl="parChTrans1D2" presStyleIdx="1" presStyleCnt="4"/>
      <dgm:spPr/>
      <dgm:t>
        <a:bodyPr/>
        <a:lstStyle/>
        <a:p>
          <a:endParaRPr lang="uk-UA"/>
        </a:p>
      </dgm:t>
    </dgm:pt>
    <dgm:pt modelId="{D0B3A516-E1FE-4D68-AA7E-E1C6876F422C}" type="pres">
      <dgm:prSet presAssocID="{7E077E8F-D009-44BC-BCA3-48C6309A46CF}" presName="node" presStyleLbl="node1" presStyleIdx="1" presStyleCnt="4" custScaleX="51048" custScaleY="4952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A499908-4931-47D0-B12F-27A41CB1E2D1}" type="pres">
      <dgm:prSet presAssocID="{1244D29C-5F9D-46EA-819F-07AD6B5B0B6A}" presName="Name9" presStyleLbl="parChTrans1D2" presStyleIdx="2" presStyleCnt="4"/>
      <dgm:spPr/>
      <dgm:t>
        <a:bodyPr/>
        <a:lstStyle/>
        <a:p>
          <a:endParaRPr lang="uk-UA"/>
        </a:p>
      </dgm:t>
    </dgm:pt>
    <dgm:pt modelId="{3C425237-F7D7-4621-906F-AA98271128F5}" type="pres">
      <dgm:prSet presAssocID="{1244D29C-5F9D-46EA-819F-07AD6B5B0B6A}" presName="connTx" presStyleLbl="parChTrans1D2" presStyleIdx="2" presStyleCnt="4"/>
      <dgm:spPr/>
      <dgm:t>
        <a:bodyPr/>
        <a:lstStyle/>
        <a:p>
          <a:endParaRPr lang="uk-UA"/>
        </a:p>
      </dgm:t>
    </dgm:pt>
    <dgm:pt modelId="{FC320CDC-9D6F-463D-86BD-7A5F2A69D92E}" type="pres">
      <dgm:prSet presAssocID="{5FC11EAA-8B05-4EE7-93BF-E6C028BE26C6}" presName="node" presStyleLbl="node1" presStyleIdx="2" presStyleCnt="4" custScaleX="60026" custScaleY="5470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B686953-6B76-4939-91C6-A1E5C1545E60}" type="pres">
      <dgm:prSet presAssocID="{0573C2B9-CCF8-4A52-9A2A-6C580F5E2FEF}" presName="Name9" presStyleLbl="parChTrans1D2" presStyleIdx="3" presStyleCnt="4"/>
      <dgm:spPr/>
      <dgm:t>
        <a:bodyPr/>
        <a:lstStyle/>
        <a:p>
          <a:endParaRPr lang="uk-UA"/>
        </a:p>
      </dgm:t>
    </dgm:pt>
    <dgm:pt modelId="{1904F095-761F-41CE-8906-03806C56EC53}" type="pres">
      <dgm:prSet presAssocID="{0573C2B9-CCF8-4A52-9A2A-6C580F5E2FEF}" presName="connTx" presStyleLbl="parChTrans1D2" presStyleIdx="3" presStyleCnt="4"/>
      <dgm:spPr/>
      <dgm:t>
        <a:bodyPr/>
        <a:lstStyle/>
        <a:p>
          <a:endParaRPr lang="uk-UA"/>
        </a:p>
      </dgm:t>
    </dgm:pt>
    <dgm:pt modelId="{10B3FC8F-6FD3-4604-95AE-59AE4AE50A33}" type="pres">
      <dgm:prSet presAssocID="{E5503142-E935-4567-B445-DC2CE01493B1}" presName="node" presStyleLbl="node1" presStyleIdx="3" presStyleCnt="4" custScaleX="58643" custScaleY="5459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00BAD319-6192-4BCE-8FB7-20BFE467AC62}" srcId="{4DC2BE57-7EC6-47FE-867E-1AC766B6F678}" destId="{01985245-D36E-492B-BD1F-E3688CED60C5}" srcOrd="0" destOrd="0" parTransId="{CEC16004-FF04-4658-8AF8-1881BBF228D7}" sibTransId="{007FCE67-513F-4A07-B3DA-5900D73668C2}"/>
    <dgm:cxn modelId="{1138C35C-CB15-44F7-A2F5-6F746E751F5D}" type="presOf" srcId="{2D012DD3-93E6-4A28-BE7F-976C72DBED19}" destId="{38B60734-E43D-4FA1-A1E3-CC8D0C86721F}" srcOrd="0" destOrd="0" presId="urn:microsoft.com/office/officeart/2005/8/layout/radial1"/>
    <dgm:cxn modelId="{129763D8-9BC1-416F-B077-FE1361161EA2}" type="presOf" srcId="{E5503142-E935-4567-B445-DC2CE01493B1}" destId="{10B3FC8F-6FD3-4604-95AE-59AE4AE50A33}" srcOrd="0" destOrd="0" presId="urn:microsoft.com/office/officeart/2005/8/layout/radial1"/>
    <dgm:cxn modelId="{6299B69B-92F4-442C-8174-3CF9C0EE50A8}" type="presOf" srcId="{7E077E8F-D009-44BC-BCA3-48C6309A46CF}" destId="{D0B3A516-E1FE-4D68-AA7E-E1C6876F422C}" srcOrd="0" destOrd="0" presId="urn:microsoft.com/office/officeart/2005/8/layout/radial1"/>
    <dgm:cxn modelId="{3246EBD2-D604-4B52-A937-BF37A1E6EC69}" type="presOf" srcId="{77373024-ECEC-4824-9D65-E2F7AEFC4110}" destId="{93C595AA-C1A8-45B1-852B-0D28C9525027}" srcOrd="1" destOrd="0" presId="urn:microsoft.com/office/officeart/2005/8/layout/radial1"/>
    <dgm:cxn modelId="{A3CA95C7-90C8-44F2-8715-713AB14A0522}" srcId="{01985245-D36E-492B-BD1F-E3688CED60C5}" destId="{7E077E8F-D009-44BC-BCA3-48C6309A46CF}" srcOrd="1" destOrd="0" parTransId="{77373024-ECEC-4824-9D65-E2F7AEFC4110}" sibTransId="{8911E573-89AD-424B-BA61-0E0A95299D92}"/>
    <dgm:cxn modelId="{7E4DD464-2D5F-4844-B9EA-1550AF3FECFE}" type="presOf" srcId="{1244D29C-5F9D-46EA-819F-07AD6B5B0B6A}" destId="{DA499908-4931-47D0-B12F-27A41CB1E2D1}" srcOrd="0" destOrd="0" presId="urn:microsoft.com/office/officeart/2005/8/layout/radial1"/>
    <dgm:cxn modelId="{74C576FF-7AE6-4543-B97A-BEC794E22503}" type="presOf" srcId="{77373024-ECEC-4824-9D65-E2F7AEFC4110}" destId="{BAA76674-9650-48E7-AA0A-816B16A30E9F}" srcOrd="0" destOrd="0" presId="urn:microsoft.com/office/officeart/2005/8/layout/radial1"/>
    <dgm:cxn modelId="{A9FC6784-B3E0-4F9B-8868-DE7649FA1AE5}" type="presOf" srcId="{5FC11EAA-8B05-4EE7-93BF-E6C028BE26C6}" destId="{FC320CDC-9D6F-463D-86BD-7A5F2A69D92E}" srcOrd="0" destOrd="0" presId="urn:microsoft.com/office/officeart/2005/8/layout/radial1"/>
    <dgm:cxn modelId="{3DA6FDAB-2358-4EC0-A13A-D8D56AAF9458}" type="presOf" srcId="{0573C2B9-CCF8-4A52-9A2A-6C580F5E2FEF}" destId="{1904F095-761F-41CE-8906-03806C56EC53}" srcOrd="1" destOrd="0" presId="urn:microsoft.com/office/officeart/2005/8/layout/radial1"/>
    <dgm:cxn modelId="{8195A304-2D15-4D2F-B488-B71F77C1C812}" srcId="{01985245-D36E-492B-BD1F-E3688CED60C5}" destId="{6E5C4C5D-336A-4C92-806C-B24FED198EC8}" srcOrd="0" destOrd="0" parTransId="{2D012DD3-93E6-4A28-BE7F-976C72DBED19}" sibTransId="{95378883-29E9-445C-AD81-56BCAF690422}"/>
    <dgm:cxn modelId="{813E7253-B9AC-4BF4-9B54-CB5E530390BD}" type="presOf" srcId="{2D012DD3-93E6-4A28-BE7F-976C72DBED19}" destId="{AAC98D75-264A-4D2A-BA22-D16D308D96C6}" srcOrd="1" destOrd="0" presId="urn:microsoft.com/office/officeart/2005/8/layout/radial1"/>
    <dgm:cxn modelId="{E81A632D-AA40-4E1D-B228-4FAB1ADC6DF7}" type="presOf" srcId="{6E5C4C5D-336A-4C92-806C-B24FED198EC8}" destId="{0DE2736D-7D1B-47DD-9BC1-7808700AE0C6}" srcOrd="0" destOrd="0" presId="urn:microsoft.com/office/officeart/2005/8/layout/radial1"/>
    <dgm:cxn modelId="{A8D032AA-582C-4AF3-AEBC-A0A05AB175A6}" srcId="{01985245-D36E-492B-BD1F-E3688CED60C5}" destId="{5FC11EAA-8B05-4EE7-93BF-E6C028BE26C6}" srcOrd="2" destOrd="0" parTransId="{1244D29C-5F9D-46EA-819F-07AD6B5B0B6A}" sibTransId="{82C0A5CD-6444-4CB8-B391-7504DD05B1FE}"/>
    <dgm:cxn modelId="{312A9856-C7A4-40C3-989A-4A2363827F15}" srcId="{01985245-D36E-492B-BD1F-E3688CED60C5}" destId="{E5503142-E935-4567-B445-DC2CE01493B1}" srcOrd="3" destOrd="0" parTransId="{0573C2B9-CCF8-4A52-9A2A-6C580F5E2FEF}" sibTransId="{418FFB39-9D50-4BB4-A548-5A944A51E89D}"/>
    <dgm:cxn modelId="{36559B5B-6CCF-4B75-B624-CE5BBBBC694B}" type="presOf" srcId="{1244D29C-5F9D-46EA-819F-07AD6B5B0B6A}" destId="{3C425237-F7D7-4621-906F-AA98271128F5}" srcOrd="1" destOrd="0" presId="urn:microsoft.com/office/officeart/2005/8/layout/radial1"/>
    <dgm:cxn modelId="{B788E92B-FD3D-4291-87C1-9DCFF0541295}" type="presOf" srcId="{01985245-D36E-492B-BD1F-E3688CED60C5}" destId="{7B11BF93-6469-4A11-A0DA-BE82C3DE5CC9}" srcOrd="0" destOrd="0" presId="urn:microsoft.com/office/officeart/2005/8/layout/radial1"/>
    <dgm:cxn modelId="{439C3E1B-FC7A-4574-97A0-D1338670C63C}" type="presOf" srcId="{4DC2BE57-7EC6-47FE-867E-1AC766B6F678}" destId="{1B044013-AE3A-4F61-AA3C-2A454D8D47D4}" srcOrd="0" destOrd="0" presId="urn:microsoft.com/office/officeart/2005/8/layout/radial1"/>
    <dgm:cxn modelId="{B82134C0-0002-4BDD-B1F2-8BDCE984D2DF}" type="presOf" srcId="{0573C2B9-CCF8-4A52-9A2A-6C580F5E2FEF}" destId="{7B686953-6B76-4939-91C6-A1E5C1545E60}" srcOrd="0" destOrd="0" presId="urn:microsoft.com/office/officeart/2005/8/layout/radial1"/>
    <dgm:cxn modelId="{B773230F-D44C-4D16-8FBE-3E9AB32F046D}" type="presParOf" srcId="{1B044013-AE3A-4F61-AA3C-2A454D8D47D4}" destId="{7B11BF93-6469-4A11-A0DA-BE82C3DE5CC9}" srcOrd="0" destOrd="0" presId="urn:microsoft.com/office/officeart/2005/8/layout/radial1"/>
    <dgm:cxn modelId="{A1F18969-6CC0-4AA1-9452-CCC737F0D6F9}" type="presParOf" srcId="{1B044013-AE3A-4F61-AA3C-2A454D8D47D4}" destId="{38B60734-E43D-4FA1-A1E3-CC8D0C86721F}" srcOrd="1" destOrd="0" presId="urn:microsoft.com/office/officeart/2005/8/layout/radial1"/>
    <dgm:cxn modelId="{11A49A20-25FC-491B-A34A-DEA9CC0E5E01}" type="presParOf" srcId="{38B60734-E43D-4FA1-A1E3-CC8D0C86721F}" destId="{AAC98D75-264A-4D2A-BA22-D16D308D96C6}" srcOrd="0" destOrd="0" presId="urn:microsoft.com/office/officeart/2005/8/layout/radial1"/>
    <dgm:cxn modelId="{7D2EC498-4356-4117-BC6B-D1E49F91AF28}" type="presParOf" srcId="{1B044013-AE3A-4F61-AA3C-2A454D8D47D4}" destId="{0DE2736D-7D1B-47DD-9BC1-7808700AE0C6}" srcOrd="2" destOrd="0" presId="urn:microsoft.com/office/officeart/2005/8/layout/radial1"/>
    <dgm:cxn modelId="{B22CFEBB-06BC-489A-BD02-E8D4FD9F875B}" type="presParOf" srcId="{1B044013-AE3A-4F61-AA3C-2A454D8D47D4}" destId="{BAA76674-9650-48E7-AA0A-816B16A30E9F}" srcOrd="3" destOrd="0" presId="urn:microsoft.com/office/officeart/2005/8/layout/radial1"/>
    <dgm:cxn modelId="{97D5CFBD-8822-426C-A1D9-84631C35E152}" type="presParOf" srcId="{BAA76674-9650-48E7-AA0A-816B16A30E9F}" destId="{93C595AA-C1A8-45B1-852B-0D28C9525027}" srcOrd="0" destOrd="0" presId="urn:microsoft.com/office/officeart/2005/8/layout/radial1"/>
    <dgm:cxn modelId="{1C088F5F-D60F-4F63-8B9F-9890F7E6041D}" type="presParOf" srcId="{1B044013-AE3A-4F61-AA3C-2A454D8D47D4}" destId="{D0B3A516-E1FE-4D68-AA7E-E1C6876F422C}" srcOrd="4" destOrd="0" presId="urn:microsoft.com/office/officeart/2005/8/layout/radial1"/>
    <dgm:cxn modelId="{FEADF978-B978-4AB1-A77D-5A2F9F0CF5DF}" type="presParOf" srcId="{1B044013-AE3A-4F61-AA3C-2A454D8D47D4}" destId="{DA499908-4931-47D0-B12F-27A41CB1E2D1}" srcOrd="5" destOrd="0" presId="urn:microsoft.com/office/officeart/2005/8/layout/radial1"/>
    <dgm:cxn modelId="{8384E108-2665-4307-BD8D-DFC2424A374B}" type="presParOf" srcId="{DA499908-4931-47D0-B12F-27A41CB1E2D1}" destId="{3C425237-F7D7-4621-906F-AA98271128F5}" srcOrd="0" destOrd="0" presId="urn:microsoft.com/office/officeart/2005/8/layout/radial1"/>
    <dgm:cxn modelId="{995F7F0F-69EE-4A60-A5CE-EA76C8CBBCF8}" type="presParOf" srcId="{1B044013-AE3A-4F61-AA3C-2A454D8D47D4}" destId="{FC320CDC-9D6F-463D-86BD-7A5F2A69D92E}" srcOrd="6" destOrd="0" presId="urn:microsoft.com/office/officeart/2005/8/layout/radial1"/>
    <dgm:cxn modelId="{80FCD9A2-448C-419D-B1D9-27D35EAA0E20}" type="presParOf" srcId="{1B044013-AE3A-4F61-AA3C-2A454D8D47D4}" destId="{7B686953-6B76-4939-91C6-A1E5C1545E60}" srcOrd="7" destOrd="0" presId="urn:microsoft.com/office/officeart/2005/8/layout/radial1"/>
    <dgm:cxn modelId="{F8BD25F9-804A-4BDA-B91C-6EE246C4F4EC}" type="presParOf" srcId="{7B686953-6B76-4939-91C6-A1E5C1545E60}" destId="{1904F095-761F-41CE-8906-03806C56EC53}" srcOrd="0" destOrd="0" presId="urn:microsoft.com/office/officeart/2005/8/layout/radial1"/>
    <dgm:cxn modelId="{388A9588-6111-4B2E-824F-8E6D29DA1AFF}" type="presParOf" srcId="{1B044013-AE3A-4F61-AA3C-2A454D8D47D4}" destId="{10B3FC8F-6FD3-4604-95AE-59AE4AE50A33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C2BE57-7EC6-47FE-867E-1AC766B6F678}" type="doc">
      <dgm:prSet loTypeId="urn:microsoft.com/office/officeart/2005/8/layout/radial1" loCatId="cycle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uk-UA"/>
        </a:p>
      </dgm:t>
    </dgm:pt>
    <dgm:pt modelId="{01985245-D36E-492B-BD1F-E3688CED60C5}">
      <dgm:prSet phldrT="[Текст]" custT="1"/>
      <dgm:spPr/>
      <dgm:t>
        <a:bodyPr/>
        <a:lstStyle/>
        <a:p>
          <a:r>
            <a:rPr lang="uk-UA" sz="1100" b="1" dirty="0" smtClean="0"/>
            <a:t>Службове</a:t>
          </a:r>
        </a:p>
        <a:p>
          <a:r>
            <a:rPr lang="uk-UA" sz="1100" b="1" dirty="0" smtClean="0"/>
            <a:t>програмне</a:t>
          </a:r>
        </a:p>
        <a:p>
          <a:r>
            <a:rPr lang="uk-UA" sz="1100" b="1" dirty="0" smtClean="0"/>
            <a:t>забезпечення</a:t>
          </a:r>
          <a:endParaRPr lang="uk-UA" sz="1100" b="1" dirty="0"/>
        </a:p>
      </dgm:t>
    </dgm:pt>
    <dgm:pt modelId="{CEC16004-FF04-4658-8AF8-1881BBF228D7}" type="parTrans" cxnId="{00BAD319-6192-4BCE-8FB7-20BFE467AC62}">
      <dgm:prSet/>
      <dgm:spPr/>
      <dgm:t>
        <a:bodyPr/>
        <a:lstStyle/>
        <a:p>
          <a:endParaRPr lang="uk-UA"/>
        </a:p>
      </dgm:t>
    </dgm:pt>
    <dgm:pt modelId="{007FCE67-513F-4A07-B3DA-5900D73668C2}" type="sibTrans" cxnId="{00BAD319-6192-4BCE-8FB7-20BFE467AC62}">
      <dgm:prSet/>
      <dgm:spPr/>
      <dgm:t>
        <a:bodyPr/>
        <a:lstStyle/>
        <a:p>
          <a:endParaRPr lang="uk-UA"/>
        </a:p>
      </dgm:t>
    </dgm:pt>
    <dgm:pt modelId="{6E5C4C5D-336A-4C92-806C-B24FED198EC8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1" action="ppaction://hlinksldjump"/>
            </a:rPr>
            <a:t>4</a:t>
          </a:r>
          <a:endParaRPr lang="uk-UA" dirty="0"/>
        </a:p>
      </dgm:t>
    </dgm:pt>
    <dgm:pt modelId="{2D012DD3-93E6-4A28-BE7F-976C72DBED19}" type="parTrans" cxnId="{8195A304-2D15-4D2F-B488-B71F77C1C812}">
      <dgm:prSet/>
      <dgm:spPr/>
      <dgm:t>
        <a:bodyPr/>
        <a:lstStyle/>
        <a:p>
          <a:endParaRPr lang="uk-UA"/>
        </a:p>
      </dgm:t>
    </dgm:pt>
    <dgm:pt modelId="{95378883-29E9-445C-AD81-56BCAF690422}" type="sibTrans" cxnId="{8195A304-2D15-4D2F-B488-B71F77C1C812}">
      <dgm:prSet/>
      <dgm:spPr/>
      <dgm:t>
        <a:bodyPr/>
        <a:lstStyle/>
        <a:p>
          <a:endParaRPr lang="uk-UA"/>
        </a:p>
      </dgm:t>
    </dgm:pt>
    <dgm:pt modelId="{7E077E8F-D009-44BC-BCA3-48C6309A46CF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2" action="ppaction://hlinksldjump"/>
            </a:rPr>
            <a:t>3</a:t>
          </a:r>
          <a:endParaRPr lang="uk-UA" dirty="0"/>
        </a:p>
      </dgm:t>
    </dgm:pt>
    <dgm:pt modelId="{77373024-ECEC-4824-9D65-E2F7AEFC4110}" type="parTrans" cxnId="{A3CA95C7-90C8-44F2-8715-713AB14A0522}">
      <dgm:prSet/>
      <dgm:spPr/>
      <dgm:t>
        <a:bodyPr/>
        <a:lstStyle/>
        <a:p>
          <a:endParaRPr lang="uk-UA"/>
        </a:p>
      </dgm:t>
    </dgm:pt>
    <dgm:pt modelId="{8911E573-89AD-424B-BA61-0E0A95299D92}" type="sibTrans" cxnId="{A3CA95C7-90C8-44F2-8715-713AB14A0522}">
      <dgm:prSet/>
      <dgm:spPr/>
      <dgm:t>
        <a:bodyPr/>
        <a:lstStyle/>
        <a:p>
          <a:endParaRPr lang="uk-UA"/>
        </a:p>
      </dgm:t>
    </dgm:pt>
    <dgm:pt modelId="{5FC11EAA-8B05-4EE7-93BF-E6C028BE26C6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3" action="ppaction://hlinksldjump"/>
            </a:rPr>
            <a:t>2</a:t>
          </a:r>
          <a:endParaRPr lang="uk-UA" dirty="0"/>
        </a:p>
      </dgm:t>
    </dgm:pt>
    <dgm:pt modelId="{1244D29C-5F9D-46EA-819F-07AD6B5B0B6A}" type="parTrans" cxnId="{A8D032AA-582C-4AF3-AEBC-A0A05AB175A6}">
      <dgm:prSet/>
      <dgm:spPr/>
      <dgm:t>
        <a:bodyPr/>
        <a:lstStyle/>
        <a:p>
          <a:endParaRPr lang="uk-UA"/>
        </a:p>
      </dgm:t>
    </dgm:pt>
    <dgm:pt modelId="{82C0A5CD-6444-4CB8-B391-7504DD05B1FE}" type="sibTrans" cxnId="{A8D032AA-582C-4AF3-AEBC-A0A05AB175A6}">
      <dgm:prSet/>
      <dgm:spPr/>
      <dgm:t>
        <a:bodyPr/>
        <a:lstStyle/>
        <a:p>
          <a:endParaRPr lang="uk-UA"/>
        </a:p>
      </dgm:t>
    </dgm:pt>
    <dgm:pt modelId="{E5503142-E935-4567-B445-DC2CE01493B1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4" action="ppaction://hlinksldjump"/>
            </a:rPr>
            <a:t>1</a:t>
          </a:r>
          <a:endParaRPr lang="uk-UA" dirty="0"/>
        </a:p>
      </dgm:t>
    </dgm:pt>
    <dgm:pt modelId="{0573C2B9-CCF8-4A52-9A2A-6C580F5E2FEF}" type="parTrans" cxnId="{312A9856-C7A4-40C3-989A-4A2363827F15}">
      <dgm:prSet/>
      <dgm:spPr/>
      <dgm:t>
        <a:bodyPr/>
        <a:lstStyle/>
        <a:p>
          <a:endParaRPr lang="uk-UA"/>
        </a:p>
      </dgm:t>
    </dgm:pt>
    <dgm:pt modelId="{418FFB39-9D50-4BB4-A548-5A944A51E89D}" type="sibTrans" cxnId="{312A9856-C7A4-40C3-989A-4A2363827F15}">
      <dgm:prSet/>
      <dgm:spPr/>
      <dgm:t>
        <a:bodyPr/>
        <a:lstStyle/>
        <a:p>
          <a:endParaRPr lang="uk-UA"/>
        </a:p>
      </dgm:t>
    </dgm:pt>
    <dgm:pt modelId="{1B044013-AE3A-4F61-AA3C-2A454D8D47D4}" type="pres">
      <dgm:prSet presAssocID="{4DC2BE57-7EC6-47FE-867E-1AC766B6F67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B11BF93-6469-4A11-A0DA-BE82C3DE5CC9}" type="pres">
      <dgm:prSet presAssocID="{01985245-D36E-492B-BD1F-E3688CED60C5}" presName="centerShape" presStyleLbl="node0" presStyleIdx="0" presStyleCnt="1" custScaleX="153204" custScaleY="135306"/>
      <dgm:spPr/>
      <dgm:t>
        <a:bodyPr/>
        <a:lstStyle/>
        <a:p>
          <a:endParaRPr lang="uk-UA"/>
        </a:p>
      </dgm:t>
    </dgm:pt>
    <dgm:pt modelId="{38B60734-E43D-4FA1-A1E3-CC8D0C86721F}" type="pres">
      <dgm:prSet presAssocID="{2D012DD3-93E6-4A28-BE7F-976C72DBED19}" presName="Name9" presStyleLbl="parChTrans1D2" presStyleIdx="0" presStyleCnt="4"/>
      <dgm:spPr/>
      <dgm:t>
        <a:bodyPr/>
        <a:lstStyle/>
        <a:p>
          <a:endParaRPr lang="uk-UA"/>
        </a:p>
      </dgm:t>
    </dgm:pt>
    <dgm:pt modelId="{AAC98D75-264A-4D2A-BA22-D16D308D96C6}" type="pres">
      <dgm:prSet presAssocID="{2D012DD3-93E6-4A28-BE7F-976C72DBED19}" presName="connTx" presStyleLbl="parChTrans1D2" presStyleIdx="0" presStyleCnt="4"/>
      <dgm:spPr/>
      <dgm:t>
        <a:bodyPr/>
        <a:lstStyle/>
        <a:p>
          <a:endParaRPr lang="uk-UA"/>
        </a:p>
      </dgm:t>
    </dgm:pt>
    <dgm:pt modelId="{0DE2736D-7D1B-47DD-9BC1-7808700AE0C6}" type="pres">
      <dgm:prSet presAssocID="{6E5C4C5D-336A-4C92-806C-B24FED198EC8}" presName="node" presStyleLbl="node1" presStyleIdx="0" presStyleCnt="4" custScaleX="55910" custScaleY="4587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AA76674-9650-48E7-AA0A-816B16A30E9F}" type="pres">
      <dgm:prSet presAssocID="{77373024-ECEC-4824-9D65-E2F7AEFC4110}" presName="Name9" presStyleLbl="parChTrans1D2" presStyleIdx="1" presStyleCnt="4"/>
      <dgm:spPr/>
      <dgm:t>
        <a:bodyPr/>
        <a:lstStyle/>
        <a:p>
          <a:endParaRPr lang="uk-UA"/>
        </a:p>
      </dgm:t>
    </dgm:pt>
    <dgm:pt modelId="{93C595AA-C1A8-45B1-852B-0D28C9525027}" type="pres">
      <dgm:prSet presAssocID="{77373024-ECEC-4824-9D65-E2F7AEFC4110}" presName="connTx" presStyleLbl="parChTrans1D2" presStyleIdx="1" presStyleCnt="4"/>
      <dgm:spPr/>
      <dgm:t>
        <a:bodyPr/>
        <a:lstStyle/>
        <a:p>
          <a:endParaRPr lang="uk-UA"/>
        </a:p>
      </dgm:t>
    </dgm:pt>
    <dgm:pt modelId="{D0B3A516-E1FE-4D68-AA7E-E1C6876F422C}" type="pres">
      <dgm:prSet presAssocID="{7E077E8F-D009-44BC-BCA3-48C6309A46CF}" presName="node" presStyleLbl="node1" presStyleIdx="1" presStyleCnt="4" custScaleX="51048" custScaleY="4952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A499908-4931-47D0-B12F-27A41CB1E2D1}" type="pres">
      <dgm:prSet presAssocID="{1244D29C-5F9D-46EA-819F-07AD6B5B0B6A}" presName="Name9" presStyleLbl="parChTrans1D2" presStyleIdx="2" presStyleCnt="4"/>
      <dgm:spPr/>
      <dgm:t>
        <a:bodyPr/>
        <a:lstStyle/>
        <a:p>
          <a:endParaRPr lang="uk-UA"/>
        </a:p>
      </dgm:t>
    </dgm:pt>
    <dgm:pt modelId="{3C425237-F7D7-4621-906F-AA98271128F5}" type="pres">
      <dgm:prSet presAssocID="{1244D29C-5F9D-46EA-819F-07AD6B5B0B6A}" presName="connTx" presStyleLbl="parChTrans1D2" presStyleIdx="2" presStyleCnt="4"/>
      <dgm:spPr/>
      <dgm:t>
        <a:bodyPr/>
        <a:lstStyle/>
        <a:p>
          <a:endParaRPr lang="uk-UA"/>
        </a:p>
      </dgm:t>
    </dgm:pt>
    <dgm:pt modelId="{FC320CDC-9D6F-463D-86BD-7A5F2A69D92E}" type="pres">
      <dgm:prSet presAssocID="{5FC11EAA-8B05-4EE7-93BF-E6C028BE26C6}" presName="node" presStyleLbl="node1" presStyleIdx="2" presStyleCnt="4" custScaleX="60026" custScaleY="5470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B686953-6B76-4939-91C6-A1E5C1545E60}" type="pres">
      <dgm:prSet presAssocID="{0573C2B9-CCF8-4A52-9A2A-6C580F5E2FEF}" presName="Name9" presStyleLbl="parChTrans1D2" presStyleIdx="3" presStyleCnt="4"/>
      <dgm:spPr/>
      <dgm:t>
        <a:bodyPr/>
        <a:lstStyle/>
        <a:p>
          <a:endParaRPr lang="uk-UA"/>
        </a:p>
      </dgm:t>
    </dgm:pt>
    <dgm:pt modelId="{1904F095-761F-41CE-8906-03806C56EC53}" type="pres">
      <dgm:prSet presAssocID="{0573C2B9-CCF8-4A52-9A2A-6C580F5E2FEF}" presName="connTx" presStyleLbl="parChTrans1D2" presStyleIdx="3" presStyleCnt="4"/>
      <dgm:spPr/>
      <dgm:t>
        <a:bodyPr/>
        <a:lstStyle/>
        <a:p>
          <a:endParaRPr lang="uk-UA"/>
        </a:p>
      </dgm:t>
    </dgm:pt>
    <dgm:pt modelId="{10B3FC8F-6FD3-4604-95AE-59AE4AE50A33}" type="pres">
      <dgm:prSet presAssocID="{E5503142-E935-4567-B445-DC2CE01493B1}" presName="node" presStyleLbl="node1" presStyleIdx="3" presStyleCnt="4" custScaleX="58643" custScaleY="6382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00BAD319-6192-4BCE-8FB7-20BFE467AC62}" srcId="{4DC2BE57-7EC6-47FE-867E-1AC766B6F678}" destId="{01985245-D36E-492B-BD1F-E3688CED60C5}" srcOrd="0" destOrd="0" parTransId="{CEC16004-FF04-4658-8AF8-1881BBF228D7}" sibTransId="{007FCE67-513F-4A07-B3DA-5900D73668C2}"/>
    <dgm:cxn modelId="{9615BC24-BE0E-4E97-BB04-FC4A4B98DDA6}" type="presOf" srcId="{01985245-D36E-492B-BD1F-E3688CED60C5}" destId="{7B11BF93-6469-4A11-A0DA-BE82C3DE5CC9}" srcOrd="0" destOrd="0" presId="urn:microsoft.com/office/officeart/2005/8/layout/radial1"/>
    <dgm:cxn modelId="{A3CA95C7-90C8-44F2-8715-713AB14A0522}" srcId="{01985245-D36E-492B-BD1F-E3688CED60C5}" destId="{7E077E8F-D009-44BC-BCA3-48C6309A46CF}" srcOrd="1" destOrd="0" parTransId="{77373024-ECEC-4824-9D65-E2F7AEFC4110}" sibTransId="{8911E573-89AD-424B-BA61-0E0A95299D92}"/>
    <dgm:cxn modelId="{713BBD17-743A-47C7-9802-7C2F812DA1F1}" type="presOf" srcId="{1244D29C-5F9D-46EA-819F-07AD6B5B0B6A}" destId="{3C425237-F7D7-4621-906F-AA98271128F5}" srcOrd="1" destOrd="0" presId="urn:microsoft.com/office/officeart/2005/8/layout/radial1"/>
    <dgm:cxn modelId="{8195A304-2D15-4D2F-B488-B71F77C1C812}" srcId="{01985245-D36E-492B-BD1F-E3688CED60C5}" destId="{6E5C4C5D-336A-4C92-806C-B24FED198EC8}" srcOrd="0" destOrd="0" parTransId="{2D012DD3-93E6-4A28-BE7F-976C72DBED19}" sibTransId="{95378883-29E9-445C-AD81-56BCAF690422}"/>
    <dgm:cxn modelId="{120156F2-FDDB-4BAA-988D-D62F78B9C421}" type="presOf" srcId="{7E077E8F-D009-44BC-BCA3-48C6309A46CF}" destId="{D0B3A516-E1FE-4D68-AA7E-E1C6876F422C}" srcOrd="0" destOrd="0" presId="urn:microsoft.com/office/officeart/2005/8/layout/radial1"/>
    <dgm:cxn modelId="{6BC22121-F804-4F86-A03F-B3D2D6B8002A}" type="presOf" srcId="{4DC2BE57-7EC6-47FE-867E-1AC766B6F678}" destId="{1B044013-AE3A-4F61-AA3C-2A454D8D47D4}" srcOrd="0" destOrd="0" presId="urn:microsoft.com/office/officeart/2005/8/layout/radial1"/>
    <dgm:cxn modelId="{2452B44F-AE94-45FA-9947-8B80B8E2593A}" type="presOf" srcId="{77373024-ECEC-4824-9D65-E2F7AEFC4110}" destId="{93C595AA-C1A8-45B1-852B-0D28C9525027}" srcOrd="1" destOrd="0" presId="urn:microsoft.com/office/officeart/2005/8/layout/radial1"/>
    <dgm:cxn modelId="{4CD4E20E-B865-4412-BB5C-CEC72D11AB88}" type="presOf" srcId="{77373024-ECEC-4824-9D65-E2F7AEFC4110}" destId="{BAA76674-9650-48E7-AA0A-816B16A30E9F}" srcOrd="0" destOrd="0" presId="urn:microsoft.com/office/officeart/2005/8/layout/radial1"/>
    <dgm:cxn modelId="{680544C2-B469-4400-AFE4-3341F41B2918}" type="presOf" srcId="{5FC11EAA-8B05-4EE7-93BF-E6C028BE26C6}" destId="{FC320CDC-9D6F-463D-86BD-7A5F2A69D92E}" srcOrd="0" destOrd="0" presId="urn:microsoft.com/office/officeart/2005/8/layout/radial1"/>
    <dgm:cxn modelId="{618535CA-F8A6-4564-8A2C-6D2700694E1C}" type="presOf" srcId="{E5503142-E935-4567-B445-DC2CE01493B1}" destId="{10B3FC8F-6FD3-4604-95AE-59AE4AE50A33}" srcOrd="0" destOrd="0" presId="urn:microsoft.com/office/officeart/2005/8/layout/radial1"/>
    <dgm:cxn modelId="{C1643D56-E654-4399-B0F9-1DBE0BBBB690}" type="presOf" srcId="{0573C2B9-CCF8-4A52-9A2A-6C580F5E2FEF}" destId="{1904F095-761F-41CE-8906-03806C56EC53}" srcOrd="1" destOrd="0" presId="urn:microsoft.com/office/officeart/2005/8/layout/radial1"/>
    <dgm:cxn modelId="{271B1A17-2AB2-49E1-8D25-C1793F49A922}" type="presOf" srcId="{1244D29C-5F9D-46EA-819F-07AD6B5B0B6A}" destId="{DA499908-4931-47D0-B12F-27A41CB1E2D1}" srcOrd="0" destOrd="0" presId="urn:microsoft.com/office/officeart/2005/8/layout/radial1"/>
    <dgm:cxn modelId="{3FB013A4-3653-4AA0-8C55-B76B37A9BFC4}" type="presOf" srcId="{0573C2B9-CCF8-4A52-9A2A-6C580F5E2FEF}" destId="{7B686953-6B76-4939-91C6-A1E5C1545E60}" srcOrd="0" destOrd="0" presId="urn:microsoft.com/office/officeart/2005/8/layout/radial1"/>
    <dgm:cxn modelId="{A8D032AA-582C-4AF3-AEBC-A0A05AB175A6}" srcId="{01985245-D36E-492B-BD1F-E3688CED60C5}" destId="{5FC11EAA-8B05-4EE7-93BF-E6C028BE26C6}" srcOrd="2" destOrd="0" parTransId="{1244D29C-5F9D-46EA-819F-07AD6B5B0B6A}" sibTransId="{82C0A5CD-6444-4CB8-B391-7504DD05B1FE}"/>
    <dgm:cxn modelId="{312A9856-C7A4-40C3-989A-4A2363827F15}" srcId="{01985245-D36E-492B-BD1F-E3688CED60C5}" destId="{E5503142-E935-4567-B445-DC2CE01493B1}" srcOrd="3" destOrd="0" parTransId="{0573C2B9-CCF8-4A52-9A2A-6C580F5E2FEF}" sibTransId="{418FFB39-9D50-4BB4-A548-5A944A51E89D}"/>
    <dgm:cxn modelId="{32800189-3849-4E8E-AD81-E1136F63A85D}" type="presOf" srcId="{2D012DD3-93E6-4A28-BE7F-976C72DBED19}" destId="{38B60734-E43D-4FA1-A1E3-CC8D0C86721F}" srcOrd="0" destOrd="0" presId="urn:microsoft.com/office/officeart/2005/8/layout/radial1"/>
    <dgm:cxn modelId="{59C143C0-B1A9-4A08-9714-D99ACAC4D980}" type="presOf" srcId="{6E5C4C5D-336A-4C92-806C-B24FED198EC8}" destId="{0DE2736D-7D1B-47DD-9BC1-7808700AE0C6}" srcOrd="0" destOrd="0" presId="urn:microsoft.com/office/officeart/2005/8/layout/radial1"/>
    <dgm:cxn modelId="{28BB69CF-5CBD-42B2-AEE6-EB7C4581EAD7}" type="presOf" srcId="{2D012DD3-93E6-4A28-BE7F-976C72DBED19}" destId="{AAC98D75-264A-4D2A-BA22-D16D308D96C6}" srcOrd="1" destOrd="0" presId="urn:microsoft.com/office/officeart/2005/8/layout/radial1"/>
    <dgm:cxn modelId="{00720409-4EF4-47BE-9335-6C4AA355CBBB}" type="presParOf" srcId="{1B044013-AE3A-4F61-AA3C-2A454D8D47D4}" destId="{7B11BF93-6469-4A11-A0DA-BE82C3DE5CC9}" srcOrd="0" destOrd="0" presId="urn:microsoft.com/office/officeart/2005/8/layout/radial1"/>
    <dgm:cxn modelId="{CDDB37EE-8333-4576-B88C-3DD6DBD3D7FB}" type="presParOf" srcId="{1B044013-AE3A-4F61-AA3C-2A454D8D47D4}" destId="{38B60734-E43D-4FA1-A1E3-CC8D0C86721F}" srcOrd="1" destOrd="0" presId="urn:microsoft.com/office/officeart/2005/8/layout/radial1"/>
    <dgm:cxn modelId="{A3BE924B-6D76-4C16-9A21-B1BE25B878B7}" type="presParOf" srcId="{38B60734-E43D-4FA1-A1E3-CC8D0C86721F}" destId="{AAC98D75-264A-4D2A-BA22-D16D308D96C6}" srcOrd="0" destOrd="0" presId="urn:microsoft.com/office/officeart/2005/8/layout/radial1"/>
    <dgm:cxn modelId="{624D3970-7741-4031-A169-164A024D9304}" type="presParOf" srcId="{1B044013-AE3A-4F61-AA3C-2A454D8D47D4}" destId="{0DE2736D-7D1B-47DD-9BC1-7808700AE0C6}" srcOrd="2" destOrd="0" presId="urn:microsoft.com/office/officeart/2005/8/layout/radial1"/>
    <dgm:cxn modelId="{7519D4EF-A90F-48DC-9529-E3A9FC4708BB}" type="presParOf" srcId="{1B044013-AE3A-4F61-AA3C-2A454D8D47D4}" destId="{BAA76674-9650-48E7-AA0A-816B16A30E9F}" srcOrd="3" destOrd="0" presId="urn:microsoft.com/office/officeart/2005/8/layout/radial1"/>
    <dgm:cxn modelId="{92750C0D-7532-42A3-9351-805C7F9B7C1E}" type="presParOf" srcId="{BAA76674-9650-48E7-AA0A-816B16A30E9F}" destId="{93C595AA-C1A8-45B1-852B-0D28C9525027}" srcOrd="0" destOrd="0" presId="urn:microsoft.com/office/officeart/2005/8/layout/radial1"/>
    <dgm:cxn modelId="{E4D8F027-B511-4682-8953-18BD8B40669B}" type="presParOf" srcId="{1B044013-AE3A-4F61-AA3C-2A454D8D47D4}" destId="{D0B3A516-E1FE-4D68-AA7E-E1C6876F422C}" srcOrd="4" destOrd="0" presId="urn:microsoft.com/office/officeart/2005/8/layout/radial1"/>
    <dgm:cxn modelId="{E51CD337-EF65-45EB-A347-BE0B7BFCC26D}" type="presParOf" srcId="{1B044013-AE3A-4F61-AA3C-2A454D8D47D4}" destId="{DA499908-4931-47D0-B12F-27A41CB1E2D1}" srcOrd="5" destOrd="0" presId="urn:microsoft.com/office/officeart/2005/8/layout/radial1"/>
    <dgm:cxn modelId="{64D2C3BC-B28B-4F3C-A96B-B19D15EFA985}" type="presParOf" srcId="{DA499908-4931-47D0-B12F-27A41CB1E2D1}" destId="{3C425237-F7D7-4621-906F-AA98271128F5}" srcOrd="0" destOrd="0" presId="urn:microsoft.com/office/officeart/2005/8/layout/radial1"/>
    <dgm:cxn modelId="{99D672A6-6FE3-4392-99C5-B32CBCC61841}" type="presParOf" srcId="{1B044013-AE3A-4F61-AA3C-2A454D8D47D4}" destId="{FC320CDC-9D6F-463D-86BD-7A5F2A69D92E}" srcOrd="6" destOrd="0" presId="urn:microsoft.com/office/officeart/2005/8/layout/radial1"/>
    <dgm:cxn modelId="{E298A514-E196-407A-BF1A-1C1032F8D2F3}" type="presParOf" srcId="{1B044013-AE3A-4F61-AA3C-2A454D8D47D4}" destId="{7B686953-6B76-4939-91C6-A1E5C1545E60}" srcOrd="7" destOrd="0" presId="urn:microsoft.com/office/officeart/2005/8/layout/radial1"/>
    <dgm:cxn modelId="{6AD32CCF-ADFD-456E-AD0E-83BD62F3F42C}" type="presParOf" srcId="{7B686953-6B76-4939-91C6-A1E5C1545E60}" destId="{1904F095-761F-41CE-8906-03806C56EC53}" srcOrd="0" destOrd="0" presId="urn:microsoft.com/office/officeart/2005/8/layout/radial1"/>
    <dgm:cxn modelId="{42960757-A388-43AA-B656-8A1ECBCBA9AB}" type="presParOf" srcId="{1B044013-AE3A-4F61-AA3C-2A454D8D47D4}" destId="{10B3FC8F-6FD3-4604-95AE-59AE4AE50A33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DC2BE57-7EC6-47FE-867E-1AC766B6F678}" type="doc">
      <dgm:prSet loTypeId="urn:microsoft.com/office/officeart/2005/8/layout/radial1" loCatId="cycle" qsTypeId="urn:microsoft.com/office/officeart/2005/8/quickstyle/3d1" qsCatId="3D" csTypeId="urn:microsoft.com/office/officeart/2005/8/colors/accent3_2" csCatId="accent3" phldr="1"/>
      <dgm:spPr/>
      <dgm:t>
        <a:bodyPr/>
        <a:lstStyle/>
        <a:p>
          <a:endParaRPr lang="uk-UA"/>
        </a:p>
      </dgm:t>
    </dgm:pt>
    <dgm:pt modelId="{01985245-D36E-492B-BD1F-E3688CED60C5}">
      <dgm:prSet phldrT="[Текст]" custT="1"/>
      <dgm:spPr/>
      <dgm:t>
        <a:bodyPr/>
        <a:lstStyle/>
        <a:p>
          <a:r>
            <a:rPr lang="uk-UA" sz="1100" b="1" dirty="0" smtClean="0"/>
            <a:t>Системне</a:t>
          </a:r>
        </a:p>
        <a:p>
          <a:r>
            <a:rPr lang="uk-UA" sz="1100" b="1" dirty="0" smtClean="0"/>
            <a:t>програмне</a:t>
          </a:r>
        </a:p>
        <a:p>
          <a:r>
            <a:rPr lang="uk-UA" sz="1100" b="1" dirty="0" smtClean="0"/>
            <a:t>забезпечення</a:t>
          </a:r>
          <a:endParaRPr lang="uk-UA" sz="1100" b="1" dirty="0"/>
        </a:p>
      </dgm:t>
    </dgm:pt>
    <dgm:pt modelId="{CEC16004-FF04-4658-8AF8-1881BBF228D7}" type="parTrans" cxnId="{00BAD319-6192-4BCE-8FB7-20BFE467AC62}">
      <dgm:prSet/>
      <dgm:spPr/>
      <dgm:t>
        <a:bodyPr/>
        <a:lstStyle/>
        <a:p>
          <a:endParaRPr lang="uk-UA"/>
        </a:p>
      </dgm:t>
    </dgm:pt>
    <dgm:pt modelId="{007FCE67-513F-4A07-B3DA-5900D73668C2}" type="sibTrans" cxnId="{00BAD319-6192-4BCE-8FB7-20BFE467AC62}">
      <dgm:prSet/>
      <dgm:spPr/>
      <dgm:t>
        <a:bodyPr/>
        <a:lstStyle/>
        <a:p>
          <a:endParaRPr lang="uk-UA"/>
        </a:p>
      </dgm:t>
    </dgm:pt>
    <dgm:pt modelId="{6E5C4C5D-336A-4C92-806C-B24FED198EC8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1" action="ppaction://hlinksldjump"/>
            </a:rPr>
            <a:t>4</a:t>
          </a:r>
          <a:endParaRPr lang="uk-UA" dirty="0"/>
        </a:p>
      </dgm:t>
    </dgm:pt>
    <dgm:pt modelId="{2D012DD3-93E6-4A28-BE7F-976C72DBED19}" type="parTrans" cxnId="{8195A304-2D15-4D2F-B488-B71F77C1C812}">
      <dgm:prSet/>
      <dgm:spPr/>
      <dgm:t>
        <a:bodyPr/>
        <a:lstStyle/>
        <a:p>
          <a:endParaRPr lang="uk-UA"/>
        </a:p>
      </dgm:t>
    </dgm:pt>
    <dgm:pt modelId="{95378883-29E9-445C-AD81-56BCAF690422}" type="sibTrans" cxnId="{8195A304-2D15-4D2F-B488-B71F77C1C812}">
      <dgm:prSet/>
      <dgm:spPr/>
      <dgm:t>
        <a:bodyPr/>
        <a:lstStyle/>
        <a:p>
          <a:endParaRPr lang="uk-UA"/>
        </a:p>
      </dgm:t>
    </dgm:pt>
    <dgm:pt modelId="{7E077E8F-D009-44BC-BCA3-48C6309A46CF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2" action="ppaction://hlinksldjump"/>
            </a:rPr>
            <a:t>3</a:t>
          </a:r>
          <a:endParaRPr lang="uk-UA" dirty="0"/>
        </a:p>
      </dgm:t>
    </dgm:pt>
    <dgm:pt modelId="{77373024-ECEC-4824-9D65-E2F7AEFC4110}" type="parTrans" cxnId="{A3CA95C7-90C8-44F2-8715-713AB14A0522}">
      <dgm:prSet/>
      <dgm:spPr/>
      <dgm:t>
        <a:bodyPr/>
        <a:lstStyle/>
        <a:p>
          <a:endParaRPr lang="uk-UA"/>
        </a:p>
      </dgm:t>
    </dgm:pt>
    <dgm:pt modelId="{8911E573-89AD-424B-BA61-0E0A95299D92}" type="sibTrans" cxnId="{A3CA95C7-90C8-44F2-8715-713AB14A0522}">
      <dgm:prSet/>
      <dgm:spPr/>
      <dgm:t>
        <a:bodyPr/>
        <a:lstStyle/>
        <a:p>
          <a:endParaRPr lang="uk-UA"/>
        </a:p>
      </dgm:t>
    </dgm:pt>
    <dgm:pt modelId="{5FC11EAA-8B05-4EE7-93BF-E6C028BE26C6}">
      <dgm:prSet phldrT="[Текст]"/>
      <dgm:spPr/>
      <dgm:t>
        <a:bodyPr/>
        <a:lstStyle/>
        <a:p>
          <a:r>
            <a:rPr lang="uk-UA" dirty="0" smtClean="0">
              <a:solidFill>
                <a:schemeClr val="accent3">
                  <a:lumMod val="20000"/>
                  <a:lumOff val="80000"/>
                </a:schemeClr>
              </a:solidFill>
              <a:hlinkClick xmlns:r="http://schemas.openxmlformats.org/officeDocument/2006/relationships" r:id="rId3" action="ppaction://hlinksldjump"/>
            </a:rPr>
            <a:t>2</a:t>
          </a:r>
          <a:endParaRPr lang="uk-UA" dirty="0">
            <a:solidFill>
              <a:schemeClr val="accent3">
                <a:lumMod val="20000"/>
                <a:lumOff val="80000"/>
              </a:schemeClr>
            </a:solidFill>
          </a:endParaRPr>
        </a:p>
      </dgm:t>
    </dgm:pt>
    <dgm:pt modelId="{1244D29C-5F9D-46EA-819F-07AD6B5B0B6A}" type="parTrans" cxnId="{A8D032AA-582C-4AF3-AEBC-A0A05AB175A6}">
      <dgm:prSet/>
      <dgm:spPr/>
      <dgm:t>
        <a:bodyPr/>
        <a:lstStyle/>
        <a:p>
          <a:endParaRPr lang="uk-UA"/>
        </a:p>
      </dgm:t>
    </dgm:pt>
    <dgm:pt modelId="{82C0A5CD-6444-4CB8-B391-7504DD05B1FE}" type="sibTrans" cxnId="{A8D032AA-582C-4AF3-AEBC-A0A05AB175A6}">
      <dgm:prSet/>
      <dgm:spPr/>
      <dgm:t>
        <a:bodyPr/>
        <a:lstStyle/>
        <a:p>
          <a:endParaRPr lang="uk-UA"/>
        </a:p>
      </dgm:t>
    </dgm:pt>
    <dgm:pt modelId="{E5503142-E935-4567-B445-DC2CE01493B1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4" action="ppaction://hlinksldjump"/>
            </a:rPr>
            <a:t>1</a:t>
          </a:r>
          <a:endParaRPr lang="uk-UA" dirty="0"/>
        </a:p>
      </dgm:t>
    </dgm:pt>
    <dgm:pt modelId="{0573C2B9-CCF8-4A52-9A2A-6C580F5E2FEF}" type="parTrans" cxnId="{312A9856-C7A4-40C3-989A-4A2363827F15}">
      <dgm:prSet/>
      <dgm:spPr/>
      <dgm:t>
        <a:bodyPr/>
        <a:lstStyle/>
        <a:p>
          <a:endParaRPr lang="uk-UA"/>
        </a:p>
      </dgm:t>
    </dgm:pt>
    <dgm:pt modelId="{418FFB39-9D50-4BB4-A548-5A944A51E89D}" type="sibTrans" cxnId="{312A9856-C7A4-40C3-989A-4A2363827F15}">
      <dgm:prSet/>
      <dgm:spPr/>
      <dgm:t>
        <a:bodyPr/>
        <a:lstStyle/>
        <a:p>
          <a:endParaRPr lang="uk-UA"/>
        </a:p>
      </dgm:t>
    </dgm:pt>
    <dgm:pt modelId="{1B044013-AE3A-4F61-AA3C-2A454D8D47D4}" type="pres">
      <dgm:prSet presAssocID="{4DC2BE57-7EC6-47FE-867E-1AC766B6F67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B11BF93-6469-4A11-A0DA-BE82C3DE5CC9}" type="pres">
      <dgm:prSet presAssocID="{01985245-D36E-492B-BD1F-E3688CED60C5}" presName="centerShape" presStyleLbl="node0" presStyleIdx="0" presStyleCnt="1" custScaleX="153205" custScaleY="137628"/>
      <dgm:spPr/>
      <dgm:t>
        <a:bodyPr/>
        <a:lstStyle/>
        <a:p>
          <a:endParaRPr lang="uk-UA"/>
        </a:p>
      </dgm:t>
    </dgm:pt>
    <dgm:pt modelId="{38B60734-E43D-4FA1-A1E3-CC8D0C86721F}" type="pres">
      <dgm:prSet presAssocID="{2D012DD3-93E6-4A28-BE7F-976C72DBED19}" presName="Name9" presStyleLbl="parChTrans1D2" presStyleIdx="0" presStyleCnt="4"/>
      <dgm:spPr/>
      <dgm:t>
        <a:bodyPr/>
        <a:lstStyle/>
        <a:p>
          <a:endParaRPr lang="uk-UA"/>
        </a:p>
      </dgm:t>
    </dgm:pt>
    <dgm:pt modelId="{AAC98D75-264A-4D2A-BA22-D16D308D96C6}" type="pres">
      <dgm:prSet presAssocID="{2D012DD3-93E6-4A28-BE7F-976C72DBED19}" presName="connTx" presStyleLbl="parChTrans1D2" presStyleIdx="0" presStyleCnt="4"/>
      <dgm:spPr/>
      <dgm:t>
        <a:bodyPr/>
        <a:lstStyle/>
        <a:p>
          <a:endParaRPr lang="uk-UA"/>
        </a:p>
      </dgm:t>
    </dgm:pt>
    <dgm:pt modelId="{0DE2736D-7D1B-47DD-9BC1-7808700AE0C6}" type="pres">
      <dgm:prSet presAssocID="{6E5C4C5D-336A-4C92-806C-B24FED198EC8}" presName="node" presStyleLbl="node1" presStyleIdx="0" presStyleCnt="4" custScaleX="55910" custScaleY="45878" custRadScaleRad="100365" custRadScaleInc="-58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AA76674-9650-48E7-AA0A-816B16A30E9F}" type="pres">
      <dgm:prSet presAssocID="{77373024-ECEC-4824-9D65-E2F7AEFC4110}" presName="Name9" presStyleLbl="parChTrans1D2" presStyleIdx="1" presStyleCnt="4"/>
      <dgm:spPr/>
      <dgm:t>
        <a:bodyPr/>
        <a:lstStyle/>
        <a:p>
          <a:endParaRPr lang="uk-UA"/>
        </a:p>
      </dgm:t>
    </dgm:pt>
    <dgm:pt modelId="{93C595AA-C1A8-45B1-852B-0D28C9525027}" type="pres">
      <dgm:prSet presAssocID="{77373024-ECEC-4824-9D65-E2F7AEFC4110}" presName="connTx" presStyleLbl="parChTrans1D2" presStyleIdx="1" presStyleCnt="4"/>
      <dgm:spPr/>
      <dgm:t>
        <a:bodyPr/>
        <a:lstStyle/>
        <a:p>
          <a:endParaRPr lang="uk-UA"/>
        </a:p>
      </dgm:t>
    </dgm:pt>
    <dgm:pt modelId="{D0B3A516-E1FE-4D68-AA7E-E1C6876F422C}" type="pres">
      <dgm:prSet presAssocID="{7E077E8F-D009-44BC-BCA3-48C6309A46CF}" presName="node" presStyleLbl="node1" presStyleIdx="1" presStyleCnt="4" custScaleX="51048" custScaleY="4952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A499908-4931-47D0-B12F-27A41CB1E2D1}" type="pres">
      <dgm:prSet presAssocID="{1244D29C-5F9D-46EA-819F-07AD6B5B0B6A}" presName="Name9" presStyleLbl="parChTrans1D2" presStyleIdx="2" presStyleCnt="4"/>
      <dgm:spPr/>
      <dgm:t>
        <a:bodyPr/>
        <a:lstStyle/>
        <a:p>
          <a:endParaRPr lang="uk-UA"/>
        </a:p>
      </dgm:t>
    </dgm:pt>
    <dgm:pt modelId="{3C425237-F7D7-4621-906F-AA98271128F5}" type="pres">
      <dgm:prSet presAssocID="{1244D29C-5F9D-46EA-819F-07AD6B5B0B6A}" presName="connTx" presStyleLbl="parChTrans1D2" presStyleIdx="2" presStyleCnt="4"/>
      <dgm:spPr/>
      <dgm:t>
        <a:bodyPr/>
        <a:lstStyle/>
        <a:p>
          <a:endParaRPr lang="uk-UA"/>
        </a:p>
      </dgm:t>
    </dgm:pt>
    <dgm:pt modelId="{FC320CDC-9D6F-463D-86BD-7A5F2A69D92E}" type="pres">
      <dgm:prSet presAssocID="{5FC11EAA-8B05-4EE7-93BF-E6C028BE26C6}" presName="node" presStyleLbl="node1" presStyleIdx="2" presStyleCnt="4" custScaleX="60026" custScaleY="5470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B686953-6B76-4939-91C6-A1E5C1545E60}" type="pres">
      <dgm:prSet presAssocID="{0573C2B9-CCF8-4A52-9A2A-6C580F5E2FEF}" presName="Name9" presStyleLbl="parChTrans1D2" presStyleIdx="3" presStyleCnt="4"/>
      <dgm:spPr/>
      <dgm:t>
        <a:bodyPr/>
        <a:lstStyle/>
        <a:p>
          <a:endParaRPr lang="uk-UA"/>
        </a:p>
      </dgm:t>
    </dgm:pt>
    <dgm:pt modelId="{1904F095-761F-41CE-8906-03806C56EC53}" type="pres">
      <dgm:prSet presAssocID="{0573C2B9-CCF8-4A52-9A2A-6C580F5E2FEF}" presName="connTx" presStyleLbl="parChTrans1D2" presStyleIdx="3" presStyleCnt="4"/>
      <dgm:spPr/>
      <dgm:t>
        <a:bodyPr/>
        <a:lstStyle/>
        <a:p>
          <a:endParaRPr lang="uk-UA"/>
        </a:p>
      </dgm:t>
    </dgm:pt>
    <dgm:pt modelId="{10B3FC8F-6FD3-4604-95AE-59AE4AE50A33}" type="pres">
      <dgm:prSet presAssocID="{E5503142-E935-4567-B445-DC2CE01493B1}" presName="node" presStyleLbl="node1" presStyleIdx="3" presStyleCnt="4" custScaleX="58643" custScaleY="6382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B1CE02FE-66B5-4D90-9104-115D1956DB32}" type="presOf" srcId="{0573C2B9-CCF8-4A52-9A2A-6C580F5E2FEF}" destId="{1904F095-761F-41CE-8906-03806C56EC53}" srcOrd="1" destOrd="0" presId="urn:microsoft.com/office/officeart/2005/8/layout/radial1"/>
    <dgm:cxn modelId="{00BAD319-6192-4BCE-8FB7-20BFE467AC62}" srcId="{4DC2BE57-7EC6-47FE-867E-1AC766B6F678}" destId="{01985245-D36E-492B-BD1F-E3688CED60C5}" srcOrd="0" destOrd="0" parTransId="{CEC16004-FF04-4658-8AF8-1881BBF228D7}" sibTransId="{007FCE67-513F-4A07-B3DA-5900D73668C2}"/>
    <dgm:cxn modelId="{E509C125-D457-46DD-95F0-80C76DF7007E}" type="presOf" srcId="{77373024-ECEC-4824-9D65-E2F7AEFC4110}" destId="{BAA76674-9650-48E7-AA0A-816B16A30E9F}" srcOrd="0" destOrd="0" presId="urn:microsoft.com/office/officeart/2005/8/layout/radial1"/>
    <dgm:cxn modelId="{A3CA95C7-90C8-44F2-8715-713AB14A0522}" srcId="{01985245-D36E-492B-BD1F-E3688CED60C5}" destId="{7E077E8F-D009-44BC-BCA3-48C6309A46CF}" srcOrd="1" destOrd="0" parTransId="{77373024-ECEC-4824-9D65-E2F7AEFC4110}" sibTransId="{8911E573-89AD-424B-BA61-0E0A95299D92}"/>
    <dgm:cxn modelId="{3CE2F4CA-AD8E-4902-A2F1-82F452B323B4}" type="presOf" srcId="{0573C2B9-CCF8-4A52-9A2A-6C580F5E2FEF}" destId="{7B686953-6B76-4939-91C6-A1E5C1545E60}" srcOrd="0" destOrd="0" presId="urn:microsoft.com/office/officeart/2005/8/layout/radial1"/>
    <dgm:cxn modelId="{62292EF8-7258-414F-9A20-ECC2C18ECB06}" type="presOf" srcId="{7E077E8F-D009-44BC-BCA3-48C6309A46CF}" destId="{D0B3A516-E1FE-4D68-AA7E-E1C6876F422C}" srcOrd="0" destOrd="0" presId="urn:microsoft.com/office/officeart/2005/8/layout/radial1"/>
    <dgm:cxn modelId="{5EC60091-9D4B-42F9-A4F4-3208323FAAEA}" type="presOf" srcId="{2D012DD3-93E6-4A28-BE7F-976C72DBED19}" destId="{AAC98D75-264A-4D2A-BA22-D16D308D96C6}" srcOrd="1" destOrd="0" presId="urn:microsoft.com/office/officeart/2005/8/layout/radial1"/>
    <dgm:cxn modelId="{0FB04F13-125D-420D-8953-CE563F83F792}" type="presOf" srcId="{2D012DD3-93E6-4A28-BE7F-976C72DBED19}" destId="{38B60734-E43D-4FA1-A1E3-CC8D0C86721F}" srcOrd="0" destOrd="0" presId="urn:microsoft.com/office/officeart/2005/8/layout/radial1"/>
    <dgm:cxn modelId="{8195A304-2D15-4D2F-B488-B71F77C1C812}" srcId="{01985245-D36E-492B-BD1F-E3688CED60C5}" destId="{6E5C4C5D-336A-4C92-806C-B24FED198EC8}" srcOrd="0" destOrd="0" parTransId="{2D012DD3-93E6-4A28-BE7F-976C72DBED19}" sibTransId="{95378883-29E9-445C-AD81-56BCAF690422}"/>
    <dgm:cxn modelId="{A76EF59C-BA5F-42F0-A94E-3A3CB35D0129}" type="presOf" srcId="{1244D29C-5F9D-46EA-819F-07AD6B5B0B6A}" destId="{3C425237-F7D7-4621-906F-AA98271128F5}" srcOrd="1" destOrd="0" presId="urn:microsoft.com/office/officeart/2005/8/layout/radial1"/>
    <dgm:cxn modelId="{C8A9F088-6AE5-4C23-B65B-E2FA68B6C25B}" type="presOf" srcId="{77373024-ECEC-4824-9D65-E2F7AEFC4110}" destId="{93C595AA-C1A8-45B1-852B-0D28C9525027}" srcOrd="1" destOrd="0" presId="urn:microsoft.com/office/officeart/2005/8/layout/radial1"/>
    <dgm:cxn modelId="{5F9A47B4-09D1-490C-BF48-C7E6865DD71A}" type="presOf" srcId="{4DC2BE57-7EC6-47FE-867E-1AC766B6F678}" destId="{1B044013-AE3A-4F61-AA3C-2A454D8D47D4}" srcOrd="0" destOrd="0" presId="urn:microsoft.com/office/officeart/2005/8/layout/radial1"/>
    <dgm:cxn modelId="{A8D032AA-582C-4AF3-AEBC-A0A05AB175A6}" srcId="{01985245-D36E-492B-BD1F-E3688CED60C5}" destId="{5FC11EAA-8B05-4EE7-93BF-E6C028BE26C6}" srcOrd="2" destOrd="0" parTransId="{1244D29C-5F9D-46EA-819F-07AD6B5B0B6A}" sibTransId="{82C0A5CD-6444-4CB8-B391-7504DD05B1FE}"/>
    <dgm:cxn modelId="{312A9856-C7A4-40C3-989A-4A2363827F15}" srcId="{01985245-D36E-492B-BD1F-E3688CED60C5}" destId="{E5503142-E935-4567-B445-DC2CE01493B1}" srcOrd="3" destOrd="0" parTransId="{0573C2B9-CCF8-4A52-9A2A-6C580F5E2FEF}" sibTransId="{418FFB39-9D50-4BB4-A548-5A944A51E89D}"/>
    <dgm:cxn modelId="{7190DFCF-BA51-47BA-8D16-02AB1208C71D}" type="presOf" srcId="{1244D29C-5F9D-46EA-819F-07AD6B5B0B6A}" destId="{DA499908-4931-47D0-B12F-27A41CB1E2D1}" srcOrd="0" destOrd="0" presId="urn:microsoft.com/office/officeart/2005/8/layout/radial1"/>
    <dgm:cxn modelId="{BDD5751C-5B8F-4EB1-932E-3F28F35CB332}" type="presOf" srcId="{5FC11EAA-8B05-4EE7-93BF-E6C028BE26C6}" destId="{FC320CDC-9D6F-463D-86BD-7A5F2A69D92E}" srcOrd="0" destOrd="0" presId="urn:microsoft.com/office/officeart/2005/8/layout/radial1"/>
    <dgm:cxn modelId="{EB5D41AD-2899-401B-8D1F-A28F296BEB27}" type="presOf" srcId="{E5503142-E935-4567-B445-DC2CE01493B1}" destId="{10B3FC8F-6FD3-4604-95AE-59AE4AE50A33}" srcOrd="0" destOrd="0" presId="urn:microsoft.com/office/officeart/2005/8/layout/radial1"/>
    <dgm:cxn modelId="{2F84BCB4-4C06-4E2A-BAE8-2895C1E84BEA}" type="presOf" srcId="{01985245-D36E-492B-BD1F-E3688CED60C5}" destId="{7B11BF93-6469-4A11-A0DA-BE82C3DE5CC9}" srcOrd="0" destOrd="0" presId="urn:microsoft.com/office/officeart/2005/8/layout/radial1"/>
    <dgm:cxn modelId="{FFDAA650-8CBA-4186-A842-33D7DEB26DDC}" type="presOf" srcId="{6E5C4C5D-336A-4C92-806C-B24FED198EC8}" destId="{0DE2736D-7D1B-47DD-9BC1-7808700AE0C6}" srcOrd="0" destOrd="0" presId="urn:microsoft.com/office/officeart/2005/8/layout/radial1"/>
    <dgm:cxn modelId="{171B19F0-F811-43CC-8651-F3ECE7BB62A7}" type="presParOf" srcId="{1B044013-AE3A-4F61-AA3C-2A454D8D47D4}" destId="{7B11BF93-6469-4A11-A0DA-BE82C3DE5CC9}" srcOrd="0" destOrd="0" presId="urn:microsoft.com/office/officeart/2005/8/layout/radial1"/>
    <dgm:cxn modelId="{12D875DC-AA93-475E-AB27-43F7C14DB000}" type="presParOf" srcId="{1B044013-AE3A-4F61-AA3C-2A454D8D47D4}" destId="{38B60734-E43D-4FA1-A1E3-CC8D0C86721F}" srcOrd="1" destOrd="0" presId="urn:microsoft.com/office/officeart/2005/8/layout/radial1"/>
    <dgm:cxn modelId="{2F97E454-88F7-471C-883B-F5F80C9E3A66}" type="presParOf" srcId="{38B60734-E43D-4FA1-A1E3-CC8D0C86721F}" destId="{AAC98D75-264A-4D2A-BA22-D16D308D96C6}" srcOrd="0" destOrd="0" presId="urn:microsoft.com/office/officeart/2005/8/layout/radial1"/>
    <dgm:cxn modelId="{57B70281-F310-4B30-951F-A9A42D5F4845}" type="presParOf" srcId="{1B044013-AE3A-4F61-AA3C-2A454D8D47D4}" destId="{0DE2736D-7D1B-47DD-9BC1-7808700AE0C6}" srcOrd="2" destOrd="0" presId="urn:microsoft.com/office/officeart/2005/8/layout/radial1"/>
    <dgm:cxn modelId="{ACAA9213-E87A-4624-BEBD-76B59E3A471D}" type="presParOf" srcId="{1B044013-AE3A-4F61-AA3C-2A454D8D47D4}" destId="{BAA76674-9650-48E7-AA0A-816B16A30E9F}" srcOrd="3" destOrd="0" presId="urn:microsoft.com/office/officeart/2005/8/layout/radial1"/>
    <dgm:cxn modelId="{48DCB861-44D9-4339-BE33-7D95250AC747}" type="presParOf" srcId="{BAA76674-9650-48E7-AA0A-816B16A30E9F}" destId="{93C595AA-C1A8-45B1-852B-0D28C9525027}" srcOrd="0" destOrd="0" presId="urn:microsoft.com/office/officeart/2005/8/layout/radial1"/>
    <dgm:cxn modelId="{5D031F70-5390-4D8D-956B-19CBA76C4070}" type="presParOf" srcId="{1B044013-AE3A-4F61-AA3C-2A454D8D47D4}" destId="{D0B3A516-E1FE-4D68-AA7E-E1C6876F422C}" srcOrd="4" destOrd="0" presId="urn:microsoft.com/office/officeart/2005/8/layout/radial1"/>
    <dgm:cxn modelId="{538BD53C-6CDD-4A21-9286-DA9D6B99C266}" type="presParOf" srcId="{1B044013-AE3A-4F61-AA3C-2A454D8D47D4}" destId="{DA499908-4931-47D0-B12F-27A41CB1E2D1}" srcOrd="5" destOrd="0" presId="urn:microsoft.com/office/officeart/2005/8/layout/radial1"/>
    <dgm:cxn modelId="{BA6D168F-9D02-4006-A472-9F7469C734E0}" type="presParOf" srcId="{DA499908-4931-47D0-B12F-27A41CB1E2D1}" destId="{3C425237-F7D7-4621-906F-AA98271128F5}" srcOrd="0" destOrd="0" presId="urn:microsoft.com/office/officeart/2005/8/layout/radial1"/>
    <dgm:cxn modelId="{59524B5C-CD87-4171-BF84-BF275EC5C352}" type="presParOf" srcId="{1B044013-AE3A-4F61-AA3C-2A454D8D47D4}" destId="{FC320CDC-9D6F-463D-86BD-7A5F2A69D92E}" srcOrd="6" destOrd="0" presId="urn:microsoft.com/office/officeart/2005/8/layout/radial1"/>
    <dgm:cxn modelId="{4C1566BA-93A8-468A-A7AF-2FAF17D10F65}" type="presParOf" srcId="{1B044013-AE3A-4F61-AA3C-2A454D8D47D4}" destId="{7B686953-6B76-4939-91C6-A1E5C1545E60}" srcOrd="7" destOrd="0" presId="urn:microsoft.com/office/officeart/2005/8/layout/radial1"/>
    <dgm:cxn modelId="{4B67DD5E-1F13-4673-B431-10E1190E9813}" type="presParOf" srcId="{7B686953-6B76-4939-91C6-A1E5C1545E60}" destId="{1904F095-761F-41CE-8906-03806C56EC53}" srcOrd="0" destOrd="0" presId="urn:microsoft.com/office/officeart/2005/8/layout/radial1"/>
    <dgm:cxn modelId="{251C2780-49B7-40C1-B894-156D625C2BEC}" type="presParOf" srcId="{1B044013-AE3A-4F61-AA3C-2A454D8D47D4}" destId="{10B3FC8F-6FD3-4604-95AE-59AE4AE50A33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DC2BE57-7EC6-47FE-867E-1AC766B6F678}" type="doc">
      <dgm:prSet loTypeId="urn:microsoft.com/office/officeart/2005/8/layout/radial1" loCatId="cycle" qsTypeId="urn:microsoft.com/office/officeart/2005/8/quickstyle/3d1" qsCatId="3D" csTypeId="urn:microsoft.com/office/officeart/2005/8/colors/accent4_2" csCatId="accent4" phldr="1"/>
      <dgm:spPr/>
      <dgm:t>
        <a:bodyPr/>
        <a:lstStyle/>
        <a:p>
          <a:endParaRPr lang="uk-UA"/>
        </a:p>
      </dgm:t>
    </dgm:pt>
    <dgm:pt modelId="{01985245-D36E-492B-BD1F-E3688CED60C5}">
      <dgm:prSet phldrT="[Текст]" custT="1"/>
      <dgm:spPr/>
      <dgm:t>
        <a:bodyPr/>
        <a:lstStyle/>
        <a:p>
          <a:r>
            <a:rPr lang="uk-UA" sz="1100" b="1" dirty="0" err="1" smtClean="0"/>
            <a:t>Комп</a:t>
          </a:r>
          <a:r>
            <a:rPr lang="en-US" sz="1100" b="1" dirty="0" smtClean="0"/>
            <a:t>’</a:t>
          </a:r>
          <a:r>
            <a:rPr lang="uk-UA" sz="1100" b="1" dirty="0" err="1" smtClean="0"/>
            <a:t>ерні</a:t>
          </a:r>
          <a:endParaRPr lang="uk-UA" sz="1100" b="1" dirty="0" smtClean="0"/>
        </a:p>
        <a:p>
          <a:r>
            <a:rPr lang="uk-UA" sz="1100" b="1" dirty="0" smtClean="0"/>
            <a:t>мережі</a:t>
          </a:r>
          <a:endParaRPr lang="uk-UA" sz="1100" b="1" dirty="0"/>
        </a:p>
      </dgm:t>
    </dgm:pt>
    <dgm:pt modelId="{CEC16004-FF04-4658-8AF8-1881BBF228D7}" type="parTrans" cxnId="{00BAD319-6192-4BCE-8FB7-20BFE467AC62}">
      <dgm:prSet/>
      <dgm:spPr/>
      <dgm:t>
        <a:bodyPr/>
        <a:lstStyle/>
        <a:p>
          <a:endParaRPr lang="uk-UA"/>
        </a:p>
      </dgm:t>
    </dgm:pt>
    <dgm:pt modelId="{007FCE67-513F-4A07-B3DA-5900D73668C2}" type="sibTrans" cxnId="{00BAD319-6192-4BCE-8FB7-20BFE467AC62}">
      <dgm:prSet/>
      <dgm:spPr/>
      <dgm:t>
        <a:bodyPr/>
        <a:lstStyle/>
        <a:p>
          <a:endParaRPr lang="uk-UA"/>
        </a:p>
      </dgm:t>
    </dgm:pt>
    <dgm:pt modelId="{6E5C4C5D-336A-4C92-806C-B24FED198EC8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1" action="ppaction://hlinksldjump"/>
            </a:rPr>
            <a:t>4</a:t>
          </a:r>
          <a:endParaRPr lang="uk-UA" dirty="0"/>
        </a:p>
      </dgm:t>
    </dgm:pt>
    <dgm:pt modelId="{2D012DD3-93E6-4A28-BE7F-976C72DBED19}" type="parTrans" cxnId="{8195A304-2D15-4D2F-B488-B71F77C1C812}">
      <dgm:prSet/>
      <dgm:spPr/>
      <dgm:t>
        <a:bodyPr/>
        <a:lstStyle/>
        <a:p>
          <a:endParaRPr lang="uk-UA"/>
        </a:p>
      </dgm:t>
    </dgm:pt>
    <dgm:pt modelId="{95378883-29E9-445C-AD81-56BCAF690422}" type="sibTrans" cxnId="{8195A304-2D15-4D2F-B488-B71F77C1C812}">
      <dgm:prSet/>
      <dgm:spPr/>
      <dgm:t>
        <a:bodyPr/>
        <a:lstStyle/>
        <a:p>
          <a:endParaRPr lang="uk-UA"/>
        </a:p>
      </dgm:t>
    </dgm:pt>
    <dgm:pt modelId="{7E077E8F-D009-44BC-BCA3-48C6309A46CF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2" action="ppaction://hlinksldjump"/>
            </a:rPr>
            <a:t>3</a:t>
          </a:r>
          <a:endParaRPr lang="uk-UA" dirty="0"/>
        </a:p>
      </dgm:t>
    </dgm:pt>
    <dgm:pt modelId="{77373024-ECEC-4824-9D65-E2F7AEFC4110}" type="parTrans" cxnId="{A3CA95C7-90C8-44F2-8715-713AB14A0522}">
      <dgm:prSet/>
      <dgm:spPr/>
      <dgm:t>
        <a:bodyPr/>
        <a:lstStyle/>
        <a:p>
          <a:endParaRPr lang="uk-UA"/>
        </a:p>
      </dgm:t>
    </dgm:pt>
    <dgm:pt modelId="{8911E573-89AD-424B-BA61-0E0A95299D92}" type="sibTrans" cxnId="{A3CA95C7-90C8-44F2-8715-713AB14A0522}">
      <dgm:prSet/>
      <dgm:spPr/>
      <dgm:t>
        <a:bodyPr/>
        <a:lstStyle/>
        <a:p>
          <a:endParaRPr lang="uk-UA"/>
        </a:p>
      </dgm:t>
    </dgm:pt>
    <dgm:pt modelId="{5FC11EAA-8B05-4EE7-93BF-E6C028BE26C6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3" action="ppaction://hlinksldjump"/>
            </a:rPr>
            <a:t>2</a:t>
          </a:r>
          <a:endParaRPr lang="uk-UA" dirty="0"/>
        </a:p>
      </dgm:t>
    </dgm:pt>
    <dgm:pt modelId="{1244D29C-5F9D-46EA-819F-07AD6B5B0B6A}" type="parTrans" cxnId="{A8D032AA-582C-4AF3-AEBC-A0A05AB175A6}">
      <dgm:prSet/>
      <dgm:spPr/>
      <dgm:t>
        <a:bodyPr/>
        <a:lstStyle/>
        <a:p>
          <a:endParaRPr lang="uk-UA"/>
        </a:p>
      </dgm:t>
    </dgm:pt>
    <dgm:pt modelId="{82C0A5CD-6444-4CB8-B391-7504DD05B1FE}" type="sibTrans" cxnId="{A8D032AA-582C-4AF3-AEBC-A0A05AB175A6}">
      <dgm:prSet/>
      <dgm:spPr/>
      <dgm:t>
        <a:bodyPr/>
        <a:lstStyle/>
        <a:p>
          <a:endParaRPr lang="uk-UA"/>
        </a:p>
      </dgm:t>
    </dgm:pt>
    <dgm:pt modelId="{E5503142-E935-4567-B445-DC2CE01493B1}">
      <dgm:prSet phldrT="[Текст]"/>
      <dgm:spPr/>
      <dgm:t>
        <a:bodyPr/>
        <a:lstStyle/>
        <a:p>
          <a:r>
            <a:rPr lang="uk-UA" dirty="0" smtClean="0">
              <a:hlinkClick xmlns:r="http://schemas.openxmlformats.org/officeDocument/2006/relationships" r:id="rId4" action="ppaction://hlinksldjump"/>
            </a:rPr>
            <a:t>1</a:t>
          </a:r>
          <a:endParaRPr lang="uk-UA" dirty="0"/>
        </a:p>
      </dgm:t>
    </dgm:pt>
    <dgm:pt modelId="{0573C2B9-CCF8-4A52-9A2A-6C580F5E2FEF}" type="parTrans" cxnId="{312A9856-C7A4-40C3-989A-4A2363827F15}">
      <dgm:prSet/>
      <dgm:spPr/>
      <dgm:t>
        <a:bodyPr/>
        <a:lstStyle/>
        <a:p>
          <a:endParaRPr lang="uk-UA"/>
        </a:p>
      </dgm:t>
    </dgm:pt>
    <dgm:pt modelId="{418FFB39-9D50-4BB4-A548-5A944A51E89D}" type="sibTrans" cxnId="{312A9856-C7A4-40C3-989A-4A2363827F15}">
      <dgm:prSet/>
      <dgm:spPr/>
      <dgm:t>
        <a:bodyPr/>
        <a:lstStyle/>
        <a:p>
          <a:endParaRPr lang="uk-UA"/>
        </a:p>
      </dgm:t>
    </dgm:pt>
    <dgm:pt modelId="{1B044013-AE3A-4F61-AA3C-2A454D8D47D4}" type="pres">
      <dgm:prSet presAssocID="{4DC2BE57-7EC6-47FE-867E-1AC766B6F67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B11BF93-6469-4A11-A0DA-BE82C3DE5CC9}" type="pres">
      <dgm:prSet presAssocID="{01985245-D36E-492B-BD1F-E3688CED60C5}" presName="centerShape" presStyleLbl="node0" presStyleIdx="0" presStyleCnt="1" custScaleX="153204" custScaleY="135306"/>
      <dgm:spPr/>
      <dgm:t>
        <a:bodyPr/>
        <a:lstStyle/>
        <a:p>
          <a:endParaRPr lang="uk-UA"/>
        </a:p>
      </dgm:t>
    </dgm:pt>
    <dgm:pt modelId="{38B60734-E43D-4FA1-A1E3-CC8D0C86721F}" type="pres">
      <dgm:prSet presAssocID="{2D012DD3-93E6-4A28-BE7F-976C72DBED19}" presName="Name9" presStyleLbl="parChTrans1D2" presStyleIdx="0" presStyleCnt="4"/>
      <dgm:spPr/>
      <dgm:t>
        <a:bodyPr/>
        <a:lstStyle/>
        <a:p>
          <a:endParaRPr lang="uk-UA"/>
        </a:p>
      </dgm:t>
    </dgm:pt>
    <dgm:pt modelId="{AAC98D75-264A-4D2A-BA22-D16D308D96C6}" type="pres">
      <dgm:prSet presAssocID="{2D012DD3-93E6-4A28-BE7F-976C72DBED19}" presName="connTx" presStyleLbl="parChTrans1D2" presStyleIdx="0" presStyleCnt="4"/>
      <dgm:spPr/>
      <dgm:t>
        <a:bodyPr/>
        <a:lstStyle/>
        <a:p>
          <a:endParaRPr lang="uk-UA"/>
        </a:p>
      </dgm:t>
    </dgm:pt>
    <dgm:pt modelId="{0DE2736D-7D1B-47DD-9BC1-7808700AE0C6}" type="pres">
      <dgm:prSet presAssocID="{6E5C4C5D-336A-4C92-806C-B24FED198EC8}" presName="node" presStyleLbl="node1" presStyleIdx="0" presStyleCnt="4" custScaleX="55910" custScaleY="4587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AA76674-9650-48E7-AA0A-816B16A30E9F}" type="pres">
      <dgm:prSet presAssocID="{77373024-ECEC-4824-9D65-E2F7AEFC4110}" presName="Name9" presStyleLbl="parChTrans1D2" presStyleIdx="1" presStyleCnt="4"/>
      <dgm:spPr/>
      <dgm:t>
        <a:bodyPr/>
        <a:lstStyle/>
        <a:p>
          <a:endParaRPr lang="uk-UA"/>
        </a:p>
      </dgm:t>
    </dgm:pt>
    <dgm:pt modelId="{93C595AA-C1A8-45B1-852B-0D28C9525027}" type="pres">
      <dgm:prSet presAssocID="{77373024-ECEC-4824-9D65-E2F7AEFC4110}" presName="connTx" presStyleLbl="parChTrans1D2" presStyleIdx="1" presStyleCnt="4"/>
      <dgm:spPr/>
      <dgm:t>
        <a:bodyPr/>
        <a:lstStyle/>
        <a:p>
          <a:endParaRPr lang="uk-UA"/>
        </a:p>
      </dgm:t>
    </dgm:pt>
    <dgm:pt modelId="{D0B3A516-E1FE-4D68-AA7E-E1C6876F422C}" type="pres">
      <dgm:prSet presAssocID="{7E077E8F-D009-44BC-BCA3-48C6309A46CF}" presName="node" presStyleLbl="node1" presStyleIdx="1" presStyleCnt="4" custScaleX="51048" custScaleY="4952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A499908-4931-47D0-B12F-27A41CB1E2D1}" type="pres">
      <dgm:prSet presAssocID="{1244D29C-5F9D-46EA-819F-07AD6B5B0B6A}" presName="Name9" presStyleLbl="parChTrans1D2" presStyleIdx="2" presStyleCnt="4"/>
      <dgm:spPr/>
      <dgm:t>
        <a:bodyPr/>
        <a:lstStyle/>
        <a:p>
          <a:endParaRPr lang="uk-UA"/>
        </a:p>
      </dgm:t>
    </dgm:pt>
    <dgm:pt modelId="{3C425237-F7D7-4621-906F-AA98271128F5}" type="pres">
      <dgm:prSet presAssocID="{1244D29C-5F9D-46EA-819F-07AD6B5B0B6A}" presName="connTx" presStyleLbl="parChTrans1D2" presStyleIdx="2" presStyleCnt="4"/>
      <dgm:spPr/>
      <dgm:t>
        <a:bodyPr/>
        <a:lstStyle/>
        <a:p>
          <a:endParaRPr lang="uk-UA"/>
        </a:p>
      </dgm:t>
    </dgm:pt>
    <dgm:pt modelId="{FC320CDC-9D6F-463D-86BD-7A5F2A69D92E}" type="pres">
      <dgm:prSet presAssocID="{5FC11EAA-8B05-4EE7-93BF-E6C028BE26C6}" presName="node" presStyleLbl="node1" presStyleIdx="2" presStyleCnt="4" custScaleX="60026" custScaleY="5470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B686953-6B76-4939-91C6-A1E5C1545E60}" type="pres">
      <dgm:prSet presAssocID="{0573C2B9-CCF8-4A52-9A2A-6C580F5E2FEF}" presName="Name9" presStyleLbl="parChTrans1D2" presStyleIdx="3" presStyleCnt="4"/>
      <dgm:spPr/>
      <dgm:t>
        <a:bodyPr/>
        <a:lstStyle/>
        <a:p>
          <a:endParaRPr lang="uk-UA"/>
        </a:p>
      </dgm:t>
    </dgm:pt>
    <dgm:pt modelId="{1904F095-761F-41CE-8906-03806C56EC53}" type="pres">
      <dgm:prSet presAssocID="{0573C2B9-CCF8-4A52-9A2A-6C580F5E2FEF}" presName="connTx" presStyleLbl="parChTrans1D2" presStyleIdx="3" presStyleCnt="4"/>
      <dgm:spPr/>
      <dgm:t>
        <a:bodyPr/>
        <a:lstStyle/>
        <a:p>
          <a:endParaRPr lang="uk-UA"/>
        </a:p>
      </dgm:t>
    </dgm:pt>
    <dgm:pt modelId="{10B3FC8F-6FD3-4604-95AE-59AE4AE50A33}" type="pres">
      <dgm:prSet presAssocID="{E5503142-E935-4567-B445-DC2CE01493B1}" presName="node" presStyleLbl="node1" presStyleIdx="3" presStyleCnt="4" custScaleX="58643" custScaleY="6382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F0429AA0-197E-465E-93F5-6F57819448E3}" type="presOf" srcId="{7E077E8F-D009-44BC-BCA3-48C6309A46CF}" destId="{D0B3A516-E1FE-4D68-AA7E-E1C6876F422C}" srcOrd="0" destOrd="0" presId="urn:microsoft.com/office/officeart/2005/8/layout/radial1"/>
    <dgm:cxn modelId="{00BAD319-6192-4BCE-8FB7-20BFE467AC62}" srcId="{4DC2BE57-7EC6-47FE-867E-1AC766B6F678}" destId="{01985245-D36E-492B-BD1F-E3688CED60C5}" srcOrd="0" destOrd="0" parTransId="{CEC16004-FF04-4658-8AF8-1881BBF228D7}" sibTransId="{007FCE67-513F-4A07-B3DA-5900D73668C2}"/>
    <dgm:cxn modelId="{12E47E5C-6D2D-4081-AFBF-13CC70136CCF}" type="presOf" srcId="{2D012DD3-93E6-4A28-BE7F-976C72DBED19}" destId="{AAC98D75-264A-4D2A-BA22-D16D308D96C6}" srcOrd="1" destOrd="0" presId="urn:microsoft.com/office/officeart/2005/8/layout/radial1"/>
    <dgm:cxn modelId="{A3CA95C7-90C8-44F2-8715-713AB14A0522}" srcId="{01985245-D36E-492B-BD1F-E3688CED60C5}" destId="{7E077E8F-D009-44BC-BCA3-48C6309A46CF}" srcOrd="1" destOrd="0" parTransId="{77373024-ECEC-4824-9D65-E2F7AEFC4110}" sibTransId="{8911E573-89AD-424B-BA61-0E0A95299D92}"/>
    <dgm:cxn modelId="{2F462FF7-BECD-4C03-89CC-BB1F53B58648}" type="presOf" srcId="{0573C2B9-CCF8-4A52-9A2A-6C580F5E2FEF}" destId="{7B686953-6B76-4939-91C6-A1E5C1545E60}" srcOrd="0" destOrd="0" presId="urn:microsoft.com/office/officeart/2005/8/layout/radial1"/>
    <dgm:cxn modelId="{8195A304-2D15-4D2F-B488-B71F77C1C812}" srcId="{01985245-D36E-492B-BD1F-E3688CED60C5}" destId="{6E5C4C5D-336A-4C92-806C-B24FED198EC8}" srcOrd="0" destOrd="0" parTransId="{2D012DD3-93E6-4A28-BE7F-976C72DBED19}" sibTransId="{95378883-29E9-445C-AD81-56BCAF690422}"/>
    <dgm:cxn modelId="{8AACE0EB-0D46-4E17-8835-A11EB4CE758B}" type="presOf" srcId="{5FC11EAA-8B05-4EE7-93BF-E6C028BE26C6}" destId="{FC320CDC-9D6F-463D-86BD-7A5F2A69D92E}" srcOrd="0" destOrd="0" presId="urn:microsoft.com/office/officeart/2005/8/layout/radial1"/>
    <dgm:cxn modelId="{B6E31E16-E35C-4610-9960-CF5F6A4AA8B8}" type="presOf" srcId="{01985245-D36E-492B-BD1F-E3688CED60C5}" destId="{7B11BF93-6469-4A11-A0DA-BE82C3DE5CC9}" srcOrd="0" destOrd="0" presId="urn:microsoft.com/office/officeart/2005/8/layout/radial1"/>
    <dgm:cxn modelId="{E3B9C97A-EA3F-4ACF-BBCD-6DC80297962C}" type="presOf" srcId="{1244D29C-5F9D-46EA-819F-07AD6B5B0B6A}" destId="{DA499908-4931-47D0-B12F-27A41CB1E2D1}" srcOrd="0" destOrd="0" presId="urn:microsoft.com/office/officeart/2005/8/layout/radial1"/>
    <dgm:cxn modelId="{D475DCB8-F406-47FA-88B2-6D714C5359AA}" type="presOf" srcId="{6E5C4C5D-336A-4C92-806C-B24FED198EC8}" destId="{0DE2736D-7D1B-47DD-9BC1-7808700AE0C6}" srcOrd="0" destOrd="0" presId="urn:microsoft.com/office/officeart/2005/8/layout/radial1"/>
    <dgm:cxn modelId="{5452AE74-6677-407A-A7C6-A3C3D256ED21}" type="presOf" srcId="{77373024-ECEC-4824-9D65-E2F7AEFC4110}" destId="{93C595AA-C1A8-45B1-852B-0D28C9525027}" srcOrd="1" destOrd="0" presId="urn:microsoft.com/office/officeart/2005/8/layout/radial1"/>
    <dgm:cxn modelId="{10C9F25D-8246-44FC-BE12-98C3459D0A75}" type="presOf" srcId="{0573C2B9-CCF8-4A52-9A2A-6C580F5E2FEF}" destId="{1904F095-761F-41CE-8906-03806C56EC53}" srcOrd="1" destOrd="0" presId="urn:microsoft.com/office/officeart/2005/8/layout/radial1"/>
    <dgm:cxn modelId="{A8D032AA-582C-4AF3-AEBC-A0A05AB175A6}" srcId="{01985245-D36E-492B-BD1F-E3688CED60C5}" destId="{5FC11EAA-8B05-4EE7-93BF-E6C028BE26C6}" srcOrd="2" destOrd="0" parTransId="{1244D29C-5F9D-46EA-819F-07AD6B5B0B6A}" sibTransId="{82C0A5CD-6444-4CB8-B391-7504DD05B1FE}"/>
    <dgm:cxn modelId="{312A9856-C7A4-40C3-989A-4A2363827F15}" srcId="{01985245-D36E-492B-BD1F-E3688CED60C5}" destId="{E5503142-E935-4567-B445-DC2CE01493B1}" srcOrd="3" destOrd="0" parTransId="{0573C2B9-CCF8-4A52-9A2A-6C580F5E2FEF}" sibTransId="{418FFB39-9D50-4BB4-A548-5A944A51E89D}"/>
    <dgm:cxn modelId="{7CDF8288-B9AB-41CA-AB9C-A8AA0030D895}" type="presOf" srcId="{77373024-ECEC-4824-9D65-E2F7AEFC4110}" destId="{BAA76674-9650-48E7-AA0A-816B16A30E9F}" srcOrd="0" destOrd="0" presId="urn:microsoft.com/office/officeart/2005/8/layout/radial1"/>
    <dgm:cxn modelId="{9F6F3495-8D7A-4EC2-B639-0B6BF76449D2}" type="presOf" srcId="{2D012DD3-93E6-4A28-BE7F-976C72DBED19}" destId="{38B60734-E43D-4FA1-A1E3-CC8D0C86721F}" srcOrd="0" destOrd="0" presId="urn:microsoft.com/office/officeart/2005/8/layout/radial1"/>
    <dgm:cxn modelId="{FF056A75-DDAE-4C87-9E8A-479BEDAADD46}" type="presOf" srcId="{E5503142-E935-4567-B445-DC2CE01493B1}" destId="{10B3FC8F-6FD3-4604-95AE-59AE4AE50A33}" srcOrd="0" destOrd="0" presId="urn:microsoft.com/office/officeart/2005/8/layout/radial1"/>
    <dgm:cxn modelId="{5AF889D3-87D6-48C9-B796-92743BD8D342}" type="presOf" srcId="{1244D29C-5F9D-46EA-819F-07AD6B5B0B6A}" destId="{3C425237-F7D7-4621-906F-AA98271128F5}" srcOrd="1" destOrd="0" presId="urn:microsoft.com/office/officeart/2005/8/layout/radial1"/>
    <dgm:cxn modelId="{342E331C-214D-4009-A725-06D7423589AA}" type="presOf" srcId="{4DC2BE57-7EC6-47FE-867E-1AC766B6F678}" destId="{1B044013-AE3A-4F61-AA3C-2A454D8D47D4}" srcOrd="0" destOrd="0" presId="urn:microsoft.com/office/officeart/2005/8/layout/radial1"/>
    <dgm:cxn modelId="{30D014AA-1FBD-4323-9F21-1166029C4D29}" type="presParOf" srcId="{1B044013-AE3A-4F61-AA3C-2A454D8D47D4}" destId="{7B11BF93-6469-4A11-A0DA-BE82C3DE5CC9}" srcOrd="0" destOrd="0" presId="urn:microsoft.com/office/officeart/2005/8/layout/radial1"/>
    <dgm:cxn modelId="{EE8917A4-2525-412E-A91D-CBA5C9C277F7}" type="presParOf" srcId="{1B044013-AE3A-4F61-AA3C-2A454D8D47D4}" destId="{38B60734-E43D-4FA1-A1E3-CC8D0C86721F}" srcOrd="1" destOrd="0" presId="urn:microsoft.com/office/officeart/2005/8/layout/radial1"/>
    <dgm:cxn modelId="{4B2B198D-C866-4301-9628-8D242692D903}" type="presParOf" srcId="{38B60734-E43D-4FA1-A1E3-CC8D0C86721F}" destId="{AAC98D75-264A-4D2A-BA22-D16D308D96C6}" srcOrd="0" destOrd="0" presId="urn:microsoft.com/office/officeart/2005/8/layout/radial1"/>
    <dgm:cxn modelId="{57A52904-A329-420E-BFF7-8E05106F15C1}" type="presParOf" srcId="{1B044013-AE3A-4F61-AA3C-2A454D8D47D4}" destId="{0DE2736D-7D1B-47DD-9BC1-7808700AE0C6}" srcOrd="2" destOrd="0" presId="urn:microsoft.com/office/officeart/2005/8/layout/radial1"/>
    <dgm:cxn modelId="{B2251AEE-E178-4CD1-955F-895B09274377}" type="presParOf" srcId="{1B044013-AE3A-4F61-AA3C-2A454D8D47D4}" destId="{BAA76674-9650-48E7-AA0A-816B16A30E9F}" srcOrd="3" destOrd="0" presId="urn:microsoft.com/office/officeart/2005/8/layout/radial1"/>
    <dgm:cxn modelId="{885BC90A-ADFC-4147-949B-EC8963A95846}" type="presParOf" srcId="{BAA76674-9650-48E7-AA0A-816B16A30E9F}" destId="{93C595AA-C1A8-45B1-852B-0D28C9525027}" srcOrd="0" destOrd="0" presId="urn:microsoft.com/office/officeart/2005/8/layout/radial1"/>
    <dgm:cxn modelId="{23AC87D1-2B63-4C2B-938F-49418F0F5A43}" type="presParOf" srcId="{1B044013-AE3A-4F61-AA3C-2A454D8D47D4}" destId="{D0B3A516-E1FE-4D68-AA7E-E1C6876F422C}" srcOrd="4" destOrd="0" presId="urn:microsoft.com/office/officeart/2005/8/layout/radial1"/>
    <dgm:cxn modelId="{178B5EF1-8865-420E-B840-1004AC86B793}" type="presParOf" srcId="{1B044013-AE3A-4F61-AA3C-2A454D8D47D4}" destId="{DA499908-4931-47D0-B12F-27A41CB1E2D1}" srcOrd="5" destOrd="0" presId="urn:microsoft.com/office/officeart/2005/8/layout/radial1"/>
    <dgm:cxn modelId="{CB88E48A-AAC8-4C74-BCB9-014C9258DA75}" type="presParOf" srcId="{DA499908-4931-47D0-B12F-27A41CB1E2D1}" destId="{3C425237-F7D7-4621-906F-AA98271128F5}" srcOrd="0" destOrd="0" presId="urn:microsoft.com/office/officeart/2005/8/layout/radial1"/>
    <dgm:cxn modelId="{65D73988-5C74-4BB1-B812-5AD1BF061B4F}" type="presParOf" srcId="{1B044013-AE3A-4F61-AA3C-2A454D8D47D4}" destId="{FC320CDC-9D6F-463D-86BD-7A5F2A69D92E}" srcOrd="6" destOrd="0" presId="urn:microsoft.com/office/officeart/2005/8/layout/radial1"/>
    <dgm:cxn modelId="{A6209FEA-7944-409C-8ABA-C0C5B11D2727}" type="presParOf" srcId="{1B044013-AE3A-4F61-AA3C-2A454D8D47D4}" destId="{7B686953-6B76-4939-91C6-A1E5C1545E60}" srcOrd="7" destOrd="0" presId="urn:microsoft.com/office/officeart/2005/8/layout/radial1"/>
    <dgm:cxn modelId="{39A9F2BE-61BB-4416-BE19-C659ECC5B58C}" type="presParOf" srcId="{7B686953-6B76-4939-91C6-A1E5C1545E60}" destId="{1904F095-761F-41CE-8906-03806C56EC53}" srcOrd="0" destOrd="0" presId="urn:microsoft.com/office/officeart/2005/8/layout/radial1"/>
    <dgm:cxn modelId="{586831B2-3590-4348-BAD2-7A2C4EE3D88D}" type="presParOf" srcId="{1B044013-AE3A-4F61-AA3C-2A454D8D47D4}" destId="{10B3FC8F-6FD3-4604-95AE-59AE4AE50A33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1BF93-6469-4A11-A0DA-BE82C3DE5CC9}">
      <dsp:nvSpPr>
        <dsp:cNvPr id="0" name=""/>
        <dsp:cNvSpPr/>
      </dsp:nvSpPr>
      <dsp:spPr>
        <a:xfrm>
          <a:off x="1333377" y="909890"/>
          <a:ext cx="1278046" cy="11481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 smtClean="0">
              <a:solidFill>
                <a:schemeClr val="bg1"/>
              </a:solidFill>
            </a:rPr>
            <a:t>Апаратне  забезпечення</a:t>
          </a:r>
          <a:endParaRPr lang="uk-UA" sz="1100" b="1" kern="1200" dirty="0">
            <a:solidFill>
              <a:schemeClr val="bg1"/>
            </a:solidFill>
          </a:endParaRPr>
        </a:p>
      </dsp:txBody>
      <dsp:txXfrm>
        <a:off x="1520543" y="1078026"/>
        <a:ext cx="903714" cy="811830"/>
      </dsp:txXfrm>
    </dsp:sp>
    <dsp:sp modelId="{38B60734-E43D-4FA1-A1E3-CC8D0C86721F}">
      <dsp:nvSpPr>
        <dsp:cNvPr id="0" name=""/>
        <dsp:cNvSpPr/>
      </dsp:nvSpPr>
      <dsp:spPr>
        <a:xfrm rot="16301844">
          <a:off x="1840166" y="737486"/>
          <a:ext cx="307589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307589" y="188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1986272" y="748676"/>
        <a:ext cx="15379" cy="15379"/>
      </dsp:txXfrm>
    </dsp:sp>
    <dsp:sp modelId="{0DE2736D-7D1B-47DD-9BC1-7808700AE0C6}">
      <dsp:nvSpPr>
        <dsp:cNvPr id="0" name=""/>
        <dsp:cNvSpPr/>
      </dsp:nvSpPr>
      <dsp:spPr>
        <a:xfrm>
          <a:off x="1770983" y="219977"/>
          <a:ext cx="466405" cy="38271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4</a:t>
          </a:r>
          <a:endParaRPr lang="uk-UA" sz="1700" kern="1200" dirty="0"/>
        </a:p>
      </dsp:txBody>
      <dsp:txXfrm>
        <a:off x="1839286" y="276025"/>
        <a:ext cx="329799" cy="270621"/>
      </dsp:txXfrm>
    </dsp:sp>
    <dsp:sp modelId="{BAA76674-9650-48E7-AA0A-816B16A30E9F}">
      <dsp:nvSpPr>
        <dsp:cNvPr id="0" name=""/>
        <dsp:cNvSpPr/>
      </dsp:nvSpPr>
      <dsp:spPr>
        <a:xfrm rot="42149">
          <a:off x="2611354" y="1474528"/>
          <a:ext cx="266250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266250" y="188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2737823" y="1486751"/>
        <a:ext cx="13312" cy="13312"/>
      </dsp:txXfrm>
    </dsp:sp>
    <dsp:sp modelId="{D0B3A516-E1FE-4D68-AA7E-E1C6876F422C}">
      <dsp:nvSpPr>
        <dsp:cNvPr id="0" name=""/>
        <dsp:cNvSpPr/>
      </dsp:nvSpPr>
      <dsp:spPr>
        <a:xfrm>
          <a:off x="2877577" y="1291072"/>
          <a:ext cx="425846" cy="41315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3</a:t>
          </a:r>
          <a:endParaRPr lang="uk-UA" sz="1700" kern="1200" dirty="0"/>
        </a:p>
      </dsp:txBody>
      <dsp:txXfrm>
        <a:off x="2939941" y="1351577"/>
        <a:ext cx="301118" cy="292147"/>
      </dsp:txXfrm>
    </dsp:sp>
    <dsp:sp modelId="{DA499908-4931-47D0-B12F-27A41CB1E2D1}">
      <dsp:nvSpPr>
        <dsp:cNvPr id="0" name=""/>
        <dsp:cNvSpPr/>
      </dsp:nvSpPr>
      <dsp:spPr>
        <a:xfrm rot="5300693">
          <a:off x="1844198" y="2187947"/>
          <a:ext cx="298180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298180" y="188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1985834" y="2199372"/>
        <a:ext cx="14909" cy="14909"/>
      </dsp:txXfrm>
    </dsp:sp>
    <dsp:sp modelId="{FC320CDC-9D6F-463D-86BD-7A5F2A69D92E}">
      <dsp:nvSpPr>
        <dsp:cNvPr id="0" name=""/>
        <dsp:cNvSpPr/>
      </dsp:nvSpPr>
      <dsp:spPr>
        <a:xfrm>
          <a:off x="1753815" y="2355776"/>
          <a:ext cx="500741" cy="45637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2</a:t>
          </a:r>
          <a:endParaRPr lang="uk-UA" sz="1700" kern="1200" dirty="0"/>
        </a:p>
      </dsp:txBody>
      <dsp:txXfrm>
        <a:off x="1827147" y="2422611"/>
        <a:ext cx="354077" cy="322708"/>
      </dsp:txXfrm>
    </dsp:sp>
    <dsp:sp modelId="{7B686953-6B76-4939-91C6-A1E5C1545E60}">
      <dsp:nvSpPr>
        <dsp:cNvPr id="0" name=""/>
        <dsp:cNvSpPr/>
      </dsp:nvSpPr>
      <dsp:spPr>
        <a:xfrm rot="10755310">
          <a:off x="1162443" y="1474480"/>
          <a:ext cx="171008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171008" y="188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800000">
        <a:off x="1243672" y="1489084"/>
        <a:ext cx="8550" cy="8550"/>
      </dsp:txXfrm>
    </dsp:sp>
    <dsp:sp modelId="{10B3FC8F-6FD3-4604-95AE-59AE4AE50A33}">
      <dsp:nvSpPr>
        <dsp:cNvPr id="0" name=""/>
        <dsp:cNvSpPr/>
      </dsp:nvSpPr>
      <dsp:spPr>
        <a:xfrm>
          <a:off x="673270" y="1269924"/>
          <a:ext cx="489204" cy="45545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1</a:t>
          </a:r>
          <a:endParaRPr lang="uk-UA" sz="1700" kern="1200" dirty="0"/>
        </a:p>
      </dsp:txBody>
      <dsp:txXfrm>
        <a:off x="744912" y="1336623"/>
        <a:ext cx="345920" cy="3220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1BF93-6469-4A11-A0DA-BE82C3DE5CC9}">
      <dsp:nvSpPr>
        <dsp:cNvPr id="0" name=""/>
        <dsp:cNvSpPr/>
      </dsp:nvSpPr>
      <dsp:spPr>
        <a:xfrm>
          <a:off x="1365167" y="933284"/>
          <a:ext cx="1278038" cy="112873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 smtClean="0"/>
            <a:t>Службове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 smtClean="0"/>
            <a:t>програмне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 smtClean="0"/>
            <a:t>забезпечення</a:t>
          </a:r>
          <a:endParaRPr lang="uk-UA" sz="1100" b="1" kern="1200" dirty="0"/>
        </a:p>
      </dsp:txBody>
      <dsp:txXfrm>
        <a:off x="1552331" y="1098583"/>
        <a:ext cx="903710" cy="798134"/>
      </dsp:txXfrm>
    </dsp:sp>
    <dsp:sp modelId="{38B60734-E43D-4FA1-A1E3-CC8D0C86721F}">
      <dsp:nvSpPr>
        <dsp:cNvPr id="0" name=""/>
        <dsp:cNvSpPr/>
      </dsp:nvSpPr>
      <dsp:spPr>
        <a:xfrm rot="16200000">
          <a:off x="1838891" y="749110"/>
          <a:ext cx="330589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330589" y="1887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1995921" y="759725"/>
        <a:ext cx="16529" cy="16529"/>
      </dsp:txXfrm>
    </dsp:sp>
    <dsp:sp modelId="{0DE2736D-7D1B-47DD-9BC1-7808700AE0C6}">
      <dsp:nvSpPr>
        <dsp:cNvPr id="0" name=""/>
        <dsp:cNvSpPr/>
      </dsp:nvSpPr>
      <dsp:spPr>
        <a:xfrm>
          <a:off x="1770983" y="219977"/>
          <a:ext cx="466405" cy="38271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4</a:t>
          </a:r>
          <a:endParaRPr lang="uk-UA" sz="1700" kern="1200" dirty="0"/>
        </a:p>
      </dsp:txBody>
      <dsp:txXfrm>
        <a:off x="1839286" y="276025"/>
        <a:ext cx="329799" cy="270621"/>
      </dsp:txXfrm>
    </dsp:sp>
    <dsp:sp modelId="{BAA76674-9650-48E7-AA0A-816B16A30E9F}">
      <dsp:nvSpPr>
        <dsp:cNvPr id="0" name=""/>
        <dsp:cNvSpPr/>
      </dsp:nvSpPr>
      <dsp:spPr>
        <a:xfrm>
          <a:off x="2643205" y="1478771"/>
          <a:ext cx="234372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234372" y="1887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2754532" y="1491791"/>
        <a:ext cx="11718" cy="11718"/>
      </dsp:txXfrm>
    </dsp:sp>
    <dsp:sp modelId="{D0B3A516-E1FE-4D68-AA7E-E1C6876F422C}">
      <dsp:nvSpPr>
        <dsp:cNvPr id="0" name=""/>
        <dsp:cNvSpPr/>
      </dsp:nvSpPr>
      <dsp:spPr>
        <a:xfrm>
          <a:off x="2877577" y="1291072"/>
          <a:ext cx="425846" cy="413157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3</a:t>
          </a:r>
          <a:endParaRPr lang="uk-UA" sz="1700" kern="1200" dirty="0"/>
        </a:p>
      </dsp:txBody>
      <dsp:txXfrm>
        <a:off x="2939941" y="1351577"/>
        <a:ext cx="301118" cy="292147"/>
      </dsp:txXfrm>
    </dsp:sp>
    <dsp:sp modelId="{DA499908-4931-47D0-B12F-27A41CB1E2D1}">
      <dsp:nvSpPr>
        <dsp:cNvPr id="0" name=""/>
        <dsp:cNvSpPr/>
      </dsp:nvSpPr>
      <dsp:spPr>
        <a:xfrm rot="5400000">
          <a:off x="1857306" y="2190016"/>
          <a:ext cx="293759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293759" y="1887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1996842" y="2201552"/>
        <a:ext cx="14687" cy="14687"/>
      </dsp:txXfrm>
    </dsp:sp>
    <dsp:sp modelId="{FC320CDC-9D6F-463D-86BD-7A5F2A69D92E}">
      <dsp:nvSpPr>
        <dsp:cNvPr id="0" name=""/>
        <dsp:cNvSpPr/>
      </dsp:nvSpPr>
      <dsp:spPr>
        <a:xfrm>
          <a:off x="1753815" y="2355776"/>
          <a:ext cx="500741" cy="45637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2</a:t>
          </a:r>
          <a:endParaRPr lang="uk-UA" sz="1700" kern="1200" dirty="0"/>
        </a:p>
      </dsp:txBody>
      <dsp:txXfrm>
        <a:off x="1827147" y="2422611"/>
        <a:ext cx="354077" cy="322708"/>
      </dsp:txXfrm>
    </dsp:sp>
    <dsp:sp modelId="{7B686953-6B76-4939-91C6-A1E5C1545E60}">
      <dsp:nvSpPr>
        <dsp:cNvPr id="0" name=""/>
        <dsp:cNvSpPr/>
      </dsp:nvSpPr>
      <dsp:spPr>
        <a:xfrm rot="10800000">
          <a:off x="1162474" y="1478771"/>
          <a:ext cx="202693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202693" y="18879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800000">
        <a:off x="1258753" y="1492583"/>
        <a:ext cx="10134" cy="10134"/>
      </dsp:txXfrm>
    </dsp:sp>
    <dsp:sp modelId="{10B3FC8F-6FD3-4604-95AE-59AE4AE50A33}">
      <dsp:nvSpPr>
        <dsp:cNvPr id="0" name=""/>
        <dsp:cNvSpPr/>
      </dsp:nvSpPr>
      <dsp:spPr>
        <a:xfrm>
          <a:off x="673270" y="1231442"/>
          <a:ext cx="489204" cy="532415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1</a:t>
          </a:r>
          <a:endParaRPr lang="uk-UA" sz="1700" kern="1200" dirty="0"/>
        </a:p>
      </dsp:txBody>
      <dsp:txXfrm>
        <a:off x="744912" y="1309412"/>
        <a:ext cx="345920" cy="37647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1BF93-6469-4A11-A0DA-BE82C3DE5CC9}">
      <dsp:nvSpPr>
        <dsp:cNvPr id="0" name=""/>
        <dsp:cNvSpPr/>
      </dsp:nvSpPr>
      <dsp:spPr>
        <a:xfrm>
          <a:off x="1365163" y="923599"/>
          <a:ext cx="1278046" cy="114810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 smtClean="0"/>
            <a:t>Системне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 smtClean="0"/>
            <a:t>програмне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 smtClean="0"/>
            <a:t>забезпечення</a:t>
          </a:r>
          <a:endParaRPr lang="uk-UA" sz="1100" b="1" kern="1200" dirty="0"/>
        </a:p>
      </dsp:txBody>
      <dsp:txXfrm>
        <a:off x="1552329" y="1091735"/>
        <a:ext cx="903714" cy="811830"/>
      </dsp:txXfrm>
    </dsp:sp>
    <dsp:sp modelId="{38B60734-E43D-4FA1-A1E3-CC8D0C86721F}">
      <dsp:nvSpPr>
        <dsp:cNvPr id="0" name=""/>
        <dsp:cNvSpPr/>
      </dsp:nvSpPr>
      <dsp:spPr>
        <a:xfrm rot="16184286">
          <a:off x="1838386" y="742292"/>
          <a:ext cx="324867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324867" y="18879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800000">
        <a:off x="1992698" y="753050"/>
        <a:ext cx="16243" cy="16243"/>
      </dsp:txXfrm>
    </dsp:sp>
    <dsp:sp modelId="{0DE2736D-7D1B-47DD-9BC1-7808700AE0C6}">
      <dsp:nvSpPr>
        <dsp:cNvPr id="0" name=""/>
        <dsp:cNvSpPr/>
      </dsp:nvSpPr>
      <dsp:spPr>
        <a:xfrm>
          <a:off x="1766000" y="216024"/>
          <a:ext cx="466405" cy="38271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4</a:t>
          </a:r>
          <a:endParaRPr lang="uk-UA" sz="1700" kern="1200" dirty="0"/>
        </a:p>
      </dsp:txBody>
      <dsp:txXfrm>
        <a:off x="1834303" y="272072"/>
        <a:ext cx="329799" cy="270621"/>
      </dsp:txXfrm>
    </dsp:sp>
    <dsp:sp modelId="{BAA76674-9650-48E7-AA0A-816B16A30E9F}">
      <dsp:nvSpPr>
        <dsp:cNvPr id="0" name=""/>
        <dsp:cNvSpPr/>
      </dsp:nvSpPr>
      <dsp:spPr>
        <a:xfrm>
          <a:off x="2643209" y="1478771"/>
          <a:ext cx="234367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234367" y="18879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2754534" y="1491791"/>
        <a:ext cx="11718" cy="11718"/>
      </dsp:txXfrm>
    </dsp:sp>
    <dsp:sp modelId="{D0B3A516-E1FE-4D68-AA7E-E1C6876F422C}">
      <dsp:nvSpPr>
        <dsp:cNvPr id="0" name=""/>
        <dsp:cNvSpPr/>
      </dsp:nvSpPr>
      <dsp:spPr>
        <a:xfrm>
          <a:off x="2877577" y="1291072"/>
          <a:ext cx="425846" cy="413157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3</a:t>
          </a:r>
          <a:endParaRPr lang="uk-UA" sz="1700" kern="1200" dirty="0"/>
        </a:p>
      </dsp:txBody>
      <dsp:txXfrm>
        <a:off x="2939941" y="1351577"/>
        <a:ext cx="301118" cy="292147"/>
      </dsp:txXfrm>
    </dsp:sp>
    <dsp:sp modelId="{DA499908-4931-47D0-B12F-27A41CB1E2D1}">
      <dsp:nvSpPr>
        <dsp:cNvPr id="0" name=""/>
        <dsp:cNvSpPr/>
      </dsp:nvSpPr>
      <dsp:spPr>
        <a:xfrm rot="5400000">
          <a:off x="1862149" y="2194859"/>
          <a:ext cx="284074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284074" y="18879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1997084" y="2206637"/>
        <a:ext cx="14203" cy="14203"/>
      </dsp:txXfrm>
    </dsp:sp>
    <dsp:sp modelId="{FC320CDC-9D6F-463D-86BD-7A5F2A69D92E}">
      <dsp:nvSpPr>
        <dsp:cNvPr id="0" name=""/>
        <dsp:cNvSpPr/>
      </dsp:nvSpPr>
      <dsp:spPr>
        <a:xfrm>
          <a:off x="1753815" y="2355776"/>
          <a:ext cx="500741" cy="45637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solidFill>
                <a:schemeClr val="accent3">
                  <a:lumMod val="20000"/>
                  <a:lumOff val="80000"/>
                </a:schemeClr>
              </a:solidFill>
              <a:hlinkClick xmlns:r="http://schemas.openxmlformats.org/officeDocument/2006/relationships" r:id="" action="ppaction://hlinksldjump"/>
            </a:rPr>
            <a:t>2</a:t>
          </a:r>
          <a:endParaRPr lang="uk-UA" sz="1700" kern="1200" dirty="0">
            <a:solidFill>
              <a:schemeClr val="accent3">
                <a:lumMod val="20000"/>
                <a:lumOff val="80000"/>
              </a:schemeClr>
            </a:solidFill>
          </a:endParaRPr>
        </a:p>
      </dsp:txBody>
      <dsp:txXfrm>
        <a:off x="1827147" y="2422611"/>
        <a:ext cx="354077" cy="322708"/>
      </dsp:txXfrm>
    </dsp:sp>
    <dsp:sp modelId="{7B686953-6B76-4939-91C6-A1E5C1545E60}">
      <dsp:nvSpPr>
        <dsp:cNvPr id="0" name=""/>
        <dsp:cNvSpPr/>
      </dsp:nvSpPr>
      <dsp:spPr>
        <a:xfrm rot="10800000">
          <a:off x="1162474" y="1478771"/>
          <a:ext cx="202688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202688" y="18879"/>
              </a:lnTo>
            </a:path>
          </a:pathLst>
        </a:custGeom>
        <a:noFill/>
        <a:ln w="254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800000">
        <a:off x="1258751" y="1492583"/>
        <a:ext cx="10134" cy="10134"/>
      </dsp:txXfrm>
    </dsp:sp>
    <dsp:sp modelId="{10B3FC8F-6FD3-4604-95AE-59AE4AE50A33}">
      <dsp:nvSpPr>
        <dsp:cNvPr id="0" name=""/>
        <dsp:cNvSpPr/>
      </dsp:nvSpPr>
      <dsp:spPr>
        <a:xfrm>
          <a:off x="673270" y="1231442"/>
          <a:ext cx="489204" cy="53241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1</a:t>
          </a:r>
          <a:endParaRPr lang="uk-UA" sz="1700" kern="1200" dirty="0"/>
        </a:p>
      </dsp:txBody>
      <dsp:txXfrm>
        <a:off x="744912" y="1309412"/>
        <a:ext cx="345920" cy="3764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1BF93-6469-4A11-A0DA-BE82C3DE5CC9}">
      <dsp:nvSpPr>
        <dsp:cNvPr id="0" name=""/>
        <dsp:cNvSpPr/>
      </dsp:nvSpPr>
      <dsp:spPr>
        <a:xfrm>
          <a:off x="1365167" y="933284"/>
          <a:ext cx="1278038" cy="112873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 err="1" smtClean="0"/>
            <a:t>Комп</a:t>
          </a:r>
          <a:r>
            <a:rPr lang="en-US" sz="1100" b="1" kern="1200" dirty="0" smtClean="0"/>
            <a:t>’</a:t>
          </a:r>
          <a:r>
            <a:rPr lang="uk-UA" sz="1100" b="1" kern="1200" dirty="0" err="1" smtClean="0"/>
            <a:t>ерні</a:t>
          </a:r>
          <a:endParaRPr lang="uk-UA" sz="1100" b="1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100" b="1" kern="1200" dirty="0" smtClean="0"/>
            <a:t>мережі</a:t>
          </a:r>
          <a:endParaRPr lang="uk-UA" sz="1100" b="1" kern="1200" dirty="0"/>
        </a:p>
      </dsp:txBody>
      <dsp:txXfrm>
        <a:off x="1552331" y="1098583"/>
        <a:ext cx="903710" cy="798134"/>
      </dsp:txXfrm>
    </dsp:sp>
    <dsp:sp modelId="{38B60734-E43D-4FA1-A1E3-CC8D0C86721F}">
      <dsp:nvSpPr>
        <dsp:cNvPr id="0" name=""/>
        <dsp:cNvSpPr/>
      </dsp:nvSpPr>
      <dsp:spPr>
        <a:xfrm rot="16200000">
          <a:off x="1838891" y="749110"/>
          <a:ext cx="330589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330589" y="1887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1995921" y="759725"/>
        <a:ext cx="16529" cy="16529"/>
      </dsp:txXfrm>
    </dsp:sp>
    <dsp:sp modelId="{0DE2736D-7D1B-47DD-9BC1-7808700AE0C6}">
      <dsp:nvSpPr>
        <dsp:cNvPr id="0" name=""/>
        <dsp:cNvSpPr/>
      </dsp:nvSpPr>
      <dsp:spPr>
        <a:xfrm>
          <a:off x="1770983" y="219977"/>
          <a:ext cx="466405" cy="38271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4</a:t>
          </a:r>
          <a:endParaRPr lang="uk-UA" sz="1700" kern="1200" dirty="0"/>
        </a:p>
      </dsp:txBody>
      <dsp:txXfrm>
        <a:off x="1839286" y="276025"/>
        <a:ext cx="329799" cy="270621"/>
      </dsp:txXfrm>
    </dsp:sp>
    <dsp:sp modelId="{BAA76674-9650-48E7-AA0A-816B16A30E9F}">
      <dsp:nvSpPr>
        <dsp:cNvPr id="0" name=""/>
        <dsp:cNvSpPr/>
      </dsp:nvSpPr>
      <dsp:spPr>
        <a:xfrm>
          <a:off x="2643205" y="1478771"/>
          <a:ext cx="234372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234372" y="1887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2754532" y="1491791"/>
        <a:ext cx="11718" cy="11718"/>
      </dsp:txXfrm>
    </dsp:sp>
    <dsp:sp modelId="{D0B3A516-E1FE-4D68-AA7E-E1C6876F422C}">
      <dsp:nvSpPr>
        <dsp:cNvPr id="0" name=""/>
        <dsp:cNvSpPr/>
      </dsp:nvSpPr>
      <dsp:spPr>
        <a:xfrm>
          <a:off x="2877577" y="1291072"/>
          <a:ext cx="425846" cy="413157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3</a:t>
          </a:r>
          <a:endParaRPr lang="uk-UA" sz="1700" kern="1200" dirty="0"/>
        </a:p>
      </dsp:txBody>
      <dsp:txXfrm>
        <a:off x="2939941" y="1351577"/>
        <a:ext cx="301118" cy="292147"/>
      </dsp:txXfrm>
    </dsp:sp>
    <dsp:sp modelId="{DA499908-4931-47D0-B12F-27A41CB1E2D1}">
      <dsp:nvSpPr>
        <dsp:cNvPr id="0" name=""/>
        <dsp:cNvSpPr/>
      </dsp:nvSpPr>
      <dsp:spPr>
        <a:xfrm rot="5400000">
          <a:off x="1857306" y="2190016"/>
          <a:ext cx="293759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293759" y="1887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1996842" y="2201552"/>
        <a:ext cx="14687" cy="14687"/>
      </dsp:txXfrm>
    </dsp:sp>
    <dsp:sp modelId="{FC320CDC-9D6F-463D-86BD-7A5F2A69D92E}">
      <dsp:nvSpPr>
        <dsp:cNvPr id="0" name=""/>
        <dsp:cNvSpPr/>
      </dsp:nvSpPr>
      <dsp:spPr>
        <a:xfrm>
          <a:off x="1753815" y="2355776"/>
          <a:ext cx="500741" cy="45637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2</a:t>
          </a:r>
          <a:endParaRPr lang="uk-UA" sz="1700" kern="1200" dirty="0"/>
        </a:p>
      </dsp:txBody>
      <dsp:txXfrm>
        <a:off x="1827147" y="2422611"/>
        <a:ext cx="354077" cy="322708"/>
      </dsp:txXfrm>
    </dsp:sp>
    <dsp:sp modelId="{7B686953-6B76-4939-91C6-A1E5C1545E60}">
      <dsp:nvSpPr>
        <dsp:cNvPr id="0" name=""/>
        <dsp:cNvSpPr/>
      </dsp:nvSpPr>
      <dsp:spPr>
        <a:xfrm rot="10800000">
          <a:off x="1162474" y="1478771"/>
          <a:ext cx="202693" cy="37759"/>
        </a:xfrm>
        <a:custGeom>
          <a:avLst/>
          <a:gdLst/>
          <a:ahLst/>
          <a:cxnLst/>
          <a:rect l="0" t="0" r="0" b="0"/>
          <a:pathLst>
            <a:path>
              <a:moveTo>
                <a:pt x="0" y="18879"/>
              </a:moveTo>
              <a:lnTo>
                <a:pt x="202693" y="18879"/>
              </a:lnTo>
            </a:path>
          </a:pathLst>
        </a:custGeom>
        <a:noFill/>
        <a:ln w="25400" cap="flat" cmpd="sng" algn="ctr">
          <a:solidFill>
            <a:schemeClr val="accent4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800000">
        <a:off x="1258753" y="1492583"/>
        <a:ext cx="10134" cy="10134"/>
      </dsp:txXfrm>
    </dsp:sp>
    <dsp:sp modelId="{10B3FC8F-6FD3-4604-95AE-59AE4AE50A33}">
      <dsp:nvSpPr>
        <dsp:cNvPr id="0" name=""/>
        <dsp:cNvSpPr/>
      </dsp:nvSpPr>
      <dsp:spPr>
        <a:xfrm>
          <a:off x="673270" y="1231442"/>
          <a:ext cx="489204" cy="53241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>
              <a:hlinkClick xmlns:r="http://schemas.openxmlformats.org/officeDocument/2006/relationships" r:id="" action="ppaction://hlinksldjump"/>
            </a:rPr>
            <a:t>1</a:t>
          </a:r>
          <a:endParaRPr lang="uk-UA" sz="1700" kern="1200" dirty="0"/>
        </a:p>
      </dsp:txBody>
      <dsp:txXfrm>
        <a:off x="744912" y="1309412"/>
        <a:ext cx="345920" cy="3764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84C6D-9593-4ED5-91C1-EF6D0CB71574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DE05C6-F828-4661-8CD5-31FB8123E2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996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Учні спочатку повинні назвати види повідомлень за способом сприйняття</a:t>
            </a:r>
            <a:r>
              <a:rPr lang="uk-UA" baseline="0" dirty="0" smtClean="0"/>
              <a:t>, а потім розділити дані повідомлення.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E05C6-F828-4661-8CD5-31FB8123E27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На екрані на декілька</a:t>
            </a:r>
            <a:r>
              <a:rPr lang="uk-UA" baseline="0" dirty="0" smtClean="0"/>
              <a:t> секунд з</a:t>
            </a:r>
            <a:r>
              <a:rPr lang="en-US" baseline="0" dirty="0" smtClean="0"/>
              <a:t>’</a:t>
            </a:r>
            <a:r>
              <a:rPr lang="uk-UA" baseline="0" dirty="0" smtClean="0"/>
              <a:t>являються зображення </a:t>
            </a:r>
            <a:r>
              <a:rPr lang="uk-UA" b="1" u="sng" baseline="0" dirty="0" smtClean="0">
                <a:solidFill>
                  <a:srgbClr val="002060"/>
                </a:solidFill>
              </a:rPr>
              <a:t>загадкове поле  </a:t>
            </a:r>
            <a:r>
              <a:rPr lang="uk-UA" b="0" u="none" baseline="0" dirty="0" smtClean="0">
                <a:solidFill>
                  <a:srgbClr val="002060"/>
                </a:solidFill>
              </a:rPr>
              <a:t>(використання гіперпосилання -  слайд 11</a:t>
            </a:r>
            <a:r>
              <a:rPr lang="uk-UA" baseline="0" dirty="0" smtClean="0"/>
              <a:t>), які відносяться до тих або інших інформаційних процесів, переглянувши їх (повернутися на слайд10)  треба заповнити правильними зображеннями пусті комірки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E05C6-F828-4661-8CD5-31FB8123E27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Під </a:t>
            </a:r>
            <a:r>
              <a:rPr lang="uk-UA" u="none" dirty="0" smtClean="0"/>
              <a:t>гіперпосиланням</a:t>
            </a:r>
            <a:r>
              <a:rPr lang="uk-UA" dirty="0" smtClean="0"/>
              <a:t>  </a:t>
            </a:r>
            <a:r>
              <a:rPr lang="uk-UA" b="1" u="sng" dirty="0" smtClean="0"/>
              <a:t>Графічний, </a:t>
            </a:r>
            <a:r>
              <a:rPr lang="uk-UA" b="0" u="none" dirty="0" smtClean="0"/>
              <a:t>  </a:t>
            </a:r>
            <a:r>
              <a:rPr lang="uk-UA" b="1" u="sng" dirty="0" smtClean="0"/>
              <a:t> Числовий,</a:t>
            </a:r>
            <a:r>
              <a:rPr lang="uk-UA" b="0" u="none" dirty="0" smtClean="0"/>
              <a:t> </a:t>
            </a:r>
            <a:r>
              <a:rPr lang="uk-UA" b="1" u="sng" dirty="0" smtClean="0"/>
              <a:t> Символьний </a:t>
            </a:r>
            <a:r>
              <a:rPr lang="uk-UA" b="0" u="none" dirty="0" smtClean="0"/>
              <a:t>знаходяться</a:t>
            </a:r>
            <a:r>
              <a:rPr lang="uk-UA" b="0" u="none" baseline="0" dirty="0" smtClean="0"/>
              <a:t> три конкурси по кодуванню інформації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E05C6-F828-4661-8CD5-31FB8123E27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Перегляд</a:t>
            </a:r>
            <a:r>
              <a:rPr lang="uk-UA" baseline="0" dirty="0" smtClean="0"/>
              <a:t> повністю тексту  перехід гіперпосиланням </a:t>
            </a:r>
            <a:r>
              <a:rPr lang="uk-UA" b="1" u="sng" baseline="0" dirty="0" smtClean="0"/>
              <a:t>Сторінки історії ОТ, </a:t>
            </a:r>
            <a:r>
              <a:rPr lang="uk-UA" b="0" u="none" baseline="0" dirty="0" smtClean="0"/>
              <a:t>а потім перехід клацанням мишки.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E05C6-F828-4661-8CD5-31FB8123E27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Учні повинні не тільки створити дерево поколінь, а й назвати елементу базу поколінь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E05C6-F828-4661-8CD5-31FB8123E279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Учні отримують картки з зображенням</a:t>
            </a:r>
            <a:r>
              <a:rPr lang="uk-UA" baseline="0" dirty="0" smtClean="0"/>
              <a:t> пристроїв </a:t>
            </a:r>
            <a:r>
              <a:rPr lang="uk-UA" baseline="0" dirty="0" err="1" smtClean="0"/>
              <a:t>комп</a:t>
            </a:r>
            <a:r>
              <a:rPr lang="en-US" baseline="0" dirty="0" smtClean="0"/>
              <a:t>’</a:t>
            </a:r>
            <a:r>
              <a:rPr lang="ru-RU" baseline="0" dirty="0" err="1" smtClean="0"/>
              <a:t>ютера</a:t>
            </a:r>
            <a:r>
              <a:rPr lang="ru-RU" baseline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E05C6-F828-4661-8CD5-31FB8123E279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Питання відкриваються</a:t>
            </a:r>
            <a:r>
              <a:rPr lang="uk-UA" baseline="0" dirty="0" smtClean="0"/>
              <a:t> гіперпосиланням </a:t>
            </a:r>
            <a:r>
              <a:rPr lang="uk-UA" b="1" u="sng" baseline="0" dirty="0" smtClean="0"/>
              <a:t>1</a:t>
            </a:r>
            <a:r>
              <a:rPr lang="uk-UA" b="1" u="none" baseline="0" dirty="0" smtClean="0"/>
              <a:t>, </a:t>
            </a:r>
            <a:r>
              <a:rPr lang="uk-UA" b="1" u="sng" baseline="0" dirty="0" smtClean="0"/>
              <a:t>2</a:t>
            </a:r>
            <a:r>
              <a:rPr lang="uk-UA" b="1" u="none" baseline="0" dirty="0" smtClean="0"/>
              <a:t>, </a:t>
            </a:r>
            <a:r>
              <a:rPr lang="uk-UA" b="1" u="sng" baseline="0" dirty="0" smtClean="0"/>
              <a:t>3</a:t>
            </a:r>
            <a:r>
              <a:rPr lang="uk-UA" b="1" u="none" baseline="0" dirty="0" smtClean="0"/>
              <a:t>, </a:t>
            </a:r>
            <a:r>
              <a:rPr lang="uk-UA" b="1" u="sng" baseline="0" dirty="0" smtClean="0"/>
              <a:t>4.</a:t>
            </a:r>
            <a:r>
              <a:rPr lang="uk-UA" b="1" u="none" baseline="0" dirty="0" smtClean="0"/>
              <a:t> </a:t>
            </a:r>
            <a:r>
              <a:rPr lang="uk-UA" b="0" u="none" baseline="0" dirty="0" smtClean="0"/>
              <a:t>Повернення назад до завдань гіперпосилання </a:t>
            </a:r>
            <a:r>
              <a:rPr lang="uk-UA" b="1" u="sng" baseline="0" dirty="0" smtClean="0"/>
              <a:t>коло з темою.</a:t>
            </a:r>
            <a:endParaRPr lang="uk-UA" b="0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DE05C6-F828-4661-8CD5-31FB8123E279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7557F5D-01AE-4EDD-A6D1-948AAF6CC1DA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3E878B6-E280-4D21-946F-D1BF84B9D1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image" Target="../media/image34.jpeg"/><Relationship Id="rId18" Type="http://schemas.openxmlformats.org/officeDocument/2006/relationships/image" Target="../media/image16.jpeg"/><Relationship Id="rId26" Type="http://schemas.openxmlformats.org/officeDocument/2006/relationships/hyperlink" Target="http://images.yandex.ua/yandsearch?text=%D1%80%D0%B0%D0%B4%D0%B8%D0%BE&amp;img_url=http://ecuarunari.org/portal/sites/default/files/image/radio.jpg&amp;pos=8&amp;rpt=simage" TargetMode="External"/><Relationship Id="rId3" Type="http://schemas.openxmlformats.org/officeDocument/2006/relationships/image" Target="../media/image30.jpeg"/><Relationship Id="rId21" Type="http://schemas.openxmlformats.org/officeDocument/2006/relationships/image" Target="../media/image41.jpeg"/><Relationship Id="rId7" Type="http://schemas.openxmlformats.org/officeDocument/2006/relationships/diagramColors" Target="../diagrams/colors1.xml"/><Relationship Id="rId12" Type="http://schemas.openxmlformats.org/officeDocument/2006/relationships/image" Target="../media/image33.jpeg"/><Relationship Id="rId17" Type="http://schemas.openxmlformats.org/officeDocument/2006/relationships/image" Target="../media/image38.jpeg"/><Relationship Id="rId25" Type="http://schemas.openxmlformats.org/officeDocument/2006/relationships/image" Target="../media/image45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7.jpeg"/><Relationship Id="rId20" Type="http://schemas.openxmlformats.org/officeDocument/2006/relationships/image" Target="../media/image40.jpeg"/><Relationship Id="rId29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32.jpeg"/><Relationship Id="rId24" Type="http://schemas.openxmlformats.org/officeDocument/2006/relationships/image" Target="../media/image44.jpeg"/><Relationship Id="rId5" Type="http://schemas.openxmlformats.org/officeDocument/2006/relationships/diagramLayout" Target="../diagrams/layout1.xml"/><Relationship Id="rId15" Type="http://schemas.openxmlformats.org/officeDocument/2006/relationships/image" Target="../media/image36.jpeg"/><Relationship Id="rId23" Type="http://schemas.openxmlformats.org/officeDocument/2006/relationships/image" Target="../media/image43.jpeg"/><Relationship Id="rId28" Type="http://schemas.openxmlformats.org/officeDocument/2006/relationships/image" Target="../media/image47.png"/><Relationship Id="rId10" Type="http://schemas.openxmlformats.org/officeDocument/2006/relationships/image" Target="../media/image31.jpeg"/><Relationship Id="rId19" Type="http://schemas.openxmlformats.org/officeDocument/2006/relationships/image" Target="../media/image39.jpeg"/><Relationship Id="rId4" Type="http://schemas.openxmlformats.org/officeDocument/2006/relationships/diagramData" Target="../diagrams/data1.xml"/><Relationship Id="rId9" Type="http://schemas.openxmlformats.org/officeDocument/2006/relationships/slide" Target="slide11.xml"/><Relationship Id="rId14" Type="http://schemas.openxmlformats.org/officeDocument/2006/relationships/image" Target="../media/image35.jpeg"/><Relationship Id="rId22" Type="http://schemas.openxmlformats.org/officeDocument/2006/relationships/image" Target="../media/image42.jpeg"/><Relationship Id="rId27" Type="http://schemas.openxmlformats.org/officeDocument/2006/relationships/image" Target="../media/image46.jpeg"/><Relationship Id="rId30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13" Type="http://schemas.openxmlformats.org/officeDocument/2006/relationships/image" Target="../media/image39.jpeg"/><Relationship Id="rId18" Type="http://schemas.openxmlformats.org/officeDocument/2006/relationships/image" Target="../media/image51.jpeg"/><Relationship Id="rId3" Type="http://schemas.openxmlformats.org/officeDocument/2006/relationships/image" Target="../media/image35.jpeg"/><Relationship Id="rId21" Type="http://schemas.openxmlformats.org/officeDocument/2006/relationships/image" Target="../media/image53.png"/><Relationship Id="rId7" Type="http://schemas.openxmlformats.org/officeDocument/2006/relationships/image" Target="../media/image16.jpeg"/><Relationship Id="rId12" Type="http://schemas.openxmlformats.org/officeDocument/2006/relationships/image" Target="../media/image41.jpeg"/><Relationship Id="rId17" Type="http://schemas.openxmlformats.org/officeDocument/2006/relationships/image" Target="../media/image40.jpeg"/><Relationship Id="rId25" Type="http://schemas.openxmlformats.org/officeDocument/2006/relationships/slide" Target="slide10.xml"/><Relationship Id="rId2" Type="http://schemas.openxmlformats.org/officeDocument/2006/relationships/image" Target="../media/image30.jpeg"/><Relationship Id="rId16" Type="http://schemas.openxmlformats.org/officeDocument/2006/relationships/image" Target="../media/image44.jpeg"/><Relationship Id="rId20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11" Type="http://schemas.openxmlformats.org/officeDocument/2006/relationships/image" Target="../media/image34.jpeg"/><Relationship Id="rId24" Type="http://schemas.openxmlformats.org/officeDocument/2006/relationships/image" Target="../media/image46.jpeg"/><Relationship Id="rId5" Type="http://schemas.openxmlformats.org/officeDocument/2006/relationships/image" Target="../media/image33.jpeg"/><Relationship Id="rId15" Type="http://schemas.openxmlformats.org/officeDocument/2006/relationships/image" Target="../media/image45.jpeg"/><Relationship Id="rId23" Type="http://schemas.openxmlformats.org/officeDocument/2006/relationships/hyperlink" Target="http://images.yandex.ua/yandsearch?text=%D1%80%D0%B0%D0%B4%D0%B8%D0%BE&amp;img_url=http://ecuarunari.org/portal/sites/default/files/image/radio.jpg&amp;pos=8&amp;rpt=simage" TargetMode="External"/><Relationship Id="rId10" Type="http://schemas.openxmlformats.org/officeDocument/2006/relationships/image" Target="../media/image38.jpeg"/><Relationship Id="rId19" Type="http://schemas.openxmlformats.org/officeDocument/2006/relationships/hyperlink" Target="http://images.yandex.ua/yandsearch?text=%D0%B3%D0%BE%D0%BB%D0%BE%D0%B2%D0%BD%D0%B8%D0%B9%20%D0%BC%D0%BE%D0%B7%D0%BE%D0%BA%20%D0%BB%D1%8E%D0%B4%D0%B8%D0%BD%D0%B8&amp;img_url=http://ukrhealth.info/gif/brain.jpg&amp;pos=4&amp;rpt=simage" TargetMode="External"/><Relationship Id="rId4" Type="http://schemas.openxmlformats.org/officeDocument/2006/relationships/image" Target="../media/image31.jpeg"/><Relationship Id="rId9" Type="http://schemas.openxmlformats.org/officeDocument/2006/relationships/image" Target="../media/image37.jpeg"/><Relationship Id="rId14" Type="http://schemas.openxmlformats.org/officeDocument/2006/relationships/image" Target="../media/image42.jpeg"/><Relationship Id="rId22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notesSlide" Target="../notesSlides/notesSlide3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5;&#1072;&#1088;&#1093;&#1086;&#1084;&#1077;&#1094;&#1100;\&#1087;&#1086;&#1088;&#1090;&#1092;&#1086;&#1083;&#1110;&#1086;%20&#1087;&#1072;&#1088;&#1093;&#1086;&#1084;&#1077;&#1094;&#1100;\&#1082;&#1086;&#1085;&#1082;&#1091;&#1088;&#1089;&#1085;&#1072;%20&#1088;&#1086;&#1073;&#1086;&#1090;&#1072;\&#1082;&#1086;&#1085;&#1082;&#1091;&#1089;%20&#1044;&#1045;&#1053;&#1048;&#1057;\&#1082;&#1086;&#1076;&#1091;&#1074;&#1072;&#1085;&#1085;&#1103;.wma" TargetMode="External"/><Relationship Id="rId6" Type="http://schemas.openxmlformats.org/officeDocument/2006/relationships/slide" Target="slide13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hyperlink" Target="http://ru.wikipedia.org/wiki/%D0%A4%D0%B0%D0%B9%D0%BB:FlagVMS06.jpg" TargetMode="External"/><Relationship Id="rId3" Type="http://schemas.openxmlformats.org/officeDocument/2006/relationships/hyperlink" Target="http://ru.wikipedia.org/wiki/%D0%A4%D0%B0%D0%B9%D0%BB:FlagVMS01.jpg" TargetMode="External"/><Relationship Id="rId7" Type="http://schemas.openxmlformats.org/officeDocument/2006/relationships/hyperlink" Target="http://ru.wikipedia.org/wiki/%D0%A4%D0%B0%D0%B9%D0%BB:FlagVMS03.jpg" TargetMode="External"/><Relationship Id="rId12" Type="http://schemas.openxmlformats.org/officeDocument/2006/relationships/image" Target="../media/image61.jpeg"/><Relationship Id="rId2" Type="http://schemas.openxmlformats.org/officeDocument/2006/relationships/image" Target="../media/image54.jpeg"/><Relationship Id="rId16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11" Type="http://schemas.openxmlformats.org/officeDocument/2006/relationships/hyperlink" Target="http://ru.wikipedia.org/wiki/%D0%A4%D0%B0%D0%B9%D0%BB:FlagVMS05.jpg" TargetMode="External"/><Relationship Id="rId5" Type="http://schemas.openxmlformats.org/officeDocument/2006/relationships/hyperlink" Target="http://ru.wikipedia.org/wiki/%D0%A4%D0%B0%D0%B9%D0%BB:FlagVMS02.jpg" TargetMode="External"/><Relationship Id="rId15" Type="http://schemas.openxmlformats.org/officeDocument/2006/relationships/image" Target="../media/image63.jpeg"/><Relationship Id="rId10" Type="http://schemas.openxmlformats.org/officeDocument/2006/relationships/image" Target="../media/image60.jpeg"/><Relationship Id="rId4" Type="http://schemas.openxmlformats.org/officeDocument/2006/relationships/image" Target="../media/image57.jpeg"/><Relationship Id="rId9" Type="http://schemas.openxmlformats.org/officeDocument/2006/relationships/hyperlink" Target="http://ru.wikipedia.org/wiki/%D0%A4%D0%B0%D0%B9%D0%BB:FlagVMS04.jpg" TargetMode="External"/><Relationship Id="rId14" Type="http://schemas.openxmlformats.org/officeDocument/2006/relationships/image" Target="../media/image6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hyperlink" Target="http://images.yandex.ua/yandsearch?tld=ua&amp;p=3&amp;text=%D0%B4%D0%B2%D1%96%D0%B9%D0%BA%D0%BE%D0%B2%D0%B0%20%D1%81%D0%B8%D1%81%D1%82%D0%B5%D0%BC%D0%B0%20%D1%87%D0%B8%D1%81%D0%BB%D0%B5%D0%BD%D0%BD%D1%8F&amp;img_url=http://img1.liveinternet.ru/images/foto/b/3/565/2541565/f_17548023.jpg&amp;pos=114&amp;rpt=simage" TargetMode="External"/><Relationship Id="rId4" Type="http://schemas.openxmlformats.org/officeDocument/2006/relationships/image" Target="../media/image6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slide" Target="slide12.xml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13" Type="http://schemas.openxmlformats.org/officeDocument/2006/relationships/hyperlink" Target="http://images.yandex.ua/yandsearch?text=%D0%BC%D0%B5%D1%85%D0%B0%D0%BD%D1%96%D1%87%D0%BD%D0%B8%D0%B9%20%D0%BE%D0%B1%D1%87%D0%B8%D1%81%D0%BB%D1%8E%D0%B2%D0%B0%D0%BB%D1%8C%D0%BD%D0%B8%D0%B9%20%D0%BF%D1%80%D0%B8%D1%81%D1%82%D1%80%D1%96%D0%B9%20%D0%BF%D0%B0%D1%81%D0%BA%D0%B0%D0%BB%D1%8F&amp;img_url=http://upload.wikimedia.org/wikipedia/commons/thumb/8/80/Arts_et_Metiers_Pascaline_dsc03869.jpg/250px-Arts_et_Metiers_Pascaline_dsc03869.jpg&amp;pos=1&amp;rpt=simage" TargetMode="External"/><Relationship Id="rId18" Type="http://schemas.openxmlformats.org/officeDocument/2006/relationships/image" Target="../media/image80.jpeg"/><Relationship Id="rId3" Type="http://schemas.openxmlformats.org/officeDocument/2006/relationships/notesSlide" Target="../notesSlides/notesSlide4.xml"/><Relationship Id="rId21" Type="http://schemas.openxmlformats.org/officeDocument/2006/relationships/slide" Target="slide18.xml"/><Relationship Id="rId7" Type="http://schemas.openxmlformats.org/officeDocument/2006/relationships/hyperlink" Target="http://images.yandex.ua/yandsearch?tld=ua&amp;p=2&amp;text=%D1%81%D1%82%D0%B0%D1%80%D0%BE%D0%B4%D0%B0%D0%B2%D0%BD%D1%8F%20%D0%B3%D1%80%D0%B5%D1%86%D1%96%D1%8F%20%D0%BA%D0%B0%D1%80%D1%82%D0%B8%D0%BD%D0%BA%D0%B8&amp;img_url=http://www.idh.ru/upload/iblock/d9b/d9b1a6eaa2dc252988edd89f22fffcc8.jpg&amp;pos=60&amp;rpt=simage" TargetMode="External"/><Relationship Id="rId12" Type="http://schemas.openxmlformats.org/officeDocument/2006/relationships/image" Target="../media/image75.jpeg"/><Relationship Id="rId17" Type="http://schemas.openxmlformats.org/officeDocument/2006/relationships/image" Target="../media/image79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8.jpeg"/><Relationship Id="rId20" Type="http://schemas.openxmlformats.org/officeDocument/2006/relationships/image" Target="../media/image81.jpeg"/><Relationship Id="rId1" Type="http://schemas.openxmlformats.org/officeDocument/2006/relationships/audio" Target="file:///D:\&#1055;&#1072;&#1088;&#1093;&#1086;&#1084;&#1077;&#1094;&#1100;\&#1087;&#1086;&#1088;&#1090;&#1092;&#1086;&#1083;&#1110;&#1086;%20&#1087;&#1072;&#1088;&#1093;&#1086;&#1084;&#1077;&#1094;&#1100;\&#1082;&#1086;&#1085;&#1082;&#1091;&#1088;&#1089;&#1085;&#1072;%20&#1088;&#1086;&#1073;&#1086;&#1090;&#1072;\&#1082;&#1086;&#1085;&#1082;&#1091;&#1089;%20&#1044;&#1045;&#1053;&#1048;&#1057;\&#1057;&#1087;&#1086;&#1082;&#1110;&#1081;&#1085;&#1072;%20&#1084;&#1091;&#1079;&#1080;&#1082;&#1072;%20-%20&#1041;&#1077;&#1079;%20&#1089;&#1083;&#1110;&#1074;.mp3" TargetMode="External"/><Relationship Id="rId6" Type="http://schemas.openxmlformats.org/officeDocument/2006/relationships/image" Target="../media/image72.jpeg"/><Relationship Id="rId11" Type="http://schemas.openxmlformats.org/officeDocument/2006/relationships/hyperlink" Target="http://images.yandex.ua/yandsearch?text=%D0%B1%D0%BB%D0%B5%D0%B7%20%D0%BF%D0%B0%D1%81%D0%BA%D0%B0%D0%BB%D1%8C%20%D1%84%D0%BE%D1%82%D0%BE&amp;img_url=http://d.thumbs.redditmedia.com/lhW9g115oPpVIhwi.jpg&amp;pos=9&amp;rpt=simage" TargetMode="External"/><Relationship Id="rId5" Type="http://schemas.openxmlformats.org/officeDocument/2006/relationships/hyperlink" Target="http://images.yandex.ua/yandsearch?text=%D0%B0%D0%B1%D0%B0%D0%BA&amp;img_url=http://www.iknowit.ru/image_base/2010/pimg_1286_1338.jpg&amp;pos=4&amp;rpt=simage" TargetMode="External"/><Relationship Id="rId15" Type="http://schemas.openxmlformats.org/officeDocument/2006/relationships/image" Target="../media/image77.jpeg"/><Relationship Id="rId10" Type="http://schemas.openxmlformats.org/officeDocument/2006/relationships/image" Target="../media/image74.jpeg"/><Relationship Id="rId19" Type="http://schemas.openxmlformats.org/officeDocument/2006/relationships/hyperlink" Target="http://images.yandex.ua/yandsearch?text=%D0%B0%D1%80%D0%B8%D1%84%D0%BC%D0%BE%D0%BC%D0%B5%D1%82%D1%80%20%D0%BB%D0%B5%D0%B9%D0%B1%D0%BD%D1%96%D1%86%D0%B0&amp;img_url=http://upload.wikimedia.org/wikipedia/commons/9/92/Leibnitzrechenmaschine.jpg&amp;pos=0&amp;uinfo=sw-1349-sh-673-fw-1124-fh-467-pd-1&amp;rpt=simage" TargetMode="External"/><Relationship Id="rId4" Type="http://schemas.openxmlformats.org/officeDocument/2006/relationships/image" Target="../media/image71.png"/><Relationship Id="rId9" Type="http://schemas.openxmlformats.org/officeDocument/2006/relationships/hyperlink" Target="http://images.yandex.ua/yandsearch?tld=ua&amp;p=1&amp;text=%D1%80%D0%B0%D1%85%D1%96%D0%B2%D0%BD%D0%B8%D1%86%D1%8F&amp;img_url=http://nibler.ru/uploads/posts/2011-02/1297861623_22.jpg&amp;pos=58&amp;rpt=simage" TargetMode="External"/><Relationship Id="rId14" Type="http://schemas.openxmlformats.org/officeDocument/2006/relationships/image" Target="../media/image76.jpeg"/><Relationship Id="rId22" Type="http://schemas.openxmlformats.org/officeDocument/2006/relationships/image" Target="../media/image8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11" Type="http://schemas.openxmlformats.org/officeDocument/2006/relationships/slide" Target="slide17.xml"/><Relationship Id="rId5" Type="http://schemas.openxmlformats.org/officeDocument/2006/relationships/image" Target="../media/image85.jpeg"/><Relationship Id="rId10" Type="http://schemas.openxmlformats.org/officeDocument/2006/relationships/image" Target="../media/image90.jpeg"/><Relationship Id="rId4" Type="http://schemas.openxmlformats.org/officeDocument/2006/relationships/image" Target="../media/image84.jpeg"/><Relationship Id="rId9" Type="http://schemas.openxmlformats.org/officeDocument/2006/relationships/image" Target="../media/image8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13" Type="http://schemas.openxmlformats.org/officeDocument/2006/relationships/hyperlink" Target="http://images.yandex.ua/yandsearch?text=%D0%BC%D1%96%D0%BA%D1%80%D0%BE%D0%BF%D1%80%D0%BE%D1%86%D0%B5%D1%81%D0%BE%D1%80&amp;img_url=http://images.itreviews.com/beta.itreviews.com/photos/hardware/h738.jpg&amp;pos=12&amp;rpt=simage" TargetMode="External"/><Relationship Id="rId3" Type="http://schemas.openxmlformats.org/officeDocument/2006/relationships/image" Target="../media/image71.png"/><Relationship Id="rId7" Type="http://schemas.openxmlformats.org/officeDocument/2006/relationships/hyperlink" Target="http://images.yandex.ua/yandsearch?text=%D0%BF%D0%BE%D0%BA%D0%BE%D0%BB%D1%96%D0%BD%D0%BD%D1%8F%20%D0%B5%D0%BE%D0%BC&amp;img_url=http://savok.name/uploads/radiolampy/4.jpg&amp;pos=1&amp;rpt=simage" TargetMode="External"/><Relationship Id="rId12" Type="http://schemas.openxmlformats.org/officeDocument/2006/relationships/image" Target="../media/image95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9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11" Type="http://schemas.openxmlformats.org/officeDocument/2006/relationships/hyperlink" Target="http://images.yandex.ua/yandsearch?text=%D1%96%D0%BD%D1%82%D0%B5%D0%B3%D1%80%D0%BE%D0%B2%D0%B0%D0%BD%D1%96%20%D1%81%D1%85%D0%B5%D0%BC%D0%B8&amp;img_url=http://www.thg.ru/technews/images/sheme-180209.jpg&amp;pos=5&amp;rpt=simage" TargetMode="External"/><Relationship Id="rId5" Type="http://schemas.openxmlformats.org/officeDocument/2006/relationships/hyperlink" Target="http://images.yandex.ua/yandsearch?tld=ua&amp;p=1&amp;text=%D0%B6%D0%BE%D0%B2%D1%82%D0%B5%20%D1%8F%D0%B1%D0%BB%D1%83%D0%BA%D0%BE&amp;img_url=http://kjvg.edu.ee/rus/news/smile/oun2.jpg&amp;pos=50&amp;rpt=simage" TargetMode="External"/><Relationship Id="rId15" Type="http://schemas.openxmlformats.org/officeDocument/2006/relationships/image" Target="../media/image96.jpeg"/><Relationship Id="rId10" Type="http://schemas.openxmlformats.org/officeDocument/2006/relationships/image" Target="../media/image94.jpeg"/><Relationship Id="rId4" Type="http://schemas.openxmlformats.org/officeDocument/2006/relationships/image" Target="../media/image91.jpeg"/><Relationship Id="rId9" Type="http://schemas.openxmlformats.org/officeDocument/2006/relationships/hyperlink" Target="http://images.yandex.ua/yandsearch?text=%D1%82%D1%80%D0%B0%D0%BD%D0%B7%D0%B8%D1%81%D1%82%D0%BE%D1%80%D0%B8&amp;img_url=http://ruprom-image.s3.amazonaws.com/2045931_w100_h100_power.transistor.jpg&amp;pos=0&amp;rpt=simage" TargetMode="External"/><Relationship Id="rId14" Type="http://schemas.openxmlformats.org/officeDocument/2006/relationships/hyperlink" Target="http://images.yandex.ua/yandsearch?tld=ua&amp;p=7&amp;text=%D1%88%D1%82%D1%83%D1%87%D0%BD%D0%B8%D0%B9%20%D1%96%D0%BD%D1%82%D0%B5%D0%BB%D0%B5%D0%BA%D1%82%20%D0%BA%D0%B0%D1%80%D1%82%D0%B8%D0%BD%D0%BA%D0%B8&amp;img_url=http://cs303813.userapi.com/u38707493/e_ab8c0831.jpg&amp;pos=236&amp;rpt=simag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71.png"/><Relationship Id="rId7" Type="http://schemas.openxmlformats.org/officeDocument/2006/relationships/image" Target="../media/image101.png"/><Relationship Id="rId12" Type="http://schemas.openxmlformats.org/officeDocument/2006/relationships/image" Target="../media/image10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11" Type="http://schemas.openxmlformats.org/officeDocument/2006/relationships/image" Target="../media/image105.png"/><Relationship Id="rId5" Type="http://schemas.openxmlformats.org/officeDocument/2006/relationships/image" Target="../media/image99.png"/><Relationship Id="rId10" Type="http://schemas.openxmlformats.org/officeDocument/2006/relationships/image" Target="../media/image104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jpeg"/><Relationship Id="rId7" Type="http://schemas.openxmlformats.org/officeDocument/2006/relationships/image" Target="../media/image111.png"/><Relationship Id="rId12" Type="http://schemas.openxmlformats.org/officeDocument/2006/relationships/image" Target="../media/image11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109.png"/><Relationship Id="rId10" Type="http://schemas.openxmlformats.org/officeDocument/2006/relationships/image" Target="../media/image114.png"/><Relationship Id="rId4" Type="http://schemas.openxmlformats.org/officeDocument/2006/relationships/image" Target="../media/image108.png"/><Relationship Id="rId9" Type="http://schemas.openxmlformats.org/officeDocument/2006/relationships/image" Target="../media/image113.png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18" Type="http://schemas.microsoft.com/office/2007/relationships/diagramDrawing" Target="../diagrams/drawing4.xml"/><Relationship Id="rId3" Type="http://schemas.openxmlformats.org/officeDocument/2006/relationships/image" Target="../media/image117.jpeg"/><Relationship Id="rId21" Type="http://schemas.openxmlformats.org/officeDocument/2006/relationships/diagramQuickStyle" Target="../diagrams/quickStyle5.xml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17" Type="http://schemas.openxmlformats.org/officeDocument/2006/relationships/diagramColors" Target="../diagrams/colors4.xml"/><Relationship Id="rId2" Type="http://schemas.openxmlformats.org/officeDocument/2006/relationships/notesSlide" Target="../notesSlides/notesSlide7.xml"/><Relationship Id="rId16" Type="http://schemas.openxmlformats.org/officeDocument/2006/relationships/diagramQuickStyle" Target="../diagrams/quickStyle4.xml"/><Relationship Id="rId20" Type="http://schemas.openxmlformats.org/officeDocument/2006/relationships/diagramLayout" Target="../diagrams/layout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5" Type="http://schemas.openxmlformats.org/officeDocument/2006/relationships/diagramLayout" Target="../diagrams/layout4.xml"/><Relationship Id="rId23" Type="http://schemas.microsoft.com/office/2007/relationships/diagramDrawing" Target="../diagrams/drawing5.xml"/><Relationship Id="rId10" Type="http://schemas.openxmlformats.org/officeDocument/2006/relationships/diagramLayout" Target="../diagrams/layout3.xml"/><Relationship Id="rId19" Type="http://schemas.openxmlformats.org/officeDocument/2006/relationships/diagramData" Target="../diagrams/data5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Relationship Id="rId14" Type="http://schemas.openxmlformats.org/officeDocument/2006/relationships/diagramData" Target="../diagrams/data4.xml"/><Relationship Id="rId22" Type="http://schemas.openxmlformats.org/officeDocument/2006/relationships/diagramColors" Target="../diagrams/colors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ua/yandsearch?text=%D0%B0%D1%80%D0%B8%D1%84%D0%BC%D0%BE%D0%BC%D0%B5%D1%82%D1%80%D0%B8&amp;img_url=http://img-fotki.yandex.ru/get/4101/nat48762816.2e/0_30c27_4ffb8219_XL&amp;pos=28&amp;rpt=simage" TargetMode="External"/><Relationship Id="rId3" Type="http://schemas.openxmlformats.org/officeDocument/2006/relationships/image" Target="../media/image119.jpeg"/><Relationship Id="rId7" Type="http://schemas.openxmlformats.org/officeDocument/2006/relationships/image" Target="../media/image122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ua/yandsearch?tld=ua&amp;p=4&amp;text=%D1%84%D0%BB%D0%B5%D1%88%D0%BA%D0%B0&amp;img_url=http://cs5841.userapi.com/u73764097/155116359/x_dc8dc07d.jpg&amp;pos=140&amp;rpt=simage" TargetMode="External"/><Relationship Id="rId5" Type="http://schemas.openxmlformats.org/officeDocument/2006/relationships/image" Target="../media/image121.png"/><Relationship Id="rId10" Type="http://schemas.openxmlformats.org/officeDocument/2006/relationships/slide" Target="slide22.xml"/><Relationship Id="rId4" Type="http://schemas.openxmlformats.org/officeDocument/2006/relationships/image" Target="../media/image120.jpeg"/><Relationship Id="rId9" Type="http://schemas.openxmlformats.org/officeDocument/2006/relationships/image" Target="../media/image1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slide" Target="slide22.xml"/><Relationship Id="rId7" Type="http://schemas.openxmlformats.org/officeDocument/2006/relationships/image" Target="../media/image128.png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Relationship Id="rId9" Type="http://schemas.openxmlformats.org/officeDocument/2006/relationships/image" Target="../media/image1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//upload.wikimedia.org/wikipedia/commons/2/2f/Rou000t666erx9.jpg" TargetMode="External"/><Relationship Id="rId13" Type="http://schemas.openxmlformats.org/officeDocument/2006/relationships/image" Target="../media/image138.jpeg"/><Relationship Id="rId3" Type="http://schemas.openxmlformats.org/officeDocument/2006/relationships/slide" Target="slide22.xml"/><Relationship Id="rId7" Type="http://schemas.openxmlformats.org/officeDocument/2006/relationships/image" Target="../media/image135.jpeg"/><Relationship Id="rId12" Type="http://schemas.openxmlformats.org/officeDocument/2006/relationships/hyperlink" Target="http://images.yandex.ua/yandsearch?text=%D0%BF%D0%BE%D0%B2%D1%82%D0%BE%D1%80%D1%8E%D0%B2%D0%B0%D1%87%20%D0%BC%D0%B5%D1%80%D0%B5%D0%B6&amp;img_url=http://informat.in.ua/wp-content/uploads/2011/11/19.tochka_dostupa_thumb1.jpg&amp;pos=0&amp;uinfo=sw-1349-sh-673-fw-1124-fh-467-pd-1&amp;rpt=simage" TargetMode="External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//upload.wikimedia.org/wikipedia/commons/5/5b/Ethernet_switch_Atlantis_A02-F5P_5_ports_backend.jpg" TargetMode="External"/><Relationship Id="rId11" Type="http://schemas.openxmlformats.org/officeDocument/2006/relationships/image" Target="../media/image137.jpeg"/><Relationship Id="rId5" Type="http://schemas.openxmlformats.org/officeDocument/2006/relationships/image" Target="../media/image134.jpeg"/><Relationship Id="rId10" Type="http://schemas.openxmlformats.org/officeDocument/2006/relationships/hyperlink" Target="http://images.yandex.ua/yandsearch?text=%D0%BC%D0%BE%D0%B4%D0%B5%D0%BC&amp;img_url=http://is.mixmarket.biz/images/of/15261/8196572.jpg&amp;pos=11&amp;uinfo=sw-1349-sh-673-fw-1124-fh-467-pd-1&amp;rpt=simage" TargetMode="External"/><Relationship Id="rId4" Type="http://schemas.openxmlformats.org/officeDocument/2006/relationships/hyperlink" Target="http://uk.wikipedia.org/wiki/%D0%A4%D0%B0%D0%B9%D0%BB:4_port_netgear_ethernet_hub.jpg" TargetMode="External"/><Relationship Id="rId9" Type="http://schemas.openxmlformats.org/officeDocument/2006/relationships/image" Target="../media/image13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55;&#1072;&#1088;&#1093;&#1086;&#1084;&#1077;&#1094;&#1100;\&#1087;&#1086;&#1088;&#1090;&#1092;&#1086;&#1083;&#1110;&#1086;%20&#1087;&#1072;&#1088;&#1093;&#1086;&#1084;&#1077;&#1094;&#1100;\&#1082;&#1086;&#1085;&#1082;&#1091;&#1088;&#1089;&#1085;&#1072;%20&#1088;&#1086;&#1073;&#1086;&#1090;&#1072;\&#1082;&#1086;&#1085;&#1082;&#1091;&#1089;%20&#1044;&#1045;&#1053;&#1048;&#1057;\&#1076;&#1080;&#1074;&#1086;.wma" TargetMode="External"/><Relationship Id="rId4" Type="http://schemas.openxmlformats.org/officeDocument/2006/relationships/image" Target="../media/image1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9.gif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G:\картинки до презентацыъ\61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3768"/>
          </a:xfrm>
          <a:prstGeom prst="rect">
            <a:avLst/>
          </a:prstGeom>
          <a:noFill/>
        </p:spPr>
      </p:pic>
      <p:sp>
        <p:nvSpPr>
          <p:cNvPr id="4" name="Лента лицом вниз 3"/>
          <p:cNvSpPr/>
          <p:nvPr/>
        </p:nvSpPr>
        <p:spPr>
          <a:xfrm>
            <a:off x="899592" y="5733256"/>
            <a:ext cx="6984776" cy="864096"/>
          </a:xfrm>
          <a:prstGeom prst="ribbon">
            <a:avLst>
              <a:gd name="adj1" fmla="val 16667"/>
              <a:gd name="adj2" fmla="val 74045"/>
            </a:avLst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5565338"/>
            <a:ext cx="4896544" cy="129266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dirty="0" err="1" smtClean="0">
                <a:ln/>
                <a:solidFill>
                  <a:schemeClr val="accent3"/>
                </a:solidFill>
              </a:rPr>
              <a:t>Інформандрія</a:t>
            </a:r>
            <a:endParaRPr lang="uk-UA" sz="54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uk-UA" sz="2400" b="1" i="1" dirty="0" smtClean="0">
                <a:ln/>
                <a:solidFill>
                  <a:srgbClr val="00B050"/>
                </a:solidFill>
              </a:rPr>
              <a:t>гра-подорож</a:t>
            </a:r>
            <a:endParaRPr lang="ru-RU" sz="2400" b="1" i="1" dirty="0">
              <a:ln/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med" advTm="3000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bagan.nso.ru/Lists/NewsLib/Inform_Tech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93397564"/>
              </p:ext>
            </p:extLst>
          </p:nvPr>
        </p:nvGraphicFramePr>
        <p:xfrm>
          <a:off x="323528" y="1916832"/>
          <a:ext cx="864096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Пятно 1 7"/>
          <p:cNvSpPr/>
          <p:nvPr/>
        </p:nvSpPr>
        <p:spPr>
          <a:xfrm>
            <a:off x="0" y="0"/>
            <a:ext cx="3779912" cy="1484784"/>
          </a:xfrm>
          <a:prstGeom prst="irregularSeal1">
            <a:avLst/>
          </a:prstGeom>
          <a:solidFill>
            <a:srgbClr val="A373E3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FF0000"/>
              </a:solidFill>
            </a:endParaRPr>
          </a:p>
          <a:p>
            <a:pPr algn="ctr"/>
            <a:r>
              <a:rPr lang="uk-UA" dirty="0" smtClean="0">
                <a:solidFill>
                  <a:srgbClr val="FF0000"/>
                </a:solidFill>
              </a:rPr>
              <a:t>Конкурс 3</a:t>
            </a:r>
          </a:p>
          <a:p>
            <a:r>
              <a:rPr lang="uk-UA" b="1" dirty="0" err="1" smtClean="0">
                <a:solidFill>
                  <a:schemeClr val="bg1"/>
                </a:solidFill>
                <a:hlinkClick r:id="rId9" action="ppaction://hlinksldjump"/>
              </a:rPr>
              <a:t>“Загадкове</a:t>
            </a:r>
            <a:r>
              <a:rPr lang="uk-UA" b="1" dirty="0" smtClean="0">
                <a:solidFill>
                  <a:schemeClr val="bg1"/>
                </a:solidFill>
                <a:hlinkClick r:id="rId9" action="ppaction://hlinksldjump"/>
              </a:rPr>
              <a:t>  </a:t>
            </a:r>
            <a:r>
              <a:rPr lang="uk-UA" b="1" dirty="0" err="1" smtClean="0">
                <a:solidFill>
                  <a:schemeClr val="bg1"/>
                </a:solidFill>
                <a:hlinkClick r:id="rId9" action="ppaction://hlinksldjump"/>
              </a:rPr>
              <a:t>поле”</a:t>
            </a:r>
            <a:endParaRPr lang="uk-UA" b="1" dirty="0" smtClean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0" name="Выноска 1 (без границы) 9"/>
          <p:cNvSpPr/>
          <p:nvPr/>
        </p:nvSpPr>
        <p:spPr>
          <a:xfrm>
            <a:off x="5652120" y="476672"/>
            <a:ext cx="2448272" cy="576064"/>
          </a:xfrm>
          <a:prstGeom prst="callout1">
            <a:avLst>
              <a:gd name="adj1" fmla="val 4098"/>
              <a:gd name="adj2" fmla="val 105104"/>
              <a:gd name="adj3" fmla="val -70653"/>
              <a:gd name="adj4" fmla="val 140645"/>
            </a:avLst>
          </a:prstGeom>
          <a:solidFill>
            <a:srgbClr val="A373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Заповніть правильними зображеннями пусті комірки</a:t>
            </a:r>
            <a:endParaRPr lang="ru-RU" sz="1400" dirty="0"/>
          </a:p>
        </p:txBody>
      </p:sp>
      <p:pic>
        <p:nvPicPr>
          <p:cNvPr id="9" name="Picture 4" descr="http://im6-tub-ua.yandex.net/i?id=394545428-29-72&amp;n=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35696" y="2276872"/>
            <a:ext cx="792088" cy="484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8" descr="http://im0-tub-ua.yandex.net/i?id=335353615-02-72&amp;n=2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27784" y="6021288"/>
            <a:ext cx="576064" cy="411475"/>
          </a:xfrm>
          <a:prstGeom prst="rect">
            <a:avLst/>
          </a:prstGeom>
          <a:noFill/>
        </p:spPr>
      </p:pic>
      <p:pic>
        <p:nvPicPr>
          <p:cNvPr id="12" name="Picture 8" descr="http://im0-tub-ua.yandex.net/i?id=335353615-02-72&amp;n=2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699792" y="2348880"/>
            <a:ext cx="576064" cy="411475"/>
          </a:xfrm>
          <a:prstGeom prst="rect">
            <a:avLst/>
          </a:prstGeom>
          <a:noFill/>
        </p:spPr>
      </p:pic>
      <p:pic>
        <p:nvPicPr>
          <p:cNvPr id="13" name="Picture 6" descr="http://im3-tub-ua.yandex.net/i?id=77121509-68-72&amp;n=2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347864" y="2204864"/>
            <a:ext cx="648072" cy="72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5" descr="C:\Users\Денис\Downloads\i (13)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995936" y="2204864"/>
            <a:ext cx="648072" cy="64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http://im0-tub-ua.yandex.net/i?id=325933732-14-72&amp;n=21"/>
          <p:cNvPicPr>
            <a:picLocks noChangeAspect="1" noChangeArrowheads="1"/>
          </p:cNvPicPr>
          <p:nvPr/>
        </p:nvPicPr>
        <p:blipFill>
          <a:blip r:embed="rId14" cstate="print"/>
          <a:srcRect l="6300" t="5040" b="9281"/>
          <a:stretch>
            <a:fillRect/>
          </a:stretch>
        </p:blipFill>
        <p:spPr bwMode="auto">
          <a:xfrm>
            <a:off x="4716016" y="2276872"/>
            <a:ext cx="530962" cy="504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2" descr="C:\Users\Денис\Downloads\i (8)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220072" y="2276872"/>
            <a:ext cx="576064" cy="504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3" descr="C:\Users\Денис\Downloads\i (9)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940152" y="2276872"/>
            <a:ext cx="648072" cy="432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4" descr="C:\Users\Денис\Downloads\i (11)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588224" y="2204864"/>
            <a:ext cx="648072" cy="64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Picture 1" descr="C:\Users\Денис\Downloads\i (6)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236296" y="2204864"/>
            <a:ext cx="648072" cy="648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7" descr="C:\Users\Денис\Downloads\i (16)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907704" y="3645024"/>
            <a:ext cx="1080120" cy="576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11" descr="C:\Users\Денис\Downloads\i (14)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059832" y="3645024"/>
            <a:ext cx="1008112" cy="64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6" descr="C:\Users\Денис\Downloads\i (15).jp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907704" y="4869161"/>
            <a:ext cx="720080" cy="576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Picture 8" descr="C:\Users\Денис\Downloads\i (17)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627784" y="5013175"/>
            <a:ext cx="648072" cy="432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4" name="Picture 11" descr="C:\Users\Денис\Downloads\i (14)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275856" y="4869160"/>
            <a:ext cx="648072" cy="576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11" descr="C:\Users\Денис\Downloads\i (14)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979712" y="5949280"/>
            <a:ext cx="648072" cy="576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2" descr="C:\Users\Денис\Downloads\i (8)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995936" y="4869160"/>
            <a:ext cx="711696" cy="504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12" descr="C:\Users\Денис\Downloads\i (20)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788024" y="4869160"/>
            <a:ext cx="504056" cy="504056"/>
          </a:xfrm>
          <a:prstGeom prst="rect">
            <a:avLst/>
          </a:prstGeom>
          <a:noFill/>
        </p:spPr>
      </p:pic>
      <p:pic>
        <p:nvPicPr>
          <p:cNvPr id="28" name="Picture 10" descr="C:\Users\Денис\Downloads\i (19)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5508104" y="4869160"/>
            <a:ext cx="720080" cy="504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9" name="Picture 9" descr="C:\Users\Денис\Downloads\i (18).jp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300192" y="4869160"/>
            <a:ext cx="648072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1" descr="C:\Users\Денис\Downloads\i (6)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347864" y="5877272"/>
            <a:ext cx="648072" cy="648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4" descr="C:\Users\Денис\Downloads\i (11)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67944" y="5877272"/>
            <a:ext cx="792088" cy="64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Picture 3" descr="C:\Users\Денис\Downloads\i (9)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076056" y="6021288"/>
            <a:ext cx="648072" cy="432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2" descr="http://im3-tub-ua.yandex.net/i?id=16556827-63-72&amp;n=21">
            <a:hlinkClick r:id="rId26"/>
          </p:cNvPr>
          <p:cNvPicPr>
            <a:picLocks noChangeAspect="1" noChangeArrowheads="1"/>
          </p:cNvPicPr>
          <p:nvPr/>
        </p:nvPicPr>
        <p:blipFill>
          <a:blip r:embed="rId27" cstate="print"/>
          <a:srcRect l="3897" t="10080" r="6475"/>
          <a:stretch>
            <a:fillRect/>
          </a:stretch>
        </p:blipFill>
        <p:spPr bwMode="auto">
          <a:xfrm>
            <a:off x="5868144" y="5949280"/>
            <a:ext cx="1008112" cy="576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7236296" y="4869161"/>
            <a:ext cx="1152128" cy="504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9" cstate="print"/>
          <a:srcRect l="3333" r="3333"/>
          <a:stretch>
            <a:fillRect/>
          </a:stretch>
        </p:blipFill>
        <p:spPr bwMode="auto">
          <a:xfrm>
            <a:off x="4067944" y="3743006"/>
            <a:ext cx="720080" cy="5143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0" cstate="print"/>
          <a:srcRect l="3333" r="3333"/>
          <a:stretch>
            <a:fillRect/>
          </a:stretch>
        </p:blipFill>
        <p:spPr bwMode="auto">
          <a:xfrm>
            <a:off x="7092280" y="6021288"/>
            <a:ext cx="576064" cy="411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500"/>
                            </p:stCondLst>
                            <p:childTnLst>
                              <p:par>
                                <p:cTn id="9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500"/>
                            </p:stCondLst>
                            <p:childTnLst>
                              <p:par>
                                <p:cTn id="10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1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2" descr="http://bagan.nso.ru/Lists/NewsLib/Inform_Tech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4" name="Группа 3"/>
          <p:cNvGrpSpPr/>
          <p:nvPr/>
        </p:nvGrpSpPr>
        <p:grpSpPr>
          <a:xfrm>
            <a:off x="323528" y="332656"/>
            <a:ext cx="1296144" cy="1206543"/>
            <a:chOff x="23662" y="3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5" name="Прямоугольник 4"/>
            <p:cNvSpPr/>
            <p:nvPr/>
          </p:nvSpPr>
          <p:spPr>
            <a:xfrm>
              <a:off x="23662" y="3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Прямоугольник 5"/>
            <p:cNvSpPr/>
            <p:nvPr/>
          </p:nvSpPr>
          <p:spPr>
            <a:xfrm>
              <a:off x="23662" y="3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691680" y="332656"/>
            <a:ext cx="1224136" cy="1215339"/>
            <a:chOff x="3250725" y="1205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Прямоугольник 7"/>
            <p:cNvSpPr/>
            <p:nvPr/>
          </p:nvSpPr>
          <p:spPr>
            <a:xfrm>
              <a:off x="3250725" y="1205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1170380"/>
                <a:satOff val="-1460"/>
                <a:lumOff val="343"/>
                <a:alphaOff val="0"/>
              </a:schemeClr>
            </a:fillRef>
            <a:effectRef idx="2">
              <a:schemeClr val="accent2">
                <a:hueOff val="1170380"/>
                <a:satOff val="-1460"/>
                <a:lumOff val="3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3250725" y="1205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987824" y="332656"/>
            <a:ext cx="1296144" cy="1215339"/>
            <a:chOff x="887750" y="1512167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1" name="Прямоугольник 10"/>
            <p:cNvSpPr/>
            <p:nvPr/>
          </p:nvSpPr>
          <p:spPr>
            <a:xfrm>
              <a:off x="887750" y="1512167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2340759"/>
                <a:satOff val="-2919"/>
                <a:lumOff val="686"/>
                <a:alphaOff val="0"/>
              </a:schemeClr>
            </a:fillRef>
            <a:effectRef idx="2">
              <a:schemeClr val="accent2">
                <a:hueOff val="2340759"/>
                <a:satOff val="-2919"/>
                <a:lumOff val="68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Прямоугольник 11"/>
            <p:cNvSpPr/>
            <p:nvPr/>
          </p:nvSpPr>
          <p:spPr>
            <a:xfrm>
              <a:off x="887750" y="1512167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724128" y="332656"/>
            <a:ext cx="1281483" cy="1215339"/>
            <a:chOff x="3192019" y="1440159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5" name="Прямоугольник 14"/>
            <p:cNvSpPr/>
            <p:nvPr/>
          </p:nvSpPr>
          <p:spPr>
            <a:xfrm>
              <a:off x="3192019" y="1440159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3511139"/>
                <a:satOff val="-4379"/>
                <a:lumOff val="1030"/>
                <a:alphaOff val="0"/>
              </a:schemeClr>
            </a:fillRef>
            <a:effectRef idx="2">
              <a:schemeClr val="accent2">
                <a:hueOff val="3511139"/>
                <a:satOff val="-4379"/>
                <a:lumOff val="103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3192019" y="1440159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355976" y="332656"/>
            <a:ext cx="1281483" cy="1215339"/>
            <a:chOff x="3192019" y="1440159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8" name="Прямоугольник 17"/>
            <p:cNvSpPr/>
            <p:nvPr/>
          </p:nvSpPr>
          <p:spPr>
            <a:xfrm>
              <a:off x="3192019" y="1440159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3511139"/>
                <a:satOff val="-4379"/>
                <a:lumOff val="1030"/>
                <a:alphaOff val="0"/>
              </a:schemeClr>
            </a:fillRef>
            <a:effectRef idx="2">
              <a:schemeClr val="accent2">
                <a:hueOff val="3511139"/>
                <a:satOff val="-4379"/>
                <a:lumOff val="103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3192019" y="1440159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23528" y="1916832"/>
            <a:ext cx="1296144" cy="1215339"/>
            <a:chOff x="23662" y="3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4" name="Прямоугольник 23"/>
            <p:cNvSpPr/>
            <p:nvPr/>
          </p:nvSpPr>
          <p:spPr>
            <a:xfrm>
              <a:off x="23662" y="3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Прямоугольник 24"/>
            <p:cNvSpPr/>
            <p:nvPr/>
          </p:nvSpPr>
          <p:spPr>
            <a:xfrm>
              <a:off x="23662" y="3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1778349" y="1916832"/>
            <a:ext cx="1281483" cy="1224136"/>
            <a:chOff x="3250725" y="1205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7" name="Прямоугольник 26"/>
            <p:cNvSpPr/>
            <p:nvPr/>
          </p:nvSpPr>
          <p:spPr>
            <a:xfrm>
              <a:off x="3250725" y="1205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2483469"/>
                <a:satOff val="9953"/>
                <a:lumOff val="2157"/>
                <a:alphaOff val="0"/>
              </a:schemeClr>
            </a:fillRef>
            <a:effectRef idx="2">
              <a:schemeClr val="accent5">
                <a:hueOff val="-2483469"/>
                <a:satOff val="9953"/>
                <a:lumOff val="215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Прямоугольник 27"/>
            <p:cNvSpPr/>
            <p:nvPr/>
          </p:nvSpPr>
          <p:spPr>
            <a:xfrm>
              <a:off x="3250725" y="1205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3203848" y="1916832"/>
            <a:ext cx="1224136" cy="1206543"/>
            <a:chOff x="887750" y="1512167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0" name="Прямоугольник 29"/>
            <p:cNvSpPr/>
            <p:nvPr/>
          </p:nvSpPr>
          <p:spPr>
            <a:xfrm>
              <a:off x="887750" y="1512167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2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Прямоугольник 30"/>
            <p:cNvSpPr/>
            <p:nvPr/>
          </p:nvSpPr>
          <p:spPr>
            <a:xfrm>
              <a:off x="887750" y="1512167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3650557" y="1916832"/>
            <a:ext cx="2073571" cy="2151443"/>
            <a:chOff x="3192019" y="567267"/>
            <a:chExt cx="3884605" cy="215144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3" name="Прямоугольник 32"/>
            <p:cNvSpPr/>
            <p:nvPr/>
          </p:nvSpPr>
          <p:spPr>
            <a:xfrm>
              <a:off x="4783341" y="567267"/>
              <a:ext cx="2293283" cy="1224136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7450407"/>
                <a:satOff val="29858"/>
                <a:lumOff val="6471"/>
                <a:alphaOff val="0"/>
              </a:schemeClr>
            </a:fillRef>
            <a:effectRef idx="2">
              <a:schemeClr val="accent5">
                <a:hueOff val="-7450407"/>
                <a:satOff val="29858"/>
                <a:lumOff val="647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Прямоугольник 33"/>
            <p:cNvSpPr/>
            <p:nvPr/>
          </p:nvSpPr>
          <p:spPr>
            <a:xfrm>
              <a:off x="3192019" y="1440159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5796136" y="1916832"/>
            <a:ext cx="1296144" cy="1215340"/>
            <a:chOff x="2039895" y="2952323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6" name="Прямоугольник 35"/>
            <p:cNvSpPr/>
            <p:nvPr/>
          </p:nvSpPr>
          <p:spPr>
            <a:xfrm>
              <a:off x="2039895" y="2952323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2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Прямоугольник 36"/>
            <p:cNvSpPr/>
            <p:nvPr/>
          </p:nvSpPr>
          <p:spPr>
            <a:xfrm>
              <a:off x="2039895" y="2952323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323528" y="3284984"/>
            <a:ext cx="1296144" cy="1206543"/>
            <a:chOff x="23662" y="3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2" name="Прямоугольник 41"/>
            <p:cNvSpPr/>
            <p:nvPr/>
          </p:nvSpPr>
          <p:spPr>
            <a:xfrm>
              <a:off x="23662" y="3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Прямоугольник 42"/>
            <p:cNvSpPr/>
            <p:nvPr/>
          </p:nvSpPr>
          <p:spPr>
            <a:xfrm>
              <a:off x="23662" y="3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1691680" y="3284984"/>
            <a:ext cx="1224136" cy="1215339"/>
            <a:chOff x="3250725" y="1205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5" name="Прямоугольник 44"/>
            <p:cNvSpPr/>
            <p:nvPr/>
          </p:nvSpPr>
          <p:spPr>
            <a:xfrm>
              <a:off x="3250725" y="1205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1170380"/>
                <a:satOff val="-1460"/>
                <a:lumOff val="343"/>
                <a:alphaOff val="0"/>
              </a:schemeClr>
            </a:fillRef>
            <a:effectRef idx="2">
              <a:schemeClr val="accent2">
                <a:hueOff val="1170380"/>
                <a:satOff val="-1460"/>
                <a:lumOff val="34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Прямоугольник 45"/>
            <p:cNvSpPr/>
            <p:nvPr/>
          </p:nvSpPr>
          <p:spPr>
            <a:xfrm>
              <a:off x="3250725" y="1205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/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3059832" y="3284984"/>
            <a:ext cx="1296144" cy="1215339"/>
            <a:chOff x="887750" y="1512167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8" name="Прямоугольник 47"/>
            <p:cNvSpPr/>
            <p:nvPr/>
          </p:nvSpPr>
          <p:spPr>
            <a:xfrm>
              <a:off x="887750" y="1512167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2340759"/>
                <a:satOff val="-2919"/>
                <a:lumOff val="686"/>
                <a:alphaOff val="0"/>
              </a:schemeClr>
            </a:fillRef>
            <a:effectRef idx="2">
              <a:schemeClr val="accent2">
                <a:hueOff val="2340759"/>
                <a:satOff val="-2919"/>
                <a:lumOff val="68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Прямоугольник 48"/>
            <p:cNvSpPr/>
            <p:nvPr/>
          </p:nvSpPr>
          <p:spPr>
            <a:xfrm>
              <a:off x="887750" y="1512167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4427984" y="3284984"/>
            <a:ext cx="1281483" cy="1215339"/>
            <a:chOff x="3192019" y="1440159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51" name="Прямоугольник 50"/>
            <p:cNvSpPr/>
            <p:nvPr/>
          </p:nvSpPr>
          <p:spPr>
            <a:xfrm>
              <a:off x="3192019" y="1440159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3511139"/>
                <a:satOff val="-4379"/>
                <a:lumOff val="1030"/>
                <a:alphaOff val="0"/>
              </a:schemeClr>
            </a:fillRef>
            <a:effectRef idx="2">
              <a:schemeClr val="accent2">
                <a:hueOff val="3511139"/>
                <a:satOff val="-4379"/>
                <a:lumOff val="103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Прямоугольник 51"/>
            <p:cNvSpPr/>
            <p:nvPr/>
          </p:nvSpPr>
          <p:spPr>
            <a:xfrm>
              <a:off x="3192019" y="1440159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5796136" y="3284984"/>
            <a:ext cx="1281483" cy="1215339"/>
            <a:chOff x="3192019" y="1440159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54" name="Прямоугольник 53"/>
            <p:cNvSpPr/>
            <p:nvPr/>
          </p:nvSpPr>
          <p:spPr>
            <a:xfrm>
              <a:off x="3192019" y="1440159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3511139"/>
                <a:satOff val="-4379"/>
                <a:lumOff val="1030"/>
                <a:alphaOff val="0"/>
              </a:schemeClr>
            </a:fillRef>
            <a:effectRef idx="2">
              <a:schemeClr val="accent2">
                <a:hueOff val="3511139"/>
                <a:satOff val="-4379"/>
                <a:lumOff val="103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5" name="Прямоугольник 54"/>
            <p:cNvSpPr/>
            <p:nvPr/>
          </p:nvSpPr>
          <p:spPr>
            <a:xfrm>
              <a:off x="3192019" y="1440159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323528" y="4725144"/>
            <a:ext cx="1296144" cy="1215339"/>
            <a:chOff x="23662" y="3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8" name="Прямоугольник 67"/>
            <p:cNvSpPr/>
            <p:nvPr/>
          </p:nvSpPr>
          <p:spPr>
            <a:xfrm>
              <a:off x="23662" y="3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2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9" name="Прямоугольник 68"/>
            <p:cNvSpPr/>
            <p:nvPr/>
          </p:nvSpPr>
          <p:spPr>
            <a:xfrm>
              <a:off x="23662" y="3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1763688" y="4725144"/>
            <a:ext cx="1281483" cy="1224136"/>
            <a:chOff x="3250725" y="1205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71" name="Прямоугольник 70"/>
            <p:cNvSpPr/>
            <p:nvPr/>
          </p:nvSpPr>
          <p:spPr>
            <a:xfrm>
              <a:off x="3250725" y="1205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2483469"/>
                <a:satOff val="9953"/>
                <a:lumOff val="2157"/>
                <a:alphaOff val="0"/>
              </a:schemeClr>
            </a:fillRef>
            <a:effectRef idx="2">
              <a:schemeClr val="accent5">
                <a:hueOff val="-2483469"/>
                <a:satOff val="9953"/>
                <a:lumOff val="215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2" name="Прямоугольник 71"/>
            <p:cNvSpPr/>
            <p:nvPr/>
          </p:nvSpPr>
          <p:spPr>
            <a:xfrm>
              <a:off x="3250725" y="1205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3131840" y="4725144"/>
            <a:ext cx="1224136" cy="1206543"/>
            <a:chOff x="887750" y="1512167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74" name="Прямоугольник 73"/>
            <p:cNvSpPr/>
            <p:nvPr/>
          </p:nvSpPr>
          <p:spPr>
            <a:xfrm>
              <a:off x="887750" y="1512167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2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5" name="Прямоугольник 74"/>
            <p:cNvSpPr/>
            <p:nvPr/>
          </p:nvSpPr>
          <p:spPr>
            <a:xfrm>
              <a:off x="887750" y="1512167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3635896" y="4706557"/>
            <a:ext cx="2073571" cy="2151443"/>
            <a:chOff x="3192019" y="567267"/>
            <a:chExt cx="3884605" cy="215144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77" name="Прямоугольник 76"/>
            <p:cNvSpPr/>
            <p:nvPr/>
          </p:nvSpPr>
          <p:spPr>
            <a:xfrm>
              <a:off x="4783341" y="567267"/>
              <a:ext cx="2293283" cy="1224136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7450407"/>
                <a:satOff val="29858"/>
                <a:lumOff val="6471"/>
                <a:alphaOff val="0"/>
              </a:schemeClr>
            </a:fillRef>
            <a:effectRef idx="2">
              <a:schemeClr val="accent5">
                <a:hueOff val="-7450407"/>
                <a:satOff val="29858"/>
                <a:lumOff val="647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8" name="Прямоугольник 77"/>
            <p:cNvSpPr/>
            <p:nvPr/>
          </p:nvSpPr>
          <p:spPr>
            <a:xfrm>
              <a:off x="3192019" y="1440159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 dirty="0"/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5796136" y="4733940"/>
            <a:ext cx="1296144" cy="1215340"/>
            <a:chOff x="2039895" y="2952323"/>
            <a:chExt cx="213091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0" name="Прямоугольник 79"/>
            <p:cNvSpPr/>
            <p:nvPr/>
          </p:nvSpPr>
          <p:spPr>
            <a:xfrm>
              <a:off x="2039895" y="2952323"/>
              <a:ext cx="2130918" cy="1278551"/>
            </a:xfrm>
            <a:prstGeom prst="rect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2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1" name="Прямоугольник 80"/>
            <p:cNvSpPr/>
            <p:nvPr/>
          </p:nvSpPr>
          <p:spPr>
            <a:xfrm>
              <a:off x="2039895" y="2952323"/>
              <a:ext cx="2130918" cy="127855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4900" kern="1200"/>
            </a:p>
          </p:txBody>
        </p:sp>
      </p:grpSp>
      <p:pic>
        <p:nvPicPr>
          <p:cNvPr id="45058" name="Picture 2" descr="http://im0-tub-ua.yandex.net/i?id=325933732-14-72&amp;n=21"/>
          <p:cNvPicPr>
            <a:picLocks noChangeAspect="1" noChangeArrowheads="1"/>
          </p:cNvPicPr>
          <p:nvPr/>
        </p:nvPicPr>
        <p:blipFill>
          <a:blip r:embed="rId3" cstate="print"/>
          <a:srcRect l="6300" t="5040" b="9281"/>
          <a:stretch>
            <a:fillRect/>
          </a:stretch>
        </p:blipFill>
        <p:spPr bwMode="auto">
          <a:xfrm>
            <a:off x="1979712" y="2060848"/>
            <a:ext cx="818994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0" name="Picture 4" descr="http://im6-tub-ua.yandex.net/i?id=394545428-29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692696"/>
            <a:ext cx="1008112" cy="617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2" name="Picture 6" descr="http://im3-tub-ua.yandex.net/i?id=77121509-68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356992"/>
            <a:ext cx="864096" cy="1028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4" name="Picture 8" descr="http://im0-tub-ua.yandex.net/i?id=335353615-02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5013176"/>
            <a:ext cx="1008112" cy="720080"/>
          </a:xfrm>
          <a:prstGeom prst="rect">
            <a:avLst/>
          </a:prstGeom>
          <a:noFill/>
        </p:spPr>
      </p:pic>
      <p:pic>
        <p:nvPicPr>
          <p:cNvPr id="11265" name="Picture 1" descr="C:\Users\Денис\Downloads\i (6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3429000"/>
            <a:ext cx="1116136" cy="930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C:\Users\Денис\Downloads\i (8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404664"/>
            <a:ext cx="1008112" cy="10245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Users\Денис\Downloads\i (9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4869160"/>
            <a:ext cx="921702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C:\Users\Денис\Downloads\i (11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47864" y="2060848"/>
            <a:ext cx="949538" cy="930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C:\Users\Денис\Downloads\i (13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96136" y="1988840"/>
            <a:ext cx="1212726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0" name="Picture 6" descr="C:\Users\Денис\Downloads\i (15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68144" y="476672"/>
            <a:ext cx="1030610" cy="9524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1" name="Picture 7" descr="C:\Users\Денис\Downloads\i (16)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7544" y="2060848"/>
            <a:ext cx="1080120" cy="984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2" name="Picture 8" descr="C:\Users\Денис\Downloads\i (17)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7544" y="3429000"/>
            <a:ext cx="1008112" cy="936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3" name="Picture 9" descr="C:\Users\Денис\Downloads\i (18)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907704" y="4797152"/>
            <a:ext cx="1008112" cy="1008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4" name="Picture 10" descr="C:\Users\Денис\Downloads\i (19)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75856" y="4869160"/>
            <a:ext cx="936104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5" name="Picture 11" descr="C:\Users\Денис\Downloads\i (14)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763689" y="3425668"/>
            <a:ext cx="1008112" cy="1011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6" name="Picture 12" descr="C:\Users\Денис\Downloads\i (20)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868144" y="3501008"/>
            <a:ext cx="1133475" cy="720080"/>
          </a:xfrm>
          <a:prstGeom prst="rect">
            <a:avLst/>
          </a:prstGeom>
          <a:noFill/>
        </p:spPr>
      </p:pic>
      <p:pic>
        <p:nvPicPr>
          <p:cNvPr id="17410" name="Picture 2" descr="http://im5-tub-ua.yandex.net/i?id=1437483-69-72&amp;n=21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/>
          <a:srcRect l="7794" r="18166"/>
          <a:stretch>
            <a:fillRect/>
          </a:stretch>
        </p:blipFill>
        <p:spPr bwMode="auto">
          <a:xfrm>
            <a:off x="1763688" y="476672"/>
            <a:ext cx="954428" cy="996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" name="Picture 2"/>
          <p:cNvPicPr>
            <a:picLocks noChangeAspect="1" noChangeArrowheads="1"/>
          </p:cNvPicPr>
          <p:nvPr/>
        </p:nvPicPr>
        <p:blipFill>
          <a:blip r:embed="rId21" cstate="print"/>
          <a:srcRect l="3333" r="3333"/>
          <a:stretch>
            <a:fillRect/>
          </a:stretch>
        </p:blipFill>
        <p:spPr bwMode="auto">
          <a:xfrm>
            <a:off x="3286116" y="500042"/>
            <a:ext cx="857256" cy="612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3" name="Picture 3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643438" y="2143116"/>
            <a:ext cx="928694" cy="865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4" name="Picture 2" descr="http://im3-tub-ua.yandex.net/i?id=16556827-63-72&amp;n=21">
            <a:hlinkClick r:id="rId23"/>
          </p:cNvPr>
          <p:cNvPicPr>
            <a:picLocks noChangeAspect="1" noChangeArrowheads="1"/>
          </p:cNvPicPr>
          <p:nvPr/>
        </p:nvPicPr>
        <p:blipFill>
          <a:blip r:embed="rId24" cstate="print"/>
          <a:srcRect l="3897" t="10080" r="6475"/>
          <a:stretch>
            <a:fillRect/>
          </a:stretch>
        </p:blipFill>
        <p:spPr bwMode="auto">
          <a:xfrm>
            <a:off x="4427984" y="4972134"/>
            <a:ext cx="1152128" cy="893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3" name="Группа 82"/>
          <p:cNvGrpSpPr/>
          <p:nvPr/>
        </p:nvGrpSpPr>
        <p:grpSpPr>
          <a:xfrm>
            <a:off x="6804248" y="6093296"/>
            <a:ext cx="2339752" cy="764704"/>
            <a:chOff x="302630" y="1512167"/>
            <a:chExt cx="2716038" cy="1278551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4" name="Прямоугольник 83"/>
            <p:cNvSpPr/>
            <p:nvPr/>
          </p:nvSpPr>
          <p:spPr>
            <a:xfrm>
              <a:off x="887750" y="1512167"/>
              <a:ext cx="2130918" cy="1278551"/>
            </a:xfrm>
            <a:prstGeom prst="irregularSeal1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</p:sp>
        <p:sp>
          <p:nvSpPr>
            <p:cNvPr id="86" name="Прямоугольник 85"/>
            <p:cNvSpPr/>
            <p:nvPr/>
          </p:nvSpPr>
          <p:spPr>
            <a:xfrm>
              <a:off x="302630" y="1758981"/>
              <a:ext cx="2716038" cy="1031737"/>
            </a:xfrm>
            <a:prstGeom prst="irregularSeal1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ctr" defTabSz="2178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600" kern="1200" dirty="0" smtClean="0">
                  <a:hlinkClick r:id="rId25" action="ppaction://hlinksldjump"/>
                </a:rPr>
                <a:t>Загадкове поле</a:t>
              </a:r>
              <a:endParaRPr lang="ru-RU" sz="1600" kern="1200" dirty="0"/>
            </a:p>
          </p:txBody>
        </p:sp>
      </p:grp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www.ehow.in.ua/uploads/img/7/d/7d1235220ece5ec6c24963e0f971c0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1" cy="6858006"/>
          </a:xfrm>
          <a:prstGeom prst="rect">
            <a:avLst/>
          </a:prstGeom>
          <a:noFill/>
        </p:spPr>
      </p:pic>
      <p:pic>
        <p:nvPicPr>
          <p:cNvPr id="4" name="Picture 10" descr="http://spravka.ua/thumbnail.php?size=700&amp;path=http://ibaby.net.ua/uploadedImages/267.jpg&amp;fid=327463&amp;md=fcdea8fb9dc2803e06bef19f0b896353"/>
          <p:cNvPicPr>
            <a:picLocks noChangeAspect="1" noChangeArrowheads="1"/>
          </p:cNvPicPr>
          <p:nvPr/>
        </p:nvPicPr>
        <p:blipFill>
          <a:blip r:embed="rId5" cstate="print"/>
          <a:srcRect l="36288" t="12880" r="6257" b="17569"/>
          <a:stretch>
            <a:fillRect/>
          </a:stretch>
        </p:blipFill>
        <p:spPr bwMode="auto">
          <a:xfrm>
            <a:off x="0" y="548680"/>
            <a:ext cx="5126854" cy="6206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932040" y="188640"/>
            <a:ext cx="421196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</a:t>
            </a:r>
            <a:r>
              <a:rPr lang="uk-UA" sz="1600" b="1" i="1" dirty="0" smtClean="0">
                <a:solidFill>
                  <a:schemeClr val="bg1">
                    <a:lumMod val="95000"/>
                  </a:schemeClr>
                </a:solidFill>
              </a:rPr>
              <a:t>Інформація зберігається, передається, обробляється в символьній формі. Одна й та ж інформація може бути подана в різній формі за допомогою різних знакових систем.</a:t>
            </a:r>
          </a:p>
          <a:p>
            <a:r>
              <a:rPr lang="uk-UA" sz="1600" b="1" i="1" dirty="0" smtClean="0">
                <a:solidFill>
                  <a:schemeClr val="bg1">
                    <a:lumMod val="95000"/>
                  </a:schemeClr>
                </a:solidFill>
              </a:rPr>
              <a:t>    Часто доводиться переходити від однієї форми подання інформації  до іншої. Цей процес називається КОДУВАННЯМ.</a:t>
            </a:r>
          </a:p>
          <a:p>
            <a:r>
              <a:rPr lang="uk-UA" sz="1600" b="1" i="1" dirty="0" smtClean="0">
                <a:solidFill>
                  <a:schemeClr val="bg1">
                    <a:lumMod val="95000"/>
                  </a:schemeClr>
                </a:solidFill>
              </a:rPr>
              <a:t>    Існує три способи кодування інформації:</a:t>
            </a:r>
          </a:p>
          <a:p>
            <a:pPr>
              <a:buFont typeface="Wingdings" pitchFamily="2" charset="2"/>
              <a:buChar char="v"/>
            </a:pPr>
            <a:r>
              <a:rPr lang="uk-UA" sz="2000" b="1" i="1" dirty="0" smtClean="0">
                <a:solidFill>
                  <a:srgbClr val="12079B"/>
                </a:solidFill>
                <a:hlinkClick r:id="rId6" action="ppaction://hlinksldjump"/>
              </a:rPr>
              <a:t>Графічний</a:t>
            </a:r>
            <a:r>
              <a:rPr lang="uk-UA" sz="1600" b="1" i="1" dirty="0" smtClean="0">
                <a:solidFill>
                  <a:srgbClr val="12079B"/>
                </a:solidFill>
              </a:rPr>
              <a:t> </a:t>
            </a:r>
            <a:r>
              <a:rPr lang="uk-UA" sz="1600" b="1" i="1" dirty="0" smtClean="0">
                <a:solidFill>
                  <a:schemeClr val="bg1">
                    <a:lumMod val="95000"/>
                  </a:schemeClr>
                </a:solidFill>
              </a:rPr>
              <a:t>– за допомогою знаків;</a:t>
            </a:r>
          </a:p>
          <a:p>
            <a:pPr>
              <a:buFont typeface="Wingdings" pitchFamily="2" charset="2"/>
              <a:buChar char="v"/>
            </a:pPr>
            <a:r>
              <a:rPr lang="uk-UA" sz="2000" b="1" i="1" dirty="0" smtClean="0">
                <a:solidFill>
                  <a:srgbClr val="12079B"/>
                </a:solidFill>
                <a:hlinkClick r:id="rId7" action="ppaction://hlinksldjump"/>
              </a:rPr>
              <a:t>Числовий</a:t>
            </a:r>
            <a:r>
              <a:rPr lang="uk-UA" sz="1600" b="1" i="1" dirty="0" smtClean="0">
                <a:solidFill>
                  <a:schemeClr val="bg1">
                    <a:lumMod val="95000"/>
                  </a:schemeClr>
                </a:solidFill>
              </a:rPr>
              <a:t>  - за допомогою чисел;</a:t>
            </a:r>
          </a:p>
          <a:p>
            <a:pPr>
              <a:buFont typeface="Wingdings" pitchFamily="2" charset="2"/>
              <a:buChar char="v"/>
            </a:pPr>
            <a:r>
              <a:rPr lang="uk-UA" sz="2000" b="1" i="1" dirty="0" smtClean="0">
                <a:solidFill>
                  <a:srgbClr val="12079B"/>
                </a:solidFill>
                <a:hlinkClick r:id="rId8" action="ppaction://hlinksldjump"/>
              </a:rPr>
              <a:t>Символьний</a:t>
            </a:r>
            <a:r>
              <a:rPr lang="uk-UA" sz="2000" b="1" i="1" dirty="0" smtClean="0">
                <a:solidFill>
                  <a:schemeClr val="bg1">
                    <a:lumMod val="95000"/>
                  </a:schemeClr>
                </a:solidFill>
                <a:hlinkClick r:id="rId8" action="ppaction://hlinksldjump"/>
              </a:rPr>
              <a:t> </a:t>
            </a:r>
            <a:r>
              <a:rPr lang="uk-UA" sz="1600" b="1" i="1" dirty="0" smtClean="0">
                <a:solidFill>
                  <a:schemeClr val="bg1">
                    <a:lumMod val="95000"/>
                  </a:schemeClr>
                </a:solidFill>
              </a:rPr>
              <a:t>– за допомогою символів.</a:t>
            </a:r>
          </a:p>
          <a:p>
            <a:r>
              <a:rPr lang="uk-UA" sz="1600" b="1" i="1" dirty="0" smtClean="0">
                <a:solidFill>
                  <a:schemeClr val="bg1">
                    <a:lumMod val="95000"/>
                  </a:schemeClr>
                </a:solidFill>
              </a:rPr>
              <a:t>     ДЕКОДУВАННЯ – процес зворотній кодуванню.</a:t>
            </a:r>
          </a:p>
          <a:p>
            <a:endParaRPr lang="uk-UA" dirty="0" smtClean="0"/>
          </a:p>
          <a:p>
            <a:endParaRPr lang="ru-RU" dirty="0"/>
          </a:p>
        </p:txBody>
      </p:sp>
      <p:pic>
        <p:nvPicPr>
          <p:cNvPr id="6" name="кодування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07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www.ehow.in.ua/uploads/img/7/d/7d1235220ece5ec6c24963e0f971c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6"/>
          </a:xfrm>
          <a:prstGeom prst="rect">
            <a:avLst/>
          </a:prstGeom>
          <a:noFill/>
        </p:spPr>
      </p:pic>
      <p:sp>
        <p:nvSpPr>
          <p:cNvPr id="5" name="Пятно 1 4"/>
          <p:cNvSpPr/>
          <p:nvPr/>
        </p:nvSpPr>
        <p:spPr>
          <a:xfrm rot="20886610">
            <a:off x="112406" y="130053"/>
            <a:ext cx="3779912" cy="1484784"/>
          </a:xfrm>
          <a:prstGeom prst="irregularSeal1">
            <a:avLst/>
          </a:prstGeom>
          <a:gradFill flip="none" rotWithShape="1">
            <a:gsLst>
              <a:gs pos="0">
                <a:srgbClr val="00B0F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FF0000"/>
              </a:solidFill>
            </a:endParaRPr>
          </a:p>
          <a:p>
            <a:pPr algn="ctr"/>
            <a:r>
              <a:rPr lang="uk-UA" dirty="0" smtClean="0">
                <a:solidFill>
                  <a:srgbClr val="FF0000"/>
                </a:solidFill>
              </a:rPr>
              <a:t>Конкурс 4</a:t>
            </a:r>
          </a:p>
          <a:p>
            <a:r>
              <a:rPr lang="uk-UA" b="1" dirty="0" err="1" smtClean="0">
                <a:solidFill>
                  <a:srgbClr val="C00000"/>
                </a:solidFill>
              </a:rPr>
              <a:t>“Кодування”</a:t>
            </a:r>
            <a:endParaRPr lang="uk-UA" b="1" dirty="0" smtClean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6" name="Выноска 1 (без границы) 5"/>
          <p:cNvSpPr/>
          <p:nvPr/>
        </p:nvSpPr>
        <p:spPr>
          <a:xfrm>
            <a:off x="611560" y="6093296"/>
            <a:ext cx="2736304" cy="576064"/>
          </a:xfrm>
          <a:prstGeom prst="callout1">
            <a:avLst>
              <a:gd name="adj1" fmla="val 8982"/>
              <a:gd name="adj2" fmla="val -1650"/>
              <a:gd name="adj3" fmla="val 124710"/>
              <a:gd name="adj4" fmla="val -21724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002060"/>
                </a:solidFill>
              </a:rPr>
              <a:t>Прапорцями закодоване питання, на яке треба відповісти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8" name="4-конечная звезда 7"/>
          <p:cNvSpPr/>
          <p:nvPr/>
        </p:nvSpPr>
        <p:spPr>
          <a:xfrm>
            <a:off x="7524328" y="188640"/>
            <a:ext cx="1403648" cy="1584176"/>
          </a:xfrm>
          <a:prstGeom prst="star4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200" b="1" dirty="0" smtClean="0">
                <a:solidFill>
                  <a:srgbClr val="002060"/>
                </a:solidFill>
              </a:rPr>
              <a:t>1 етап</a:t>
            </a:r>
            <a:endParaRPr lang="ru-RU" sz="1200" b="1" dirty="0">
              <a:solidFill>
                <a:srgbClr val="002060"/>
              </a:solidFill>
            </a:endParaRPr>
          </a:p>
        </p:txBody>
      </p:sp>
      <p:pic>
        <p:nvPicPr>
          <p:cNvPr id="16386" name="Picture 2" descr="FlagVMS0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700808"/>
            <a:ext cx="1403648" cy="2724151"/>
          </a:xfrm>
          <a:prstGeom prst="rect">
            <a:avLst/>
          </a:prstGeom>
          <a:noFill/>
        </p:spPr>
      </p:pic>
      <p:pic>
        <p:nvPicPr>
          <p:cNvPr id="16388" name="Picture 4" descr="FlagVMS02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1700808"/>
            <a:ext cx="1512168" cy="2724151"/>
          </a:xfrm>
          <a:prstGeom prst="rect">
            <a:avLst/>
          </a:prstGeom>
          <a:noFill/>
        </p:spPr>
      </p:pic>
      <p:pic>
        <p:nvPicPr>
          <p:cNvPr id="16390" name="Picture 6" descr="FlagVMS03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1628800"/>
            <a:ext cx="1656184" cy="2724151"/>
          </a:xfrm>
          <a:prstGeom prst="rect">
            <a:avLst/>
          </a:prstGeom>
          <a:noFill/>
        </p:spPr>
      </p:pic>
      <p:pic>
        <p:nvPicPr>
          <p:cNvPr id="16392" name="Picture 8" descr="FlagVMS04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1628800"/>
            <a:ext cx="1728192" cy="2724151"/>
          </a:xfrm>
          <a:prstGeom prst="rect">
            <a:avLst/>
          </a:prstGeom>
          <a:noFill/>
        </p:spPr>
      </p:pic>
      <p:pic>
        <p:nvPicPr>
          <p:cNvPr id="16394" name="Picture 10" descr="FlagVMS05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00192" y="1700808"/>
            <a:ext cx="1728192" cy="2724151"/>
          </a:xfrm>
          <a:prstGeom prst="rect">
            <a:avLst/>
          </a:prstGeom>
          <a:noFill/>
        </p:spPr>
      </p:pic>
      <p:pic>
        <p:nvPicPr>
          <p:cNvPr id="16396" name="Picture 12" descr="FlagVMS06.jp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20072" y="5085184"/>
            <a:ext cx="2016224" cy="907302"/>
          </a:xfrm>
          <a:prstGeom prst="rect">
            <a:avLst/>
          </a:prstGeom>
          <a:noFill/>
        </p:spPr>
      </p:pic>
      <p:pic>
        <p:nvPicPr>
          <p:cNvPr id="13" name="Picture 4" descr="http://www.ehow.in.ua/uploads/img/7/d/7d1235220ece5ec6c24963e0f971c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-28815"/>
            <a:ext cx="9144001" cy="6858006"/>
          </a:xfrm>
          <a:prstGeom prst="rect">
            <a:avLst/>
          </a:prstGeom>
          <a:noFill/>
        </p:spPr>
      </p:pic>
      <p:sp>
        <p:nvSpPr>
          <p:cNvPr id="15" name="Выноска 1 (без границы) 14"/>
          <p:cNvSpPr/>
          <p:nvPr/>
        </p:nvSpPr>
        <p:spPr>
          <a:xfrm>
            <a:off x="611560" y="6093296"/>
            <a:ext cx="2736304" cy="576064"/>
          </a:xfrm>
          <a:prstGeom prst="callout1">
            <a:avLst>
              <a:gd name="adj1" fmla="val 8982"/>
              <a:gd name="adj2" fmla="val -1650"/>
              <a:gd name="adj3" fmla="val 124710"/>
              <a:gd name="adj4" fmla="val -21724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C00000"/>
                </a:solidFill>
              </a:rPr>
              <a:t>Дай відповідь на запитання та закодуй його за допомогою прапорців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" name="Овальная выноска 23"/>
          <p:cNvSpPr/>
          <p:nvPr/>
        </p:nvSpPr>
        <p:spPr>
          <a:xfrm>
            <a:off x="3347864" y="574747"/>
            <a:ext cx="2088232" cy="764704"/>
          </a:xfrm>
          <a:prstGeom prst="wedgeEllipseCallout">
            <a:avLst>
              <a:gd name="adj1" fmla="val -41939"/>
              <a:gd name="adj2" fmla="val -59326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dirty="0" smtClean="0">
                <a:solidFill>
                  <a:schemeClr val="bg1"/>
                </a:solidFill>
              </a:rPr>
              <a:t>Основні об</a:t>
            </a:r>
            <a:r>
              <a:rPr lang="en-US" sz="1200" b="1" dirty="0" smtClean="0">
                <a:solidFill>
                  <a:schemeClr val="bg1"/>
                </a:solidFill>
              </a:rPr>
              <a:t>’</a:t>
            </a:r>
            <a:r>
              <a:rPr lang="uk-UA" sz="1200" b="1" dirty="0" err="1" smtClean="0">
                <a:solidFill>
                  <a:schemeClr val="bg1"/>
                </a:solidFill>
              </a:rPr>
              <a:t>єкти</a:t>
            </a:r>
            <a:r>
              <a:rPr lang="uk-UA" sz="1200" b="1" dirty="0" smtClean="0">
                <a:solidFill>
                  <a:schemeClr val="bg1"/>
                </a:solidFill>
              </a:rPr>
              <a:t> ОС </a:t>
            </a:r>
            <a:r>
              <a:rPr lang="en-US" sz="1200" b="1" dirty="0" smtClean="0">
                <a:solidFill>
                  <a:schemeClr val="bg1"/>
                </a:solidFill>
              </a:rPr>
              <a:t>Windows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5" name="Овальная выноска 24"/>
          <p:cNvSpPr/>
          <p:nvPr/>
        </p:nvSpPr>
        <p:spPr>
          <a:xfrm>
            <a:off x="3347863" y="4352951"/>
            <a:ext cx="3092533" cy="1185884"/>
          </a:xfrm>
          <a:prstGeom prst="wedgeEllipseCallout">
            <a:avLst>
              <a:gd name="adj1" fmla="val -10063"/>
              <a:gd name="adj2" fmla="val -83904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err="1" smtClean="0">
                <a:solidFill>
                  <a:schemeClr val="bg1"/>
                </a:solidFill>
              </a:rPr>
              <a:t>Коп'ютер</a:t>
            </a:r>
            <a:r>
              <a:rPr lang="ru-RU" sz="1200" b="1" dirty="0" smtClean="0">
                <a:solidFill>
                  <a:schemeClr val="bg1"/>
                </a:solidFill>
              </a:rPr>
              <a:t> і </a:t>
            </a:r>
            <a:r>
              <a:rPr lang="ru-RU" sz="1200" b="1" dirty="0" err="1" smtClean="0">
                <a:solidFill>
                  <a:schemeClr val="bg1"/>
                </a:solidFill>
              </a:rPr>
              <a:t>відповідне</a:t>
            </a:r>
            <a:r>
              <a:rPr lang="ru-RU" sz="1200" b="1" dirty="0" smtClean="0">
                <a:solidFill>
                  <a:schemeClr val="bg1"/>
                </a:solidFill>
              </a:rPr>
              <a:t> </a:t>
            </a:r>
            <a:r>
              <a:rPr lang="ru-RU" sz="1200" b="1" dirty="0" err="1" smtClean="0">
                <a:solidFill>
                  <a:schemeClr val="bg1"/>
                </a:solidFill>
              </a:rPr>
              <a:t>програмне</a:t>
            </a:r>
            <a:r>
              <a:rPr lang="ru-RU" sz="1200" b="1" dirty="0" smtClean="0">
                <a:solidFill>
                  <a:schemeClr val="bg1"/>
                </a:solidFill>
              </a:rPr>
              <a:t> </a:t>
            </a:r>
            <a:r>
              <a:rPr lang="ru-RU" sz="1200" b="1" dirty="0" err="1" smtClean="0">
                <a:solidFill>
                  <a:schemeClr val="bg1"/>
                </a:solidFill>
              </a:rPr>
              <a:t>забезпечення</a:t>
            </a:r>
            <a:r>
              <a:rPr lang="ru-RU" sz="1200" b="1" dirty="0" smtClean="0">
                <a:solidFill>
                  <a:schemeClr val="bg1"/>
                </a:solidFill>
              </a:rPr>
              <a:t>, </a:t>
            </a:r>
            <a:br>
              <a:rPr lang="ru-RU" sz="1200" b="1" dirty="0" smtClean="0">
                <a:solidFill>
                  <a:schemeClr val="bg1"/>
                </a:solidFill>
              </a:rPr>
            </a:br>
            <a:r>
              <a:rPr lang="ru-RU" sz="1200" b="1" dirty="0" smtClean="0">
                <a:solidFill>
                  <a:schemeClr val="bg1"/>
                </a:solidFill>
              </a:rPr>
              <a:t> за </a:t>
            </a:r>
            <a:r>
              <a:rPr lang="ru-RU" sz="1200" b="1" dirty="0" err="1" smtClean="0">
                <a:solidFill>
                  <a:schemeClr val="bg1"/>
                </a:solidFill>
              </a:rPr>
              <a:t>допомогою</a:t>
            </a:r>
            <a:r>
              <a:rPr lang="ru-RU" sz="1200" b="1" dirty="0" smtClean="0">
                <a:solidFill>
                  <a:schemeClr val="bg1"/>
                </a:solidFill>
              </a:rPr>
              <a:t> </a:t>
            </a:r>
            <a:r>
              <a:rPr lang="ru-RU" sz="1200" b="1" dirty="0" err="1" smtClean="0">
                <a:solidFill>
                  <a:schemeClr val="bg1"/>
                </a:solidFill>
              </a:rPr>
              <a:t>якого</a:t>
            </a:r>
            <a:r>
              <a:rPr lang="ru-RU" sz="1200" b="1" dirty="0" smtClean="0">
                <a:solidFill>
                  <a:schemeClr val="bg1"/>
                </a:solidFill>
              </a:rPr>
              <a:t> </a:t>
            </a:r>
            <a:r>
              <a:rPr lang="ru-RU" sz="1200" b="1" dirty="0" err="1" smtClean="0">
                <a:solidFill>
                  <a:schemeClr val="bg1"/>
                </a:solidFill>
              </a:rPr>
              <a:t>підтримується</a:t>
            </a:r>
            <a:r>
              <a:rPr lang="ru-RU" sz="1200" b="1" dirty="0" smtClean="0">
                <a:solidFill>
                  <a:schemeClr val="bg1"/>
                </a:solidFill>
              </a:rPr>
              <a:t> робота </a:t>
            </a:r>
            <a:r>
              <a:rPr lang="ru-RU" sz="1200" b="1" dirty="0" err="1" smtClean="0">
                <a:solidFill>
                  <a:schemeClr val="bg1"/>
                </a:solidFill>
              </a:rPr>
              <a:t>електронної</a:t>
            </a:r>
            <a:r>
              <a:rPr lang="ru-RU" sz="1200" b="1" dirty="0" smtClean="0">
                <a:solidFill>
                  <a:schemeClr val="bg1"/>
                </a:solidFill>
              </a:rPr>
              <a:t> </a:t>
            </a:r>
            <a:r>
              <a:rPr lang="ru-RU" sz="1200" b="1" dirty="0" err="1" smtClean="0">
                <a:solidFill>
                  <a:schemeClr val="bg1"/>
                </a:solidFill>
              </a:rPr>
              <a:t>пошти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6" name="Пятно 2 25"/>
          <p:cNvSpPr/>
          <p:nvPr/>
        </p:nvSpPr>
        <p:spPr>
          <a:xfrm>
            <a:off x="2577739" y="233758"/>
            <a:ext cx="2232248" cy="288032"/>
          </a:xfrm>
          <a:prstGeom prst="irregularSeal2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dirty="0" smtClean="0">
                <a:solidFill>
                  <a:schemeClr val="bg1"/>
                </a:solidFill>
              </a:rPr>
              <a:t>Завдання 1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27" name="Пятно 2 26"/>
          <p:cNvSpPr/>
          <p:nvPr/>
        </p:nvSpPr>
        <p:spPr>
          <a:xfrm>
            <a:off x="3563380" y="3861048"/>
            <a:ext cx="2232248" cy="288032"/>
          </a:xfrm>
          <a:prstGeom prst="irregularSeal2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b="1" dirty="0" smtClean="0">
                <a:solidFill>
                  <a:schemeClr val="bg1"/>
                </a:solidFill>
              </a:rPr>
              <a:t>Завдання</a:t>
            </a:r>
            <a:r>
              <a:rPr lang="uk-UA" sz="12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1200" b="1" dirty="0" smtClean="0">
                <a:solidFill>
                  <a:schemeClr val="bg1"/>
                </a:solidFill>
              </a:rPr>
              <a:t>2</a:t>
            </a:r>
            <a:endParaRPr lang="ru-RU" sz="12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ÐÐ°ÑÑÐ¸Ð½ÐºÐ¸ Ð¿Ð¾ Ð·Ð°Ð¿ÑÐ¾ÑÑ ÐºÐ¾Ð´ÑÐ²Ð°Ð½Ð½Ñ ÑÐ½ÑÐ¾ÑÐ¼Ð°ÑÑÑ Ð·Ð° Ð´Ð¾Ð¿Ð¾Ð¼Ð¾Ð³Ð¾Ñ Ð¿ÑÐ°Ð¿Ð¾ÑÑÑÐ²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47" t="18718" r="1825" b="21898"/>
          <a:stretch/>
        </p:blipFill>
        <p:spPr bwMode="auto">
          <a:xfrm>
            <a:off x="-1" y="1392100"/>
            <a:ext cx="3423400" cy="4557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ятно 1 13"/>
          <p:cNvSpPr/>
          <p:nvPr/>
        </p:nvSpPr>
        <p:spPr>
          <a:xfrm rot="20886610">
            <a:off x="202422" y="-248737"/>
            <a:ext cx="2230520" cy="1665626"/>
          </a:xfrm>
          <a:prstGeom prst="irregularSeal1">
            <a:avLst/>
          </a:prstGeom>
          <a:gradFill flip="none" rotWithShape="1">
            <a:gsLst>
              <a:gs pos="0">
                <a:srgbClr val="00B0F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FF0000"/>
              </a:solidFill>
            </a:endParaRPr>
          </a:p>
          <a:p>
            <a:pPr algn="ctr"/>
            <a:r>
              <a:rPr lang="uk-UA" sz="1400" dirty="0" smtClean="0">
                <a:solidFill>
                  <a:srgbClr val="FF0000"/>
                </a:solidFill>
              </a:rPr>
              <a:t>Конкурс 4</a:t>
            </a:r>
          </a:p>
          <a:p>
            <a:pPr algn="ctr"/>
            <a:r>
              <a:rPr lang="uk-UA" sz="1400" b="1" dirty="0" err="1" smtClean="0">
                <a:solidFill>
                  <a:srgbClr val="C00000"/>
                </a:solidFill>
                <a:hlinkClick r:id="rId16" action="ppaction://hlinksldjump"/>
              </a:rPr>
              <a:t>“Графічне</a:t>
            </a:r>
            <a:r>
              <a:rPr lang="uk-UA" sz="1400" b="1" dirty="0" smtClean="0">
                <a:solidFill>
                  <a:srgbClr val="C00000"/>
                </a:solidFill>
                <a:hlinkClick r:id="rId16" action="ppaction://hlinksldjump"/>
              </a:rPr>
              <a:t> </a:t>
            </a:r>
            <a:r>
              <a:rPr lang="uk-UA" sz="1400" b="1" dirty="0" err="1" smtClean="0">
                <a:solidFill>
                  <a:srgbClr val="C00000"/>
                </a:solidFill>
                <a:hlinkClick r:id="rId16" action="ppaction://hlinksldjump"/>
              </a:rPr>
              <a:t>кодування</a:t>
            </a:r>
            <a:r>
              <a:rPr lang="uk-UA" b="1" dirty="0" err="1" smtClean="0">
                <a:solidFill>
                  <a:srgbClr val="C00000"/>
                </a:solidFill>
                <a:hlinkClick r:id="rId16" action="ppaction://hlinksldjump"/>
              </a:rPr>
              <a:t>”</a:t>
            </a:r>
            <a:endParaRPr lang="uk-UA" b="1" dirty="0" smtClean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5440272" y="130135"/>
            <a:ext cx="2966720" cy="3141345"/>
            <a:chOff x="5601348" y="188640"/>
            <a:chExt cx="2966720" cy="3141345"/>
          </a:xfrm>
        </p:grpSpPr>
        <p:grpSp>
          <p:nvGrpSpPr>
            <p:cNvPr id="110" name="Группа 109"/>
            <p:cNvGrpSpPr/>
            <p:nvPr/>
          </p:nvGrpSpPr>
          <p:grpSpPr>
            <a:xfrm>
              <a:off x="5601348" y="188640"/>
              <a:ext cx="2966720" cy="3141345"/>
              <a:chOff x="0" y="-1"/>
              <a:chExt cx="2966720" cy="3141345"/>
            </a:xfrm>
          </p:grpSpPr>
          <p:pic>
            <p:nvPicPr>
              <p:cNvPr id="111" name="Picture 2" descr="ÐÐ°ÑÑÐ¸Ð½ÐºÐ¸ Ð¿Ð¾ Ð·Ð°Ð¿ÑÐ¾ÑÑ ÐºÐ¾Ð´ÑÐ²Ð°Ð½Ð½Ñ ÑÐ½ÑÐ¾ÑÐ¼Ð°ÑÑÑ Ð·Ð° Ð´Ð¾Ð¿Ð¾Ð¼Ð¾Ð³Ð¾Ñ Ð¿ÑÐ°Ð¿Ð¾ÑÑÑÐ²"/>
              <p:cNvPicPr>
                <a:picLocks noChangeAspect="1"/>
              </p:cNvPicPr>
              <p:nvPr/>
            </p:nvPicPr>
            <p:blipFill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5565" t="46304" r="8719" b="45498"/>
              <a:stretch/>
            </p:blipFill>
            <p:spPr bwMode="auto">
              <a:xfrm>
                <a:off x="2457450" y="933450"/>
                <a:ext cx="476250" cy="552450"/>
              </a:xfrm>
              <a:prstGeom prst="rect">
                <a:avLst/>
              </a:prstGeom>
              <a:noFill/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grpSp>
            <p:nvGrpSpPr>
              <p:cNvPr id="112" name="Группа 111"/>
              <p:cNvGrpSpPr/>
              <p:nvPr/>
            </p:nvGrpSpPr>
            <p:grpSpPr>
              <a:xfrm>
                <a:off x="0" y="-1"/>
                <a:ext cx="2966720" cy="3141345"/>
                <a:chOff x="0" y="-1"/>
                <a:chExt cx="2966720" cy="3141345"/>
              </a:xfrm>
            </p:grpSpPr>
            <p:grpSp>
              <p:nvGrpSpPr>
                <p:cNvPr id="113" name="Группа 112"/>
                <p:cNvGrpSpPr/>
                <p:nvPr/>
              </p:nvGrpSpPr>
              <p:grpSpPr>
                <a:xfrm>
                  <a:off x="0" y="-1"/>
                  <a:ext cx="2966720" cy="3141345"/>
                  <a:chOff x="0" y="0"/>
                  <a:chExt cx="2966720" cy="3141642"/>
                </a:xfrm>
              </p:grpSpPr>
              <p:sp>
                <p:nvSpPr>
                  <p:cNvPr id="130" name="Трапеция 129"/>
                  <p:cNvSpPr/>
                  <p:nvPr/>
                </p:nvSpPr>
                <p:spPr>
                  <a:xfrm rot="10800000">
                    <a:off x="0" y="2422187"/>
                    <a:ext cx="2966720" cy="719455"/>
                  </a:xfrm>
                  <a:prstGeom prst="trapezoid">
                    <a:avLst/>
                  </a:prstGeom>
                </p:spPr>
                <p:style>
                  <a:lnRef idx="0">
                    <a:schemeClr val="accent6"/>
                  </a:lnRef>
                  <a:fillRef idx="3">
                    <a:schemeClr val="accent6"/>
                  </a:fillRef>
                  <a:effectRef idx="3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>
                      <a:lnSpc>
                        <a:spcPct val="115000"/>
                      </a:lnSpc>
                      <a:spcAft>
                        <a:spcPts val="1000"/>
                      </a:spcAft>
                    </a:pPr>
                    <a:r>
                      <a:rPr lang="uk-UA" sz="1100" kern="1200">
                        <a:solidFill>
                          <a:srgbClr val="FFFFFF"/>
                        </a:solidFill>
                        <a:effectLst/>
                        <a:ea typeface="Times New Roman"/>
                        <a:cs typeface="Times New Roman"/>
                      </a:rPr>
                      <a:t> </a:t>
                    </a:r>
                    <a:endParaRPr lang="uk-UA" sz="1200">
                      <a:effectLst/>
                      <a:latin typeface="Times New Roman"/>
                      <a:ea typeface="Times New Roman"/>
                    </a:endParaRPr>
                  </a:p>
                </p:txBody>
              </p:sp>
              <p:cxnSp>
                <p:nvCxnSpPr>
                  <p:cNvPr id="131" name="Прямая соединительная линия 130"/>
                  <p:cNvCxnSpPr/>
                  <p:nvPr/>
                </p:nvCxnSpPr>
                <p:spPr>
                  <a:xfrm flipV="1">
                    <a:off x="437745" y="437745"/>
                    <a:ext cx="33020" cy="1983740"/>
                  </a:xfrm>
                  <a:prstGeom prst="line">
                    <a:avLst/>
                  </a:prstGeom>
                </p:spPr>
                <p:style>
                  <a:lnRef idx="3">
                    <a:schemeClr val="accent6"/>
                  </a:lnRef>
                  <a:fillRef idx="0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Прямая соединительная линия 131"/>
                  <p:cNvCxnSpPr/>
                  <p:nvPr/>
                </p:nvCxnSpPr>
                <p:spPr>
                  <a:xfrm flipV="1">
                    <a:off x="2393004" y="359924"/>
                    <a:ext cx="33020" cy="2061845"/>
                  </a:xfrm>
                  <a:prstGeom prst="line">
                    <a:avLst/>
                  </a:prstGeom>
                </p:spPr>
                <p:style>
                  <a:lnRef idx="3">
                    <a:schemeClr val="accent6"/>
                  </a:lnRef>
                  <a:fillRef idx="0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3" name="Прямая соединительная линия 132"/>
                  <p:cNvCxnSpPr/>
                  <p:nvPr/>
                </p:nvCxnSpPr>
                <p:spPr>
                  <a:xfrm flipV="1">
                    <a:off x="1429966" y="0"/>
                    <a:ext cx="33020" cy="2421890"/>
                  </a:xfrm>
                  <a:prstGeom prst="line">
                    <a:avLst/>
                  </a:prstGeom>
                </p:spPr>
                <p:style>
                  <a:lnRef idx="3">
                    <a:schemeClr val="accent6"/>
                  </a:lnRef>
                  <a:fillRef idx="0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4" name="Группа 113"/>
                <p:cNvGrpSpPr/>
                <p:nvPr/>
              </p:nvGrpSpPr>
              <p:grpSpPr>
                <a:xfrm>
                  <a:off x="466725" y="561975"/>
                  <a:ext cx="533400" cy="1409700"/>
                  <a:chOff x="0" y="0"/>
                  <a:chExt cx="533400" cy="1409700"/>
                </a:xfrm>
              </p:grpSpPr>
              <p:pic>
                <p:nvPicPr>
                  <p:cNvPr id="126" name="Picture 2" descr="ÐÐ°ÑÑÐ¸Ð½ÐºÐ¸ Ð¿Ð¾ Ð·Ð°Ð¿ÑÐ¾ÑÑ ÐºÐ¾Ð´ÑÐ²Ð°Ð½Ð½Ñ ÑÐ½ÑÐ¾ÑÐ¼Ð°ÑÑÑ Ð·Ð° Ð´Ð¾Ð¿Ð¾Ð¼Ð¾Ð³Ð¾Ñ Ð¿ÑÐ°Ð¿Ð¾ÑÑÑÐ²"/>
                  <p:cNvPicPr>
                    <a:picLocks noChangeAspect="1"/>
                  </p:cNvPicPr>
                  <p:nvPr/>
                </p:nvPicPr>
                <p:blipFill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9268" t="62274" r="15694" b="29246"/>
                  <a:stretch/>
                </p:blipFill>
                <p:spPr bwMode="auto">
                  <a:xfrm>
                    <a:off x="19050" y="0"/>
                    <a:ext cx="514350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  <p:pic>
                <p:nvPicPr>
                  <p:cNvPr id="127" name="Picture 2" descr="ÐÐ°ÑÑÐ¸Ð½ÐºÐ¸ Ð¿Ð¾ Ð·Ð°Ð¿ÑÐ¾ÑÑ ÐºÐ¾Ð´ÑÐ²Ð°Ð½Ð½Ñ ÑÐ½ÑÐ¾ÑÐ¼Ð°ÑÑÑ Ð·Ð° Ð´Ð¾Ð¿Ð¾Ð¼Ð¾Ð³Ð¾Ñ Ð¿ÑÐ°Ð¿Ð¾ÑÑÑÐ²"/>
                  <p:cNvPicPr>
                    <a:picLocks noChangeAspect="1"/>
                  </p:cNvPicPr>
                  <p:nvPr/>
                </p:nvPicPr>
                <p:blipFill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6191" t="30050" r="28578" b="61328"/>
                  <a:stretch/>
                </p:blipFill>
                <p:spPr bwMode="auto">
                  <a:xfrm>
                    <a:off x="19050" y="342900"/>
                    <a:ext cx="514350" cy="5810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  <p:pic>
                <p:nvPicPr>
                  <p:cNvPr id="128" name="Picture 2" descr="ÐÐ°ÑÑÐ¸Ð½ÐºÐ¸ Ð¿Ð¾ Ð·Ð°Ð¿ÑÐ¾ÑÑ ÐºÐ¾Ð´ÑÐ²Ð°Ð½Ð½Ñ ÑÐ½ÑÐ¾ÑÐ¼Ð°ÑÑÑ Ð·Ð° Ð´Ð¾Ð¿Ð¾Ð¼Ð¾Ð³Ð¾Ñ Ð¿ÑÐ°Ð¿Ð¾ÑÑÑÐ²"/>
                  <p:cNvPicPr>
                    <a:picLocks noChangeAspect="1"/>
                  </p:cNvPicPr>
                  <p:nvPr/>
                </p:nvPicPr>
                <p:blipFill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2778" t="46304" r="21991" b="45498"/>
                  <a:stretch/>
                </p:blipFill>
                <p:spPr bwMode="auto">
                  <a:xfrm>
                    <a:off x="19050" y="704850"/>
                    <a:ext cx="514350" cy="5524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  <p:pic>
                <p:nvPicPr>
                  <p:cNvPr id="129" name="Picture 2" descr="ÐÐ°ÑÑÐ¸Ð½ÐºÐ¸ Ð¿Ð¾ Ð·Ð°Ð¿ÑÐ¾ÑÑ ÐºÐ¾Ð´ÑÐ²Ð°Ð½Ð½Ñ ÑÐ½ÑÐ¾ÑÐ¼Ð°ÑÑÑ Ð·Ð° Ð´Ð¾Ð¿Ð¾Ð¼Ð¾Ð³Ð¾Ñ Ð¿ÑÐ°Ð¿Ð¾ÑÑÑÐ²"/>
                  <p:cNvPicPr>
                    <a:picLocks noChangeAspect="1"/>
                  </p:cNvPicPr>
                  <p:nvPr/>
                </p:nvPicPr>
                <p:blipFill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85565" t="46304" r="8719" b="48325"/>
                  <a:stretch/>
                </p:blipFill>
                <p:spPr bwMode="auto">
                  <a:xfrm>
                    <a:off x="0" y="1047750"/>
                    <a:ext cx="533400" cy="3619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</p:grpSp>
            <p:grpSp>
              <p:nvGrpSpPr>
                <p:cNvPr id="115" name="Группа 114"/>
                <p:cNvGrpSpPr/>
                <p:nvPr/>
              </p:nvGrpSpPr>
              <p:grpSpPr>
                <a:xfrm>
                  <a:off x="1457325" y="0"/>
                  <a:ext cx="542925" cy="1609725"/>
                  <a:chOff x="0" y="0"/>
                  <a:chExt cx="542925" cy="1609725"/>
                </a:xfrm>
              </p:grpSpPr>
              <p:pic>
                <p:nvPicPr>
                  <p:cNvPr id="121" name="Picture 2" descr="ÐÐ°ÑÑÐ¸Ð½ÐºÐ¸ Ð¿Ð¾ Ð·Ð°Ð¿ÑÐ¾ÑÑ ÐºÐ¾Ð´ÑÐ²Ð°Ð½Ð½Ñ ÑÐ½ÑÐ¾ÑÐ¼Ð°ÑÑÑ Ð·Ð° Ð´Ð¾Ð¿Ð¾Ð¼Ð¾Ð³Ð¾Ñ Ð¿ÑÐ°Ð¿Ð¾ÑÑÑÐ²"/>
                  <p:cNvPicPr>
                    <a:picLocks noChangeAspect="1"/>
                  </p:cNvPicPr>
                  <p:nvPr/>
                </p:nvPicPr>
                <p:blipFill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9071" t="54925" r="15500" b="37584"/>
                  <a:stretch/>
                </p:blipFill>
                <p:spPr bwMode="auto">
                  <a:xfrm>
                    <a:off x="9525" y="0"/>
                    <a:ext cx="533400" cy="5048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  <p:pic>
                <p:nvPicPr>
                  <p:cNvPr id="122" name="Picture 2" descr="ÐÐ°ÑÑÐ¸Ð½ÐºÐ¸ Ð¿Ð¾ Ð·Ð°Ð¿ÑÐ¾ÑÑ ÐºÐ¾Ð´ÑÐ²Ð°Ð½Ð½Ñ ÑÐ½ÑÐ¾ÑÐ¼Ð°ÑÑÑ Ð·Ð° Ð´Ð¾Ð¿Ð¾Ð¼Ð¾Ð³Ð¾Ñ Ð¿ÑÐ°Ð¿Ð¾ÑÑÑÐ²"/>
                  <p:cNvPicPr>
                    <a:picLocks noChangeAspect="1"/>
                  </p:cNvPicPr>
                  <p:nvPr/>
                </p:nvPicPr>
                <p:blipFill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6191" t="30050" r="28578" b="61328"/>
                  <a:stretch/>
                </p:blipFill>
                <p:spPr bwMode="auto">
                  <a:xfrm>
                    <a:off x="28575" y="323850"/>
                    <a:ext cx="514350" cy="5810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  <p:pic>
                <p:nvPicPr>
                  <p:cNvPr id="123" name="Picture 2" descr="ÐÐ°ÑÑÐ¸Ð½ÐºÐ¸ Ð¿Ð¾ Ð·Ð°Ð¿ÑÐ¾ÑÑ ÐºÐ¾Ð´ÑÐ²Ð°Ð½Ð½Ñ ÑÐ½ÑÐ¾ÑÐ¼Ð°ÑÑÑ Ð·Ð° Ð´Ð¾Ð¿Ð¾Ð¼Ð¾Ð³Ð¾Ñ Ð¿ÑÐ°Ð¿Ð¾ÑÑÑÐ²"/>
                  <p:cNvPicPr>
                    <a:picLocks noChangeAspect="1"/>
                  </p:cNvPicPr>
                  <p:nvPr/>
                </p:nvPicPr>
                <p:blipFill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9071" t="54925" r="15500" b="37584"/>
                  <a:stretch/>
                </p:blipFill>
                <p:spPr bwMode="auto">
                  <a:xfrm>
                    <a:off x="9525" y="647700"/>
                    <a:ext cx="533400" cy="5048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  <p:pic>
                <p:nvPicPr>
                  <p:cNvPr id="124" name="Picture 2" descr="ÐÐ°ÑÑÐ¸Ð½ÐºÐ¸ Ð¿Ð¾ Ð·Ð°Ð¿ÑÐ¾ÑÑ ÐºÐ¾Ð´ÑÐ²Ð°Ð½Ð½Ñ ÑÐ½ÑÐ¾ÑÐ¼Ð°ÑÑÑ Ð·Ð° Ð´Ð¾Ð¿Ð¾Ð¼Ð¾Ð³Ð¾Ñ Ð¿ÑÐ°Ð¿Ð¾ÑÑÑÐ²"/>
                  <p:cNvPicPr>
                    <a:picLocks noChangeAspect="1"/>
                  </p:cNvPicPr>
                  <p:nvPr/>
                </p:nvPicPr>
                <p:blipFill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9365" t="46304" r="15500" b="45498"/>
                  <a:stretch/>
                </p:blipFill>
                <p:spPr bwMode="auto">
                  <a:xfrm>
                    <a:off x="9525" y="933450"/>
                    <a:ext cx="533400" cy="5524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  <p:pic>
                <p:nvPicPr>
                  <p:cNvPr id="125" name="Picture 2" descr="ÐÐ°ÑÑÐ¸Ð½ÐºÐ¸ Ð¿Ð¾ Ð·Ð°Ð¿ÑÐ¾ÑÑ ÐºÐ¾Ð´ÑÐ²Ð°Ð½Ð½Ñ ÑÐ½ÑÐ¾ÑÐ¼Ð°ÑÑÑ Ð·Ð° Ð´Ð¾Ð¿Ð¾Ð¼Ð¾Ð³Ð¾Ñ Ð¿ÑÐ°Ð¿Ð¾ÑÑÑÐ²"/>
                  <p:cNvPicPr>
                    <a:picLocks noChangeAspect="1"/>
                  </p:cNvPicPr>
                  <p:nvPr/>
                </p:nvPicPr>
                <p:blipFill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66191" t="30050" r="28578" b="64862"/>
                  <a:stretch/>
                </p:blipFill>
                <p:spPr bwMode="auto">
                  <a:xfrm>
                    <a:off x="0" y="1266825"/>
                    <a:ext cx="542925" cy="3429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</p:grpSp>
            <p:grpSp>
              <p:nvGrpSpPr>
                <p:cNvPr id="116" name="Группа 115"/>
                <p:cNvGrpSpPr/>
                <p:nvPr/>
              </p:nvGrpSpPr>
              <p:grpSpPr>
                <a:xfrm>
                  <a:off x="2428875" y="361950"/>
                  <a:ext cx="504825" cy="1609725"/>
                  <a:chOff x="0" y="0"/>
                  <a:chExt cx="504825" cy="1609725"/>
                </a:xfrm>
              </p:grpSpPr>
              <p:pic>
                <p:nvPicPr>
                  <p:cNvPr id="117" name="Picture 2" descr="ÐÐ°ÑÑÐ¸Ð½ÐºÐ¸ Ð¿Ð¾ Ð·Ð°Ð¿ÑÐ¾ÑÑ ÐºÐ¾Ð´ÑÐ²Ð°Ð½Ð½Ñ ÑÐ½ÑÐ¾ÑÐ¼Ð°ÑÑÑ Ð·Ð° Ð´Ð¾Ð¿Ð¾Ð¼Ð¾Ð³Ð¾Ñ Ð¿ÑÐ°Ð¿Ð¾ÑÑÑÐ²"/>
                  <p:cNvPicPr>
                    <a:picLocks noChangeAspect="1"/>
                  </p:cNvPicPr>
                  <p:nvPr/>
                </p:nvPicPr>
                <p:blipFill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92637" t="70746" r="2229" b="21907"/>
                  <a:stretch/>
                </p:blipFill>
                <p:spPr bwMode="auto">
                  <a:xfrm>
                    <a:off x="0" y="0"/>
                    <a:ext cx="504825" cy="4953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  <p:pic>
                <p:nvPicPr>
                  <p:cNvPr id="118" name="Picture 2" descr="ÐÐ°ÑÑÐ¸Ð½ÐºÐ¸ Ð¿Ð¾ Ð·Ð°Ð¿ÑÐ¾ÑÑ ÐºÐ¾Ð´ÑÐ²Ð°Ð½Ð½Ñ ÑÐ½ÑÐ¾ÑÐ¼Ð°ÑÑÑ Ð·Ð° Ð´Ð¾Ð¿Ð¾Ð¼Ð¾Ð³Ð¾Ñ Ð¿ÑÐ°Ð¿Ð¾ÑÑÑÐ²"/>
                  <p:cNvPicPr>
                    <a:picLocks noChangeAspect="1"/>
                  </p:cNvPicPr>
                  <p:nvPr/>
                </p:nvPicPr>
                <p:blipFill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85857" t="54925" r="9009" b="40270"/>
                  <a:stretch/>
                </p:blipFill>
                <p:spPr bwMode="auto">
                  <a:xfrm>
                    <a:off x="28575" y="285751"/>
                    <a:ext cx="476250" cy="3238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  <p:pic>
                <p:nvPicPr>
                  <p:cNvPr id="119" name="Picture 2" descr="ÐÐ°ÑÑÐ¸Ð½ÐºÐ¸ Ð¿Ð¾ Ð·Ð°Ð¿ÑÐ¾ÑÑ ÐºÐ¾Ð´ÑÐ²Ð°Ð½Ð½Ñ ÑÐ½ÑÐ¾ÑÐ¼Ð°ÑÑÑ Ð·Ð° Ð´Ð¾Ð¿Ð¾Ð¼Ð¾Ð³Ð¾Ñ Ð¿ÑÐ°Ð¿Ð¾ÑÑÑÐ²"/>
                  <p:cNvPicPr>
                    <a:picLocks noChangeAspect="1"/>
                  </p:cNvPicPr>
                  <p:nvPr/>
                </p:nvPicPr>
                <p:blipFill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86423" t="38672" r="8331" b="53272"/>
                  <a:stretch/>
                </p:blipFill>
                <p:spPr bwMode="auto">
                  <a:xfrm>
                    <a:off x="0" y="904875"/>
                    <a:ext cx="504825" cy="5429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  <p:pic>
                <p:nvPicPr>
                  <p:cNvPr id="120" name="Picture 2" descr="ÐÐ°ÑÑÐ¸Ð½ÐºÐ¸ Ð¿Ð¾ Ð·Ð°Ð¿ÑÐ¾ÑÑ ÐºÐ¾Ð´ÑÐ²Ð°Ð½Ð½Ñ ÑÐ½ÑÐ¾ÑÐ¼Ð°ÑÑÑ Ð·Ð° Ð´Ð¾Ð¿Ð¾Ð¼Ð¾Ð³Ð¾Ñ Ð¿ÑÐ°Ð¿Ð¾ÑÑÑÐ²"/>
                  <p:cNvPicPr>
                    <a:picLocks noChangeAspect="1"/>
                  </p:cNvPicPr>
                  <p:nvPr/>
                </p:nvPicPr>
                <p:blipFill rotWithShape="1">
                  <a:blip r:embed="rId1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9365" t="46304" r="15500" b="48184"/>
                  <a:stretch/>
                </p:blipFill>
                <p:spPr bwMode="auto">
                  <a:xfrm>
                    <a:off x="9525" y="1238250"/>
                    <a:ext cx="495300" cy="3714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53640926-AAD7-44D8-BBD7-CCE9431645EC}">
                      <a14:shadowObscured xmlns:a14="http://schemas.microsoft.com/office/drawing/2010/main"/>
                    </a:ext>
                  </a:extLst>
                </p:spPr>
              </p:pic>
            </p:grpSp>
          </p:grpSp>
        </p:grpSp>
        <p:sp>
          <p:nvSpPr>
            <p:cNvPr id="2" name="TextBox 1"/>
            <p:cNvSpPr txBox="1"/>
            <p:nvPr/>
          </p:nvSpPr>
          <p:spPr>
            <a:xfrm>
              <a:off x="5992751" y="2747472"/>
              <a:ext cx="24213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b="1" dirty="0" smtClean="0">
                  <a:solidFill>
                    <a:schemeClr val="bg1"/>
                  </a:solidFill>
                </a:rPr>
                <a:t>Файл, папка, ярлик</a:t>
              </a:r>
              <a:endParaRPr lang="uk-UA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112737" y="3290004"/>
            <a:ext cx="2655570" cy="3595380"/>
            <a:chOff x="6112737" y="3290004"/>
            <a:chExt cx="2655570" cy="3595380"/>
          </a:xfrm>
        </p:grpSpPr>
        <p:grpSp>
          <p:nvGrpSpPr>
            <p:cNvPr id="135" name="Группа 134"/>
            <p:cNvGrpSpPr/>
            <p:nvPr/>
          </p:nvGrpSpPr>
          <p:grpSpPr>
            <a:xfrm>
              <a:off x="6112737" y="3290004"/>
              <a:ext cx="2655570" cy="3595380"/>
              <a:chOff x="0" y="0"/>
              <a:chExt cx="2655570" cy="3662612"/>
            </a:xfrm>
          </p:grpSpPr>
          <p:grpSp>
            <p:nvGrpSpPr>
              <p:cNvPr id="136" name="Группа 135"/>
              <p:cNvGrpSpPr/>
              <p:nvPr/>
            </p:nvGrpSpPr>
            <p:grpSpPr>
              <a:xfrm>
                <a:off x="0" y="0"/>
                <a:ext cx="2655570" cy="3662612"/>
                <a:chOff x="0" y="0"/>
                <a:chExt cx="2655570" cy="3662612"/>
              </a:xfrm>
            </p:grpSpPr>
            <p:sp>
              <p:nvSpPr>
                <p:cNvPr id="153" name="Трапеция 152"/>
                <p:cNvSpPr/>
                <p:nvPr/>
              </p:nvSpPr>
              <p:spPr>
                <a:xfrm rot="10800000">
                  <a:off x="0" y="2943225"/>
                  <a:ext cx="2655570" cy="719387"/>
                </a:xfrm>
                <a:prstGeom prst="trapezoid">
                  <a:avLst/>
                </a:prstGeom>
                <a:solidFill>
                  <a:srgbClr val="002060"/>
                </a:solidFill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uk-UA" sz="1100">
                      <a:effectLst/>
                      <a:ea typeface="Times New Roman"/>
                      <a:cs typeface="Times New Roman"/>
                    </a:rPr>
                    <a:t> </a:t>
                  </a:r>
                </a:p>
              </p:txBody>
            </p:sp>
            <p:cxnSp>
              <p:nvCxnSpPr>
                <p:cNvPr id="154" name="Прямая соединительная линия 153"/>
                <p:cNvCxnSpPr/>
                <p:nvPr/>
              </p:nvCxnSpPr>
              <p:spPr>
                <a:xfrm flipV="1">
                  <a:off x="1838325" y="514350"/>
                  <a:ext cx="33655" cy="2425066"/>
                </a:xfrm>
                <a:prstGeom prst="line">
                  <a:avLst/>
                </a:prstGeom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Прямая соединительная линия 154"/>
                <p:cNvCxnSpPr/>
                <p:nvPr/>
              </p:nvCxnSpPr>
              <p:spPr>
                <a:xfrm flipV="1">
                  <a:off x="361950" y="0"/>
                  <a:ext cx="33655" cy="2942590"/>
                </a:xfrm>
                <a:prstGeom prst="line">
                  <a:avLst/>
                </a:prstGeom>
              </p:spPr>
              <p:style>
                <a:lnRef idx="3">
                  <a:schemeClr val="accent4"/>
                </a:lnRef>
                <a:fillRef idx="0">
                  <a:schemeClr val="accent4"/>
                </a:fillRef>
                <a:effectRef idx="2">
                  <a:schemeClr val="accent4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Группа 136"/>
              <p:cNvGrpSpPr/>
              <p:nvPr/>
            </p:nvGrpSpPr>
            <p:grpSpPr>
              <a:xfrm>
                <a:off x="400050" y="66675"/>
                <a:ext cx="542925" cy="2495550"/>
                <a:chOff x="0" y="0"/>
                <a:chExt cx="542925" cy="2495550"/>
              </a:xfrm>
            </p:grpSpPr>
            <p:pic>
              <p:nvPicPr>
                <p:cNvPr id="145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9071" t="54925" r="15500" b="37584"/>
                <a:stretch/>
              </p:blipFill>
              <p:spPr bwMode="auto">
                <a:xfrm>
                  <a:off x="9525" y="0"/>
                  <a:ext cx="533400" cy="5048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46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2780" t="54925" r="21989" b="37584"/>
                <a:stretch/>
              </p:blipFill>
              <p:spPr bwMode="auto">
                <a:xfrm>
                  <a:off x="19050" y="304800"/>
                  <a:ext cx="514350" cy="5048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47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0452" t="70755" r="24510" b="21898"/>
                <a:stretch/>
              </p:blipFill>
              <p:spPr bwMode="auto">
                <a:xfrm>
                  <a:off x="9525" y="609600"/>
                  <a:ext cx="514350" cy="4953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48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6185" t="62274" r="28967" b="29246"/>
                <a:stretch/>
              </p:blipFill>
              <p:spPr bwMode="auto">
                <a:xfrm>
                  <a:off x="19050" y="923925"/>
                  <a:ext cx="523875" cy="5715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49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2780" t="54925" r="21989" b="37584"/>
                <a:stretch/>
              </p:blipFill>
              <p:spPr bwMode="auto">
                <a:xfrm>
                  <a:off x="0" y="1257300"/>
                  <a:ext cx="542925" cy="5048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50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7234" t="30474" r="18116" b="61328"/>
                <a:stretch/>
              </p:blipFill>
              <p:spPr bwMode="auto">
                <a:xfrm>
                  <a:off x="0" y="1562100"/>
                  <a:ext cx="542925" cy="552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51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618" t="38672" r="8331" b="53272"/>
                <a:stretch/>
              </p:blipFill>
              <p:spPr bwMode="auto">
                <a:xfrm>
                  <a:off x="0" y="1857375"/>
                  <a:ext cx="542925" cy="5429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52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2778" t="46304" r="21991" b="49032"/>
                <a:stretch/>
              </p:blipFill>
              <p:spPr bwMode="auto">
                <a:xfrm>
                  <a:off x="9525" y="2181225"/>
                  <a:ext cx="533400" cy="314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</p:grpSp>
          <p:grpSp>
            <p:nvGrpSpPr>
              <p:cNvPr id="138" name="Группа 137"/>
              <p:cNvGrpSpPr/>
              <p:nvPr/>
            </p:nvGrpSpPr>
            <p:grpSpPr>
              <a:xfrm>
                <a:off x="1876425" y="514350"/>
                <a:ext cx="476250" cy="1733550"/>
                <a:chOff x="0" y="0"/>
                <a:chExt cx="476250" cy="1733550"/>
              </a:xfrm>
            </p:grpSpPr>
            <p:pic>
              <p:nvPicPr>
                <p:cNvPr id="139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1959" t="54925" r="3488" b="37584"/>
                <a:stretch/>
              </p:blipFill>
              <p:spPr bwMode="auto">
                <a:xfrm>
                  <a:off x="28575" y="0"/>
                  <a:ext cx="447675" cy="5048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40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6190" t="38672" r="29257" b="53272"/>
                <a:stretch/>
              </p:blipFill>
              <p:spPr bwMode="auto">
                <a:xfrm>
                  <a:off x="28575" y="266700"/>
                  <a:ext cx="447675" cy="5429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41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5857" t="54925" r="9009" b="37584"/>
                <a:stretch/>
              </p:blipFill>
              <p:spPr bwMode="auto">
                <a:xfrm>
                  <a:off x="9525" y="542925"/>
                  <a:ext cx="466725" cy="5048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42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7234" t="30474" r="18116" b="61328"/>
                <a:stretch/>
              </p:blipFill>
              <p:spPr bwMode="auto">
                <a:xfrm>
                  <a:off x="19050" y="857250"/>
                  <a:ext cx="457200" cy="5524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43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6190" t="38672" r="29257" b="53272"/>
                <a:stretch/>
              </p:blipFill>
              <p:spPr bwMode="auto">
                <a:xfrm>
                  <a:off x="19050" y="1123950"/>
                  <a:ext cx="447675" cy="5429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44" name="Picture 2" descr="ÐÐ°ÑÑÐ¸Ð½ÐºÐ¸ Ð¿Ð¾ Ð·Ð°Ð¿ÑÐ¾ÑÑ ÐºÐ¾Ð´ÑÐ²Ð°Ð½Ð½Ñ ÑÐ½ÑÐ¾ÑÐ¼Ð°ÑÑÑ Ð·Ð° Ð´Ð¾Ð¿Ð¾Ð¼Ð¾Ð³Ð¾Ñ Ð¿ÑÐ°Ð¿Ð¾ÑÑÑÐ²"/>
                <p:cNvPicPr>
                  <a:picLocks noChangeAspect="1"/>
                </p:cNvPicPr>
                <p:nvPr/>
              </p:nvPicPr>
              <p:blipFill rotWithShape="1"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5857" t="54925" r="9009" b="40835"/>
                <a:stretch/>
              </p:blipFill>
              <p:spPr bwMode="auto">
                <a:xfrm>
                  <a:off x="0" y="1447800"/>
                  <a:ext cx="466725" cy="2857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</p:grpSp>
        </p:grpSp>
        <p:sp>
          <p:nvSpPr>
            <p:cNvPr id="4" name="TextBox 3"/>
            <p:cNvSpPr txBox="1"/>
            <p:nvPr/>
          </p:nvSpPr>
          <p:spPr>
            <a:xfrm>
              <a:off x="6444208" y="6300028"/>
              <a:ext cx="2304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b="1" dirty="0" smtClean="0">
                  <a:solidFill>
                    <a:schemeClr val="bg1"/>
                  </a:solidFill>
                </a:rPr>
                <a:t>Поштовий сервер</a:t>
              </a:r>
              <a:endParaRPr lang="uk-UA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www.ehow.in.ua/uploads/img/7/d/7d1235220ece5ec6c24963e0f971c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6"/>
          </a:xfrm>
          <a:prstGeom prst="rect">
            <a:avLst/>
          </a:prstGeom>
          <a:noFill/>
        </p:spPr>
      </p:pic>
      <p:sp>
        <p:nvSpPr>
          <p:cNvPr id="5" name="Пятно 1 4"/>
          <p:cNvSpPr/>
          <p:nvPr/>
        </p:nvSpPr>
        <p:spPr>
          <a:xfrm rot="20886610">
            <a:off x="132669" y="235148"/>
            <a:ext cx="2750383" cy="1574273"/>
          </a:xfrm>
          <a:prstGeom prst="irregularSeal1">
            <a:avLst/>
          </a:prstGeom>
          <a:gradFill flip="none" rotWithShape="1">
            <a:gsLst>
              <a:gs pos="0">
                <a:srgbClr val="00B0F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FF0000"/>
              </a:solidFill>
            </a:endParaRPr>
          </a:p>
          <a:p>
            <a:pPr algn="ctr"/>
            <a:r>
              <a:rPr lang="uk-UA" sz="1600" b="1" dirty="0" smtClean="0">
                <a:solidFill>
                  <a:srgbClr val="426E54"/>
                </a:solidFill>
              </a:rPr>
              <a:t>Конкурс 5</a:t>
            </a:r>
          </a:p>
          <a:p>
            <a:pPr algn="ctr"/>
            <a:r>
              <a:rPr lang="uk-UA" sz="1600" b="1" dirty="0" err="1" smtClean="0">
                <a:solidFill>
                  <a:srgbClr val="C00000"/>
                </a:solidFill>
                <a:hlinkClick r:id="rId3" action="ppaction://hlinksldjump"/>
              </a:rPr>
              <a:t>“Числове</a:t>
            </a:r>
            <a:endParaRPr lang="uk-UA" sz="1600" b="1" dirty="0" smtClean="0">
              <a:solidFill>
                <a:srgbClr val="C00000"/>
              </a:solidFill>
              <a:hlinkClick r:id="rId3" action="ppaction://hlinksldjump"/>
            </a:endParaRPr>
          </a:p>
          <a:p>
            <a:pPr algn="ctr"/>
            <a:r>
              <a:rPr lang="uk-UA" sz="1600" b="1" dirty="0" err="1" smtClean="0">
                <a:solidFill>
                  <a:srgbClr val="C00000"/>
                </a:solidFill>
                <a:hlinkClick r:id="rId3" action="ppaction://hlinksldjump"/>
              </a:rPr>
              <a:t>кодування”</a:t>
            </a:r>
            <a:endParaRPr lang="uk-UA" sz="1600" b="1" dirty="0" smtClean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6" name="Выноска 1 (без границы) 5"/>
          <p:cNvSpPr/>
          <p:nvPr/>
        </p:nvSpPr>
        <p:spPr>
          <a:xfrm>
            <a:off x="611560" y="2060848"/>
            <a:ext cx="2736304" cy="864096"/>
          </a:xfrm>
          <a:prstGeom prst="callout1">
            <a:avLst>
              <a:gd name="adj1" fmla="val 8982"/>
              <a:gd name="adj2" fmla="val -622"/>
              <a:gd name="adj3" fmla="val 56333"/>
              <a:gd name="adj4" fmla="val -23267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1400" dirty="0" smtClean="0">
              <a:solidFill>
                <a:srgbClr val="002060"/>
              </a:solidFill>
            </a:endParaRPr>
          </a:p>
          <a:p>
            <a:pPr algn="ctr"/>
            <a:endParaRPr lang="uk-UA" sz="14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uk-UA" sz="1400" dirty="0" smtClean="0">
                <a:solidFill>
                  <a:schemeClr val="accent3">
                    <a:lumMod val="50000"/>
                  </a:schemeClr>
                </a:solidFill>
              </a:rPr>
              <a:t>Перевести число у двійкову систему числення</a:t>
            </a:r>
          </a:p>
          <a:p>
            <a:pPr lvl="0"/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cs typeface="Arial" pitchFamily="34" charset="0"/>
              </a:rPr>
              <a:t> 999</a:t>
            </a:r>
            <a:r>
              <a:rPr lang="ru-RU" sz="1400" baseline="-300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cs typeface="Arial" pitchFamily="34" charset="0"/>
              </a:rPr>
              <a:t>10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cs typeface="Arial" pitchFamily="34" charset="0"/>
              </a:rPr>
              <a:t>=</a:t>
            </a:r>
            <a:endParaRPr lang="ru-RU" sz="1200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uk-UA" sz="1400" dirty="0" smtClean="0">
              <a:solidFill>
                <a:srgbClr val="002060"/>
              </a:solidFill>
            </a:endParaRPr>
          </a:p>
          <a:p>
            <a:pPr algn="ctr"/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0" y="1968461"/>
            <a:ext cx="298782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cs typeface="Arial" pitchFamily="34" charset="0"/>
              </a:rPr>
              <a:t>  </a:t>
            </a:r>
            <a:endParaRPr kumimoji="0" lang="ru-RU" sz="13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pic>
        <p:nvPicPr>
          <p:cNvPr id="52226" name="Picture 2" descr="http://www.victoria.lviv.ua/html/oit/images/lesson2/rys13_2.gif"/>
          <p:cNvPicPr>
            <a:picLocks noChangeAspect="1" noChangeArrowheads="1"/>
          </p:cNvPicPr>
          <p:nvPr/>
        </p:nvPicPr>
        <p:blipFill>
          <a:blip r:embed="rId4" cstate="print">
            <a:lum bright="-30000"/>
          </a:blip>
          <a:srcRect/>
          <a:stretch>
            <a:fillRect/>
          </a:stretch>
        </p:blipFill>
        <p:spPr bwMode="auto">
          <a:xfrm>
            <a:off x="251520" y="3717032"/>
            <a:ext cx="3312368" cy="2448272"/>
          </a:xfrm>
          <a:prstGeom prst="rect">
            <a:avLst/>
          </a:prstGeom>
          <a:noFill/>
        </p:spPr>
      </p:pic>
      <p:sp>
        <p:nvSpPr>
          <p:cNvPr id="8" name="Выноска 1 (без границы) 7"/>
          <p:cNvSpPr/>
          <p:nvPr/>
        </p:nvSpPr>
        <p:spPr>
          <a:xfrm>
            <a:off x="4499992" y="2060848"/>
            <a:ext cx="3168352" cy="792088"/>
          </a:xfrm>
          <a:prstGeom prst="callout1">
            <a:avLst>
              <a:gd name="adj1" fmla="val 842"/>
              <a:gd name="adj2" fmla="val 100144"/>
              <a:gd name="adj3" fmla="val 54705"/>
              <a:gd name="adj4" fmla="val 146624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1400" dirty="0" smtClean="0">
              <a:solidFill>
                <a:srgbClr val="002060"/>
              </a:solidFill>
            </a:endParaRPr>
          </a:p>
          <a:p>
            <a:pPr algn="ctr"/>
            <a:endParaRPr lang="uk-UA" sz="14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uk-UA" sz="1400" dirty="0" smtClean="0">
                <a:solidFill>
                  <a:schemeClr val="accent3">
                    <a:lumMod val="50000"/>
                  </a:schemeClr>
                </a:solidFill>
              </a:rPr>
              <a:t>Здійснити додавання у двійковій системі числення</a:t>
            </a:r>
          </a:p>
          <a:p>
            <a:pPr lvl="0"/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cs typeface="Arial" pitchFamily="34" charset="0"/>
              </a:rPr>
              <a:t> 10011</a:t>
            </a:r>
            <a:r>
              <a:rPr lang="ru-RU" sz="1400" baseline="-300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cs typeface="Arial" pitchFamily="34" charset="0"/>
              </a:rPr>
              <a:t>2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cs typeface="Arial" pitchFamily="34" charset="0"/>
              </a:rPr>
              <a:t> + 1101</a:t>
            </a:r>
            <a:r>
              <a:rPr lang="ru-RU" sz="1400" baseline="-300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cs typeface="Arial" pitchFamily="34" charset="0"/>
              </a:rPr>
              <a:t>2 </a:t>
            </a:r>
            <a:r>
              <a:rPr lang="ru-RU" sz="14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cs typeface="Arial" pitchFamily="34" charset="0"/>
              </a:rPr>
              <a:t>=</a:t>
            </a:r>
            <a:endParaRPr lang="ru-RU" sz="1200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uk-UA" sz="1400" dirty="0" smtClean="0">
              <a:solidFill>
                <a:srgbClr val="002060"/>
              </a:solidFill>
            </a:endParaRPr>
          </a:p>
          <a:p>
            <a:pPr algn="ctr"/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88224" y="3645024"/>
            <a:ext cx="16561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uk-UA" b="1" dirty="0" smtClean="0"/>
              <a:t>      1 0 0 1 1</a:t>
            </a:r>
          </a:p>
          <a:p>
            <a:pPr marL="342900" indent="-342900"/>
            <a:r>
              <a:rPr lang="uk-UA" b="1" dirty="0" smtClean="0"/>
              <a:t>+       1 1 0 1</a:t>
            </a:r>
          </a:p>
          <a:p>
            <a:pPr marL="342900" indent="-342900"/>
            <a:r>
              <a:rPr lang="uk-UA" b="1" dirty="0" smtClean="0"/>
              <a:t>___________</a:t>
            </a:r>
          </a:p>
          <a:p>
            <a:pPr marL="342900" indent="-342900"/>
            <a:r>
              <a:rPr lang="uk-UA" b="1" dirty="0" smtClean="0"/>
              <a:t>   1 0 0 0 0 0</a:t>
            </a:r>
          </a:p>
          <a:p>
            <a:pPr marL="342900" indent="-342900"/>
            <a:endParaRPr lang="ru-RU" b="1" dirty="0"/>
          </a:p>
        </p:txBody>
      </p:sp>
      <p:pic>
        <p:nvPicPr>
          <p:cNvPr id="15362" name="Picture 2" descr="http://im5-tub-ua.yandex.net/i?id=300928217-34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b="9281"/>
          <a:stretch>
            <a:fillRect/>
          </a:stretch>
        </p:blipFill>
        <p:spPr bwMode="auto">
          <a:xfrm>
            <a:off x="3419872" y="3212243"/>
            <a:ext cx="3240360" cy="3645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Блок-схема: процесс 10"/>
          <p:cNvSpPr/>
          <p:nvPr/>
        </p:nvSpPr>
        <p:spPr>
          <a:xfrm>
            <a:off x="1619672" y="2636912"/>
            <a:ext cx="1656184" cy="288032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cs typeface="Arial" pitchFamily="34" charset="0"/>
              </a:rPr>
              <a:t>1111100111</a:t>
            </a:r>
            <a:r>
              <a:rPr lang="ru-RU" sz="1600" baseline="-300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cs typeface="Arial" pitchFamily="34" charset="0"/>
              </a:rPr>
              <a:t>2</a:t>
            </a:r>
            <a:endParaRPr lang="ru-RU" sz="1600" dirty="0"/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6372200" y="2564904"/>
            <a:ext cx="1224136" cy="288032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cs typeface="Arial" pitchFamily="34" charset="0"/>
              </a:rPr>
              <a:t>100000</a:t>
            </a:r>
            <a:r>
              <a:rPr lang="ru-RU" sz="1600" baseline="-30000" dirty="0" smtClean="0">
                <a:solidFill>
                  <a:schemeClr val="accent3">
                    <a:lumMod val="50000"/>
                  </a:schemeClr>
                </a:solidFill>
                <a:latin typeface="Verdana" pitchFamily="34" charset="0"/>
                <a:cs typeface="Arial" pitchFamily="34" charset="0"/>
              </a:rPr>
              <a:t>2</a:t>
            </a:r>
            <a:endParaRPr lang="ru-RU" sz="1600" dirty="0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://www.ehow.in.ua/uploads/img/7/d/7d1235220ece5ec6c24963e0f971c0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6"/>
          </a:xfrm>
          <a:prstGeom prst="rect">
            <a:avLst/>
          </a:prstGeom>
          <a:noFill/>
        </p:spPr>
      </p:pic>
      <p:pic>
        <p:nvPicPr>
          <p:cNvPr id="49154" name="Picture 2" descr="http://realgame.com.ua/files/books/morze/morze-b.jpg"/>
          <p:cNvPicPr>
            <a:picLocks noChangeAspect="1" noChangeArrowheads="1"/>
          </p:cNvPicPr>
          <p:nvPr/>
        </p:nvPicPr>
        <p:blipFill>
          <a:blip r:embed="rId3" cstate="print">
            <a:lum bright="-40000"/>
          </a:blip>
          <a:srcRect r="21421"/>
          <a:stretch>
            <a:fillRect/>
          </a:stretch>
        </p:blipFill>
        <p:spPr bwMode="auto">
          <a:xfrm>
            <a:off x="3994920" y="0"/>
            <a:ext cx="5149080" cy="2582761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5" name="Выноска 1 (без границы) 4"/>
          <p:cNvSpPr/>
          <p:nvPr/>
        </p:nvSpPr>
        <p:spPr>
          <a:xfrm>
            <a:off x="827584" y="5877272"/>
            <a:ext cx="2736304" cy="576064"/>
          </a:xfrm>
          <a:prstGeom prst="callout1">
            <a:avLst>
              <a:gd name="adj1" fmla="val 18750"/>
              <a:gd name="adj2" fmla="val -107"/>
              <a:gd name="adj3" fmla="val 158899"/>
              <a:gd name="adj4" fmla="val -28922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002060"/>
                </a:solidFill>
              </a:rPr>
              <a:t>За допомогою азбуки Морзе закодуйте слова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49156" name="Picture 4" descr="http://pixelbrush.ru/uploads/posts/2008-05/1209845706_old-papyrus-paper.-ver.2.jpg"/>
          <p:cNvPicPr>
            <a:picLocks noChangeAspect="1" noChangeArrowheads="1"/>
          </p:cNvPicPr>
          <p:nvPr/>
        </p:nvPicPr>
        <p:blipFill>
          <a:blip r:embed="rId4" cstate="print"/>
          <a:srcRect l="1737" t="2286" r="5385" b="4223"/>
          <a:stretch>
            <a:fillRect/>
          </a:stretch>
        </p:blipFill>
        <p:spPr bwMode="auto">
          <a:xfrm>
            <a:off x="5724128" y="3140968"/>
            <a:ext cx="2412776" cy="33569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372200" y="4149080"/>
            <a:ext cx="1224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02060"/>
                </a:solidFill>
              </a:rPr>
              <a:t>Біт</a:t>
            </a:r>
          </a:p>
          <a:p>
            <a:r>
              <a:rPr lang="uk-UA" sz="2000" b="1" dirty="0" smtClean="0">
                <a:solidFill>
                  <a:srgbClr val="002060"/>
                </a:solidFill>
              </a:rPr>
              <a:t>Байт</a:t>
            </a:r>
          </a:p>
          <a:p>
            <a:r>
              <a:rPr lang="uk-UA" sz="2000" b="1" dirty="0" smtClean="0">
                <a:solidFill>
                  <a:srgbClr val="002060"/>
                </a:solidFill>
              </a:rPr>
              <a:t>1Кбайт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9158" name="AutoShape 6" descr="http://img683.yfrog.com/img683/9364/morze0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 cstate="print"/>
          <a:srcRect l="11851" r="1163" b="7720"/>
          <a:stretch>
            <a:fillRect/>
          </a:stretch>
        </p:blipFill>
        <p:spPr bwMode="auto">
          <a:xfrm>
            <a:off x="0" y="1844824"/>
            <a:ext cx="3960440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6" cstate="print">
            <a:lum bright="-20000"/>
          </a:blip>
          <a:srcRect/>
          <a:stretch>
            <a:fillRect/>
          </a:stretch>
        </p:blipFill>
        <p:spPr bwMode="auto">
          <a:xfrm>
            <a:off x="3995936" y="404664"/>
            <a:ext cx="3816424" cy="216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ятно 1 12"/>
          <p:cNvSpPr/>
          <p:nvPr/>
        </p:nvSpPr>
        <p:spPr>
          <a:xfrm rot="20886610">
            <a:off x="-66218" y="140998"/>
            <a:ext cx="2668136" cy="1387490"/>
          </a:xfrm>
          <a:prstGeom prst="irregularSeal1">
            <a:avLst/>
          </a:prstGeom>
          <a:gradFill flip="none" rotWithShape="1">
            <a:gsLst>
              <a:gs pos="0">
                <a:srgbClr val="00B0F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FF0000"/>
              </a:solidFill>
            </a:endParaRPr>
          </a:p>
          <a:p>
            <a:pPr algn="ctr"/>
            <a:r>
              <a:rPr lang="uk-UA" sz="1400" b="1" dirty="0" smtClean="0">
                <a:solidFill>
                  <a:schemeClr val="accent6">
                    <a:lumMod val="50000"/>
                  </a:schemeClr>
                </a:solidFill>
              </a:rPr>
              <a:t>Конкурс 6</a:t>
            </a:r>
          </a:p>
          <a:p>
            <a:pPr algn="ctr"/>
            <a:r>
              <a:rPr lang="uk-UA" sz="1400" b="1" dirty="0" err="1" smtClean="0">
                <a:solidFill>
                  <a:srgbClr val="C00000"/>
                </a:solidFill>
                <a:hlinkClick r:id="rId7" action="ppaction://hlinksldjump"/>
              </a:rPr>
              <a:t>“Символьне</a:t>
            </a:r>
            <a:endParaRPr lang="uk-UA" sz="1400" b="1" dirty="0" smtClean="0">
              <a:solidFill>
                <a:srgbClr val="C00000"/>
              </a:solidFill>
              <a:hlinkClick r:id="rId7" action="ppaction://hlinksldjump"/>
            </a:endParaRPr>
          </a:p>
          <a:p>
            <a:pPr algn="ctr"/>
            <a:r>
              <a:rPr lang="uk-UA" sz="1400" b="1" dirty="0" err="1" smtClean="0">
                <a:solidFill>
                  <a:srgbClr val="C00000"/>
                </a:solidFill>
                <a:hlinkClick r:id="rId7" action="ppaction://hlinksldjump"/>
              </a:rPr>
              <a:t>кодування</a:t>
            </a:r>
            <a:r>
              <a:rPr lang="uk-UA" b="1" dirty="0" err="1" smtClean="0">
                <a:solidFill>
                  <a:srgbClr val="C00000"/>
                </a:solidFill>
                <a:hlinkClick r:id="rId7" action="ppaction://hlinksldjump"/>
              </a:rPr>
              <a:t>”</a:t>
            </a:r>
            <a:endParaRPr lang="uk-UA" b="1" dirty="0" smtClean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1520" y="548680"/>
            <a:ext cx="331236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solidFill>
                  <a:srgbClr val="002060"/>
                </a:solidFill>
              </a:rPr>
              <a:t>    В </a:t>
            </a:r>
            <a:r>
              <a:rPr lang="ru-RU" sz="1700" dirty="0" err="1" smtClean="0">
                <a:solidFill>
                  <a:srgbClr val="002060"/>
                </a:solidFill>
              </a:rPr>
              <a:t>інформац</a:t>
            </a:r>
            <a:r>
              <a:rPr lang="uk-UA" sz="1700" dirty="0" err="1" smtClean="0">
                <a:solidFill>
                  <a:srgbClr val="002060"/>
                </a:solidFill>
              </a:rPr>
              <a:t>ійному</a:t>
            </a:r>
            <a:r>
              <a:rPr lang="uk-UA" sz="1700" dirty="0" smtClean="0">
                <a:solidFill>
                  <a:srgbClr val="002060"/>
                </a:solidFill>
              </a:rPr>
              <a:t> суспільстві важливим є рівень інформаційної культури людини, який визначається рівнем знань сучасних  ІНФОРМАЦІЙНИХ ТЕХНОЛОГІЙ і вмінь застосовувати їх у навчальній і професійній діяльності.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60232" y="2348880"/>
            <a:ext cx="24837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600" dirty="0" smtClean="0">
                <a:solidFill>
                  <a:srgbClr val="002060"/>
                </a:solidFill>
              </a:rPr>
              <a:t>     Сучасне  інформаційне суспільство широко використовують </a:t>
            </a:r>
            <a:r>
              <a:rPr lang="uk-UA" sz="1600" dirty="0" err="1" smtClean="0">
                <a:solidFill>
                  <a:srgbClr val="002060"/>
                </a:solidFill>
              </a:rPr>
              <a:t>комп</a:t>
            </a:r>
            <a:r>
              <a:rPr lang="en-US" sz="1600" dirty="0" smtClean="0">
                <a:solidFill>
                  <a:srgbClr val="002060"/>
                </a:solidFill>
              </a:rPr>
              <a:t>’</a:t>
            </a:r>
            <a:r>
              <a:rPr lang="uk-UA" sz="1600" dirty="0" err="1" smtClean="0">
                <a:solidFill>
                  <a:srgbClr val="002060"/>
                </a:solidFill>
              </a:rPr>
              <a:t>ютери</a:t>
            </a:r>
            <a:r>
              <a:rPr lang="uk-UA" sz="1600" dirty="0" smtClean="0">
                <a:solidFill>
                  <a:srgbClr val="002060"/>
                </a:solidFill>
              </a:rPr>
              <a:t>.   </a:t>
            </a:r>
          </a:p>
          <a:p>
            <a:r>
              <a:rPr lang="uk-UA" sz="1600" dirty="0" smtClean="0">
                <a:solidFill>
                  <a:srgbClr val="002060"/>
                </a:solidFill>
              </a:rPr>
              <a:t>      </a:t>
            </a:r>
            <a:r>
              <a:rPr lang="uk-UA" sz="1600" dirty="0" err="1" smtClean="0">
                <a:solidFill>
                  <a:srgbClr val="002060"/>
                </a:solidFill>
              </a:rPr>
              <a:t>Комп</a:t>
            </a:r>
            <a:r>
              <a:rPr lang="en-US" sz="1600" dirty="0" smtClean="0">
                <a:solidFill>
                  <a:srgbClr val="002060"/>
                </a:solidFill>
              </a:rPr>
              <a:t>’</a:t>
            </a:r>
            <a:r>
              <a:rPr lang="uk-UA" sz="1600" dirty="0" err="1" smtClean="0">
                <a:solidFill>
                  <a:srgbClr val="002060"/>
                </a:solidFill>
              </a:rPr>
              <a:t>ютери</a:t>
            </a:r>
            <a:r>
              <a:rPr lang="uk-UA" sz="1600" dirty="0" smtClean="0">
                <a:solidFill>
                  <a:srgbClr val="002060"/>
                </a:solidFill>
              </a:rPr>
              <a:t> дають змогу автоматизувати операції зі збирання, передавання, опрацювання , зберігання та захисту інформації.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 advTm="6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6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ятно 1 2"/>
          <p:cNvSpPr/>
          <p:nvPr/>
        </p:nvSpPr>
        <p:spPr>
          <a:xfrm>
            <a:off x="0" y="0"/>
            <a:ext cx="3203848" cy="1196752"/>
          </a:xfrm>
          <a:prstGeom prst="irregularSeal1">
            <a:avLst/>
          </a:prstGeom>
          <a:gradFill flip="none" rotWithShape="1">
            <a:gsLst>
              <a:gs pos="0">
                <a:srgbClr val="00B0F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FF0000"/>
              </a:solidFill>
            </a:endParaRPr>
          </a:p>
          <a:p>
            <a:pPr algn="ctr"/>
            <a:r>
              <a:rPr lang="uk-UA" sz="1400" dirty="0" smtClean="0">
                <a:solidFill>
                  <a:srgbClr val="FF0000"/>
                </a:solidFill>
              </a:rPr>
              <a:t>Конкурс 5</a:t>
            </a:r>
          </a:p>
          <a:p>
            <a:r>
              <a:rPr lang="uk-UA" sz="1400" b="1" dirty="0" err="1" smtClean="0">
                <a:solidFill>
                  <a:srgbClr val="C00000"/>
                </a:solidFill>
              </a:rPr>
              <a:t>“Сторінки</a:t>
            </a:r>
            <a:r>
              <a:rPr lang="uk-UA" sz="1400" b="1" dirty="0" smtClean="0">
                <a:solidFill>
                  <a:srgbClr val="C00000"/>
                </a:solidFill>
              </a:rPr>
              <a:t> історії ОТ”</a:t>
            </a:r>
          </a:p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700808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712728"/>
            <a:ext cx="8532440" cy="6145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/>
              <a:t>          </a:t>
            </a:r>
            <a:r>
              <a:rPr lang="uk-UA" sz="1600" dirty="0" smtClean="0">
                <a:latin typeface="+mj-lt"/>
                <a:cs typeface="Arial" pitchFamily="34" charset="0"/>
              </a:rPr>
              <a:t>Першій лічильний пристрій                    було створено у </a:t>
            </a:r>
            <a:r>
              <a:rPr lang="en-US" sz="1600" dirty="0" smtClean="0">
                <a:latin typeface="+mj-lt"/>
                <a:cs typeface="Arial" pitchFamily="34" charset="0"/>
              </a:rPr>
              <a:t>V</a:t>
            </a:r>
            <a:r>
              <a:rPr lang="uk-UA" sz="1600" dirty="0" smtClean="0">
                <a:latin typeface="+mj-lt"/>
                <a:cs typeface="Arial" pitchFamily="34" charset="0"/>
              </a:rPr>
              <a:t> ст. до н.е. у                               . 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latin typeface="+mj-lt"/>
                <a:cs typeface="Arial" pitchFamily="34" charset="0"/>
              </a:rPr>
              <a:t>В Україні абак </a:t>
            </a:r>
            <a:r>
              <a:rPr lang="uk-UA" sz="1600" dirty="0" err="1" smtClean="0">
                <a:latin typeface="+mj-lt"/>
                <a:cs typeface="Arial" pitchFamily="34" charset="0"/>
              </a:rPr>
              <a:t>зявився</a:t>
            </a:r>
            <a:r>
              <a:rPr lang="uk-UA" sz="1600" dirty="0" smtClean="0">
                <a:latin typeface="+mj-lt"/>
                <a:cs typeface="Arial" pitchFamily="34" charset="0"/>
              </a:rPr>
              <a:t> тільки в Х</a:t>
            </a:r>
            <a:r>
              <a:rPr lang="en-US" sz="1600" dirty="0" smtClean="0">
                <a:latin typeface="+mj-lt"/>
                <a:cs typeface="Arial" pitchFamily="34" charset="0"/>
              </a:rPr>
              <a:t>V</a:t>
            </a:r>
            <a:r>
              <a:rPr lang="ru-RU" sz="1600" dirty="0" smtClean="0">
                <a:latin typeface="+mj-lt"/>
                <a:cs typeface="Arial" pitchFamily="34" charset="0"/>
              </a:rPr>
              <a:t>І ст., </a:t>
            </a:r>
            <a:r>
              <a:rPr lang="ru-RU" sz="1600" dirty="0" err="1" smtClean="0">
                <a:latin typeface="+mj-lt"/>
                <a:cs typeface="Arial" pitchFamily="34" charset="0"/>
              </a:rPr>
              <a:t>його</a:t>
            </a:r>
            <a:r>
              <a:rPr lang="ru-RU" sz="1600" dirty="0" smtClean="0">
                <a:latin typeface="+mj-lt"/>
                <a:cs typeface="Arial" pitchFamily="34" charset="0"/>
              </a:rPr>
              <a:t> </a:t>
            </a:r>
            <a:r>
              <a:rPr lang="ru-RU" sz="1600" dirty="0" err="1" smtClean="0">
                <a:latin typeface="+mj-lt"/>
                <a:cs typeface="Arial" pitchFamily="34" charset="0"/>
              </a:rPr>
              <a:t>називали</a:t>
            </a:r>
            <a:r>
              <a:rPr lang="ru-RU" sz="1600" dirty="0" smtClean="0">
                <a:latin typeface="+mj-lt"/>
                <a:cs typeface="Arial" pitchFamily="34" charset="0"/>
              </a:rPr>
              <a:t>                                  .  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latin typeface="+mj-lt"/>
                <a:cs typeface="Arial" pitchFamily="34" charset="0"/>
              </a:rPr>
              <a:t>           У 1642р. </a:t>
            </a:r>
            <a:r>
              <a:rPr lang="uk-UA" sz="1600" dirty="0" err="1" smtClean="0">
                <a:latin typeface="+mj-lt"/>
                <a:cs typeface="Arial" pitchFamily="34" charset="0"/>
              </a:rPr>
              <a:t>французьки</a:t>
            </a:r>
            <a:r>
              <a:rPr lang="uk-UA" sz="1600" dirty="0" smtClean="0">
                <a:latin typeface="+mj-lt"/>
                <a:cs typeface="Arial" pitchFamily="34" charset="0"/>
              </a:rPr>
              <a:t> математик, фізик, інженер                       створив перший механічний обчислювальний пристрій –                                        .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latin typeface="+mj-lt"/>
                <a:cs typeface="Arial" pitchFamily="34" charset="0"/>
              </a:rPr>
              <a:t>            1674р.                                 створив </a:t>
            </a:r>
            <a:r>
              <a:rPr lang="uk-UA" sz="1600" b="1" dirty="0" smtClean="0">
                <a:latin typeface="+mj-lt"/>
                <a:cs typeface="Arial" pitchFamily="34" charset="0"/>
              </a:rPr>
              <a:t>арифмометр</a:t>
            </a:r>
            <a:r>
              <a:rPr lang="uk-UA" sz="1600" dirty="0" smtClean="0">
                <a:latin typeface="+mj-lt"/>
                <a:cs typeface="Arial" pitchFamily="34" charset="0"/>
              </a:rPr>
              <a:t> - обчислювальний пристрій, що виконував усі чотири арифметичні дії.</a:t>
            </a:r>
            <a:r>
              <a:rPr lang="uk-UA" sz="1600" dirty="0" smtClean="0">
                <a:cs typeface="Arial" pitchFamily="34" charset="0"/>
              </a:rPr>
              <a:t> .  </a:t>
            </a:r>
            <a:endParaRPr lang="uk-UA" sz="1600" dirty="0" smtClean="0">
              <a:latin typeface="+mj-lt"/>
              <a:cs typeface="Arial" pitchFamily="34" charset="0"/>
            </a:endParaRP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latin typeface="+mj-lt"/>
                <a:cs typeface="Arial" pitchFamily="34" charset="0"/>
              </a:rPr>
              <a:t>            1834р. англійський математик та інженер </a:t>
            </a:r>
            <a:r>
              <a:rPr lang="uk-UA" sz="1600" b="1" dirty="0" smtClean="0">
                <a:latin typeface="+mj-lt"/>
                <a:cs typeface="Arial" pitchFamily="34" charset="0"/>
              </a:rPr>
              <a:t>Чарльз </a:t>
            </a:r>
            <a:r>
              <a:rPr lang="uk-UA" sz="1600" b="1" dirty="0" err="1" smtClean="0">
                <a:latin typeface="+mj-lt"/>
                <a:cs typeface="Arial" pitchFamily="34" charset="0"/>
              </a:rPr>
              <a:t>Беббідж</a:t>
            </a:r>
            <a:r>
              <a:rPr lang="uk-UA" sz="1600" b="1" dirty="0" smtClean="0">
                <a:latin typeface="+mj-lt"/>
                <a:cs typeface="Arial" pitchFamily="34" charset="0"/>
              </a:rPr>
              <a:t> </a:t>
            </a:r>
            <a:r>
              <a:rPr lang="uk-UA" sz="1600" dirty="0" smtClean="0">
                <a:latin typeface="+mj-lt"/>
                <a:cs typeface="Arial" pitchFamily="34" charset="0"/>
              </a:rPr>
              <a:t>створив першу обчислювальну машину з програмним управлінням – </a:t>
            </a:r>
            <a:r>
              <a:rPr lang="uk-UA" sz="1600" b="1" dirty="0" smtClean="0">
                <a:latin typeface="+mj-lt"/>
                <a:cs typeface="Arial" pitchFamily="34" charset="0"/>
              </a:rPr>
              <a:t>аналітичну машину</a:t>
            </a:r>
            <a:r>
              <a:rPr lang="uk-UA" sz="1600" dirty="0" smtClean="0">
                <a:latin typeface="+mj-lt"/>
                <a:cs typeface="Arial" pitchFamily="34" charset="0"/>
              </a:rPr>
              <a:t>.  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latin typeface="+mj-lt"/>
                <a:cs typeface="Arial" pitchFamily="34" charset="0"/>
              </a:rPr>
              <a:t>           Першим </a:t>
            </a:r>
            <a:r>
              <a:rPr lang="uk-UA" sz="1600" dirty="0" err="1" smtClean="0">
                <a:latin typeface="+mj-lt"/>
                <a:cs typeface="Arial" pitchFamily="34" charset="0"/>
              </a:rPr>
              <a:t>програмистом</a:t>
            </a:r>
            <a:r>
              <a:rPr lang="uk-UA" sz="1600" dirty="0" smtClean="0">
                <a:latin typeface="+mj-lt"/>
                <a:cs typeface="Arial" pitchFamily="34" charset="0"/>
              </a:rPr>
              <a:t> світу вважають    </a:t>
            </a:r>
            <a:r>
              <a:rPr lang="uk-UA" sz="1600" b="1" dirty="0" smtClean="0">
                <a:latin typeface="+mj-lt"/>
                <a:cs typeface="Arial" pitchFamily="34" charset="0"/>
              </a:rPr>
              <a:t>Аду </a:t>
            </a:r>
            <a:r>
              <a:rPr lang="uk-UA" sz="1600" b="1" dirty="0" err="1" smtClean="0">
                <a:latin typeface="+mj-lt"/>
                <a:cs typeface="Arial" pitchFamily="34" charset="0"/>
              </a:rPr>
              <a:t>Лавлес</a:t>
            </a:r>
            <a:r>
              <a:rPr lang="uk-UA" sz="1600" dirty="0" smtClean="0">
                <a:latin typeface="+mj-lt"/>
                <a:cs typeface="Arial" pitchFamily="34" charset="0"/>
              </a:rPr>
              <a:t>.</a:t>
            </a:r>
          </a:p>
        </p:txBody>
      </p:sp>
      <p:pic>
        <p:nvPicPr>
          <p:cNvPr id="12290" name="Picture 2" descr="http://im7-tub-ua.yandex.net/i?id=297250929-68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692696"/>
            <a:ext cx="792088" cy="530416"/>
          </a:xfrm>
          <a:prstGeom prst="rect">
            <a:avLst/>
          </a:prstGeom>
          <a:noFill/>
        </p:spPr>
      </p:pic>
      <p:pic>
        <p:nvPicPr>
          <p:cNvPr id="12292" name="Picture 4" descr="http://im4-tub-ua.yandex.net/i?id=275480627-45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332656"/>
            <a:ext cx="1224136" cy="903748"/>
          </a:xfrm>
          <a:prstGeom prst="rect">
            <a:avLst/>
          </a:prstGeom>
          <a:noFill/>
        </p:spPr>
      </p:pic>
      <p:pic>
        <p:nvPicPr>
          <p:cNvPr id="12296" name="Picture 8" descr="http://im5-tub-ua.yandex.net/i?id=379138234-57-72&amp;n=21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32040" y="1340768"/>
            <a:ext cx="1329791" cy="538971"/>
          </a:xfrm>
          <a:prstGeom prst="rect">
            <a:avLst/>
          </a:prstGeom>
          <a:noFill/>
        </p:spPr>
      </p:pic>
      <p:pic>
        <p:nvPicPr>
          <p:cNvPr id="12298" name="Picture 10" descr="http://im5-tub-ua.yandex.net/i?id=184290905-55-72&amp;n=21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76056" y="2060848"/>
            <a:ext cx="792088" cy="783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304" name="Picture 16" descr="http://im3-tub-ua.yandex.net/i?id=420905194-29-72&amp;n=21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915816" y="2780928"/>
            <a:ext cx="1152128" cy="504056"/>
          </a:xfrm>
          <a:prstGeom prst="rect">
            <a:avLst/>
          </a:prstGeom>
          <a:noFill/>
        </p:spPr>
      </p:pic>
      <p:pic>
        <p:nvPicPr>
          <p:cNvPr id="1026" name="Picture 2" descr="C:\Users\Денис\Downloads\i (22)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91680" y="3284984"/>
            <a:ext cx="936103" cy="864096"/>
          </a:xfrm>
          <a:prstGeom prst="rect">
            <a:avLst/>
          </a:prstGeom>
          <a:noFill/>
        </p:spPr>
      </p:pic>
      <p:pic>
        <p:nvPicPr>
          <p:cNvPr id="1028" name="Picture 4" descr="C:\Users\Денис\Downloads\i (24)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499992" y="4581128"/>
            <a:ext cx="858095" cy="792088"/>
          </a:xfrm>
          <a:prstGeom prst="rect">
            <a:avLst/>
          </a:prstGeom>
          <a:noFill/>
        </p:spPr>
      </p:pic>
      <p:pic>
        <p:nvPicPr>
          <p:cNvPr id="1029" name="Picture 5" descr="C:\Users\Денис\Downloads\i (25).jpg"/>
          <p:cNvPicPr>
            <a:picLocks noChangeAspect="1" noChangeArrowheads="1"/>
          </p:cNvPicPr>
          <p:nvPr/>
        </p:nvPicPr>
        <p:blipFill>
          <a:blip r:embed="rId17" cstate="print"/>
          <a:srcRect l="3846" r="7692"/>
          <a:stretch>
            <a:fillRect/>
          </a:stretch>
        </p:blipFill>
        <p:spPr bwMode="auto">
          <a:xfrm>
            <a:off x="3419872" y="5301208"/>
            <a:ext cx="1401386" cy="792088"/>
          </a:xfrm>
          <a:prstGeom prst="rect">
            <a:avLst/>
          </a:prstGeom>
          <a:noFill/>
        </p:spPr>
      </p:pic>
      <p:pic>
        <p:nvPicPr>
          <p:cNvPr id="1030" name="Picture 6" descr="C:\Users\Денис\Downloads\i (30).jpg"/>
          <p:cNvPicPr>
            <a:picLocks noChangeAspect="1" noChangeArrowheads="1"/>
          </p:cNvPicPr>
          <p:nvPr/>
        </p:nvPicPr>
        <p:blipFill>
          <a:blip r:embed="rId18" cstate="print">
            <a:lum bright="-20000"/>
          </a:blip>
          <a:srcRect/>
          <a:stretch>
            <a:fillRect/>
          </a:stretch>
        </p:blipFill>
        <p:spPr bwMode="auto">
          <a:xfrm>
            <a:off x="4283968" y="6144006"/>
            <a:ext cx="792088" cy="713994"/>
          </a:xfrm>
          <a:prstGeom prst="rect">
            <a:avLst/>
          </a:prstGeom>
          <a:noFill/>
        </p:spPr>
      </p:pic>
      <p:sp>
        <p:nvSpPr>
          <p:cNvPr id="16" name="Выноска 1 (без границы) 15"/>
          <p:cNvSpPr/>
          <p:nvPr/>
        </p:nvSpPr>
        <p:spPr>
          <a:xfrm>
            <a:off x="6012160" y="6021288"/>
            <a:ext cx="2736304" cy="576064"/>
          </a:xfrm>
          <a:prstGeom prst="callout1">
            <a:avLst>
              <a:gd name="adj1" fmla="val 94453"/>
              <a:gd name="adj2" fmla="val 99631"/>
              <a:gd name="adj3" fmla="val 132037"/>
              <a:gd name="adj4" fmla="val 112973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002060"/>
                </a:solidFill>
              </a:rPr>
              <a:t>Прочитати текст, замінюючи</a:t>
            </a:r>
          </a:p>
          <a:p>
            <a:pPr algn="ctr"/>
            <a:r>
              <a:rPr lang="uk-UA" sz="1400" dirty="0" smtClean="0">
                <a:solidFill>
                  <a:srgbClr val="002060"/>
                </a:solidFill>
              </a:rPr>
              <a:t>зображення словами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8" name="Блок-схема: знак завершения 17"/>
          <p:cNvSpPr/>
          <p:nvPr/>
        </p:nvSpPr>
        <p:spPr>
          <a:xfrm>
            <a:off x="3203848" y="1268760"/>
            <a:ext cx="720080" cy="144016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  <a:cs typeface="Arial" pitchFamily="34" charset="0"/>
              </a:rPr>
              <a:t>абак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9" name="Блок-схема: знак завершения 18"/>
          <p:cNvSpPr/>
          <p:nvPr/>
        </p:nvSpPr>
        <p:spPr>
          <a:xfrm>
            <a:off x="6516216" y="1268760"/>
            <a:ext cx="1944216" cy="144016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Стародавній Греції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0" name="Блок-схема: знак завершения 19"/>
          <p:cNvSpPr/>
          <p:nvPr/>
        </p:nvSpPr>
        <p:spPr>
          <a:xfrm>
            <a:off x="4932040" y="1844824"/>
            <a:ext cx="1368152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tx1"/>
                </a:solidFill>
                <a:cs typeface="Arial" pitchFamily="34" charset="0"/>
              </a:rPr>
              <a:t>рахівницею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1" name="Блок-схема: знак завершения 20"/>
          <p:cNvSpPr/>
          <p:nvPr/>
        </p:nvSpPr>
        <p:spPr>
          <a:xfrm>
            <a:off x="4788024" y="2708920"/>
            <a:ext cx="1368152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err="1" smtClean="0">
                <a:solidFill>
                  <a:schemeClr val="tx1"/>
                </a:solidFill>
                <a:cs typeface="Arial" pitchFamily="34" charset="0"/>
              </a:rPr>
              <a:t>Блез</a:t>
            </a:r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 Паскаль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2" name="Блок-схема: знак завершения 21"/>
          <p:cNvSpPr/>
          <p:nvPr/>
        </p:nvSpPr>
        <p:spPr>
          <a:xfrm>
            <a:off x="2771800" y="3212976"/>
            <a:ext cx="2232248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арифметичну машину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25604" name="Picture 4" descr="http://im6-tub-ua.yandex.net/i?id=164741088-36-72&amp;n=21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/>
          <a:srcRect t="25200" r="5501" b="14321"/>
          <a:stretch>
            <a:fillRect/>
          </a:stretch>
        </p:blipFill>
        <p:spPr bwMode="auto">
          <a:xfrm>
            <a:off x="3707905" y="3573016"/>
            <a:ext cx="1500166" cy="720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Блок-схема: знак завершения 24"/>
          <p:cNvSpPr/>
          <p:nvPr/>
        </p:nvSpPr>
        <p:spPr>
          <a:xfrm>
            <a:off x="1403648" y="4005064"/>
            <a:ext cx="1728192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 err="1" smtClean="0">
                <a:solidFill>
                  <a:schemeClr val="tx1"/>
                </a:solidFill>
                <a:cs typeface="Arial" pitchFamily="34" charset="0"/>
              </a:rPr>
              <a:t>Готфрід</a:t>
            </a:r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uk-UA" sz="1400" b="1" dirty="0" err="1" smtClean="0">
                <a:solidFill>
                  <a:schemeClr val="tx1"/>
                </a:solidFill>
                <a:cs typeface="Arial" pitchFamily="34" charset="0"/>
              </a:rPr>
              <a:t>Лейбніц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6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ятно 1 23"/>
          <p:cNvSpPr/>
          <p:nvPr/>
        </p:nvSpPr>
        <p:spPr>
          <a:xfrm>
            <a:off x="0" y="0"/>
            <a:ext cx="3203848" cy="1196752"/>
          </a:xfrm>
          <a:prstGeom prst="irregularSeal1">
            <a:avLst/>
          </a:prstGeom>
          <a:gradFill flip="none" rotWithShape="1">
            <a:gsLst>
              <a:gs pos="0">
                <a:srgbClr val="00B0F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FF0000"/>
              </a:solidFill>
            </a:endParaRPr>
          </a:p>
          <a:p>
            <a:pPr algn="ctr"/>
            <a:r>
              <a:rPr lang="uk-UA" sz="1400" dirty="0" smtClean="0">
                <a:solidFill>
                  <a:srgbClr val="FF0000"/>
                </a:solidFill>
              </a:rPr>
              <a:t>Конкурс 7</a:t>
            </a:r>
          </a:p>
          <a:p>
            <a:r>
              <a:rPr lang="uk-UA" sz="1400" b="1" dirty="0" err="1" smtClean="0">
                <a:solidFill>
                  <a:srgbClr val="C00000"/>
                </a:solidFill>
              </a:rPr>
              <a:t>“</a:t>
            </a:r>
            <a:r>
              <a:rPr lang="uk-UA" sz="1400" b="1" dirty="0" err="1" smtClean="0">
                <a:solidFill>
                  <a:srgbClr val="C00000"/>
                </a:solidFill>
                <a:hlinkClick r:id="rId21" action="ppaction://hlinksldjump"/>
              </a:rPr>
              <a:t>Сторінки</a:t>
            </a:r>
            <a:r>
              <a:rPr lang="uk-UA" sz="1400" b="1" dirty="0" smtClean="0">
                <a:solidFill>
                  <a:srgbClr val="C00000"/>
                </a:solidFill>
                <a:hlinkClick r:id="rId21" action="ppaction://hlinksldjump"/>
              </a:rPr>
              <a:t> історії ОТ</a:t>
            </a:r>
            <a:r>
              <a:rPr lang="uk-UA" sz="1400" b="1" dirty="0" smtClean="0">
                <a:solidFill>
                  <a:srgbClr val="C00000"/>
                </a:solidFill>
              </a:rPr>
              <a:t>”</a:t>
            </a:r>
          </a:p>
          <a:p>
            <a:pPr algn="ctr"/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323528" y="1700808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179512" y="712728"/>
            <a:ext cx="8532440" cy="6145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/>
              <a:t>          </a:t>
            </a:r>
            <a:r>
              <a:rPr lang="uk-UA" sz="1600" dirty="0" smtClean="0">
                <a:latin typeface="+mj-lt"/>
                <a:cs typeface="Arial" pitchFamily="34" charset="0"/>
              </a:rPr>
              <a:t>Першій лічильний пристрій                    було створено у </a:t>
            </a:r>
            <a:r>
              <a:rPr lang="en-US" sz="1600" dirty="0" smtClean="0">
                <a:latin typeface="+mj-lt"/>
                <a:cs typeface="Arial" pitchFamily="34" charset="0"/>
              </a:rPr>
              <a:t>V</a:t>
            </a:r>
            <a:r>
              <a:rPr lang="uk-UA" sz="1600" dirty="0" smtClean="0">
                <a:latin typeface="+mj-lt"/>
                <a:cs typeface="Arial" pitchFamily="34" charset="0"/>
              </a:rPr>
              <a:t> ст. до н.е. у                               . 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latin typeface="+mj-lt"/>
                <a:cs typeface="Arial" pitchFamily="34" charset="0"/>
              </a:rPr>
              <a:t>В Україні абак </a:t>
            </a:r>
            <a:r>
              <a:rPr lang="uk-UA" sz="1600" dirty="0" err="1" smtClean="0">
                <a:latin typeface="+mj-lt"/>
                <a:cs typeface="Arial" pitchFamily="34" charset="0"/>
              </a:rPr>
              <a:t>зявився</a:t>
            </a:r>
            <a:r>
              <a:rPr lang="uk-UA" sz="1600" dirty="0" smtClean="0">
                <a:latin typeface="+mj-lt"/>
                <a:cs typeface="Arial" pitchFamily="34" charset="0"/>
              </a:rPr>
              <a:t> тільки в Х</a:t>
            </a:r>
            <a:r>
              <a:rPr lang="en-US" sz="1600" dirty="0" smtClean="0">
                <a:latin typeface="+mj-lt"/>
                <a:cs typeface="Arial" pitchFamily="34" charset="0"/>
              </a:rPr>
              <a:t>V</a:t>
            </a:r>
            <a:r>
              <a:rPr lang="ru-RU" sz="1600" dirty="0" smtClean="0">
                <a:latin typeface="+mj-lt"/>
                <a:cs typeface="Arial" pitchFamily="34" charset="0"/>
              </a:rPr>
              <a:t>І ст., </a:t>
            </a:r>
            <a:r>
              <a:rPr lang="ru-RU" sz="1600" dirty="0" err="1" smtClean="0">
                <a:latin typeface="+mj-lt"/>
                <a:cs typeface="Arial" pitchFamily="34" charset="0"/>
              </a:rPr>
              <a:t>його</a:t>
            </a:r>
            <a:r>
              <a:rPr lang="ru-RU" sz="1600" dirty="0" smtClean="0">
                <a:latin typeface="+mj-lt"/>
                <a:cs typeface="Arial" pitchFamily="34" charset="0"/>
              </a:rPr>
              <a:t> </a:t>
            </a:r>
            <a:r>
              <a:rPr lang="ru-RU" sz="1600" dirty="0" err="1" smtClean="0">
                <a:latin typeface="+mj-lt"/>
                <a:cs typeface="Arial" pitchFamily="34" charset="0"/>
              </a:rPr>
              <a:t>називали</a:t>
            </a:r>
            <a:r>
              <a:rPr lang="ru-RU" sz="1600" dirty="0" smtClean="0">
                <a:latin typeface="+mj-lt"/>
                <a:cs typeface="Arial" pitchFamily="34" charset="0"/>
              </a:rPr>
              <a:t>                                  .  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latin typeface="+mj-lt"/>
                <a:cs typeface="Arial" pitchFamily="34" charset="0"/>
              </a:rPr>
              <a:t>           У 1642р. </a:t>
            </a:r>
            <a:r>
              <a:rPr lang="uk-UA" sz="1600" dirty="0" err="1" smtClean="0">
                <a:latin typeface="+mj-lt"/>
                <a:cs typeface="Arial" pitchFamily="34" charset="0"/>
              </a:rPr>
              <a:t>французьки</a:t>
            </a:r>
            <a:r>
              <a:rPr lang="uk-UA" sz="1600" dirty="0" smtClean="0">
                <a:latin typeface="+mj-lt"/>
                <a:cs typeface="Arial" pitchFamily="34" charset="0"/>
              </a:rPr>
              <a:t> математик, фізик, інженер                       створив перший механічний обчислювальний пристрій –                                                   .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latin typeface="+mj-lt"/>
                <a:cs typeface="Arial" pitchFamily="34" charset="0"/>
              </a:rPr>
              <a:t>            1674р.                                 створив                                        - обчислювальний пристрій, що виконував усі чотири арифметичні дії.</a:t>
            </a:r>
            <a:r>
              <a:rPr lang="uk-UA" sz="1600" dirty="0" smtClean="0">
                <a:cs typeface="Arial" pitchFamily="34" charset="0"/>
              </a:rPr>
              <a:t>   </a:t>
            </a:r>
            <a:endParaRPr lang="uk-UA" sz="1600" dirty="0" smtClean="0">
              <a:latin typeface="+mj-lt"/>
              <a:cs typeface="Arial" pitchFamily="34" charset="0"/>
            </a:endParaRP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latin typeface="+mj-lt"/>
                <a:cs typeface="Arial" pitchFamily="34" charset="0"/>
              </a:rPr>
              <a:t>            1834р. англійський математик та інженер                             створив першу обчислювальну машину з програмним управлінням –                              .                        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latin typeface="+mj-lt"/>
                <a:cs typeface="Arial" pitchFamily="34" charset="0"/>
              </a:rPr>
              <a:t>           Першим </a:t>
            </a:r>
            <a:r>
              <a:rPr lang="uk-UA" sz="1600" dirty="0" err="1" smtClean="0">
                <a:latin typeface="+mj-lt"/>
                <a:cs typeface="Arial" pitchFamily="34" charset="0"/>
              </a:rPr>
              <a:t>програмистом</a:t>
            </a:r>
            <a:r>
              <a:rPr lang="uk-UA" sz="1600" dirty="0" smtClean="0">
                <a:latin typeface="+mj-lt"/>
                <a:cs typeface="Arial" pitchFamily="34" charset="0"/>
              </a:rPr>
              <a:t> світу вважають                                             .</a:t>
            </a:r>
          </a:p>
        </p:txBody>
      </p:sp>
      <p:pic>
        <p:nvPicPr>
          <p:cNvPr id="28" name="Picture 2" descr="http://im7-tub-ua.yandex.net/i?id=297250929-68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3848" y="692696"/>
            <a:ext cx="792088" cy="530416"/>
          </a:xfrm>
          <a:prstGeom prst="rect">
            <a:avLst/>
          </a:prstGeom>
          <a:noFill/>
        </p:spPr>
      </p:pic>
      <p:pic>
        <p:nvPicPr>
          <p:cNvPr id="29" name="Picture 4" descr="http://im4-tub-ua.yandex.net/i?id=275480627-45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332656"/>
            <a:ext cx="1224136" cy="903748"/>
          </a:xfrm>
          <a:prstGeom prst="rect">
            <a:avLst/>
          </a:prstGeom>
          <a:noFill/>
        </p:spPr>
      </p:pic>
      <p:pic>
        <p:nvPicPr>
          <p:cNvPr id="30" name="Picture 8" descr="http://im5-tub-ua.yandex.net/i?id=379138234-57-72&amp;n=21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32040" y="1340768"/>
            <a:ext cx="1329791" cy="538971"/>
          </a:xfrm>
          <a:prstGeom prst="rect">
            <a:avLst/>
          </a:prstGeom>
          <a:noFill/>
        </p:spPr>
      </p:pic>
      <p:pic>
        <p:nvPicPr>
          <p:cNvPr id="31" name="Picture 10" descr="http://im5-tub-ua.yandex.net/i?id=184290905-55-72&amp;n=21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76056" y="2060848"/>
            <a:ext cx="792088" cy="783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2" name="Picture 16" descr="http://im3-tub-ua.yandex.net/i?id=420905194-29-72&amp;n=21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915816" y="2780928"/>
            <a:ext cx="1152128" cy="504056"/>
          </a:xfrm>
          <a:prstGeom prst="rect">
            <a:avLst/>
          </a:prstGeom>
          <a:noFill/>
        </p:spPr>
      </p:pic>
      <p:pic>
        <p:nvPicPr>
          <p:cNvPr id="33" name="Picture 2" descr="C:\Users\Денис\Downloads\i (22)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91680" y="3284984"/>
            <a:ext cx="936103" cy="864096"/>
          </a:xfrm>
          <a:prstGeom prst="rect">
            <a:avLst/>
          </a:prstGeom>
          <a:noFill/>
        </p:spPr>
      </p:pic>
      <p:pic>
        <p:nvPicPr>
          <p:cNvPr id="34" name="Picture 4" descr="C:\Users\Денис\Downloads\i (24)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716016" y="4509120"/>
            <a:ext cx="858095" cy="792088"/>
          </a:xfrm>
          <a:prstGeom prst="rect">
            <a:avLst/>
          </a:prstGeom>
          <a:noFill/>
        </p:spPr>
      </p:pic>
      <p:pic>
        <p:nvPicPr>
          <p:cNvPr id="35" name="Picture 5" descr="C:\Users\Денис\Downloads\i (25).jpg"/>
          <p:cNvPicPr>
            <a:picLocks noChangeAspect="1" noChangeArrowheads="1"/>
          </p:cNvPicPr>
          <p:nvPr/>
        </p:nvPicPr>
        <p:blipFill>
          <a:blip r:embed="rId17" cstate="print"/>
          <a:srcRect l="3846" r="7692"/>
          <a:stretch>
            <a:fillRect/>
          </a:stretch>
        </p:blipFill>
        <p:spPr bwMode="auto">
          <a:xfrm>
            <a:off x="3491880" y="5432700"/>
            <a:ext cx="1296144" cy="732603"/>
          </a:xfrm>
          <a:prstGeom prst="rect">
            <a:avLst/>
          </a:prstGeom>
          <a:noFill/>
        </p:spPr>
      </p:pic>
      <p:pic>
        <p:nvPicPr>
          <p:cNvPr id="36" name="Picture 6" descr="C:\Users\Денис\Downloads\i (30).jpg"/>
          <p:cNvPicPr>
            <a:picLocks noChangeAspect="1" noChangeArrowheads="1"/>
          </p:cNvPicPr>
          <p:nvPr/>
        </p:nvPicPr>
        <p:blipFill>
          <a:blip r:embed="rId18" cstate="print">
            <a:lum bright="-20000"/>
          </a:blip>
          <a:srcRect/>
          <a:stretch>
            <a:fillRect/>
          </a:stretch>
        </p:blipFill>
        <p:spPr bwMode="auto">
          <a:xfrm>
            <a:off x="5004048" y="5733256"/>
            <a:ext cx="1008112" cy="908720"/>
          </a:xfrm>
          <a:prstGeom prst="rect">
            <a:avLst/>
          </a:prstGeom>
          <a:noFill/>
        </p:spPr>
      </p:pic>
      <p:sp>
        <p:nvSpPr>
          <p:cNvPr id="37" name="Выноска 1 (без границы) 36"/>
          <p:cNvSpPr/>
          <p:nvPr/>
        </p:nvSpPr>
        <p:spPr>
          <a:xfrm>
            <a:off x="6516216" y="6093296"/>
            <a:ext cx="2304256" cy="576064"/>
          </a:xfrm>
          <a:prstGeom prst="callout1">
            <a:avLst>
              <a:gd name="adj1" fmla="val 94453"/>
              <a:gd name="adj2" fmla="val 99631"/>
              <a:gd name="adj3" fmla="val 132037"/>
              <a:gd name="adj4" fmla="val 112973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002060"/>
                </a:solidFill>
              </a:rPr>
              <a:t>Прочитати текст, замінюючи</a:t>
            </a:r>
          </a:p>
          <a:p>
            <a:pPr algn="ctr"/>
            <a:r>
              <a:rPr lang="uk-UA" sz="1400" dirty="0" smtClean="0">
                <a:solidFill>
                  <a:srgbClr val="002060"/>
                </a:solidFill>
              </a:rPr>
              <a:t>зображення словами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38" name="Блок-схема: знак завершения 37"/>
          <p:cNvSpPr/>
          <p:nvPr/>
        </p:nvSpPr>
        <p:spPr>
          <a:xfrm>
            <a:off x="3203848" y="1268760"/>
            <a:ext cx="720080" cy="144016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  <a:cs typeface="Arial" pitchFamily="34" charset="0"/>
              </a:rPr>
              <a:t>абак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9" name="Блок-схема: знак завершения 38"/>
          <p:cNvSpPr/>
          <p:nvPr/>
        </p:nvSpPr>
        <p:spPr>
          <a:xfrm>
            <a:off x="6516216" y="1268760"/>
            <a:ext cx="1944216" cy="144016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Стародавній Греції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0" name="Блок-схема: знак завершения 39"/>
          <p:cNvSpPr/>
          <p:nvPr/>
        </p:nvSpPr>
        <p:spPr>
          <a:xfrm>
            <a:off x="4932040" y="1844824"/>
            <a:ext cx="1368152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tx1"/>
                </a:solidFill>
                <a:cs typeface="Arial" pitchFamily="34" charset="0"/>
              </a:rPr>
              <a:t>рахівницею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1" name="Блок-схема: знак завершения 40"/>
          <p:cNvSpPr/>
          <p:nvPr/>
        </p:nvSpPr>
        <p:spPr>
          <a:xfrm>
            <a:off x="4788024" y="2708920"/>
            <a:ext cx="1368152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err="1" smtClean="0">
                <a:solidFill>
                  <a:schemeClr val="tx1"/>
                </a:solidFill>
                <a:cs typeface="Arial" pitchFamily="34" charset="0"/>
              </a:rPr>
              <a:t>Блез</a:t>
            </a:r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 Паскаль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2" name="Блок-схема: знак завершения 41"/>
          <p:cNvSpPr/>
          <p:nvPr/>
        </p:nvSpPr>
        <p:spPr>
          <a:xfrm>
            <a:off x="2771800" y="3212976"/>
            <a:ext cx="2232248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арифметичну машину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43" name="Picture 4" descr="http://im6-tub-ua.yandex.net/i?id=164741088-36-72&amp;n=21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/>
          <a:srcRect t="25200" r="5501" b="14321"/>
          <a:stretch>
            <a:fillRect/>
          </a:stretch>
        </p:blipFill>
        <p:spPr bwMode="auto">
          <a:xfrm>
            <a:off x="3851920" y="3501008"/>
            <a:ext cx="1296144" cy="622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Блок-схема: знак завершения 43"/>
          <p:cNvSpPr/>
          <p:nvPr/>
        </p:nvSpPr>
        <p:spPr>
          <a:xfrm>
            <a:off x="1403648" y="4005064"/>
            <a:ext cx="1728192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 err="1" smtClean="0">
                <a:solidFill>
                  <a:schemeClr val="tx1"/>
                </a:solidFill>
                <a:cs typeface="Arial" pitchFamily="34" charset="0"/>
              </a:rPr>
              <a:t>Готфрід</a:t>
            </a:r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uk-UA" sz="1400" b="1" dirty="0" err="1" smtClean="0">
                <a:solidFill>
                  <a:schemeClr val="tx1"/>
                </a:solidFill>
                <a:cs typeface="Arial" pitchFamily="34" charset="0"/>
              </a:rPr>
              <a:t>Лейбніц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5" name="Блок-схема: знак завершения 44"/>
          <p:cNvSpPr/>
          <p:nvPr/>
        </p:nvSpPr>
        <p:spPr>
          <a:xfrm>
            <a:off x="3851920" y="4005064"/>
            <a:ext cx="1440160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арифмометр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6" name="Блок-схема: знак завершения 45"/>
          <p:cNvSpPr/>
          <p:nvPr/>
        </p:nvSpPr>
        <p:spPr>
          <a:xfrm>
            <a:off x="4283968" y="5301208"/>
            <a:ext cx="1728192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Чарльз </a:t>
            </a:r>
            <a:r>
              <a:rPr lang="uk-UA" sz="1400" b="1" dirty="0" err="1" smtClean="0">
                <a:solidFill>
                  <a:schemeClr val="tx1"/>
                </a:solidFill>
                <a:cs typeface="Arial" pitchFamily="34" charset="0"/>
              </a:rPr>
              <a:t>Беббідж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7" name="Блок-схема: знак завершения 46"/>
          <p:cNvSpPr/>
          <p:nvPr/>
        </p:nvSpPr>
        <p:spPr>
          <a:xfrm>
            <a:off x="2915816" y="6021288"/>
            <a:ext cx="2016224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аналітичну машину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48" name="Блок-схема: знак завершения 47"/>
          <p:cNvSpPr/>
          <p:nvPr/>
        </p:nvSpPr>
        <p:spPr>
          <a:xfrm>
            <a:off x="4788024" y="6453336"/>
            <a:ext cx="1368152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Аду </a:t>
            </a:r>
            <a:r>
              <a:rPr lang="uk-UA" sz="1400" b="1" dirty="0" err="1" smtClean="0">
                <a:solidFill>
                  <a:schemeClr val="tx1"/>
                </a:solidFill>
                <a:cs typeface="Arial" pitchFamily="34" charset="0"/>
              </a:rPr>
              <a:t>Лавлес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49" name="Спокійна музика - Без слів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2" cstate="print"/>
          <a:stretch>
            <a:fillRect/>
          </a:stretch>
        </p:blipFill>
        <p:spPr>
          <a:xfrm>
            <a:off x="6300192" y="321297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4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1700808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836712"/>
            <a:ext cx="8532440" cy="4811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cs typeface="Arial" pitchFamily="34" charset="0"/>
              </a:rPr>
              <a:t>Ідея використання тонких картонних карток з дірочками (</a:t>
            </a:r>
            <a:r>
              <a:rPr lang="uk-UA" sz="1600" b="1" dirty="0" smtClean="0">
                <a:cs typeface="Arial" pitchFamily="34" charset="0"/>
              </a:rPr>
              <a:t>перфокарт</a:t>
            </a:r>
            <a:r>
              <a:rPr lang="uk-UA" sz="1600" dirty="0" smtClean="0">
                <a:cs typeface="Arial" pitchFamily="34" charset="0"/>
              </a:rPr>
              <a:t>) належить французькому винахіднику </a:t>
            </a:r>
            <a:r>
              <a:rPr lang="uk-UA" sz="1600" b="1" dirty="0" smtClean="0">
                <a:cs typeface="Arial" pitchFamily="34" charset="0"/>
              </a:rPr>
              <a:t>Жозефу </a:t>
            </a:r>
            <a:r>
              <a:rPr lang="uk-UA" sz="1600" b="1" dirty="0" err="1" smtClean="0">
                <a:cs typeface="Arial" pitchFamily="34" charset="0"/>
              </a:rPr>
              <a:t>Жаккарду</a:t>
            </a:r>
            <a:r>
              <a:rPr lang="uk-UA" sz="1600" b="1" dirty="0" smtClean="0">
                <a:cs typeface="Arial" pitchFamily="34" charset="0"/>
              </a:rPr>
              <a:t>.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cs typeface="Arial" pitchFamily="34" charset="0"/>
              </a:rPr>
              <a:t>В кінці ХІХ ст. американський вчений  </a:t>
            </a:r>
            <a:r>
              <a:rPr lang="uk-UA" sz="1600" b="1" dirty="0" smtClean="0">
                <a:cs typeface="Arial" pitchFamily="34" charset="0"/>
              </a:rPr>
              <a:t>Герман </a:t>
            </a:r>
            <a:r>
              <a:rPr lang="uk-UA" sz="1600" b="1" dirty="0" err="1" smtClean="0">
                <a:cs typeface="Arial" pitchFamily="34" charset="0"/>
              </a:rPr>
              <a:t>Голлеріт</a:t>
            </a:r>
            <a:r>
              <a:rPr lang="uk-UA" sz="1600" b="1" dirty="0" smtClean="0">
                <a:cs typeface="Arial" pitchFamily="34" charset="0"/>
              </a:rPr>
              <a:t> </a:t>
            </a:r>
            <a:r>
              <a:rPr lang="uk-UA" sz="1600" dirty="0" smtClean="0">
                <a:cs typeface="Arial" pitchFamily="34" charset="0"/>
              </a:rPr>
              <a:t>винайшов першу електричну обчислювальну машину – </a:t>
            </a:r>
            <a:r>
              <a:rPr lang="uk-UA" sz="1600" b="1" dirty="0" smtClean="0">
                <a:cs typeface="Arial" pitchFamily="34" charset="0"/>
              </a:rPr>
              <a:t>табулятор.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cs typeface="Arial" pitchFamily="34" charset="0"/>
              </a:rPr>
              <a:t>Перша      </a:t>
            </a:r>
            <a:r>
              <a:rPr lang="uk-UA" sz="1600" b="1" dirty="0" smtClean="0">
                <a:cs typeface="Arial" pitchFamily="34" charset="0"/>
              </a:rPr>
              <a:t>ЕОМ        </a:t>
            </a:r>
            <a:r>
              <a:rPr lang="uk-UA" sz="1600" dirty="0" smtClean="0">
                <a:cs typeface="Arial" pitchFamily="34" charset="0"/>
              </a:rPr>
              <a:t> на електронних лампах </a:t>
            </a:r>
            <a:r>
              <a:rPr lang="en-US" sz="1600" dirty="0" smtClean="0">
                <a:cs typeface="Arial" pitchFamily="34" charset="0"/>
              </a:rPr>
              <a:t>ENIAC </a:t>
            </a:r>
            <a:r>
              <a:rPr lang="uk-UA" sz="1600" dirty="0" smtClean="0">
                <a:cs typeface="Arial" pitchFamily="34" charset="0"/>
              </a:rPr>
              <a:t>була винайдена в США.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cs typeface="Arial" pitchFamily="34" charset="0"/>
              </a:rPr>
              <a:t>Перша радянська        </a:t>
            </a:r>
            <a:r>
              <a:rPr lang="uk-UA" sz="1600" b="1" dirty="0" smtClean="0">
                <a:cs typeface="Arial" pitchFamily="34" charset="0"/>
              </a:rPr>
              <a:t>ЕОМ           </a:t>
            </a:r>
            <a:r>
              <a:rPr lang="uk-UA" sz="1600" dirty="0" smtClean="0">
                <a:cs typeface="Arial" pitchFamily="34" charset="0"/>
              </a:rPr>
              <a:t>була створена в 1950 р. вченим </a:t>
            </a:r>
            <a:r>
              <a:rPr lang="uk-UA" sz="1600" b="1" dirty="0" smtClean="0">
                <a:cs typeface="Arial" pitchFamily="34" charset="0"/>
              </a:rPr>
              <a:t>С.О.Лебедєвим.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cs typeface="Arial" pitchFamily="34" charset="0"/>
              </a:rPr>
              <a:t>1976р. Було створено </a:t>
            </a:r>
            <a:r>
              <a:rPr lang="uk-UA" sz="1600" b="1" dirty="0" smtClean="0">
                <a:cs typeface="Arial" pitchFamily="34" charset="0"/>
              </a:rPr>
              <a:t>персональний </a:t>
            </a:r>
            <a:r>
              <a:rPr lang="uk-UA" sz="1600" b="1" dirty="0" err="1" smtClean="0">
                <a:cs typeface="Arial" pitchFamily="34" charset="0"/>
              </a:rPr>
              <a:t>компютер</a:t>
            </a:r>
            <a:r>
              <a:rPr lang="uk-UA" sz="1600" b="1" dirty="0" smtClean="0">
                <a:cs typeface="Arial" pitchFamily="34" charset="0"/>
              </a:rPr>
              <a:t> </a:t>
            </a:r>
            <a:r>
              <a:rPr lang="en-US" sz="1600" b="1" dirty="0" smtClean="0">
                <a:cs typeface="Arial" pitchFamily="34" charset="0"/>
              </a:rPr>
              <a:t>APPLE</a:t>
            </a:r>
            <a:r>
              <a:rPr lang="uk-UA" sz="1600" b="1" dirty="0" smtClean="0">
                <a:cs typeface="Arial" pitchFamily="34" charset="0"/>
              </a:rPr>
              <a:t> </a:t>
            </a:r>
            <a:r>
              <a:rPr lang="uk-UA" sz="1600" dirty="0" smtClean="0">
                <a:cs typeface="Arial" pitchFamily="34" charset="0"/>
              </a:rPr>
              <a:t>в США</a:t>
            </a:r>
            <a:endParaRPr lang="ru-RU" sz="1600" dirty="0">
              <a:cs typeface="Arial" pitchFamily="34" charset="0"/>
            </a:endParaRPr>
          </a:p>
        </p:txBody>
      </p:sp>
      <p:pic>
        <p:nvPicPr>
          <p:cNvPr id="2050" name="Picture 2" descr="C:\Users\Денис\Downloads\i (2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620688"/>
            <a:ext cx="759444" cy="1008112"/>
          </a:xfrm>
          <a:prstGeom prst="rect">
            <a:avLst/>
          </a:prstGeom>
          <a:noFill/>
        </p:spPr>
      </p:pic>
      <p:pic>
        <p:nvPicPr>
          <p:cNvPr id="2051" name="Picture 3" descr="C:\Users\Денис\Downloads\i (2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412776"/>
            <a:ext cx="1008112" cy="864096"/>
          </a:xfrm>
          <a:prstGeom prst="rect">
            <a:avLst/>
          </a:prstGeom>
          <a:noFill/>
        </p:spPr>
      </p:pic>
      <p:pic>
        <p:nvPicPr>
          <p:cNvPr id="2052" name="Picture 4" descr="C:\Users\Денис\Downloads\i (28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2786058"/>
            <a:ext cx="1296144" cy="826013"/>
          </a:xfrm>
          <a:prstGeom prst="rect">
            <a:avLst/>
          </a:prstGeom>
          <a:noFill/>
        </p:spPr>
      </p:pic>
      <p:pic>
        <p:nvPicPr>
          <p:cNvPr id="2053" name="Picture 5" descr="C:\Users\Денис\Downloads\i (29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79712" y="4005064"/>
            <a:ext cx="936104" cy="1008112"/>
          </a:xfrm>
          <a:prstGeom prst="rect">
            <a:avLst/>
          </a:prstGeom>
          <a:noFill/>
        </p:spPr>
      </p:pic>
      <p:pic>
        <p:nvPicPr>
          <p:cNvPr id="2054" name="Picture 6" descr="C:\Users\Денис\Downloads\укпу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5157192"/>
            <a:ext cx="1134126" cy="648072"/>
          </a:xfrm>
          <a:prstGeom prst="rect">
            <a:avLst/>
          </a:prstGeom>
          <a:noFill/>
        </p:spPr>
      </p:pic>
      <p:pic>
        <p:nvPicPr>
          <p:cNvPr id="2055" name="Picture 7" descr="C:\Users\Денис\Downloads\L_portrait.jpg"/>
          <p:cNvPicPr>
            <a:picLocks noChangeAspect="1" noChangeArrowheads="1"/>
          </p:cNvPicPr>
          <p:nvPr/>
        </p:nvPicPr>
        <p:blipFill>
          <a:blip r:embed="rId8" cstate="print"/>
          <a:srcRect l="8000" t="5882" r="8000" b="5882"/>
          <a:stretch>
            <a:fillRect/>
          </a:stretch>
        </p:blipFill>
        <p:spPr bwMode="auto">
          <a:xfrm>
            <a:off x="6012160" y="4077072"/>
            <a:ext cx="921702" cy="86409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 l="17543" r="10686"/>
          <a:stretch>
            <a:fillRect/>
          </a:stretch>
        </p:blipFill>
        <p:spPr bwMode="auto">
          <a:xfrm>
            <a:off x="3857620" y="1857364"/>
            <a:ext cx="857256" cy="85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23528" y="1700808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51520" y="836712"/>
            <a:ext cx="8532440" cy="5529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cs typeface="Arial" pitchFamily="34" charset="0"/>
              </a:rPr>
              <a:t>       Ідея використання тонких картонних карток   </a:t>
            </a:r>
            <a:r>
              <a:rPr lang="en-US" sz="1600" dirty="0" smtClean="0">
                <a:cs typeface="Arial" pitchFamily="34" charset="0"/>
              </a:rPr>
              <a:t>(</a:t>
            </a:r>
            <a:r>
              <a:rPr lang="uk-UA" sz="1600" dirty="0" smtClean="0">
                <a:cs typeface="Arial" pitchFamily="34" charset="0"/>
              </a:rPr>
              <a:t>                           </a:t>
            </a:r>
            <a:r>
              <a:rPr lang="en-US" sz="1600" dirty="0" smtClean="0">
                <a:cs typeface="Arial" pitchFamily="34" charset="0"/>
              </a:rPr>
              <a:t>)</a:t>
            </a:r>
            <a:r>
              <a:rPr lang="uk-UA" sz="1600" dirty="0" smtClean="0">
                <a:cs typeface="Arial" pitchFamily="34" charset="0"/>
              </a:rPr>
              <a:t> з дірочками належить французькому винахіднику                              .</a:t>
            </a:r>
            <a:endParaRPr lang="uk-UA" sz="1600" b="1" dirty="0" smtClean="0">
              <a:cs typeface="Arial" pitchFamily="34" charset="0"/>
            </a:endParaRP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cs typeface="Arial" pitchFamily="34" charset="0"/>
              </a:rPr>
              <a:t>      В кінці ХІХ ст. американський вчений                                         винайшов першу електричну обчислювальну машину –                             .</a:t>
            </a:r>
            <a:endParaRPr lang="uk-UA" sz="1600" b="1" dirty="0" smtClean="0">
              <a:cs typeface="Arial" pitchFamily="34" charset="0"/>
            </a:endParaRP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cs typeface="Arial" pitchFamily="34" charset="0"/>
              </a:rPr>
              <a:t>        Перша                           на електронних лампах </a:t>
            </a:r>
            <a:r>
              <a:rPr lang="en-US" sz="1600" dirty="0" smtClean="0">
                <a:cs typeface="Arial" pitchFamily="34" charset="0"/>
              </a:rPr>
              <a:t>ENIAC </a:t>
            </a:r>
            <a:r>
              <a:rPr lang="uk-UA" sz="1600" dirty="0" smtClean="0">
                <a:cs typeface="Arial" pitchFamily="34" charset="0"/>
              </a:rPr>
              <a:t>була винайдена в США.</a:t>
            </a: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cs typeface="Arial" pitchFamily="34" charset="0"/>
              </a:rPr>
              <a:t>        Перша радянська                        була створена в 1950 р. вченим                              .</a:t>
            </a:r>
            <a:endParaRPr lang="uk-UA" sz="1600" b="1" dirty="0" smtClean="0">
              <a:cs typeface="Arial" pitchFamily="34" charset="0"/>
            </a:endParaRPr>
          </a:p>
          <a:p>
            <a:pPr>
              <a:lnSpc>
                <a:spcPct val="250000"/>
              </a:lnSpc>
              <a:spcAft>
                <a:spcPts val="800"/>
              </a:spcAft>
            </a:pPr>
            <a:r>
              <a:rPr lang="uk-UA" sz="1600" dirty="0" smtClean="0">
                <a:cs typeface="Arial" pitchFamily="34" charset="0"/>
              </a:rPr>
              <a:t>        1976р.  було створено в США                                                </a:t>
            </a:r>
            <a:r>
              <a:rPr lang="en-US" sz="1600" dirty="0" smtClean="0">
                <a:cs typeface="Arial" pitchFamily="34" charset="0"/>
              </a:rPr>
              <a:t>APPLE</a:t>
            </a:r>
            <a:r>
              <a:rPr lang="uk-UA" sz="1600" dirty="0" smtClean="0">
                <a:cs typeface="Arial" pitchFamily="34" charset="0"/>
              </a:rPr>
              <a:t>.</a:t>
            </a:r>
            <a:endParaRPr lang="ru-RU" sz="1600" dirty="0" smtClean="0"/>
          </a:p>
          <a:p>
            <a:pPr>
              <a:lnSpc>
                <a:spcPct val="250000"/>
              </a:lnSpc>
              <a:spcAft>
                <a:spcPts val="800"/>
              </a:spcAft>
            </a:pPr>
            <a:endParaRPr lang="ru-RU" sz="1600" dirty="0">
              <a:cs typeface="Arial" pitchFamily="34" charset="0"/>
            </a:endParaRPr>
          </a:p>
        </p:txBody>
      </p:sp>
      <p:pic>
        <p:nvPicPr>
          <p:cNvPr id="15" name="Picture 2" descr="C:\Users\Денис\Downloads\i (2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4664"/>
            <a:ext cx="759444" cy="1008112"/>
          </a:xfrm>
          <a:prstGeom prst="rect">
            <a:avLst/>
          </a:prstGeom>
          <a:noFill/>
        </p:spPr>
      </p:pic>
      <p:pic>
        <p:nvPicPr>
          <p:cNvPr id="16" name="Picture 3" descr="C:\Users\Денис\Downloads\i (2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412776"/>
            <a:ext cx="1008112" cy="864096"/>
          </a:xfrm>
          <a:prstGeom prst="rect">
            <a:avLst/>
          </a:prstGeom>
          <a:noFill/>
        </p:spPr>
      </p:pic>
      <p:pic>
        <p:nvPicPr>
          <p:cNvPr id="17" name="Picture 4" descr="C:\Users\Денис\Downloads\i (28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2708920"/>
            <a:ext cx="1008112" cy="681997"/>
          </a:xfrm>
          <a:prstGeom prst="rect">
            <a:avLst/>
          </a:prstGeom>
          <a:noFill/>
        </p:spPr>
      </p:pic>
      <p:pic>
        <p:nvPicPr>
          <p:cNvPr id="18" name="Picture 5" descr="C:\Users\Денис\Downloads\i (29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4005064"/>
            <a:ext cx="802375" cy="864096"/>
          </a:xfrm>
          <a:prstGeom prst="rect">
            <a:avLst/>
          </a:prstGeom>
          <a:noFill/>
        </p:spPr>
      </p:pic>
      <p:pic>
        <p:nvPicPr>
          <p:cNvPr id="19" name="Picture 6" descr="C:\Users\Денис\Downloads\укпу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07904" y="4797152"/>
            <a:ext cx="1134126" cy="648072"/>
          </a:xfrm>
          <a:prstGeom prst="rect">
            <a:avLst/>
          </a:prstGeom>
          <a:noFill/>
        </p:spPr>
      </p:pic>
      <p:pic>
        <p:nvPicPr>
          <p:cNvPr id="20" name="Picture 7" descr="C:\Users\Денис\Downloads\L_portrait.jpg"/>
          <p:cNvPicPr>
            <a:picLocks noChangeAspect="1" noChangeArrowheads="1"/>
          </p:cNvPicPr>
          <p:nvPr/>
        </p:nvPicPr>
        <p:blipFill>
          <a:blip r:embed="rId8" cstate="print"/>
          <a:srcRect l="8000" t="5882" r="8000" b="5882"/>
          <a:stretch>
            <a:fillRect/>
          </a:stretch>
        </p:blipFill>
        <p:spPr bwMode="auto">
          <a:xfrm>
            <a:off x="6300192" y="4005064"/>
            <a:ext cx="921702" cy="864096"/>
          </a:xfrm>
          <a:prstGeom prst="rect">
            <a:avLst/>
          </a:prstGeom>
          <a:noFill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9" cstate="print"/>
          <a:srcRect l="17543" r="10686"/>
          <a:stretch>
            <a:fillRect/>
          </a:stretch>
        </p:blipFill>
        <p:spPr bwMode="auto">
          <a:xfrm>
            <a:off x="4499992" y="1916832"/>
            <a:ext cx="857256" cy="85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Блок-схема: знак завершения 21"/>
          <p:cNvSpPr/>
          <p:nvPr/>
        </p:nvSpPr>
        <p:spPr>
          <a:xfrm>
            <a:off x="4644008" y="1412776"/>
            <a:ext cx="1368152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перфокарт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3" name="Блок-схема: знак завершения 22"/>
          <p:cNvSpPr/>
          <p:nvPr/>
        </p:nvSpPr>
        <p:spPr>
          <a:xfrm>
            <a:off x="2339752" y="2132856"/>
            <a:ext cx="1944216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Жозефу </a:t>
            </a:r>
            <a:r>
              <a:rPr lang="uk-UA" sz="1400" b="1" dirty="0" err="1" smtClean="0">
                <a:solidFill>
                  <a:schemeClr val="tx1"/>
                </a:solidFill>
                <a:cs typeface="Arial" pitchFamily="34" charset="0"/>
              </a:rPr>
              <a:t>Жаккарду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4" name="Блок-схема: знак завершения 23"/>
          <p:cNvSpPr/>
          <p:nvPr/>
        </p:nvSpPr>
        <p:spPr>
          <a:xfrm>
            <a:off x="3995936" y="2708920"/>
            <a:ext cx="1584176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Герман </a:t>
            </a:r>
            <a:r>
              <a:rPr lang="uk-UA" sz="1400" b="1" dirty="0" err="1" smtClean="0">
                <a:solidFill>
                  <a:schemeClr val="tx1"/>
                </a:solidFill>
                <a:cs typeface="Arial" pitchFamily="34" charset="0"/>
              </a:rPr>
              <a:t>Голлеріт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5" name="Блок-схема: знак завершения 24"/>
          <p:cNvSpPr/>
          <p:nvPr/>
        </p:nvSpPr>
        <p:spPr>
          <a:xfrm>
            <a:off x="2771800" y="3284984"/>
            <a:ext cx="1080120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табулятор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26" name="Picture 2" descr="G:\i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31640" y="3356992"/>
            <a:ext cx="1148333" cy="714375"/>
          </a:xfrm>
          <a:prstGeom prst="rect">
            <a:avLst/>
          </a:prstGeom>
          <a:noFill/>
        </p:spPr>
      </p:pic>
      <p:sp>
        <p:nvSpPr>
          <p:cNvPr id="27" name="Блок-схема: знак завершения 26"/>
          <p:cNvSpPr/>
          <p:nvPr/>
        </p:nvSpPr>
        <p:spPr>
          <a:xfrm>
            <a:off x="1403648" y="3933056"/>
            <a:ext cx="792088" cy="144016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ЕОМ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8" name="Блок-схема: знак завершения 27"/>
          <p:cNvSpPr/>
          <p:nvPr/>
        </p:nvSpPr>
        <p:spPr>
          <a:xfrm>
            <a:off x="2267744" y="4797152"/>
            <a:ext cx="1008112" cy="144016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ЕОМ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9" name="Блок-схема: знак завершения 28"/>
          <p:cNvSpPr/>
          <p:nvPr/>
        </p:nvSpPr>
        <p:spPr>
          <a:xfrm>
            <a:off x="5868144" y="4797152"/>
            <a:ext cx="1584176" cy="216024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С.О.Лебедєвим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0" name="Блок-схема: знак завершения 29"/>
          <p:cNvSpPr/>
          <p:nvPr/>
        </p:nvSpPr>
        <p:spPr>
          <a:xfrm>
            <a:off x="2771800" y="5445224"/>
            <a:ext cx="2664296" cy="360040"/>
          </a:xfrm>
          <a:prstGeom prst="flowChartTerminator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dirty="0" smtClean="0">
                <a:solidFill>
                  <a:schemeClr val="tx1"/>
                </a:solidFill>
                <a:cs typeface="Arial" pitchFamily="34" charset="0"/>
              </a:rPr>
              <a:t>персональний </a:t>
            </a:r>
            <a:r>
              <a:rPr lang="uk-UA" sz="1400" b="1" dirty="0" err="1" smtClean="0">
                <a:solidFill>
                  <a:schemeClr val="tx1"/>
                </a:solidFill>
                <a:cs typeface="Arial" pitchFamily="34" charset="0"/>
              </a:rPr>
              <a:t>комп</a:t>
            </a:r>
            <a:r>
              <a:rPr lang="en-US" sz="1400" b="1" dirty="0" smtClean="0">
                <a:solidFill>
                  <a:schemeClr val="tx1"/>
                </a:solidFill>
                <a:cs typeface="Arial" pitchFamily="34" charset="0"/>
              </a:rPr>
              <a:t>’</a:t>
            </a:r>
            <a:r>
              <a:rPr lang="uk-UA" sz="1400" b="1" dirty="0" err="1" smtClean="0">
                <a:solidFill>
                  <a:schemeClr val="tx1"/>
                </a:solidFill>
                <a:cs typeface="Arial" pitchFamily="34" charset="0"/>
              </a:rPr>
              <a:t>ютер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1" name="Пятно 1 30"/>
          <p:cNvSpPr/>
          <p:nvPr/>
        </p:nvSpPr>
        <p:spPr>
          <a:xfrm>
            <a:off x="7340336" y="5388531"/>
            <a:ext cx="1803664" cy="1469469"/>
          </a:xfrm>
          <a:prstGeom prst="irregularSeal1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1400" b="1" dirty="0" err="1" smtClean="0">
                <a:solidFill>
                  <a:srgbClr val="C00000"/>
                </a:solidFill>
                <a:hlinkClick r:id="rId11" action="ppaction://hlinksldjump"/>
              </a:rPr>
              <a:t>“Сторінки</a:t>
            </a:r>
            <a:r>
              <a:rPr lang="uk-UA" sz="1400" b="1" dirty="0" smtClean="0">
                <a:solidFill>
                  <a:srgbClr val="C00000"/>
                </a:solidFill>
                <a:hlinkClick r:id="rId11" action="ppaction://hlinksldjump"/>
              </a:rPr>
              <a:t> </a:t>
            </a:r>
            <a:endParaRPr lang="en-US" sz="1400" b="1" dirty="0" smtClean="0">
              <a:solidFill>
                <a:srgbClr val="C00000"/>
              </a:solidFill>
              <a:hlinkClick r:id="rId11" action="ppaction://hlinksldjump"/>
            </a:endParaRPr>
          </a:p>
          <a:p>
            <a:r>
              <a:rPr lang="uk-UA" sz="1400" b="1" dirty="0" smtClean="0">
                <a:solidFill>
                  <a:srgbClr val="C00000"/>
                </a:solidFill>
                <a:hlinkClick r:id="rId11" action="ppaction://hlinksldjump"/>
              </a:rPr>
              <a:t>історії ОТ”</a:t>
            </a:r>
            <a:endParaRPr lang="uk-UA" sz="14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6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://torba.te.ua/2397-3089-thickbox/-.jpg"/>
          <p:cNvPicPr>
            <a:picLocks noChangeAspect="1" noChangeArrowheads="1"/>
          </p:cNvPicPr>
          <p:nvPr/>
        </p:nvPicPr>
        <p:blipFill>
          <a:blip r:embed="rId4" cstate="print"/>
          <a:srcRect l="29772" t="38791" r="26159" b="13852"/>
          <a:stretch>
            <a:fillRect/>
          </a:stretch>
        </p:blipFill>
        <p:spPr bwMode="auto">
          <a:xfrm>
            <a:off x="1043608" y="0"/>
            <a:ext cx="810039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ятно 1 11"/>
          <p:cNvSpPr/>
          <p:nvPr/>
        </p:nvSpPr>
        <p:spPr>
          <a:xfrm rot="21441854">
            <a:off x="28859" y="60286"/>
            <a:ext cx="3250088" cy="1329862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FF0000"/>
              </a:solidFill>
            </a:endParaRPr>
          </a:p>
          <a:p>
            <a:pPr algn="ctr"/>
            <a:r>
              <a:rPr lang="uk-UA" sz="1400" dirty="0" smtClean="0">
                <a:solidFill>
                  <a:schemeClr val="accent2">
                    <a:lumMod val="50000"/>
                  </a:schemeClr>
                </a:solidFill>
              </a:rPr>
              <a:t>Конкурс 8</a:t>
            </a:r>
          </a:p>
          <a:p>
            <a:r>
              <a:rPr lang="uk-UA" sz="1300" b="1" dirty="0" err="1" smtClean="0">
                <a:solidFill>
                  <a:schemeClr val="accent2">
                    <a:lumMod val="50000"/>
                  </a:schemeClr>
                </a:solidFill>
              </a:rPr>
              <a:t>“Дерево</a:t>
            </a:r>
            <a:r>
              <a:rPr lang="uk-UA" sz="1300" b="1" dirty="0" smtClean="0">
                <a:solidFill>
                  <a:schemeClr val="accent2">
                    <a:lumMod val="50000"/>
                  </a:schemeClr>
                </a:solidFill>
              </a:rPr>
              <a:t> поколінь ОТ” </a:t>
            </a:r>
          </a:p>
          <a:p>
            <a:pPr algn="ctr"/>
            <a:endParaRPr lang="ru-RU" dirty="0"/>
          </a:p>
        </p:txBody>
      </p:sp>
      <p:sp>
        <p:nvSpPr>
          <p:cNvPr id="13" name="Выноска 1 (без границы) 12"/>
          <p:cNvSpPr/>
          <p:nvPr/>
        </p:nvSpPr>
        <p:spPr>
          <a:xfrm>
            <a:off x="251520" y="6381328"/>
            <a:ext cx="2736304" cy="476672"/>
          </a:xfrm>
          <a:prstGeom prst="callout1">
            <a:avLst>
              <a:gd name="adj1" fmla="val 18750"/>
              <a:gd name="adj2" fmla="val -107"/>
              <a:gd name="adj3" fmla="val -160302"/>
              <a:gd name="adj4" fmla="val -7844"/>
            </a:avLst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002060"/>
                </a:solidFill>
              </a:rPr>
              <a:t>Створи дерево поколінь ЕОМ, використовуючи елементну базу</a:t>
            </a:r>
            <a:endParaRPr lang="ru-RU" sz="1400" dirty="0">
              <a:solidFill>
                <a:srgbClr val="002060"/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6012160" y="4509120"/>
            <a:ext cx="1872208" cy="1608667"/>
            <a:chOff x="5940152" y="4581128"/>
            <a:chExt cx="1375467" cy="1320635"/>
          </a:xfrm>
        </p:grpSpPr>
        <p:pic>
          <p:nvPicPr>
            <p:cNvPr id="8" name="Picture 6" descr="http://im0-tub-ua.yandex.net/i?id=24336243-21-72&amp;n=21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l="33808" t="5767" r="9929"/>
            <a:stretch>
              <a:fillRect/>
            </a:stretch>
          </p:blipFill>
          <p:spPr bwMode="auto">
            <a:xfrm>
              <a:off x="5940152" y="4581128"/>
              <a:ext cx="1375467" cy="132063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48" name="Picture 8" descr="http://im7-tub-ua.yandex.net/i?id=58730134-19-72&amp;n=21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/>
            <a:srcRect t="5040" b="9281"/>
            <a:stretch>
              <a:fillRect/>
            </a:stretch>
          </p:blipFill>
          <p:spPr bwMode="auto">
            <a:xfrm>
              <a:off x="6228184" y="4797152"/>
              <a:ext cx="745023" cy="1029699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22" name="Группа 21"/>
          <p:cNvGrpSpPr/>
          <p:nvPr/>
        </p:nvGrpSpPr>
        <p:grpSpPr>
          <a:xfrm>
            <a:off x="1907704" y="4941168"/>
            <a:ext cx="1656184" cy="1556792"/>
            <a:chOff x="2123728" y="5013176"/>
            <a:chExt cx="1296144" cy="1395704"/>
          </a:xfrm>
        </p:grpSpPr>
        <p:pic>
          <p:nvPicPr>
            <p:cNvPr id="9" name="Picture 6" descr="http://im0-tub-ua.yandex.net/i?id=24336243-21-72&amp;n=21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l="33808" t="5440" r="9929"/>
            <a:stretch>
              <a:fillRect/>
            </a:stretch>
          </p:blipFill>
          <p:spPr bwMode="auto">
            <a:xfrm>
              <a:off x="2123728" y="5013176"/>
              <a:ext cx="1296144" cy="139570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52" name="Picture 12" descr="http://im4-tub-ua.yandex.net/i?id=208256666-49-72&amp;n=21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 t="5040" r="73841"/>
            <a:stretch>
              <a:fillRect/>
            </a:stretch>
          </p:blipFill>
          <p:spPr bwMode="auto">
            <a:xfrm>
              <a:off x="2411760" y="5229200"/>
              <a:ext cx="648072" cy="103691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23" name="Группа 22"/>
          <p:cNvGrpSpPr/>
          <p:nvPr/>
        </p:nvGrpSpPr>
        <p:grpSpPr>
          <a:xfrm>
            <a:off x="755576" y="4005064"/>
            <a:ext cx="1800200" cy="1556792"/>
            <a:chOff x="1115616" y="4581128"/>
            <a:chExt cx="1224136" cy="1268760"/>
          </a:xfrm>
        </p:grpSpPr>
        <p:pic>
          <p:nvPicPr>
            <p:cNvPr id="10246" name="Picture 6" descr="http://im0-tub-ua.yandex.net/i?id=24336243-21-72&amp;n=21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l="33808" t="10529" r="9929"/>
            <a:stretch>
              <a:fillRect/>
            </a:stretch>
          </p:blipFill>
          <p:spPr bwMode="auto">
            <a:xfrm>
              <a:off x="1115616" y="4581128"/>
              <a:ext cx="1224136" cy="126876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54" name="Picture 14" descr="http://im0-tub-ua.yandex.net/i?id=121243905-09-72&amp;n=21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 cstate="print"/>
            <a:srcRect t="15120" b="4241"/>
            <a:stretch>
              <a:fillRect/>
            </a:stretch>
          </p:blipFill>
          <p:spPr bwMode="auto">
            <a:xfrm>
              <a:off x="1209724" y="4941168"/>
              <a:ext cx="957232" cy="57892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10256" name="AutoShape 16" descr="http://im7-tub-ua.yandex.net/i?id=523520324-36-72&amp;n=21">
            <a:hlinkClick r:id="rId13"/>
          </p:cNvPr>
          <p:cNvSpPr>
            <a:spLocks noChangeAspect="1" noChangeArrowheads="1"/>
          </p:cNvSpPr>
          <p:nvPr/>
        </p:nvSpPr>
        <p:spPr bwMode="auto">
          <a:xfrm>
            <a:off x="467544" y="-714375"/>
            <a:ext cx="1581150" cy="142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5" name="Группа 24"/>
          <p:cNvGrpSpPr/>
          <p:nvPr/>
        </p:nvGrpSpPr>
        <p:grpSpPr>
          <a:xfrm>
            <a:off x="7343800" y="3861048"/>
            <a:ext cx="1800200" cy="1603077"/>
            <a:chOff x="7308304" y="4437112"/>
            <a:chExt cx="1447408" cy="1315045"/>
          </a:xfrm>
        </p:grpSpPr>
        <p:pic>
          <p:nvPicPr>
            <p:cNvPr id="10" name="Picture 6" descr="http://im0-tub-ua.yandex.net/i?id=24336243-21-72&amp;n=21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l="33808" t="5476" r="9929"/>
            <a:stretch>
              <a:fillRect/>
            </a:stretch>
          </p:blipFill>
          <p:spPr bwMode="auto">
            <a:xfrm>
              <a:off x="7308304" y="4437112"/>
              <a:ext cx="1447408" cy="131504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268" name="Picture 4" descr="http://im5-tub-ua.yandex.net/i?id=142205858-16-72&amp;n=21">
              <a:hlinkClick r:id="rId14"/>
            </p:cNvPr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596336" y="4653137"/>
              <a:ext cx="864096" cy="100811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3203848" y="4293096"/>
            <a:ext cx="1656184" cy="1603077"/>
            <a:chOff x="3059832" y="4293096"/>
            <a:chExt cx="1656184" cy="1603077"/>
          </a:xfrm>
        </p:grpSpPr>
        <p:pic>
          <p:nvPicPr>
            <p:cNvPr id="11" name="Picture 6" descr="http://im0-tub-ua.yandex.net/i?id=24336243-21-72&amp;n=21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 l="33808" t="5476" r="9929"/>
            <a:stretch>
              <a:fillRect/>
            </a:stretch>
          </p:blipFill>
          <p:spPr bwMode="auto">
            <a:xfrm>
              <a:off x="3059832" y="4293096"/>
              <a:ext cx="1656184" cy="160307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270" name="Picture 6" descr="https://docs.google.com/document/pubimage?id=1tKl-3p8Ac2fIhaRt4TlbbxYUR0AbeM9DvgsS0qx4Elg&amp;image_id=1mrlEnzQBm061Rgiv70-S3E-R7t4U5m8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3347864" y="4581128"/>
              <a:ext cx="1080120" cy="108012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74 0.00856 C -0.13889 0.06638 -0.15105 0.1242 -0.18056 0.14802 C -0.21007 0.17184 -0.25695 0.16189 -0.30365 0.15195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" y="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747 -0.02822 L 0.40747 -0.0282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23 0.11471 L 0.20677 -0.2183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85 -0.13344 C 0.14323 -0.2389 0.24879 -0.34436 0.2948 -0.38969 C 0.3408 -0.43502 0.32709 -0.42068 0.31337 -0.40611 " pathEditMode="relative" ptsTypes="aaA">
                                      <p:cBhvr>
                                        <p:cTn id="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579 -0.13298 C -0.24184 -0.30735 -0.3677 -0.4815 -0.41892 -0.54903 C -0.47013 -0.61656 -0.44687 -0.5777 -0.42343 -0.53862 " pathEditMode="relative" ptsTypes="aaA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 rot="10800000" flipV="1">
            <a:off x="2087216" y="5631061"/>
            <a:ext cx="7056784" cy="1226939"/>
          </a:xfrm>
          <a:prstGeom prst="horizontalScroll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Просто мандрувати – це нудно.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А от мандрувати з метою – це </a:t>
            </a:r>
            <a:r>
              <a:rPr kumimoji="0" lang="uk-UA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захоплюче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і корисно.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b="1" i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kumimoji="0" lang="uk-UA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                 </a:t>
            </a:r>
            <a:r>
              <a:rPr kumimoji="0" lang="uk-UA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Сарджент</a:t>
            </a:r>
            <a:r>
              <a:rPr kumimoji="0" lang="uk-UA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Шрайвер</a:t>
            </a:r>
            <a:endParaRPr kumimoji="0" lang="uk-UA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 advTm="5000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3701"/>
            <a:ext cx="9144000" cy="686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ятно 1 8"/>
          <p:cNvSpPr/>
          <p:nvPr/>
        </p:nvSpPr>
        <p:spPr>
          <a:xfrm rot="21441854">
            <a:off x="24439" y="43763"/>
            <a:ext cx="3972718" cy="1154261"/>
          </a:xfrm>
          <a:prstGeom prst="irregularSeal1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FF0000"/>
              </a:solidFill>
            </a:endParaRPr>
          </a:p>
          <a:p>
            <a:pPr algn="ctr"/>
            <a:r>
              <a:rPr lang="uk-UA" sz="1400" dirty="0" smtClean="0">
                <a:solidFill>
                  <a:schemeClr val="accent2">
                    <a:lumMod val="50000"/>
                  </a:schemeClr>
                </a:solidFill>
              </a:rPr>
              <a:t>Конкурс 9</a:t>
            </a:r>
          </a:p>
          <a:p>
            <a:r>
              <a:rPr lang="uk-UA" sz="1300" b="1" dirty="0" err="1" smtClean="0">
                <a:solidFill>
                  <a:schemeClr val="accent2">
                    <a:lumMod val="50000"/>
                  </a:schemeClr>
                </a:solidFill>
              </a:rPr>
              <a:t>“Знайди</a:t>
            </a:r>
            <a:r>
              <a:rPr lang="uk-UA" sz="13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1300" b="1" dirty="0" err="1" smtClean="0">
                <a:solidFill>
                  <a:schemeClr val="accent2">
                    <a:lumMod val="50000"/>
                  </a:schemeClr>
                </a:solidFill>
              </a:rPr>
              <a:t>відповідність”</a:t>
            </a:r>
            <a:r>
              <a:rPr lang="uk-UA" sz="13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algn="ctr"/>
            <a:endParaRPr lang="ru-RU" dirty="0"/>
          </a:p>
        </p:txBody>
      </p:sp>
      <p:sp>
        <p:nvSpPr>
          <p:cNvPr id="11" name="Выноска 1 (без границы) 10"/>
          <p:cNvSpPr/>
          <p:nvPr/>
        </p:nvSpPr>
        <p:spPr>
          <a:xfrm>
            <a:off x="4932040" y="260648"/>
            <a:ext cx="3600400" cy="404664"/>
          </a:xfrm>
          <a:prstGeom prst="callout1">
            <a:avLst>
              <a:gd name="adj1" fmla="val 1310"/>
              <a:gd name="adj2" fmla="val 99375"/>
              <a:gd name="adj3" fmla="val -57045"/>
              <a:gd name="adj4" fmla="val 115010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002060"/>
                </a:solidFill>
              </a:rPr>
              <a:t>Знайдіть необхідне підключення пристроїв між собою та до мережі живлення</a:t>
            </a:r>
            <a:endParaRPr lang="ru-RU" sz="1400" dirty="0">
              <a:solidFill>
                <a:srgbClr val="002060"/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350735"/>
            <a:ext cx="1224136" cy="777883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13" name="Picture 2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5219602"/>
            <a:ext cx="936104" cy="405673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1988840"/>
            <a:ext cx="792088" cy="904186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17" name="Picture 2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1196752"/>
            <a:ext cx="670615" cy="832892"/>
          </a:xfrm>
          <a:prstGeom prst="rect">
            <a:avLst/>
          </a:prstGeom>
          <a:noFill/>
        </p:spPr>
      </p:pic>
      <p:pic>
        <p:nvPicPr>
          <p:cNvPr id="18" name="Picture 2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5589240"/>
            <a:ext cx="1008112" cy="842665"/>
          </a:xfrm>
          <a:prstGeom prst="rect">
            <a:avLst/>
          </a:prstGeom>
          <a:noFill/>
        </p:spPr>
      </p:pic>
      <p:pic>
        <p:nvPicPr>
          <p:cNvPr id="16" name="Picture 25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986" y="3035008"/>
            <a:ext cx="1728192" cy="648894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3284984"/>
            <a:ext cx="784282" cy="216024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63168" y="3789040"/>
            <a:ext cx="284496" cy="506933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3789040"/>
            <a:ext cx="280095" cy="502588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sp>
        <p:nvSpPr>
          <p:cNvPr id="26" name="Выноска со стрелкой влево 25"/>
          <p:cNvSpPr/>
          <p:nvPr/>
        </p:nvSpPr>
        <p:spPr>
          <a:xfrm>
            <a:off x="2555776" y="1412776"/>
            <a:ext cx="5904656" cy="288032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i="1" dirty="0" smtClean="0"/>
              <a:t>COM, PS/2, USB</a:t>
            </a:r>
            <a:endParaRPr lang="ru-RU" sz="1400" b="1" i="1" dirty="0"/>
          </a:p>
        </p:txBody>
      </p:sp>
      <p:sp>
        <p:nvSpPr>
          <p:cNvPr id="27" name="Выноска со стрелкой влево 26"/>
          <p:cNvSpPr/>
          <p:nvPr/>
        </p:nvSpPr>
        <p:spPr>
          <a:xfrm>
            <a:off x="2555776" y="2132856"/>
            <a:ext cx="5976664" cy="288032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i="1" dirty="0" smtClean="0"/>
              <a:t>Вихід на звуковій карті</a:t>
            </a:r>
            <a:endParaRPr lang="ru-RU" sz="1400" b="1" i="1" dirty="0"/>
          </a:p>
        </p:txBody>
      </p:sp>
      <p:sp>
        <p:nvSpPr>
          <p:cNvPr id="28" name="Выноска со стрелкой влево 27"/>
          <p:cNvSpPr/>
          <p:nvPr/>
        </p:nvSpPr>
        <p:spPr>
          <a:xfrm>
            <a:off x="2483768" y="2924944"/>
            <a:ext cx="5976664" cy="288032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b="1" i="1" dirty="0" smtClean="0"/>
              <a:t>Мережа електроживлення</a:t>
            </a:r>
            <a:endParaRPr lang="ru-RU" sz="1400" b="1" i="1" dirty="0"/>
          </a:p>
        </p:txBody>
      </p:sp>
      <p:sp>
        <p:nvSpPr>
          <p:cNvPr id="29" name="Выноска со стрелкой влево 28"/>
          <p:cNvSpPr/>
          <p:nvPr/>
        </p:nvSpPr>
        <p:spPr>
          <a:xfrm>
            <a:off x="2339752" y="3789040"/>
            <a:ext cx="6120680" cy="288032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i="1" dirty="0" smtClean="0"/>
              <a:t>COM,  USB</a:t>
            </a:r>
            <a:r>
              <a:rPr lang="uk-UA" sz="1400" b="1" i="1" dirty="0" err="1" smtClean="0"/>
              <a:t>+Мережа</a:t>
            </a:r>
            <a:r>
              <a:rPr lang="uk-UA" sz="1400" b="1" i="1" dirty="0" smtClean="0"/>
              <a:t> електроживлення</a:t>
            </a:r>
            <a:endParaRPr lang="ru-RU" sz="1400" b="1" i="1" dirty="0"/>
          </a:p>
        </p:txBody>
      </p:sp>
      <p:sp>
        <p:nvSpPr>
          <p:cNvPr id="30" name="Выноска со стрелкой влево 29"/>
          <p:cNvSpPr/>
          <p:nvPr/>
        </p:nvSpPr>
        <p:spPr>
          <a:xfrm>
            <a:off x="2411760" y="4509120"/>
            <a:ext cx="6192688" cy="288032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i="1" dirty="0" smtClean="0"/>
              <a:t>COM</a:t>
            </a:r>
            <a:r>
              <a:rPr lang="uk-UA" sz="1400" b="1" i="1" dirty="0" err="1" smtClean="0"/>
              <a:t>+Мережа</a:t>
            </a:r>
            <a:r>
              <a:rPr lang="uk-UA" sz="1400" b="1" i="1" dirty="0" smtClean="0"/>
              <a:t> електроживлення</a:t>
            </a:r>
            <a:endParaRPr lang="ru-RU" sz="1400" b="1" i="1" dirty="0"/>
          </a:p>
        </p:txBody>
      </p:sp>
      <p:sp>
        <p:nvSpPr>
          <p:cNvPr id="31" name="Выноска со стрелкой влево 30"/>
          <p:cNvSpPr/>
          <p:nvPr/>
        </p:nvSpPr>
        <p:spPr>
          <a:xfrm>
            <a:off x="2411760" y="5157192"/>
            <a:ext cx="6264696" cy="288032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400" b="1" i="1" dirty="0" smtClean="0"/>
              <a:t>Вихід на </a:t>
            </a:r>
            <a:r>
              <a:rPr lang="uk-UA" sz="1400" b="1" i="1" dirty="0" err="1" smtClean="0"/>
              <a:t>відеокарті+роз</a:t>
            </a:r>
            <a:r>
              <a:rPr lang="en-US" sz="1400" b="1" i="1" dirty="0" smtClean="0"/>
              <a:t>’</a:t>
            </a:r>
            <a:r>
              <a:rPr lang="uk-UA" sz="1400" b="1" i="1" dirty="0" err="1" smtClean="0"/>
              <a:t>єм</a:t>
            </a:r>
            <a:r>
              <a:rPr lang="uk-UA" sz="1400" b="1" i="1" dirty="0" smtClean="0"/>
              <a:t> на системному блоці</a:t>
            </a:r>
            <a:endParaRPr lang="ru-RU" sz="1400" b="1" i="1" dirty="0"/>
          </a:p>
        </p:txBody>
      </p:sp>
      <p:sp>
        <p:nvSpPr>
          <p:cNvPr id="32" name="Выноска со стрелкой влево 31"/>
          <p:cNvSpPr/>
          <p:nvPr/>
        </p:nvSpPr>
        <p:spPr>
          <a:xfrm>
            <a:off x="2483768" y="5805264"/>
            <a:ext cx="6192688" cy="288032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i="1" dirty="0" smtClean="0"/>
              <a:t>LPT, USB</a:t>
            </a:r>
            <a:r>
              <a:rPr lang="uk-UA" sz="1400" b="1" i="1" dirty="0" err="1" smtClean="0"/>
              <a:t>+Мережа</a:t>
            </a:r>
            <a:r>
              <a:rPr lang="uk-UA" sz="1400" b="1" i="1" dirty="0" smtClean="0"/>
              <a:t> електроживлення</a:t>
            </a:r>
            <a:endParaRPr lang="ru-RU" sz="1400" b="1" i="1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4DF2F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4DF2F"/>
                                      </p:to>
                                    </p:animClr>
                                    <p:set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CDCE2"/>
                                      </p:to>
                                    </p:animClr>
                                    <p:set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CDCE2"/>
                                      </p:to>
                                    </p:animClr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BFC12"/>
                                      </p:to>
                                    </p:animClr>
                                    <p:set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BFC12"/>
                                      </p:to>
                                    </p:animClr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BFC12"/>
                                      </p:to>
                                    </p:animClr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18F6"/>
                                      </p:to>
                                    </p:animClr>
                                    <p:set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18F6"/>
                                      </p:to>
                                    </p:animClr>
                                    <p:set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4CA51"/>
                                      </p:to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4CA51"/>
                                      </p:to>
                                    </p:animClr>
                                    <p:set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B4023"/>
                                      </p:to>
                                    </p:animClr>
                                    <p:set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B4023"/>
                                      </p:to>
                                    </p:animClr>
                                    <p:set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84 0.01064 L -0.06684 -0.55648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6000"/>
                            </p:stCondLst>
                            <p:childTnLst>
                              <p:par>
                                <p:cTn id="8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4 -0.00047 L -0.00417 -0.12616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-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7000"/>
                            </p:stCondLst>
                            <p:childTnLst>
                              <p:par>
                                <p:cTn id="8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99 0.09445 L -0.00799 0.23102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000"/>
                            </p:stCondLst>
                            <p:childTnLst>
                              <p:par>
                                <p:cTn id="8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98 -0.01065 L -0.0158 0.24144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9000"/>
                            </p:stCondLst>
                            <p:childTnLst>
                              <p:par>
                                <p:cTn id="9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L -0.00018 -0.18889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0"/>
                            </p:stCondLst>
                            <p:childTnLst>
                              <p:par>
                                <p:cTn id="9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-8.33333E-7 0.33333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1000"/>
                            </p:stCondLst>
                            <p:childTnLst>
                              <p:par>
                                <p:cTn id="98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0.00017 0.10509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509120"/>
            <a:ext cx="3004082" cy="208823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1628800"/>
            <a:ext cx="1797642" cy="84177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25750" y="904875"/>
            <a:ext cx="3460750" cy="2994025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411760" y="188640"/>
            <a:ext cx="31719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uk-UA" sz="3000" dirty="0"/>
              <a:t>Системний блок</a:t>
            </a: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340768"/>
            <a:ext cx="1274266" cy="113083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49713" y="5373215"/>
            <a:ext cx="1527149" cy="1145059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3218672"/>
            <a:ext cx="1436911" cy="808816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11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4797152"/>
            <a:ext cx="1085184" cy="100687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12" name="Picture 1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487007"/>
            <a:ext cx="1413769" cy="1105780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sp>
        <p:nvSpPr>
          <p:cNvPr id="13" name="AutoShape 14"/>
          <p:cNvSpPr>
            <a:spLocks noChangeArrowheads="1"/>
          </p:cNvSpPr>
          <p:nvPr/>
        </p:nvSpPr>
        <p:spPr bwMode="auto">
          <a:xfrm>
            <a:off x="300038" y="836712"/>
            <a:ext cx="1535658" cy="288032"/>
          </a:xfrm>
          <a:prstGeom prst="wedgeRoundRectCallout">
            <a:avLst>
              <a:gd name="adj1" fmla="val 22884"/>
              <a:gd name="adj2" fmla="val 150000"/>
              <a:gd name="adj3" fmla="val 16667"/>
            </a:avLst>
          </a:prstGeom>
          <a:ln>
            <a:headEnd/>
            <a:tailEnd type="none" w="lg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sz="1600" dirty="0"/>
              <a:t>блок живлення</a:t>
            </a:r>
          </a:p>
        </p:txBody>
      </p:sp>
      <p:sp>
        <p:nvSpPr>
          <p:cNvPr id="14" name="AutoShape 16"/>
          <p:cNvSpPr>
            <a:spLocks noChangeArrowheads="1"/>
          </p:cNvSpPr>
          <p:nvPr/>
        </p:nvSpPr>
        <p:spPr bwMode="auto">
          <a:xfrm>
            <a:off x="2339752" y="4005064"/>
            <a:ext cx="792087" cy="360040"/>
          </a:xfrm>
          <a:prstGeom prst="wedgeRoundRectCallout">
            <a:avLst>
              <a:gd name="adj1" fmla="val 3034"/>
              <a:gd name="adj2" fmla="val 144935"/>
              <a:gd name="adj3" fmla="val 16667"/>
            </a:avLst>
          </a:prstGeom>
          <a:ln>
            <a:headEnd/>
            <a:tailEnd type="none" w="lg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sz="1600" dirty="0"/>
              <a:t>порти</a:t>
            </a:r>
          </a:p>
        </p:txBody>
      </p:sp>
      <p:sp>
        <p:nvSpPr>
          <p:cNvPr id="15" name="AutoShape 18"/>
          <p:cNvSpPr>
            <a:spLocks noChangeArrowheads="1"/>
          </p:cNvSpPr>
          <p:nvPr/>
        </p:nvSpPr>
        <p:spPr bwMode="auto">
          <a:xfrm>
            <a:off x="0" y="6481762"/>
            <a:ext cx="1979712" cy="376238"/>
          </a:xfrm>
          <a:prstGeom prst="wedgeRoundRectCallout">
            <a:avLst>
              <a:gd name="adj1" fmla="val -5970"/>
              <a:gd name="adj2" fmla="val -210875"/>
              <a:gd name="adj3" fmla="val 16667"/>
            </a:avLst>
          </a:prstGeom>
          <a:ln>
            <a:headEnd/>
            <a:tailEnd type="none" w="lg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sz="1600" dirty="0"/>
              <a:t>материнська плата</a:t>
            </a: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auto">
          <a:xfrm>
            <a:off x="3995936" y="4437112"/>
            <a:ext cx="1152128" cy="288032"/>
          </a:xfrm>
          <a:prstGeom prst="wedgeRoundRectCallout">
            <a:avLst>
              <a:gd name="adj1" fmla="val -2907"/>
              <a:gd name="adj2" fmla="val 104009"/>
              <a:gd name="adj3" fmla="val 16667"/>
            </a:avLst>
          </a:prstGeom>
          <a:ln>
            <a:headEnd/>
            <a:tailEnd type="none" w="lg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sz="1600" dirty="0"/>
              <a:t>процесор</a:t>
            </a:r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>
            <a:off x="4684713" y="6165304"/>
            <a:ext cx="1327447" cy="549821"/>
          </a:xfrm>
          <a:prstGeom prst="wedgeRoundRectCallout">
            <a:avLst>
              <a:gd name="adj1" fmla="val -30185"/>
              <a:gd name="adj2" fmla="val -96997"/>
              <a:gd name="adj3" fmla="val 16667"/>
            </a:avLst>
          </a:prstGeom>
          <a:ln>
            <a:headEnd/>
            <a:tailEnd type="none" w="lg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sz="1600" dirty="0"/>
              <a:t>оперативна пам’ять</a:t>
            </a:r>
          </a:p>
        </p:txBody>
      </p:sp>
      <p:sp>
        <p:nvSpPr>
          <p:cNvPr id="18" name="AutoShape 21"/>
          <p:cNvSpPr>
            <a:spLocks noChangeArrowheads="1"/>
          </p:cNvSpPr>
          <p:nvPr/>
        </p:nvSpPr>
        <p:spPr bwMode="auto">
          <a:xfrm>
            <a:off x="7452320" y="4293096"/>
            <a:ext cx="1152128" cy="304229"/>
          </a:xfrm>
          <a:prstGeom prst="wedgeRoundRectCallout">
            <a:avLst>
              <a:gd name="adj1" fmla="val -37565"/>
              <a:gd name="adj2" fmla="val 112023"/>
              <a:gd name="adj3" fmla="val 16667"/>
            </a:avLst>
          </a:prstGeom>
          <a:ln>
            <a:headEnd/>
            <a:tailEnd type="none" w="lg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sz="1600" dirty="0"/>
              <a:t>вінчестер</a:t>
            </a:r>
          </a:p>
        </p:txBody>
      </p:sp>
      <p:sp>
        <p:nvSpPr>
          <p:cNvPr id="19" name="AutoShape 22"/>
          <p:cNvSpPr>
            <a:spLocks noChangeArrowheads="1"/>
          </p:cNvSpPr>
          <p:nvPr/>
        </p:nvSpPr>
        <p:spPr bwMode="auto">
          <a:xfrm>
            <a:off x="7308304" y="2564904"/>
            <a:ext cx="1224136" cy="536327"/>
          </a:xfrm>
          <a:prstGeom prst="wedgeRoundRectCallout">
            <a:avLst>
              <a:gd name="adj1" fmla="val 46"/>
              <a:gd name="adj2" fmla="val 83639"/>
              <a:gd name="adj3" fmla="val 16667"/>
            </a:avLst>
          </a:prstGeom>
          <a:ln>
            <a:headEnd/>
            <a:tailEnd type="none" w="lg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sz="1600" dirty="0"/>
              <a:t>дисковод для дискет</a:t>
            </a:r>
          </a:p>
        </p:txBody>
      </p:sp>
      <p:sp>
        <p:nvSpPr>
          <p:cNvPr id="20" name="AutoShape 23"/>
          <p:cNvSpPr>
            <a:spLocks noChangeArrowheads="1"/>
          </p:cNvSpPr>
          <p:nvPr/>
        </p:nvSpPr>
        <p:spPr bwMode="auto">
          <a:xfrm>
            <a:off x="7740352" y="980728"/>
            <a:ext cx="980777" cy="553813"/>
          </a:xfrm>
          <a:prstGeom prst="wedgeRoundRectCallout">
            <a:avLst>
              <a:gd name="adj1" fmla="val -21569"/>
              <a:gd name="adj2" fmla="val 119745"/>
              <a:gd name="adj3" fmla="val 16667"/>
            </a:avLst>
          </a:prstGeom>
          <a:ln>
            <a:headEnd/>
            <a:tailEnd type="none" w="lg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sz="1400" dirty="0"/>
              <a:t>дисковод</a:t>
            </a:r>
            <a:r>
              <a:rPr lang="ru-RU" sz="1400" dirty="0"/>
              <a:t> С</a:t>
            </a:r>
            <a:r>
              <a:rPr lang="en-US" sz="1400" dirty="0"/>
              <a:t>D (DVD)</a:t>
            </a:r>
            <a:endParaRPr lang="ru-RU" sz="1400" dirty="0"/>
          </a:p>
        </p:txBody>
      </p:sp>
      <p:sp>
        <p:nvSpPr>
          <p:cNvPr id="21" name="AutoShape 24"/>
          <p:cNvSpPr>
            <a:spLocks noChangeArrowheads="1"/>
          </p:cNvSpPr>
          <p:nvPr/>
        </p:nvSpPr>
        <p:spPr bwMode="auto">
          <a:xfrm rot="20386509">
            <a:off x="1576953" y="1476513"/>
            <a:ext cx="1230887" cy="24403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AutoShape 25"/>
          <p:cNvSpPr>
            <a:spLocks noChangeArrowheads="1"/>
          </p:cNvSpPr>
          <p:nvPr/>
        </p:nvSpPr>
        <p:spPr bwMode="auto">
          <a:xfrm rot="17403168">
            <a:off x="2873100" y="3799488"/>
            <a:ext cx="1436962" cy="15893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26"/>
          <p:cNvSpPr>
            <a:spLocks noChangeArrowheads="1"/>
          </p:cNvSpPr>
          <p:nvPr/>
        </p:nvSpPr>
        <p:spPr bwMode="auto">
          <a:xfrm rot="8905378">
            <a:off x="3272734" y="5278616"/>
            <a:ext cx="799329" cy="21408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 rot="10800000">
            <a:off x="3059832" y="6021288"/>
            <a:ext cx="943222" cy="216024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AutoShape 28"/>
          <p:cNvSpPr>
            <a:spLocks noChangeArrowheads="1"/>
          </p:cNvSpPr>
          <p:nvPr/>
        </p:nvSpPr>
        <p:spPr bwMode="auto">
          <a:xfrm rot="5400000">
            <a:off x="1307393" y="4029310"/>
            <a:ext cx="1282127" cy="22552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AutoShape 29"/>
          <p:cNvSpPr>
            <a:spLocks noChangeArrowheads="1"/>
          </p:cNvSpPr>
          <p:nvPr/>
        </p:nvSpPr>
        <p:spPr bwMode="auto">
          <a:xfrm rot="12398307">
            <a:off x="5659190" y="1496650"/>
            <a:ext cx="744537" cy="207801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AutoShape 30"/>
          <p:cNvSpPr>
            <a:spLocks noChangeArrowheads="1"/>
          </p:cNvSpPr>
          <p:nvPr/>
        </p:nvSpPr>
        <p:spPr bwMode="auto">
          <a:xfrm rot="14013805">
            <a:off x="5436848" y="2405707"/>
            <a:ext cx="1809789" cy="2332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AutoShape 31"/>
          <p:cNvSpPr>
            <a:spLocks noChangeArrowheads="1"/>
          </p:cNvSpPr>
          <p:nvPr/>
        </p:nvSpPr>
        <p:spPr bwMode="auto">
          <a:xfrm rot="14299639">
            <a:off x="4883582" y="3519950"/>
            <a:ext cx="2698634" cy="207561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AutoShape 17"/>
          <p:cNvSpPr>
            <a:spLocks noChangeArrowheads="1"/>
          </p:cNvSpPr>
          <p:nvPr/>
        </p:nvSpPr>
        <p:spPr bwMode="auto">
          <a:xfrm>
            <a:off x="467544" y="4365104"/>
            <a:ext cx="1331640" cy="559246"/>
          </a:xfrm>
          <a:prstGeom prst="wedgeRoundRectCallout">
            <a:avLst>
              <a:gd name="adj1" fmla="val 3236"/>
              <a:gd name="adj2" fmla="val 88602"/>
              <a:gd name="adj3" fmla="val 16667"/>
            </a:avLst>
          </a:prstGeom>
          <a:ln>
            <a:headEnd/>
            <a:tailEnd type="none" w="lg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sz="1600" dirty="0" err="1"/>
              <a:t>слоти</a:t>
            </a:r>
            <a:r>
              <a:rPr lang="uk-UA" sz="1600" dirty="0"/>
              <a:t> розширення</a:t>
            </a: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708920"/>
            <a:ext cx="2096482" cy="1379736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sp>
        <p:nvSpPr>
          <p:cNvPr id="34" name="AutoShape 15"/>
          <p:cNvSpPr>
            <a:spLocks noChangeArrowheads="1"/>
          </p:cNvSpPr>
          <p:nvPr/>
        </p:nvSpPr>
        <p:spPr bwMode="auto">
          <a:xfrm>
            <a:off x="179512" y="2708920"/>
            <a:ext cx="1296144" cy="288032"/>
          </a:xfrm>
          <a:prstGeom prst="wedgeRoundRectCallout">
            <a:avLst>
              <a:gd name="adj1" fmla="val 43148"/>
              <a:gd name="adj2" fmla="val 150000"/>
              <a:gd name="adj3" fmla="val 16667"/>
            </a:avLst>
          </a:prstGeom>
          <a:ln>
            <a:headEnd/>
            <a:tailEnd type="none" w="lg" len="lg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sz="1600" dirty="0" err="1"/>
              <a:t>відеокарта</a:t>
            </a:r>
            <a:endParaRPr lang="uk-UA" sz="1600" dirty="0"/>
          </a:p>
        </p:txBody>
      </p:sp>
      <p:sp>
        <p:nvSpPr>
          <p:cNvPr id="32" name="Пятно 1 31"/>
          <p:cNvSpPr/>
          <p:nvPr/>
        </p:nvSpPr>
        <p:spPr>
          <a:xfrm rot="21441854">
            <a:off x="20708" y="25496"/>
            <a:ext cx="4770591" cy="1010395"/>
          </a:xfrm>
          <a:prstGeom prst="irregularSeal1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FF0000"/>
              </a:solidFill>
            </a:endParaRPr>
          </a:p>
          <a:p>
            <a:pPr algn="ctr"/>
            <a:r>
              <a:rPr lang="uk-UA" sz="1200" dirty="0" smtClean="0">
                <a:solidFill>
                  <a:srgbClr val="00B0F0"/>
                </a:solidFill>
              </a:rPr>
              <a:t>Конкурс 8</a:t>
            </a:r>
          </a:p>
          <a:p>
            <a:r>
              <a:rPr lang="uk-UA" sz="1200" b="1" dirty="0" smtClean="0">
                <a:solidFill>
                  <a:srgbClr val="00B0F0"/>
                </a:solidFill>
              </a:rPr>
              <a:t>  “ Внутрішні пристрої </a:t>
            </a:r>
            <a:r>
              <a:rPr lang="uk-UA" sz="1200" b="1" dirty="0" err="1" smtClean="0">
                <a:solidFill>
                  <a:srgbClr val="00B0F0"/>
                </a:solidFill>
              </a:rPr>
              <a:t>комп</a:t>
            </a:r>
            <a:r>
              <a:rPr lang="en-US" sz="1200" b="1" dirty="0" smtClean="0">
                <a:solidFill>
                  <a:srgbClr val="00B0F0"/>
                </a:solidFill>
              </a:rPr>
              <a:t>’</a:t>
            </a:r>
            <a:r>
              <a:rPr lang="uk-UA" sz="1200" b="1" dirty="0" err="1" smtClean="0">
                <a:solidFill>
                  <a:srgbClr val="00B0F0"/>
                </a:solidFill>
              </a:rPr>
              <a:t>ютера”</a:t>
            </a:r>
            <a:endParaRPr lang="uk-UA" sz="1200" b="1" dirty="0" smtClean="0">
              <a:solidFill>
                <a:srgbClr val="00B0F0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35" name="Picture 1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46708">
            <a:off x="7441465" y="5150597"/>
            <a:ext cx="1396241" cy="123426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sp>
        <p:nvSpPr>
          <p:cNvPr id="36" name="Выноска 1 (без границы) 35"/>
          <p:cNvSpPr/>
          <p:nvPr/>
        </p:nvSpPr>
        <p:spPr>
          <a:xfrm>
            <a:off x="6372200" y="188640"/>
            <a:ext cx="1728192" cy="504056"/>
          </a:xfrm>
          <a:prstGeom prst="callout1">
            <a:avLst>
              <a:gd name="adj1" fmla="val -10315"/>
              <a:gd name="adj2" fmla="val 100651"/>
              <a:gd name="adj3" fmla="val -36238"/>
              <a:gd name="adj4" fmla="val 157977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00B0F0"/>
                </a:solidFill>
              </a:rPr>
              <a:t>Укажіть пристрої</a:t>
            </a:r>
          </a:p>
          <a:p>
            <a:pPr algn="ctr"/>
            <a:r>
              <a:rPr lang="uk-UA" sz="1400" dirty="0" smtClean="0">
                <a:solidFill>
                  <a:srgbClr val="00B0F0"/>
                </a:solidFill>
              </a:rPr>
              <a:t> системного блоку</a:t>
            </a:r>
            <a:endParaRPr lang="ru-RU" sz="1400" dirty="0">
              <a:solidFill>
                <a:srgbClr val="00B0F0"/>
              </a:solidFill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509120"/>
            <a:ext cx="3004082" cy="208823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1628800"/>
            <a:ext cx="1797642" cy="84177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25750" y="904875"/>
            <a:ext cx="3460750" cy="2994025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41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340768"/>
            <a:ext cx="1274266" cy="113083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42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49713" y="5373215"/>
            <a:ext cx="1527149" cy="1145059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43" name="Picture 1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264" y="3218672"/>
            <a:ext cx="1436911" cy="808816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44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4797152"/>
            <a:ext cx="1085184" cy="100687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45" name="Picture 1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4208" y="4487007"/>
            <a:ext cx="1413769" cy="1105780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sp>
        <p:nvSpPr>
          <p:cNvPr id="46" name="AutoShape 14"/>
          <p:cNvSpPr>
            <a:spLocks noChangeArrowheads="1"/>
          </p:cNvSpPr>
          <p:nvPr/>
        </p:nvSpPr>
        <p:spPr bwMode="auto">
          <a:xfrm>
            <a:off x="300038" y="836712"/>
            <a:ext cx="1535658" cy="288032"/>
          </a:xfrm>
          <a:prstGeom prst="wedgeRoundRectCallout">
            <a:avLst>
              <a:gd name="adj1" fmla="val 22884"/>
              <a:gd name="adj2" fmla="val 150000"/>
              <a:gd name="adj3" fmla="val 16667"/>
            </a:avLst>
          </a:prstGeom>
          <a:ln>
            <a:headEnd/>
            <a:tailEnd type="none" w="lg" len="lg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1600" dirty="0"/>
              <a:t>блок живлення</a:t>
            </a:r>
          </a:p>
        </p:txBody>
      </p:sp>
      <p:sp>
        <p:nvSpPr>
          <p:cNvPr id="47" name="AutoShape 16"/>
          <p:cNvSpPr>
            <a:spLocks noChangeArrowheads="1"/>
          </p:cNvSpPr>
          <p:nvPr/>
        </p:nvSpPr>
        <p:spPr bwMode="auto">
          <a:xfrm>
            <a:off x="2339752" y="4005064"/>
            <a:ext cx="792087" cy="360040"/>
          </a:xfrm>
          <a:prstGeom prst="wedgeRoundRectCallout">
            <a:avLst>
              <a:gd name="adj1" fmla="val 3034"/>
              <a:gd name="adj2" fmla="val 144935"/>
              <a:gd name="adj3" fmla="val 16667"/>
            </a:avLst>
          </a:prstGeom>
          <a:ln>
            <a:headEnd/>
            <a:tailEnd type="none" w="lg" len="lg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1600" dirty="0"/>
              <a:t>порти</a:t>
            </a:r>
          </a:p>
        </p:txBody>
      </p:sp>
      <p:sp>
        <p:nvSpPr>
          <p:cNvPr id="48" name="AutoShape 18"/>
          <p:cNvSpPr>
            <a:spLocks noChangeArrowheads="1"/>
          </p:cNvSpPr>
          <p:nvPr/>
        </p:nvSpPr>
        <p:spPr bwMode="auto">
          <a:xfrm>
            <a:off x="0" y="6481762"/>
            <a:ext cx="1979712" cy="376238"/>
          </a:xfrm>
          <a:prstGeom prst="wedgeRoundRectCallout">
            <a:avLst>
              <a:gd name="adj1" fmla="val -5970"/>
              <a:gd name="adj2" fmla="val -210875"/>
              <a:gd name="adj3" fmla="val 16667"/>
            </a:avLst>
          </a:prstGeom>
          <a:ln>
            <a:headEnd/>
            <a:tailEnd type="none" w="lg" len="lg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1600" dirty="0"/>
              <a:t>материнська плата</a:t>
            </a:r>
          </a:p>
        </p:txBody>
      </p:sp>
      <p:sp>
        <p:nvSpPr>
          <p:cNvPr id="49" name="AutoShape 19"/>
          <p:cNvSpPr>
            <a:spLocks noChangeArrowheads="1"/>
          </p:cNvSpPr>
          <p:nvPr/>
        </p:nvSpPr>
        <p:spPr bwMode="auto">
          <a:xfrm>
            <a:off x="3995936" y="4437112"/>
            <a:ext cx="1152128" cy="288032"/>
          </a:xfrm>
          <a:prstGeom prst="wedgeRoundRectCallout">
            <a:avLst>
              <a:gd name="adj1" fmla="val -2907"/>
              <a:gd name="adj2" fmla="val 104009"/>
              <a:gd name="adj3" fmla="val 16667"/>
            </a:avLst>
          </a:prstGeom>
          <a:ln>
            <a:headEnd/>
            <a:tailEnd type="none" w="lg" len="lg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1600" dirty="0"/>
              <a:t>процесор</a:t>
            </a:r>
          </a:p>
        </p:txBody>
      </p:sp>
      <p:sp>
        <p:nvSpPr>
          <p:cNvPr id="50" name="AutoShape 20"/>
          <p:cNvSpPr>
            <a:spLocks noChangeArrowheads="1"/>
          </p:cNvSpPr>
          <p:nvPr/>
        </p:nvSpPr>
        <p:spPr bwMode="auto">
          <a:xfrm>
            <a:off x="4684713" y="6165304"/>
            <a:ext cx="1327447" cy="549821"/>
          </a:xfrm>
          <a:prstGeom prst="wedgeRoundRectCallout">
            <a:avLst>
              <a:gd name="adj1" fmla="val -30185"/>
              <a:gd name="adj2" fmla="val -96997"/>
              <a:gd name="adj3" fmla="val 16667"/>
            </a:avLst>
          </a:prstGeom>
          <a:ln>
            <a:headEnd/>
            <a:tailEnd type="none" w="lg" len="lg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1600" dirty="0"/>
              <a:t>оперативна пам’ять</a:t>
            </a:r>
          </a:p>
        </p:txBody>
      </p:sp>
      <p:sp>
        <p:nvSpPr>
          <p:cNvPr id="51" name="AutoShape 21"/>
          <p:cNvSpPr>
            <a:spLocks noChangeArrowheads="1"/>
          </p:cNvSpPr>
          <p:nvPr/>
        </p:nvSpPr>
        <p:spPr bwMode="auto">
          <a:xfrm>
            <a:off x="7452320" y="4293096"/>
            <a:ext cx="1152128" cy="304229"/>
          </a:xfrm>
          <a:prstGeom prst="wedgeRoundRectCallout">
            <a:avLst>
              <a:gd name="adj1" fmla="val -37565"/>
              <a:gd name="adj2" fmla="val 112023"/>
              <a:gd name="adj3" fmla="val 16667"/>
            </a:avLst>
          </a:prstGeom>
          <a:ln>
            <a:headEnd/>
            <a:tailEnd type="none" w="lg" len="lg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1600" dirty="0"/>
              <a:t>вінчестер</a:t>
            </a:r>
          </a:p>
        </p:txBody>
      </p:sp>
      <p:sp>
        <p:nvSpPr>
          <p:cNvPr id="52" name="AutoShape 22"/>
          <p:cNvSpPr>
            <a:spLocks noChangeArrowheads="1"/>
          </p:cNvSpPr>
          <p:nvPr/>
        </p:nvSpPr>
        <p:spPr bwMode="auto">
          <a:xfrm>
            <a:off x="7308304" y="2564904"/>
            <a:ext cx="1224136" cy="536327"/>
          </a:xfrm>
          <a:prstGeom prst="wedgeRoundRectCallout">
            <a:avLst>
              <a:gd name="adj1" fmla="val 46"/>
              <a:gd name="adj2" fmla="val 83639"/>
              <a:gd name="adj3" fmla="val 16667"/>
            </a:avLst>
          </a:prstGeom>
          <a:ln>
            <a:headEnd/>
            <a:tailEnd type="none" w="lg" len="lg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1600" dirty="0"/>
              <a:t>дисковод для дискет</a:t>
            </a:r>
          </a:p>
        </p:txBody>
      </p:sp>
      <p:sp>
        <p:nvSpPr>
          <p:cNvPr id="53" name="AutoShape 23"/>
          <p:cNvSpPr>
            <a:spLocks noChangeArrowheads="1"/>
          </p:cNvSpPr>
          <p:nvPr/>
        </p:nvSpPr>
        <p:spPr bwMode="auto">
          <a:xfrm>
            <a:off x="7740352" y="980728"/>
            <a:ext cx="980777" cy="553813"/>
          </a:xfrm>
          <a:prstGeom prst="wedgeRoundRectCallout">
            <a:avLst>
              <a:gd name="adj1" fmla="val -21569"/>
              <a:gd name="adj2" fmla="val 119745"/>
              <a:gd name="adj3" fmla="val 16667"/>
            </a:avLst>
          </a:prstGeom>
          <a:ln>
            <a:headEnd/>
            <a:tailEnd type="none" w="lg" len="lg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1400" dirty="0"/>
              <a:t>дисковод</a:t>
            </a:r>
            <a:r>
              <a:rPr lang="ru-RU" sz="1400" dirty="0"/>
              <a:t> С</a:t>
            </a:r>
            <a:r>
              <a:rPr lang="en-US" sz="1400" dirty="0"/>
              <a:t>D (DVD)</a:t>
            </a:r>
            <a:endParaRPr lang="ru-RU" sz="1400" dirty="0"/>
          </a:p>
        </p:txBody>
      </p:sp>
      <p:sp>
        <p:nvSpPr>
          <p:cNvPr id="54" name="AutoShape 24"/>
          <p:cNvSpPr>
            <a:spLocks noChangeArrowheads="1"/>
          </p:cNvSpPr>
          <p:nvPr/>
        </p:nvSpPr>
        <p:spPr bwMode="auto">
          <a:xfrm rot="20386509">
            <a:off x="1576953" y="1476513"/>
            <a:ext cx="1230887" cy="24403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55" name="AutoShape 25"/>
          <p:cNvSpPr>
            <a:spLocks noChangeArrowheads="1"/>
          </p:cNvSpPr>
          <p:nvPr/>
        </p:nvSpPr>
        <p:spPr bwMode="auto">
          <a:xfrm rot="17403168">
            <a:off x="2873100" y="3799488"/>
            <a:ext cx="1436962" cy="15893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26"/>
          <p:cNvSpPr>
            <a:spLocks noChangeArrowheads="1"/>
          </p:cNvSpPr>
          <p:nvPr/>
        </p:nvSpPr>
        <p:spPr bwMode="auto">
          <a:xfrm rot="8905378">
            <a:off x="3272734" y="5278616"/>
            <a:ext cx="799329" cy="214088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27"/>
          <p:cNvSpPr>
            <a:spLocks noChangeArrowheads="1"/>
          </p:cNvSpPr>
          <p:nvPr/>
        </p:nvSpPr>
        <p:spPr bwMode="auto">
          <a:xfrm rot="10800000">
            <a:off x="3059832" y="6021288"/>
            <a:ext cx="943222" cy="216024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AutoShape 28"/>
          <p:cNvSpPr>
            <a:spLocks noChangeArrowheads="1"/>
          </p:cNvSpPr>
          <p:nvPr/>
        </p:nvSpPr>
        <p:spPr bwMode="auto">
          <a:xfrm rot="5400000">
            <a:off x="1307393" y="4029310"/>
            <a:ext cx="1282127" cy="22552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59" name="AutoShape 29"/>
          <p:cNvSpPr>
            <a:spLocks noChangeArrowheads="1"/>
          </p:cNvSpPr>
          <p:nvPr/>
        </p:nvSpPr>
        <p:spPr bwMode="auto">
          <a:xfrm rot="12398307">
            <a:off x="5659190" y="1496650"/>
            <a:ext cx="744537" cy="207801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AutoShape 30"/>
          <p:cNvSpPr>
            <a:spLocks noChangeArrowheads="1"/>
          </p:cNvSpPr>
          <p:nvPr/>
        </p:nvSpPr>
        <p:spPr bwMode="auto">
          <a:xfrm rot="14013805">
            <a:off x="5436848" y="2405707"/>
            <a:ext cx="1809789" cy="2332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AutoShape 31"/>
          <p:cNvSpPr>
            <a:spLocks noChangeArrowheads="1"/>
          </p:cNvSpPr>
          <p:nvPr/>
        </p:nvSpPr>
        <p:spPr bwMode="auto">
          <a:xfrm rot="14299639">
            <a:off x="4883582" y="3519950"/>
            <a:ext cx="2698634" cy="207561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FFFF"/>
          </a:solidFill>
          <a:ln w="12700">
            <a:solidFill>
              <a:schemeClr val="accent2"/>
            </a:solidFill>
            <a:miter lim="800000"/>
            <a:headEnd/>
            <a:tailEnd type="none" w="lg" len="lg"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AutoShape 17"/>
          <p:cNvSpPr>
            <a:spLocks noChangeArrowheads="1"/>
          </p:cNvSpPr>
          <p:nvPr/>
        </p:nvSpPr>
        <p:spPr bwMode="auto">
          <a:xfrm>
            <a:off x="467544" y="4365104"/>
            <a:ext cx="1331640" cy="559246"/>
          </a:xfrm>
          <a:prstGeom prst="wedgeRoundRectCallout">
            <a:avLst>
              <a:gd name="adj1" fmla="val 3236"/>
              <a:gd name="adj2" fmla="val 88602"/>
              <a:gd name="adj3" fmla="val 16667"/>
            </a:avLst>
          </a:prstGeom>
          <a:ln>
            <a:headEnd/>
            <a:tailEnd type="none" w="lg" len="lg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1600" dirty="0" err="1"/>
              <a:t>слоти</a:t>
            </a:r>
            <a:r>
              <a:rPr lang="uk-UA" sz="1600" dirty="0"/>
              <a:t> розширення</a:t>
            </a:r>
          </a:p>
        </p:txBody>
      </p: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708920"/>
            <a:ext cx="2096482" cy="1379736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sp>
        <p:nvSpPr>
          <p:cNvPr id="64" name="AutoShape 15"/>
          <p:cNvSpPr>
            <a:spLocks noChangeArrowheads="1"/>
          </p:cNvSpPr>
          <p:nvPr/>
        </p:nvSpPr>
        <p:spPr bwMode="auto">
          <a:xfrm>
            <a:off x="179512" y="2708920"/>
            <a:ext cx="1296144" cy="288032"/>
          </a:xfrm>
          <a:prstGeom prst="wedgeRoundRectCallout">
            <a:avLst>
              <a:gd name="adj1" fmla="val 43148"/>
              <a:gd name="adj2" fmla="val 150000"/>
              <a:gd name="adj3" fmla="val 16667"/>
            </a:avLst>
          </a:prstGeom>
          <a:ln>
            <a:headEnd/>
            <a:tailEnd type="none" w="lg" len="lg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uk-UA" sz="1600" dirty="0" err="1"/>
              <a:t>відеокарта</a:t>
            </a:r>
            <a:endParaRPr lang="uk-UA" sz="1600" dirty="0"/>
          </a:p>
        </p:txBody>
      </p:sp>
      <p:sp>
        <p:nvSpPr>
          <p:cNvPr id="65" name="Пятно 1 64"/>
          <p:cNvSpPr/>
          <p:nvPr/>
        </p:nvSpPr>
        <p:spPr>
          <a:xfrm rot="21441854">
            <a:off x="20708" y="25496"/>
            <a:ext cx="4770591" cy="1010395"/>
          </a:xfrm>
          <a:prstGeom prst="irregularSeal1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FF0000"/>
              </a:solidFill>
            </a:endParaRPr>
          </a:p>
          <a:p>
            <a:pPr algn="ctr"/>
            <a:r>
              <a:rPr lang="uk-UA" sz="1200" dirty="0" smtClean="0">
                <a:solidFill>
                  <a:schemeClr val="tx2">
                    <a:lumMod val="50000"/>
                  </a:schemeClr>
                </a:solidFill>
              </a:rPr>
              <a:t>Конкурс 10</a:t>
            </a:r>
          </a:p>
          <a:p>
            <a:r>
              <a:rPr lang="uk-UA" sz="1200" b="1" dirty="0" smtClean="0">
                <a:solidFill>
                  <a:schemeClr val="tx2">
                    <a:lumMod val="50000"/>
                  </a:schemeClr>
                </a:solidFill>
              </a:rPr>
              <a:t>  “ Внутрішні пристрої </a:t>
            </a:r>
            <a:r>
              <a:rPr lang="uk-UA" sz="1200" b="1" dirty="0" err="1" smtClean="0">
                <a:solidFill>
                  <a:schemeClr val="tx2">
                    <a:lumMod val="50000"/>
                  </a:schemeClr>
                </a:solidFill>
              </a:rPr>
              <a:t>комп</a:t>
            </a:r>
            <a:r>
              <a:rPr lang="en-US" sz="1200" b="1" dirty="0" smtClean="0">
                <a:solidFill>
                  <a:schemeClr val="tx2">
                    <a:lumMod val="50000"/>
                  </a:schemeClr>
                </a:solidFill>
              </a:rPr>
              <a:t>’</a:t>
            </a:r>
            <a:r>
              <a:rPr lang="uk-UA" sz="1200" b="1" dirty="0" err="1" smtClean="0">
                <a:solidFill>
                  <a:schemeClr val="tx2">
                    <a:lumMod val="50000"/>
                  </a:schemeClr>
                </a:solidFill>
              </a:rPr>
              <a:t>ютера”</a:t>
            </a:r>
            <a:endParaRPr lang="uk-UA" sz="1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66" name="Picture 10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46708">
            <a:off x="7441465" y="5150597"/>
            <a:ext cx="1396241" cy="1234262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sp>
        <p:nvSpPr>
          <p:cNvPr id="67" name="Выноска 1 (без границы) 66"/>
          <p:cNvSpPr/>
          <p:nvPr/>
        </p:nvSpPr>
        <p:spPr>
          <a:xfrm>
            <a:off x="6372200" y="188640"/>
            <a:ext cx="1728192" cy="504056"/>
          </a:xfrm>
          <a:prstGeom prst="callout1">
            <a:avLst>
              <a:gd name="adj1" fmla="val -10315"/>
              <a:gd name="adj2" fmla="val 100651"/>
              <a:gd name="adj3" fmla="val -36238"/>
              <a:gd name="adj4" fmla="val 157977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chemeClr val="tx2">
                    <a:lumMod val="50000"/>
                  </a:schemeClr>
                </a:solidFill>
              </a:rPr>
              <a:t>Укажіть пристрої</a:t>
            </a:r>
          </a:p>
          <a:p>
            <a:pPr algn="ctr"/>
            <a:r>
              <a:rPr lang="uk-UA" sz="1400" dirty="0" smtClean="0">
                <a:solidFill>
                  <a:schemeClr val="tx2">
                    <a:lumMod val="50000"/>
                  </a:schemeClr>
                </a:solidFill>
              </a:rPr>
              <a:t> системного блоку</a:t>
            </a:r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7092280" y="2204864"/>
            <a:ext cx="216024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/>
              <a:t>1</a:t>
            </a:r>
            <a:endParaRPr lang="ru-RU" sz="1600" b="1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6948264" y="5229200"/>
            <a:ext cx="216024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/>
              <a:t>3</a:t>
            </a:r>
            <a:endParaRPr lang="ru-RU" sz="1600" b="1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7236296" y="3789040"/>
            <a:ext cx="216024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/>
              <a:t>2</a:t>
            </a:r>
            <a:endParaRPr lang="ru-RU" sz="1600" b="1" dirty="0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323528" y="2204864"/>
            <a:ext cx="216024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/>
              <a:t>4</a:t>
            </a:r>
            <a:endParaRPr lang="ru-RU" sz="1600" b="1" dirty="0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2123728" y="2924944"/>
            <a:ext cx="216024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/>
              <a:t>5</a:t>
            </a:r>
            <a:endParaRPr lang="ru-RU" sz="1600" b="1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611560" y="5661248"/>
            <a:ext cx="216024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/>
              <a:t>6</a:t>
            </a:r>
            <a:endParaRPr lang="ru-RU" sz="1600" b="1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4499992" y="5013176"/>
            <a:ext cx="216024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/>
              <a:t>7</a:t>
            </a:r>
            <a:endParaRPr lang="ru-RU" sz="1600" b="1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5148064" y="5589240"/>
            <a:ext cx="216024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/>
              <a:t>8</a:t>
            </a:r>
            <a:endParaRPr lang="ru-RU" sz="1600" b="1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1115616" y="5229200"/>
            <a:ext cx="216024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b="1" dirty="0" smtClean="0"/>
              <a:t>9</a:t>
            </a:r>
            <a:endParaRPr lang="ru-RU" sz="1600" b="1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2339752" y="4437112"/>
            <a:ext cx="360040" cy="21602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200" b="1" dirty="0" smtClean="0"/>
              <a:t>10</a:t>
            </a:r>
            <a:endParaRPr lang="ru-RU" sz="1200" b="1" dirty="0"/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62" grpId="0" animBg="1"/>
      <p:bldP spid="6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unr.edu.ar/files/notas/640x__img_secretarias_a83a008addd1d925e8259ca6808096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378462" cy="6858000"/>
          </a:xfrm>
          <a:prstGeom prst="rect">
            <a:avLst/>
          </a:prstGeom>
          <a:noFill/>
        </p:spPr>
      </p:pic>
      <p:graphicFrame>
        <p:nvGraphicFramePr>
          <p:cNvPr id="3" name="Схема 2"/>
          <p:cNvGraphicFramePr/>
          <p:nvPr/>
        </p:nvGraphicFramePr>
        <p:xfrm>
          <a:off x="0" y="404664"/>
          <a:ext cx="3976694" cy="3032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4932040" y="548680"/>
          <a:ext cx="3976694" cy="3032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0" y="3429000"/>
          <a:ext cx="3976694" cy="3032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4932040" y="3573016"/>
          <a:ext cx="3976694" cy="30321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sp>
        <p:nvSpPr>
          <p:cNvPr id="8" name="Пятно 1 2"/>
          <p:cNvSpPr/>
          <p:nvPr/>
        </p:nvSpPr>
        <p:spPr>
          <a:xfrm rot="21441854">
            <a:off x="2369761" y="90683"/>
            <a:ext cx="3976027" cy="1396594"/>
          </a:xfrm>
          <a:prstGeom prst="irregularSeal1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rgbClr val="FF0000"/>
              </a:solidFill>
            </a:endParaRPr>
          </a:p>
          <a:p>
            <a:pPr algn="ctr"/>
            <a:r>
              <a:rPr lang="uk-UA" sz="1400" b="1" dirty="0" smtClean="0">
                <a:solidFill>
                  <a:schemeClr val="accent5">
                    <a:lumMod val="50000"/>
                  </a:schemeClr>
                </a:solidFill>
              </a:rPr>
              <a:t>Конкурс 11</a:t>
            </a:r>
          </a:p>
          <a:p>
            <a:pPr algn="ctr"/>
            <a:r>
              <a:rPr lang="uk-UA" sz="1600" b="1" dirty="0" err="1" smtClean="0">
                <a:solidFill>
                  <a:srgbClr val="FA44D7"/>
                </a:solidFill>
              </a:rPr>
              <a:t>“Безмежний</a:t>
            </a:r>
            <a:r>
              <a:rPr lang="uk-UA" sz="1600" b="1" dirty="0" smtClean="0">
                <a:solidFill>
                  <a:srgbClr val="FA44D7"/>
                </a:solidFill>
              </a:rPr>
              <a:t> простір</a:t>
            </a:r>
          </a:p>
          <a:p>
            <a:pPr algn="ctr"/>
            <a:r>
              <a:rPr lang="uk-UA" sz="1600" b="1" dirty="0" err="1" smtClean="0">
                <a:solidFill>
                  <a:srgbClr val="FA44D7"/>
                </a:solidFill>
              </a:rPr>
              <a:t>Інформатики”</a:t>
            </a:r>
            <a:endParaRPr lang="uk-UA" sz="1600" b="1" dirty="0" smtClean="0">
              <a:solidFill>
                <a:srgbClr val="FA44D7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9" name="Выноска 1 (без границы) 5"/>
          <p:cNvSpPr/>
          <p:nvPr/>
        </p:nvSpPr>
        <p:spPr>
          <a:xfrm>
            <a:off x="2915816" y="6381328"/>
            <a:ext cx="2736304" cy="214314"/>
          </a:xfrm>
          <a:prstGeom prst="callout1">
            <a:avLst>
              <a:gd name="adj1" fmla="val -10315"/>
              <a:gd name="adj2" fmla="val 100651"/>
              <a:gd name="adj3" fmla="val 199802"/>
              <a:gd name="adj4" fmla="val 124452"/>
            </a:avLst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smtClean="0">
                <a:solidFill>
                  <a:srgbClr val="002060"/>
                </a:solidFill>
              </a:rPr>
              <a:t>Різнорівневі завдання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lev.ru/netcat_files/330/367/h_deb72a45292ec70dd39ae8222a339760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007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-88571" y="1"/>
            <a:ext cx="9232571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29417" y="3429000"/>
            <a:ext cx="4712251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Головні</a:t>
            </a:r>
            <a:r>
              <a:rPr lang="ru-RU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пристрої</a:t>
            </a:r>
            <a:r>
              <a:rPr lang="ru-RU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комп</a:t>
            </a:r>
            <a:r>
              <a:rPr lang="en-US" sz="28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ru-RU" sz="28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ютера</a:t>
            </a:r>
            <a:endParaRPr lang="ru-RU" sz="28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0722" y="4797152"/>
            <a:ext cx="4563301" cy="461665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Системний</a:t>
            </a:r>
            <a:r>
              <a:rPr lang="ru-RU" sz="2400" b="1" cap="none" spc="0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 блок, </a:t>
            </a:r>
            <a:r>
              <a:rPr lang="ru-RU" sz="2400" b="1" cap="none" spc="0" dirty="0" err="1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мікропроцесор</a:t>
            </a:r>
            <a:endParaRPr lang="ru-RU" sz="2400" b="1" cap="none" spc="0" dirty="0">
              <a:ln w="17780" cmpd="sng">
                <a:solidFill>
                  <a:srgbClr val="C00000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668344" y="188640"/>
            <a:ext cx="1278046" cy="1148102"/>
            <a:chOff x="1333377" y="909890"/>
            <a:chExt cx="1278046" cy="1148102"/>
          </a:xfrm>
          <a:scene3d>
            <a:camera prst="orthographicFront"/>
            <a:lightRig rig="flat" dir="t"/>
          </a:scene3d>
        </p:grpSpPr>
        <p:sp>
          <p:nvSpPr>
            <p:cNvPr id="8" name="Овал 7">
              <a:hlinkClick r:id="rId3" action="ppaction://hlinksldjump"/>
            </p:cNvPr>
            <p:cNvSpPr/>
            <p:nvPr/>
          </p:nvSpPr>
          <p:spPr>
            <a:xfrm>
              <a:off x="1333377" y="909890"/>
              <a:ext cx="1278046" cy="114810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1520543" y="1078026"/>
              <a:ext cx="903714" cy="81183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>
                  <a:solidFill>
                    <a:schemeClr val="bg1"/>
                  </a:solidFill>
                </a:rPr>
                <a:t>Апаратне  забезпечення</a:t>
              </a:r>
              <a:endParaRPr lang="uk-UA" sz="1100" b="1" kern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lev.ru/netcat_files/330/367/h_deb72a45292ec70dd39ae8222a339760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0070C0">
                <a:tint val="45000"/>
                <a:satMod val="400000"/>
              </a:srgbClr>
            </a:duotone>
            <a:lum bright="-20000"/>
          </a:blip>
          <a:srcRect/>
          <a:stretch>
            <a:fillRect/>
          </a:stretch>
        </p:blipFill>
        <p:spPr bwMode="auto">
          <a:xfrm>
            <a:off x="0" y="1"/>
            <a:ext cx="9232571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3645024"/>
            <a:ext cx="8252964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dirty="0" smtClean="0">
                <a:solidFill>
                  <a:srgbClr val="FFFF00"/>
                </a:solidFill>
              </a:rPr>
              <a:t>Укажіть, в яких пристроях не використовується пам’ять на основі флеш-технологій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7" name="Picture 2" descr="C:\Users\Денис\Downloads\i (31).jpg"/>
          <p:cNvPicPr>
            <a:picLocks noChangeAspect="1" noChangeArrowheads="1"/>
          </p:cNvPicPr>
          <p:nvPr/>
        </p:nvPicPr>
        <p:blipFill>
          <a:blip r:embed="rId3" cstate="print"/>
          <a:srcRect r="-1471"/>
          <a:stretch>
            <a:fillRect/>
          </a:stretch>
        </p:blipFill>
        <p:spPr bwMode="auto">
          <a:xfrm>
            <a:off x="251520" y="1916832"/>
            <a:ext cx="1440160" cy="1064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3" descr="C:\Users\Денис\Downloads\i (3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412776"/>
            <a:ext cx="1584176" cy="11881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1988840"/>
            <a:ext cx="1455105" cy="1285343"/>
          </a:xfrm>
          <a:prstGeom prst="rect">
            <a:avLst/>
          </a:prstGeom>
          <a:noFill/>
          <a:ln w="12700">
            <a:noFill/>
            <a:miter lim="800000"/>
            <a:headEnd/>
            <a:tailEnd type="none" w="lg" len="lg"/>
          </a:ln>
          <a:effectLst/>
        </p:spPr>
      </p:pic>
      <p:pic>
        <p:nvPicPr>
          <p:cNvPr id="66562" name="Picture 2" descr="http://im2-tub-ua.yandex.net/i?id=213775396-46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7704" y="2391476"/>
            <a:ext cx="1368152" cy="1026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6564" name="Picture 4" descr="http://im8-tub-ua.yandex.net/i?id=172186869-11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 l="11340" t="10080"/>
          <a:stretch>
            <a:fillRect/>
          </a:stretch>
        </p:blipFill>
        <p:spPr bwMode="auto">
          <a:xfrm>
            <a:off x="3347864" y="1196752"/>
            <a:ext cx="1440160" cy="1095470"/>
          </a:xfrm>
          <a:prstGeom prst="rect">
            <a:avLst/>
          </a:prstGeom>
          <a:noFill/>
        </p:spPr>
      </p:pic>
      <p:grpSp>
        <p:nvGrpSpPr>
          <p:cNvPr id="13" name="Группа 12"/>
          <p:cNvGrpSpPr/>
          <p:nvPr/>
        </p:nvGrpSpPr>
        <p:grpSpPr>
          <a:xfrm>
            <a:off x="7668344" y="188640"/>
            <a:ext cx="1278046" cy="1080120"/>
            <a:chOff x="1333377" y="909890"/>
            <a:chExt cx="1278046" cy="1148102"/>
          </a:xfrm>
          <a:scene3d>
            <a:camera prst="orthographicFront"/>
            <a:lightRig rig="flat" dir="t"/>
          </a:scene3d>
        </p:grpSpPr>
        <p:sp>
          <p:nvSpPr>
            <p:cNvPr id="14" name="Овал 13">
              <a:hlinkClick r:id="rId10" action="ppaction://hlinksldjump"/>
            </p:cNvPr>
            <p:cNvSpPr/>
            <p:nvPr/>
          </p:nvSpPr>
          <p:spPr>
            <a:xfrm>
              <a:off x="1333377" y="909890"/>
              <a:ext cx="1278046" cy="114810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Овал 4"/>
            <p:cNvSpPr/>
            <p:nvPr/>
          </p:nvSpPr>
          <p:spPr>
            <a:xfrm>
              <a:off x="1520543" y="1078026"/>
              <a:ext cx="903714" cy="81183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>
                  <a:solidFill>
                    <a:schemeClr val="bg1"/>
                  </a:solidFill>
                </a:rPr>
                <a:t>Апаратне  забезпечення</a:t>
              </a:r>
              <a:endParaRPr lang="uk-UA" sz="1100" b="1" kern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0.08229 -4.81481E-6 C 0.11927 -4.81481E-6 0.16476 0.11019 0.16476 0.2 L 0.16476 0.4 " pathEditMode="relative" rAng="0" ptsTypes="FfFF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0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0.11024 1.85185E-6 C 0.15972 1.85185E-6 0.22066 0.1544 0.22066 0.28009 L 0.22066 0.56065 " pathEditMode="relative" rAng="0" ptsTypes="FfFF">
                                      <p:cBhvr>
                                        <p:cTn id="46" dur="2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" y="2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lev.ru/netcat_files/330/367/h_deb72a45292ec70dd39ae8222a339760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0070C0">
                <a:tint val="45000"/>
                <a:satMod val="400000"/>
              </a:srgbClr>
            </a:duotone>
            <a:lum bright="-30000"/>
          </a:blip>
          <a:srcRect/>
          <a:stretch>
            <a:fillRect/>
          </a:stretch>
        </p:blipFill>
        <p:spPr bwMode="auto">
          <a:xfrm>
            <a:off x="-88571" y="0"/>
            <a:ext cx="9232571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99515" y="3429000"/>
            <a:ext cx="5972083" cy="83099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Програма, що керує роботою </a:t>
            </a:r>
          </a:p>
          <a:p>
            <a:pPr algn="ctr"/>
            <a:r>
              <a:rPr lang="uk-UA" sz="2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зовнішнім пристроєм введення-виведення</a:t>
            </a:r>
            <a:endParaRPr lang="ru-RU" sz="2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85746" y="4797152"/>
            <a:ext cx="1353256" cy="4616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C00000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Драйвер</a:t>
            </a:r>
            <a:endParaRPr lang="ru-RU" sz="2400" b="1" cap="none" spc="0" dirty="0">
              <a:ln w="17780" cmpd="sng">
                <a:solidFill>
                  <a:srgbClr val="C00000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668344" y="188640"/>
            <a:ext cx="1278046" cy="1148102"/>
            <a:chOff x="1333377" y="909890"/>
            <a:chExt cx="1278046" cy="1148102"/>
          </a:xfrm>
          <a:scene3d>
            <a:camera prst="orthographicFront"/>
            <a:lightRig rig="flat" dir="t"/>
          </a:scene3d>
        </p:grpSpPr>
        <p:sp>
          <p:nvSpPr>
            <p:cNvPr id="8" name="Овал 7">
              <a:hlinkClick r:id="rId3" action="ppaction://hlinksldjump"/>
            </p:cNvPr>
            <p:cNvSpPr/>
            <p:nvPr/>
          </p:nvSpPr>
          <p:spPr>
            <a:xfrm>
              <a:off x="1333377" y="909890"/>
              <a:ext cx="1278046" cy="114810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1520543" y="1078026"/>
              <a:ext cx="903714" cy="81183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>
                  <a:solidFill>
                    <a:schemeClr val="bg1"/>
                  </a:solidFill>
                </a:rPr>
                <a:t>Апаратне  забезпечення</a:t>
              </a:r>
              <a:endParaRPr lang="uk-UA" sz="1100" b="1" kern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lev.ru/netcat_files/330/367/h_deb72a45292ec70dd39ae8222a339760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0070C0">
                <a:tint val="45000"/>
                <a:satMod val="400000"/>
              </a:srgbClr>
            </a:duotone>
            <a:lum bright="-40000"/>
          </a:blip>
          <a:srcRect/>
          <a:stretch>
            <a:fillRect/>
          </a:stretch>
        </p:blipFill>
        <p:spPr bwMode="auto">
          <a:xfrm>
            <a:off x="-88571" y="1"/>
            <a:ext cx="9232571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3429000"/>
            <a:ext cx="8107333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 означають записи в каталозі персональних </a:t>
            </a:r>
            <a:r>
              <a:rPr lang="uk-UA" sz="20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комп</a:t>
            </a:r>
            <a:r>
              <a:rPr lang="en-US" sz="2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ru-RU" sz="2000" b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ютерів</a:t>
            </a:r>
            <a:r>
              <a:rPr lang="ru-RU" sz="2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  <a:endParaRPr lang="en-US" sz="2000" b="1" cap="none" spc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en-US" sz="2000" b="1" dirty="0" smtClean="0">
              <a:ln w="1905"/>
              <a:solidFill>
                <a:srgbClr val="FF373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sz="2000" b="1" dirty="0" smtClean="0">
                <a:ln w="1905"/>
                <a:solidFill>
                  <a:srgbClr val="FF373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AMD </a:t>
            </a:r>
            <a:r>
              <a:rPr lang="en-US" b="1" dirty="0" smtClean="0">
                <a:ln w="1905"/>
                <a:solidFill>
                  <a:srgbClr val="FF373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Athlon</a:t>
            </a:r>
            <a:r>
              <a:rPr lang="en-US" b="1" baseline="30000" dirty="0" smtClean="0">
                <a:ln w="1905"/>
                <a:solidFill>
                  <a:srgbClr val="FF373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TM</a:t>
            </a:r>
            <a:r>
              <a:rPr lang="en-US" b="1" dirty="0" smtClean="0">
                <a:ln w="1905"/>
                <a:solidFill>
                  <a:srgbClr val="FF373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64 </a:t>
            </a:r>
            <a:r>
              <a:rPr lang="en-US" sz="2000" b="1" dirty="0" smtClean="0">
                <a:ln w="1905"/>
                <a:solidFill>
                  <a:srgbClr val="FF373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X2 ; 2.1 GHz; 3 GB Memory; 512 MB  VRAM;  320 GB HDD.</a:t>
            </a:r>
            <a:endParaRPr lang="ru-RU" sz="2400" b="1" cap="none" spc="0" dirty="0">
              <a:ln w="1905"/>
              <a:solidFill>
                <a:srgbClr val="FF373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668344" y="188640"/>
            <a:ext cx="1278046" cy="1148102"/>
            <a:chOff x="1333377" y="909890"/>
            <a:chExt cx="1278046" cy="1148102"/>
          </a:xfrm>
          <a:scene3d>
            <a:camera prst="orthographicFront"/>
            <a:lightRig rig="flat" dir="t"/>
          </a:scene3d>
        </p:grpSpPr>
        <p:sp>
          <p:nvSpPr>
            <p:cNvPr id="8" name="Овал 7">
              <a:hlinkClick r:id="rId3" action="ppaction://hlinksldjump"/>
            </p:cNvPr>
            <p:cNvSpPr/>
            <p:nvPr/>
          </p:nvSpPr>
          <p:spPr>
            <a:xfrm>
              <a:off x="1333377" y="909890"/>
              <a:ext cx="1278046" cy="114810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1520543" y="1078026"/>
              <a:ext cx="903714" cy="81183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>
                  <a:solidFill>
                    <a:schemeClr val="bg1"/>
                  </a:solidFill>
                </a:rPr>
                <a:t>Апаратне  забезпечення</a:t>
              </a:r>
              <a:endParaRPr lang="uk-UA" sz="1100" b="1" kern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 descr="http://media.nn.ru/data/ufiles/4/56/10/561018.BlueNova.jpg"/>
          <p:cNvSpPr>
            <a:spLocks noChangeAspect="1" noChangeArrowheads="1"/>
          </p:cNvSpPr>
          <p:nvPr/>
        </p:nvSpPr>
        <p:spPr bwMode="auto">
          <a:xfrm>
            <a:off x="63500" y="-136525"/>
            <a:ext cx="5457825" cy="4095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2" name="AutoShape 4" descr="http://media.nn.ru/data/ufiles/4/56/10/561018.BlueNova.jpg"/>
          <p:cNvSpPr>
            <a:spLocks noChangeAspect="1" noChangeArrowheads="1"/>
          </p:cNvSpPr>
          <p:nvPr/>
        </p:nvSpPr>
        <p:spPr bwMode="auto">
          <a:xfrm>
            <a:off x="63500" y="-136525"/>
            <a:ext cx="5457825" cy="4095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3494" name="Picture 6" descr="http://media.nn.ru/data/ufiles/4/56/10/561018.BlueNova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6199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187624" y="2852936"/>
            <a:ext cx="5507726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err="1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Інтерфейс</a:t>
            </a:r>
            <a:r>
              <a:rPr lang="ru-RU" sz="2800" b="1" cap="none" spc="0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ОС </a:t>
            </a:r>
            <a:r>
              <a:rPr lang="en-US" sz="2800" b="1" cap="none" spc="0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Windows </a:t>
            </a:r>
            <a:r>
              <a:rPr lang="uk-UA" sz="2800" b="1" cap="none" spc="0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називають</a:t>
            </a:r>
            <a:endParaRPr lang="ru-RU" sz="2800" b="1" cap="none" spc="0" dirty="0">
              <a:ln w="1905"/>
              <a:solidFill>
                <a:schemeClr val="tx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4005064"/>
            <a:ext cx="2185214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300" dirty="0" err="1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графічним</a:t>
            </a:r>
            <a:endParaRPr lang="ru-RU" sz="2800" b="1" cap="none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7865954" y="188640"/>
            <a:ext cx="1278046" cy="1148102"/>
            <a:chOff x="1365163" y="923599"/>
            <a:chExt cx="1278046" cy="1148102"/>
          </a:xfrm>
          <a:scene3d>
            <a:camera prst="orthographicFront"/>
            <a:lightRig rig="flat" dir="t"/>
          </a:scene3d>
        </p:grpSpPr>
        <p:sp>
          <p:nvSpPr>
            <p:cNvPr id="10" name="Овал 9">
              <a:hlinkClick r:id="rId3" action="ppaction://hlinksldjump"/>
            </p:cNvPr>
            <p:cNvSpPr/>
            <p:nvPr/>
          </p:nvSpPr>
          <p:spPr>
            <a:xfrm>
              <a:off x="1365163" y="923599"/>
              <a:ext cx="1278046" cy="114810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Овал 4"/>
            <p:cNvSpPr/>
            <p:nvPr/>
          </p:nvSpPr>
          <p:spPr>
            <a:xfrm>
              <a:off x="1552329" y="1091735"/>
              <a:ext cx="903714" cy="81183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Системне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програмне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забезпечення</a:t>
              </a:r>
              <a:endParaRPr lang="uk-UA" sz="1100" b="1" kern="12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 descr="http://media.nn.ru/data/ufiles/4/56/10/561018.BlueNova.jpg"/>
          <p:cNvSpPr>
            <a:spLocks noChangeAspect="1" noChangeArrowheads="1"/>
          </p:cNvSpPr>
          <p:nvPr/>
        </p:nvSpPr>
        <p:spPr bwMode="auto">
          <a:xfrm>
            <a:off x="63500" y="-136525"/>
            <a:ext cx="5457825" cy="4095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2" name="AutoShape 4" descr="http://media.nn.ru/data/ufiles/4/56/10/561018.BlueNova.jpg"/>
          <p:cNvSpPr>
            <a:spLocks noChangeAspect="1" noChangeArrowheads="1"/>
          </p:cNvSpPr>
          <p:nvPr/>
        </p:nvSpPr>
        <p:spPr bwMode="auto">
          <a:xfrm>
            <a:off x="63500" y="-136525"/>
            <a:ext cx="5457825" cy="4095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3494" name="Picture 6" descr="http://media.nn.ru/data/ufiles/4/56/10/561018.BlueNova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</a:blip>
          <a:srcRect/>
          <a:stretch>
            <a:fillRect/>
          </a:stretch>
        </p:blipFill>
        <p:spPr bwMode="auto">
          <a:xfrm>
            <a:off x="0" y="-3990"/>
            <a:ext cx="9144000" cy="686199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7584" y="2708920"/>
            <a:ext cx="7996741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err="1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</a:t>
            </a:r>
            <a:r>
              <a:rPr lang="ru-RU" sz="2400" b="1" cap="none" spc="0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cap="none" spc="0" dirty="0" err="1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явля</a:t>
            </a:r>
            <a:r>
              <a:rPr lang="uk-UA" sz="2400" b="1" cap="none" spc="0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є</a:t>
            </a:r>
            <a:r>
              <a:rPr lang="ru-RU" sz="2400" b="1" cap="none" spc="0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собою метод </a:t>
            </a:r>
            <a:r>
              <a:rPr lang="ru-RU" sz="2400" b="1" cap="none" spc="0" dirty="0" err="1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роботи</a:t>
            </a:r>
            <a:r>
              <a:rPr lang="ru-RU" sz="2400" b="1" cap="none" spc="0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cap="none" spc="0" dirty="0" err="1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ru-RU" sz="2400" b="1" cap="none" spc="0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файлами</a:t>
            </a:r>
            <a:r>
              <a:rPr lang="uk-UA" sz="24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4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Drag  and Drop</a:t>
            </a:r>
            <a:r>
              <a:rPr lang="uk-UA" sz="24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r>
              <a:rPr lang="ru-RU" sz="2400" b="1" cap="none" spc="0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400" b="1" cap="none" spc="0" dirty="0">
              <a:ln w="1905"/>
              <a:solidFill>
                <a:schemeClr val="tx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907" y="4005064"/>
            <a:ext cx="3339569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300" dirty="0" err="1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перетягнути</a:t>
            </a:r>
            <a:r>
              <a:rPr lang="ru-RU" sz="20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000" b="1" cap="none" spc="300" dirty="0" err="1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й</a:t>
            </a:r>
            <a:r>
              <a:rPr lang="ru-RU" sz="20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2000" b="1" cap="none" spc="300" dirty="0" err="1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кинути</a:t>
            </a:r>
            <a:endParaRPr lang="ru-RU" sz="2000" b="1" cap="none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865954" y="188640"/>
            <a:ext cx="1278046" cy="1148102"/>
            <a:chOff x="1365163" y="923599"/>
            <a:chExt cx="1278046" cy="1148102"/>
          </a:xfrm>
          <a:scene3d>
            <a:camera prst="orthographicFront"/>
            <a:lightRig rig="flat" dir="t"/>
          </a:scene3d>
        </p:grpSpPr>
        <p:sp>
          <p:nvSpPr>
            <p:cNvPr id="8" name="Овал 7">
              <a:hlinkClick r:id="rId3" action="ppaction://hlinksldjump"/>
            </p:cNvPr>
            <p:cNvSpPr/>
            <p:nvPr/>
          </p:nvSpPr>
          <p:spPr>
            <a:xfrm>
              <a:off x="1365163" y="923599"/>
              <a:ext cx="1278046" cy="114810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Овал 4"/>
            <p:cNvSpPr/>
            <p:nvPr/>
          </p:nvSpPr>
          <p:spPr>
            <a:xfrm>
              <a:off x="1552329" y="1091735"/>
              <a:ext cx="903714" cy="81183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Системне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програмне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забезпечення</a:t>
              </a:r>
              <a:endParaRPr lang="uk-UA" sz="1100" b="1" kern="12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 descr="http://media.nn.ru/data/ufiles/4/56/10/561018.BlueNova.jpg"/>
          <p:cNvSpPr>
            <a:spLocks noChangeAspect="1" noChangeArrowheads="1"/>
          </p:cNvSpPr>
          <p:nvPr/>
        </p:nvSpPr>
        <p:spPr bwMode="auto">
          <a:xfrm>
            <a:off x="63500" y="-136525"/>
            <a:ext cx="5457825" cy="4095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2" name="AutoShape 4" descr="http://media.nn.ru/data/ufiles/4/56/10/561018.BlueNova.jpg"/>
          <p:cNvSpPr>
            <a:spLocks noChangeAspect="1" noChangeArrowheads="1"/>
          </p:cNvSpPr>
          <p:nvPr/>
        </p:nvSpPr>
        <p:spPr bwMode="auto">
          <a:xfrm>
            <a:off x="63500" y="-136525"/>
            <a:ext cx="5457825" cy="4095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3494" name="Picture 6" descr="http://media.nn.ru/data/ufiles/4/56/10/561018.BlueNova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-30000"/>
          </a:blip>
          <a:srcRect/>
          <a:stretch>
            <a:fillRect/>
          </a:stretch>
        </p:blipFill>
        <p:spPr bwMode="auto">
          <a:xfrm>
            <a:off x="0" y="0"/>
            <a:ext cx="9144000" cy="686199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45676" y="2852936"/>
            <a:ext cx="6972101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кожного значка вкажіть розширення імені та тип файлу,</a:t>
            </a:r>
          </a:p>
          <a:p>
            <a:pPr algn="ctr"/>
            <a:r>
              <a:rPr lang="uk-UA" sz="20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якому вони відповідають (</a:t>
            </a:r>
            <a:r>
              <a:rPr lang="en-US" sz="20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Windows XP):</a:t>
            </a:r>
            <a:endParaRPr lang="ru-RU" sz="2000" b="1" dirty="0">
              <a:ln w="1905"/>
              <a:solidFill>
                <a:schemeClr val="tx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7865954" y="188640"/>
            <a:ext cx="1278046" cy="1148102"/>
            <a:chOff x="1365163" y="923599"/>
            <a:chExt cx="1278046" cy="1148102"/>
          </a:xfrm>
          <a:scene3d>
            <a:camera prst="orthographicFront"/>
            <a:lightRig rig="flat" dir="t"/>
          </a:scene3d>
        </p:grpSpPr>
        <p:sp>
          <p:nvSpPr>
            <p:cNvPr id="10" name="Овал 9">
              <a:hlinkClick r:id="rId3" action="ppaction://hlinksldjump"/>
            </p:cNvPr>
            <p:cNvSpPr/>
            <p:nvPr/>
          </p:nvSpPr>
          <p:spPr>
            <a:xfrm>
              <a:off x="1365163" y="923599"/>
              <a:ext cx="1278046" cy="114810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Овал 4"/>
            <p:cNvSpPr/>
            <p:nvPr/>
          </p:nvSpPr>
          <p:spPr>
            <a:xfrm>
              <a:off x="1552329" y="1091735"/>
              <a:ext cx="903714" cy="81183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Системне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програмне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забезпечення</a:t>
              </a:r>
              <a:endParaRPr lang="uk-UA" sz="1100" b="1" kern="1200" dirty="0"/>
            </a:p>
          </p:txBody>
        </p:sp>
      </p:grpSp>
      <p:pic>
        <p:nvPicPr>
          <p:cNvPr id="13" name="Рисунок 12" descr="D:\MyDokument\ІНФОмандри\sayt\Windows\1\2.bmp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76672"/>
            <a:ext cx="714380" cy="857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D:\MyDokument\ІНФОмандри\sayt\Windows\1\9.bmp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1484784"/>
            <a:ext cx="792088" cy="792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D:\MyDokument\ІНФОмандри\sayt\Windows\1\8.bmp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7624" y="4221088"/>
            <a:ext cx="642942" cy="857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 descr="D:\MyDokument\ІНФОмандри\sayt\Windows\1\3.bmp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4365104"/>
            <a:ext cx="642942" cy="785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D:\MyDokument\ІНФОмандри\sayt\Windows\1\7.bmp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3968" y="1196752"/>
            <a:ext cx="642942" cy="785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 descr="D:\MyDokument\ІНФОмандри\sayt\Windows\1\5.bmp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40352" y="4797152"/>
            <a:ext cx="714380" cy="785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14348" y="470394"/>
            <a:ext cx="13573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95536" y="1340768"/>
            <a:ext cx="3414383" cy="33855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none" spc="300" dirty="0" err="1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Текстовий</a:t>
            </a:r>
            <a:r>
              <a:rPr lang="ru-RU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документ.</a:t>
            </a:r>
            <a:r>
              <a:rPr lang="en-US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txt</a:t>
            </a:r>
            <a:endParaRPr lang="ru-RU" sz="1600" b="1" cap="none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061257" y="2276872"/>
            <a:ext cx="2082743" cy="33855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none" spc="300" dirty="0" err="1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Відеозапис</a:t>
            </a:r>
            <a:r>
              <a:rPr lang="ru-RU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</a:t>
            </a:r>
            <a:r>
              <a:rPr lang="en-US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avi</a:t>
            </a:r>
            <a:endParaRPr lang="ru-RU" sz="1600" b="1" cap="none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43808" y="1988840"/>
            <a:ext cx="3414383" cy="33855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none" spc="300" dirty="0" err="1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Точковий</a:t>
            </a:r>
            <a:r>
              <a:rPr lang="ru-RU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1600" b="1" cap="none" spc="300" dirty="0" err="1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малюнок</a:t>
            </a:r>
            <a:r>
              <a:rPr lang="ru-RU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</a:t>
            </a:r>
            <a:r>
              <a:rPr lang="en-US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bmp</a:t>
            </a:r>
            <a:endParaRPr lang="ru-RU" sz="1600" b="1" cap="none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5013176"/>
            <a:ext cx="3234871" cy="33855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spc="300" dirty="0" err="1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Музикальний</a:t>
            </a:r>
            <a:r>
              <a:rPr lang="ru-RU" sz="1600" b="1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файл.</a:t>
            </a:r>
            <a:r>
              <a:rPr lang="en-US" sz="1600" b="1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mp3</a:t>
            </a:r>
            <a:endParaRPr lang="ru-RU" sz="1600" b="1" cap="none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707904" y="5229200"/>
            <a:ext cx="2664295" cy="58477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Документ</a:t>
            </a:r>
            <a:endParaRPr lang="en-US" sz="1600" b="1" cap="none" spc="300" dirty="0" smtClean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en-US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Microsoft Word</a:t>
            </a:r>
            <a:r>
              <a:rPr lang="ru-RU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</a:t>
            </a:r>
            <a:r>
              <a:rPr lang="en-US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doc</a:t>
            </a:r>
            <a:endParaRPr lang="ru-RU" sz="1600" b="1" cap="none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164288" y="5589240"/>
            <a:ext cx="1979712" cy="33855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Малюнок.</a:t>
            </a:r>
            <a:r>
              <a:rPr lang="en-US" sz="16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jpg</a:t>
            </a:r>
            <a:endParaRPr lang="ru-RU" sz="1600" b="1" cap="none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forum.ngs.ru/preview/forum/upload_files/428e5937189190f8198d6f4726e76b33_1876784100_800p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4509120"/>
            <a:ext cx="49685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         На карті світу є багато різних країн: великих і маленьких, </a:t>
            </a:r>
            <a:r>
              <a:rPr lang="uk-UA" dirty="0" err="1" smtClean="0">
                <a:solidFill>
                  <a:srgbClr val="002060"/>
                </a:solidFill>
              </a:rPr>
              <a:t>однонаціональних</a:t>
            </a:r>
            <a:r>
              <a:rPr lang="uk-UA" dirty="0" smtClean="0">
                <a:solidFill>
                  <a:srgbClr val="002060"/>
                </a:solidFill>
              </a:rPr>
              <a:t> і багатонаціональних, високорозвинених і країн з перехідною економікою. Серед великого розмаїття країн не має двох однакових, але в світі існує країна, що поєднує всі країни – це  </a:t>
            </a:r>
            <a:r>
              <a:rPr lang="uk-UA" b="1" dirty="0" smtClean="0">
                <a:solidFill>
                  <a:srgbClr val="002060"/>
                </a:solidFill>
              </a:rPr>
              <a:t>   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                         ІНФОРМАТИКА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 advTm="5000">
    <p:push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 descr="http://media.nn.ru/data/ufiles/4/56/10/561018.BlueNova.jpg"/>
          <p:cNvSpPr>
            <a:spLocks noChangeAspect="1" noChangeArrowheads="1"/>
          </p:cNvSpPr>
          <p:nvPr/>
        </p:nvSpPr>
        <p:spPr bwMode="auto">
          <a:xfrm>
            <a:off x="63500" y="-136525"/>
            <a:ext cx="5457825" cy="4095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3492" name="AutoShape 4" descr="http://media.nn.ru/data/ufiles/4/56/10/561018.BlueNova.jpg"/>
          <p:cNvSpPr>
            <a:spLocks noChangeAspect="1" noChangeArrowheads="1"/>
          </p:cNvSpPr>
          <p:nvPr/>
        </p:nvSpPr>
        <p:spPr bwMode="auto">
          <a:xfrm>
            <a:off x="63500" y="-136525"/>
            <a:ext cx="5457825" cy="4095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3494" name="Picture 6" descr="http://media.nn.ru/data/ufiles/4/56/10/561018.BlueNova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-40000"/>
          </a:blip>
          <a:srcRect/>
          <a:stretch>
            <a:fillRect/>
          </a:stretch>
        </p:blipFill>
        <p:spPr bwMode="auto">
          <a:xfrm>
            <a:off x="0" y="0"/>
            <a:ext cx="9144000" cy="6861990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7865954" y="188640"/>
            <a:ext cx="1278046" cy="1148102"/>
            <a:chOff x="1365163" y="923599"/>
            <a:chExt cx="1278046" cy="1148102"/>
          </a:xfrm>
          <a:scene3d>
            <a:camera prst="orthographicFront"/>
            <a:lightRig rig="flat" dir="t"/>
          </a:scene3d>
        </p:grpSpPr>
        <p:sp>
          <p:nvSpPr>
            <p:cNvPr id="6" name="Овал 5">
              <a:hlinkClick r:id="rId3" action="ppaction://hlinksldjump"/>
            </p:cNvPr>
            <p:cNvSpPr/>
            <p:nvPr/>
          </p:nvSpPr>
          <p:spPr>
            <a:xfrm>
              <a:off x="1365163" y="923599"/>
              <a:ext cx="1278046" cy="114810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Овал 4"/>
            <p:cNvSpPr/>
            <p:nvPr/>
          </p:nvSpPr>
          <p:spPr>
            <a:xfrm>
              <a:off x="1552329" y="1091735"/>
              <a:ext cx="903714" cy="81183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Системне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програмне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забезпечення</a:t>
              </a:r>
              <a:endParaRPr lang="uk-UA" sz="1100" b="1" kern="1200" dirty="0"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446165" y="2852936"/>
            <a:ext cx="8171148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err="1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Розм</a:t>
            </a:r>
            <a:r>
              <a:rPr lang="uk-UA" sz="2000" b="1" dirty="0" err="1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ір</a:t>
            </a:r>
            <a:r>
              <a:rPr lang="uk-UA" sz="20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одного кластера 1024 байти. На диску записані файли розміром</a:t>
            </a:r>
          </a:p>
          <a:p>
            <a:pPr algn="ctr"/>
            <a:r>
              <a:rPr lang="uk-UA" sz="20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2048 байт і 324 </a:t>
            </a:r>
            <a:r>
              <a:rPr lang="uk-UA" sz="2000" b="1" dirty="0" err="1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Кбайти</a:t>
            </a:r>
            <a:r>
              <a:rPr lang="uk-UA" sz="2000" b="1" dirty="0" smtClean="0">
                <a:ln w="1905"/>
                <a:solidFill>
                  <a:schemeClr val="tx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Скільки кластерів вони займуть.</a:t>
            </a:r>
            <a:endParaRPr lang="ru-RU" sz="2000" b="1" dirty="0">
              <a:ln w="1905"/>
              <a:solidFill>
                <a:schemeClr val="tx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93691" y="4005064"/>
            <a:ext cx="2182009" cy="40011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326 </a:t>
            </a:r>
            <a:r>
              <a:rPr lang="ru-RU" sz="2000" b="1" cap="none" spc="300" dirty="0" err="1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кластерів</a:t>
            </a:r>
            <a:endParaRPr lang="ru-RU" sz="2000" b="1" cap="none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logon-studio.at.ua/_ph/19/2/322323086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rcRect/>
          <a:stretch>
            <a:fillRect/>
          </a:stretch>
        </p:blipFill>
        <p:spPr bwMode="auto">
          <a:xfrm>
            <a:off x="0" y="-1"/>
            <a:ext cx="9144000" cy="6862019"/>
          </a:xfrm>
          <a:prstGeom prst="rect">
            <a:avLst/>
          </a:prstGeom>
          <a:noFill/>
        </p:spPr>
      </p:pic>
      <p:grpSp>
        <p:nvGrpSpPr>
          <p:cNvPr id="9" name="Группа 8"/>
          <p:cNvGrpSpPr/>
          <p:nvPr/>
        </p:nvGrpSpPr>
        <p:grpSpPr>
          <a:xfrm>
            <a:off x="7668344" y="260648"/>
            <a:ext cx="1278038" cy="1128732"/>
            <a:chOff x="1365167" y="933284"/>
            <a:chExt cx="1278038" cy="1128732"/>
          </a:xfrm>
          <a:scene3d>
            <a:camera prst="orthographicFront"/>
            <a:lightRig rig="flat" dir="t"/>
          </a:scene3d>
        </p:grpSpPr>
        <p:sp>
          <p:nvSpPr>
            <p:cNvPr id="10" name="Овал 9">
              <a:hlinkClick r:id="rId3" action="ppaction://hlinksldjump"/>
            </p:cNvPr>
            <p:cNvSpPr/>
            <p:nvPr/>
          </p:nvSpPr>
          <p:spPr>
            <a:xfrm>
              <a:off x="1365167" y="933284"/>
              <a:ext cx="1278038" cy="112873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Овал 4"/>
            <p:cNvSpPr/>
            <p:nvPr/>
          </p:nvSpPr>
          <p:spPr>
            <a:xfrm>
              <a:off x="1552331" y="1098583"/>
              <a:ext cx="903710" cy="7981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Службове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програмне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забезпечення</a:t>
              </a:r>
              <a:endParaRPr lang="uk-UA" sz="1100" b="1" kern="1200" dirty="0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573569" y="2852936"/>
            <a:ext cx="5916363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Сервісні програми , що поширюють можливості ОС </a:t>
            </a:r>
            <a:endParaRPr lang="ru-RU" sz="2000" b="1" dirty="0">
              <a:ln w="1905"/>
              <a:solidFill>
                <a:srgbClr val="426E5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56155" y="4005064"/>
            <a:ext cx="1257075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300" dirty="0" err="1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утиліти</a:t>
            </a:r>
            <a:endParaRPr lang="ru-RU" sz="2000" b="1" cap="none" spc="300" dirty="0">
              <a:ln w="11430" cmpd="sng">
                <a:solidFill>
                  <a:srgbClr val="92D050"/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logon-studio.at.ua/_ph/19/2/322323086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-20000"/>
          </a:blip>
          <a:srcRect/>
          <a:stretch>
            <a:fillRect/>
          </a:stretch>
        </p:blipFill>
        <p:spPr bwMode="auto">
          <a:xfrm>
            <a:off x="0" y="-1"/>
            <a:ext cx="9144000" cy="6862019"/>
          </a:xfrm>
          <a:prstGeom prst="rect">
            <a:avLst/>
          </a:prstGeom>
          <a:noFill/>
        </p:spPr>
      </p:pic>
      <p:grpSp>
        <p:nvGrpSpPr>
          <p:cNvPr id="3" name="Группа 2"/>
          <p:cNvGrpSpPr/>
          <p:nvPr/>
        </p:nvGrpSpPr>
        <p:grpSpPr>
          <a:xfrm>
            <a:off x="7668344" y="260648"/>
            <a:ext cx="1278038" cy="1128732"/>
            <a:chOff x="1365167" y="933284"/>
            <a:chExt cx="1278038" cy="1128732"/>
          </a:xfrm>
          <a:scene3d>
            <a:camera prst="orthographicFront"/>
            <a:lightRig rig="flat" dir="t"/>
          </a:scene3d>
        </p:grpSpPr>
        <p:sp>
          <p:nvSpPr>
            <p:cNvPr id="4" name="Овал 3">
              <a:hlinkClick r:id="rId3" action="ppaction://hlinksldjump"/>
            </p:cNvPr>
            <p:cNvSpPr/>
            <p:nvPr/>
          </p:nvSpPr>
          <p:spPr>
            <a:xfrm>
              <a:off x="1365167" y="933284"/>
              <a:ext cx="1278038" cy="112873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Овал 4"/>
            <p:cNvSpPr/>
            <p:nvPr/>
          </p:nvSpPr>
          <p:spPr>
            <a:xfrm>
              <a:off x="1552331" y="1098583"/>
              <a:ext cx="903710" cy="7981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Службове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програмне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забезпечення</a:t>
              </a:r>
              <a:endParaRPr lang="uk-UA" sz="1100" b="1" kern="1200" dirty="0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1709998" y="2852936"/>
            <a:ext cx="5643533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Резидентні програми,  які постійно знаходяться </a:t>
            </a:r>
          </a:p>
          <a:p>
            <a:pPr algn="ctr"/>
            <a:r>
              <a:rPr lang="uk-UA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</a:t>
            </a:r>
            <a:r>
              <a:rPr lang="uk-UA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</a:t>
            </a:r>
            <a:r>
              <a:rPr lang="en-US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uk-UA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яті </a:t>
            </a:r>
            <a:r>
              <a:rPr lang="uk-UA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комп</a:t>
            </a:r>
            <a:r>
              <a:rPr lang="en-US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’</a:t>
            </a:r>
            <a:r>
              <a:rPr lang="uk-UA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ютера</a:t>
            </a:r>
            <a:r>
              <a:rPr lang="uk-UA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і контролюють усі  операції</a:t>
            </a:r>
            <a:endParaRPr lang="ru-RU" sz="2000" b="1" dirty="0">
              <a:ln w="1905"/>
              <a:solidFill>
                <a:srgbClr val="426E5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04091" y="4005064"/>
            <a:ext cx="1361206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spc="300" dirty="0" err="1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сканери</a:t>
            </a:r>
            <a:endParaRPr lang="ru-RU" sz="2000" b="1" cap="none" spc="300" dirty="0">
              <a:ln w="11430" cmpd="sng">
                <a:solidFill>
                  <a:srgbClr val="92D050"/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logon-studio.at.ua/_ph/19/2/322323086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-30000"/>
          </a:blip>
          <a:srcRect/>
          <a:stretch>
            <a:fillRect/>
          </a:stretch>
        </p:blipFill>
        <p:spPr bwMode="auto">
          <a:xfrm>
            <a:off x="0" y="-1"/>
            <a:ext cx="9144000" cy="6862019"/>
          </a:xfrm>
          <a:prstGeom prst="rect">
            <a:avLst/>
          </a:prstGeom>
          <a:noFill/>
        </p:spPr>
      </p:pic>
      <p:grpSp>
        <p:nvGrpSpPr>
          <p:cNvPr id="6" name="Группа 5"/>
          <p:cNvGrpSpPr/>
          <p:nvPr/>
        </p:nvGrpSpPr>
        <p:grpSpPr>
          <a:xfrm>
            <a:off x="7668344" y="260648"/>
            <a:ext cx="1278038" cy="1128732"/>
            <a:chOff x="1365167" y="933284"/>
            <a:chExt cx="1278038" cy="1128732"/>
          </a:xfrm>
          <a:scene3d>
            <a:camera prst="orthographicFront"/>
            <a:lightRig rig="flat" dir="t"/>
          </a:scene3d>
        </p:grpSpPr>
        <p:sp>
          <p:nvSpPr>
            <p:cNvPr id="7" name="Овал 6">
              <a:hlinkClick r:id="rId3" action="ppaction://hlinksldjump"/>
            </p:cNvPr>
            <p:cNvSpPr/>
            <p:nvPr/>
          </p:nvSpPr>
          <p:spPr>
            <a:xfrm>
              <a:off x="1365167" y="933284"/>
              <a:ext cx="1278038" cy="112873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Овал 4"/>
            <p:cNvSpPr/>
            <p:nvPr/>
          </p:nvSpPr>
          <p:spPr>
            <a:xfrm>
              <a:off x="1552331" y="1098583"/>
              <a:ext cx="903710" cy="7981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Службове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програмне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забезпечення</a:t>
              </a:r>
              <a:endParaRPr lang="uk-UA" sz="1100" b="1" kern="1200" dirty="0"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2333008" y="1268760"/>
            <a:ext cx="4216860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000" b="1" dirty="0" smtClean="0"/>
              <a:t>Які дії виконує комп'ютерний вірус?</a:t>
            </a:r>
            <a:endParaRPr lang="ru-RU" sz="2000" b="1" dirty="0">
              <a:ln w="1905"/>
              <a:solidFill>
                <a:srgbClr val="426E5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5774" y="2132856"/>
            <a:ext cx="5108514" cy="40011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0">
            <a:schemeClr val="accent6"/>
          </a:lnRef>
          <a:fillRef idx="1003">
            <a:schemeClr val="dk1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000" dirty="0" smtClean="0">
                <a:solidFill>
                  <a:srgbClr val="002060"/>
                </a:solidFill>
              </a:rPr>
              <a:t>- підвищує продуктивність роботи процесора</a:t>
            </a:r>
            <a:endParaRPr lang="ru-RU" sz="2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2852936"/>
            <a:ext cx="6096413" cy="40011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000" dirty="0" smtClean="0">
                <a:solidFill>
                  <a:srgbClr val="002060"/>
                </a:solidFill>
              </a:rPr>
              <a:t>- активізується під час виконання зараженої програми</a:t>
            </a:r>
            <a:endParaRPr lang="ru-RU" sz="2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3573016"/>
            <a:ext cx="2424383" cy="40011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000" dirty="0" smtClean="0">
                <a:solidFill>
                  <a:srgbClr val="002060"/>
                </a:solidFill>
              </a:rPr>
              <a:t>- </a:t>
            </a:r>
            <a:r>
              <a:rPr lang="uk-UA" sz="2000" dirty="0" err="1" smtClean="0">
                <a:solidFill>
                  <a:srgbClr val="002060"/>
                </a:solidFill>
              </a:rPr>
              <a:t>самовідтворюється</a:t>
            </a:r>
            <a:endParaRPr lang="ru-RU" sz="2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95536" y="4293096"/>
            <a:ext cx="6176179" cy="40011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000" dirty="0" smtClean="0">
                <a:solidFill>
                  <a:srgbClr val="002060"/>
                </a:solidFill>
              </a:rPr>
              <a:t>- вражає програми на жорсткому диску та інших носіях</a:t>
            </a:r>
            <a:endParaRPr lang="ru-RU" sz="2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5536" y="5301208"/>
            <a:ext cx="2903936" cy="40011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- лікує програми і файли.</a:t>
            </a:r>
            <a:endParaRPr lang="uk-UA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F21C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F21C"/>
                                      </p:to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EF21C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logon-studio.at.ua/_ph/19/2/322323086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lum bright="-40000"/>
          </a:blip>
          <a:srcRect/>
          <a:stretch>
            <a:fillRect/>
          </a:stretch>
        </p:blipFill>
        <p:spPr bwMode="auto">
          <a:xfrm>
            <a:off x="0" y="-1"/>
            <a:ext cx="9144000" cy="6862019"/>
          </a:xfrm>
          <a:prstGeom prst="rect">
            <a:avLst/>
          </a:prstGeom>
          <a:noFill/>
        </p:spPr>
      </p:pic>
      <p:grpSp>
        <p:nvGrpSpPr>
          <p:cNvPr id="6" name="Группа 5"/>
          <p:cNvGrpSpPr/>
          <p:nvPr/>
        </p:nvGrpSpPr>
        <p:grpSpPr>
          <a:xfrm>
            <a:off x="7668344" y="260648"/>
            <a:ext cx="1278038" cy="1128732"/>
            <a:chOff x="1365167" y="933284"/>
            <a:chExt cx="1278038" cy="1128732"/>
          </a:xfrm>
          <a:scene3d>
            <a:camera prst="orthographicFront"/>
            <a:lightRig rig="flat" dir="t"/>
          </a:scene3d>
        </p:grpSpPr>
        <p:sp>
          <p:nvSpPr>
            <p:cNvPr id="7" name="Овал 6">
              <a:hlinkClick r:id="rId3" action="ppaction://hlinksldjump"/>
            </p:cNvPr>
            <p:cNvSpPr/>
            <p:nvPr/>
          </p:nvSpPr>
          <p:spPr>
            <a:xfrm>
              <a:off x="1365167" y="933284"/>
              <a:ext cx="1278038" cy="112873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Овал 4"/>
            <p:cNvSpPr/>
            <p:nvPr/>
          </p:nvSpPr>
          <p:spPr>
            <a:xfrm>
              <a:off x="1552331" y="1098583"/>
              <a:ext cx="903710" cy="7981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Службове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програмне</a:t>
              </a:r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забезпечення</a:t>
              </a:r>
              <a:endParaRPr lang="uk-UA" sz="1100" b="1" kern="1200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492829" y="1844824"/>
            <a:ext cx="3609194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Встав </a:t>
            </a:r>
            <a:r>
              <a:rPr lang="ru-RU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пропущені</a:t>
            </a:r>
            <a:r>
              <a:rPr lang="ru-RU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слова в текст:</a:t>
            </a:r>
            <a:endParaRPr lang="ru-RU" sz="2000" b="1" dirty="0">
              <a:ln w="1905"/>
              <a:solidFill>
                <a:srgbClr val="426E5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8146" y="2852936"/>
            <a:ext cx="8566342" cy="286232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Процес</a:t>
            </a:r>
            <a:r>
              <a:rPr lang="ru-RU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перекодування</a:t>
            </a:r>
            <a:r>
              <a:rPr lang="ru-RU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даних</a:t>
            </a:r>
            <a:r>
              <a:rPr lang="ru-RU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який</a:t>
            </a:r>
            <a:r>
              <a:rPr lang="ru-RU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здійснюється</a:t>
            </a:r>
            <a:r>
              <a:rPr lang="ru-RU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ru-RU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метою </a:t>
            </a:r>
            <a:r>
              <a:rPr lang="ru-RU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зменшення</a:t>
            </a:r>
            <a:r>
              <a:rPr lang="ru-RU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розмірів</a:t>
            </a:r>
            <a:r>
              <a:rPr lang="ru-RU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файлів</a:t>
            </a:r>
            <a:r>
              <a:rPr lang="ru-RU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dirty="0" err="1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називається</a:t>
            </a:r>
            <a:r>
              <a:rPr lang="ru-RU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______________________.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Розрізняють алгоритми, що забезпечують  стиснення ____________,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і алгоритми, що передбачають ________________________________.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ln w="1905"/>
                <a:solidFill>
                  <a:srgbClr val="426E5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Програми, які використовуються для виконання архівації називаються  __________________.</a:t>
            </a:r>
            <a:endParaRPr lang="ru-RU" sz="2000" b="1" dirty="0">
              <a:ln w="1905"/>
              <a:solidFill>
                <a:srgbClr val="426E54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07904" y="3356992"/>
            <a:ext cx="2736304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spc="300" dirty="0" err="1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стиснення</a:t>
            </a:r>
            <a:r>
              <a:rPr lang="ru-RU" b="1" spc="300" dirty="0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b="1" spc="300" dirty="0" err="1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даних</a:t>
            </a:r>
            <a:endParaRPr lang="ru-RU" b="1" cap="none" spc="300" dirty="0">
              <a:ln w="11430" cmpd="sng">
                <a:solidFill>
                  <a:srgbClr val="92D050"/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3861048"/>
            <a:ext cx="262924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spc="300" dirty="0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без </a:t>
            </a:r>
            <a:r>
              <a:rPr lang="ru-RU" b="1" spc="300" dirty="0" err="1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втрати</a:t>
            </a:r>
            <a:r>
              <a:rPr lang="ru-RU" b="1" spc="300" dirty="0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b="1" spc="300" dirty="0" err="1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даних</a:t>
            </a:r>
            <a:endParaRPr lang="ru-RU" b="1" cap="none" spc="300" dirty="0">
              <a:ln w="11430" cmpd="sng">
                <a:solidFill>
                  <a:srgbClr val="92D050"/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67944" y="4293096"/>
            <a:ext cx="3816424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spc="300" dirty="0" err="1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часткову</a:t>
            </a:r>
            <a:r>
              <a:rPr lang="ru-RU" b="1" spc="300" dirty="0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b="1" spc="300" dirty="0" err="1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втрату</a:t>
            </a:r>
            <a:r>
              <a:rPr lang="ru-RU" b="1" spc="300" dirty="0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b="1" spc="300" dirty="0" err="1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даних</a:t>
            </a:r>
            <a:endParaRPr lang="ru-RU" b="1" cap="none" spc="300" dirty="0">
              <a:ln w="11430" cmpd="sng">
                <a:solidFill>
                  <a:srgbClr val="92D050"/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5157192"/>
            <a:ext cx="216024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spc="300" dirty="0" err="1" smtClean="0">
                <a:ln w="11430" cmpd="sng">
                  <a:solidFill>
                    <a:srgbClr val="92D05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архіваторами</a:t>
            </a:r>
            <a:endParaRPr lang="ru-RU" b="1" cap="none" spc="300" dirty="0">
              <a:ln w="11430" cmpd="sng">
                <a:solidFill>
                  <a:srgbClr val="92D050"/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cs10006.userapi.com/u62115021/109997405/x_efe30d7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933697"/>
          </a:xfrm>
          <a:prstGeom prst="rect">
            <a:avLst/>
          </a:prstGeom>
          <a:noFill/>
        </p:spPr>
      </p:pic>
      <p:grpSp>
        <p:nvGrpSpPr>
          <p:cNvPr id="3" name="Группа 2"/>
          <p:cNvGrpSpPr/>
          <p:nvPr/>
        </p:nvGrpSpPr>
        <p:grpSpPr>
          <a:xfrm>
            <a:off x="7668344" y="188640"/>
            <a:ext cx="1278038" cy="1128732"/>
            <a:chOff x="1365167" y="933284"/>
            <a:chExt cx="1278038" cy="1128732"/>
          </a:xfrm>
          <a:scene3d>
            <a:camera prst="orthographicFront"/>
            <a:lightRig rig="flat" dir="t"/>
          </a:scene3d>
        </p:grpSpPr>
        <p:sp>
          <p:nvSpPr>
            <p:cNvPr id="4" name="Овал 3">
              <a:hlinkClick r:id="rId3" action="ppaction://hlinksldjump"/>
            </p:cNvPr>
            <p:cNvSpPr/>
            <p:nvPr/>
          </p:nvSpPr>
          <p:spPr>
            <a:xfrm>
              <a:off x="1365167" y="933284"/>
              <a:ext cx="1278038" cy="112873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Овал 4"/>
            <p:cNvSpPr/>
            <p:nvPr/>
          </p:nvSpPr>
          <p:spPr>
            <a:xfrm>
              <a:off x="1552331" y="1098583"/>
              <a:ext cx="903710" cy="7981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err="1" smtClean="0"/>
                <a:t>Комп</a:t>
              </a:r>
              <a:r>
                <a:rPr lang="en-US" sz="1100" b="1" kern="1200" dirty="0" smtClean="0"/>
                <a:t>’</a:t>
              </a:r>
              <a:r>
                <a:rPr lang="uk-UA" sz="1100" b="1" kern="1200" dirty="0" err="1" smtClean="0"/>
                <a:t>ютерні</a:t>
              </a:r>
              <a:endParaRPr lang="uk-UA" sz="1100" b="1" kern="1200" dirty="0" smtClean="0"/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мережі</a:t>
              </a:r>
              <a:endParaRPr lang="uk-UA" sz="1100" b="1" kern="1200" dirty="0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284988" y="2852936"/>
            <a:ext cx="4493538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0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256.133.164.12 – даний запис є ……</a:t>
            </a:r>
            <a:endParaRPr lang="ru-RU" sz="2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88641" y="4005064"/>
            <a:ext cx="1592104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300" dirty="0" smtClean="0">
                <a:ln w="1143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DB1E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IP-</a:t>
            </a:r>
            <a:r>
              <a:rPr lang="uk-UA" sz="2000" b="1" cap="none" spc="300" dirty="0" smtClean="0">
                <a:ln w="1143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DB1E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адреса</a:t>
            </a:r>
            <a:endParaRPr lang="ru-RU" sz="2000" b="1" cap="none" spc="300" dirty="0">
              <a:ln w="1143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rgbClr val="FDB1E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cs10006.userapi.com/u62115021/109997405/x_efe30d7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20000"/>
          </a:blip>
          <a:srcRect/>
          <a:stretch>
            <a:fillRect/>
          </a:stretch>
        </p:blipFill>
        <p:spPr bwMode="auto">
          <a:xfrm>
            <a:off x="0" y="0"/>
            <a:ext cx="9144000" cy="6933697"/>
          </a:xfrm>
          <a:prstGeom prst="rect">
            <a:avLst/>
          </a:prstGeom>
          <a:noFill/>
        </p:spPr>
      </p:pic>
      <p:grpSp>
        <p:nvGrpSpPr>
          <p:cNvPr id="4" name="Группа 3"/>
          <p:cNvGrpSpPr/>
          <p:nvPr/>
        </p:nvGrpSpPr>
        <p:grpSpPr>
          <a:xfrm>
            <a:off x="7668344" y="188640"/>
            <a:ext cx="1278038" cy="1128732"/>
            <a:chOff x="1365167" y="933284"/>
            <a:chExt cx="1278038" cy="1128732"/>
          </a:xfrm>
          <a:scene3d>
            <a:camera prst="orthographicFront"/>
            <a:lightRig rig="flat" dir="t"/>
          </a:scene3d>
        </p:grpSpPr>
        <p:sp>
          <p:nvSpPr>
            <p:cNvPr id="5" name="Овал 4">
              <a:hlinkClick r:id="rId3" action="ppaction://hlinksldjump"/>
            </p:cNvPr>
            <p:cNvSpPr/>
            <p:nvPr/>
          </p:nvSpPr>
          <p:spPr>
            <a:xfrm>
              <a:off x="1365167" y="933284"/>
              <a:ext cx="1278038" cy="112873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Овал 4"/>
            <p:cNvSpPr/>
            <p:nvPr/>
          </p:nvSpPr>
          <p:spPr>
            <a:xfrm>
              <a:off x="1552331" y="1098583"/>
              <a:ext cx="903710" cy="7981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err="1" smtClean="0"/>
                <a:t>Комп</a:t>
              </a:r>
              <a:r>
                <a:rPr lang="en-US" sz="1100" b="1" kern="1200" dirty="0" smtClean="0"/>
                <a:t>’</a:t>
              </a:r>
              <a:r>
                <a:rPr lang="uk-UA" sz="1100" b="1" kern="1200" dirty="0" err="1" smtClean="0"/>
                <a:t>ютерні</a:t>
              </a:r>
              <a:endParaRPr lang="uk-UA" sz="1100" b="1" kern="1200" dirty="0" smtClean="0"/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мережі</a:t>
              </a:r>
              <a:endParaRPr lang="uk-UA" sz="1100" b="1" kern="1200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740243" y="2852936"/>
            <a:ext cx="5583068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0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Набір правил, за якими здійснюється обмін </a:t>
            </a:r>
          </a:p>
          <a:p>
            <a:pPr algn="ctr"/>
            <a:r>
              <a:rPr lang="uk-UA" sz="20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даними між пристроями </a:t>
            </a:r>
            <a:r>
              <a:rPr lang="uk-UA" sz="2000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комп</a:t>
            </a:r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lang="uk-UA" sz="2000" dirty="0" err="1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ютерних</a:t>
            </a:r>
            <a:r>
              <a:rPr lang="uk-UA" sz="20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мереж</a:t>
            </a:r>
            <a:endParaRPr lang="ru-RU" sz="2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02243" y="4005064"/>
            <a:ext cx="3164905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300" dirty="0" err="1" smtClean="0">
                <a:ln w="1143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DB1E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Мережний</a:t>
            </a:r>
            <a:r>
              <a:rPr lang="ru-RU" sz="2000" b="1" cap="none" spc="300" dirty="0" smtClean="0">
                <a:ln w="1143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DB1E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протокол</a:t>
            </a:r>
            <a:endParaRPr lang="ru-RU" sz="2000" b="1" cap="none" spc="300" dirty="0">
              <a:ln w="1143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rgbClr val="FDB1E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cs10006.userapi.com/u62115021/109997405/x_efe30d7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30000"/>
          </a:blip>
          <a:srcRect/>
          <a:stretch>
            <a:fillRect/>
          </a:stretch>
        </p:blipFill>
        <p:spPr bwMode="auto">
          <a:xfrm>
            <a:off x="0" y="-75697"/>
            <a:ext cx="9144000" cy="6933697"/>
          </a:xfrm>
          <a:prstGeom prst="rect">
            <a:avLst/>
          </a:prstGeom>
          <a:noFill/>
        </p:spPr>
      </p:pic>
      <p:grpSp>
        <p:nvGrpSpPr>
          <p:cNvPr id="3" name="Группа 2"/>
          <p:cNvGrpSpPr/>
          <p:nvPr/>
        </p:nvGrpSpPr>
        <p:grpSpPr>
          <a:xfrm>
            <a:off x="7668344" y="188640"/>
            <a:ext cx="1278038" cy="1128732"/>
            <a:chOff x="1365167" y="933284"/>
            <a:chExt cx="1278038" cy="1128732"/>
          </a:xfrm>
          <a:scene3d>
            <a:camera prst="orthographicFront"/>
            <a:lightRig rig="flat" dir="t"/>
          </a:scene3d>
        </p:grpSpPr>
        <p:sp>
          <p:nvSpPr>
            <p:cNvPr id="4" name="Овал 3">
              <a:hlinkClick r:id="rId3" action="ppaction://hlinksldjump"/>
            </p:cNvPr>
            <p:cNvSpPr/>
            <p:nvPr/>
          </p:nvSpPr>
          <p:spPr>
            <a:xfrm>
              <a:off x="1365167" y="933284"/>
              <a:ext cx="1278038" cy="112873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Овал 4"/>
            <p:cNvSpPr/>
            <p:nvPr/>
          </p:nvSpPr>
          <p:spPr>
            <a:xfrm>
              <a:off x="1552331" y="1098583"/>
              <a:ext cx="903710" cy="7981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err="1" smtClean="0"/>
                <a:t>Комп</a:t>
              </a:r>
              <a:r>
                <a:rPr lang="en-US" sz="1100" b="1" kern="1200" dirty="0" smtClean="0"/>
                <a:t>’</a:t>
              </a:r>
              <a:r>
                <a:rPr lang="uk-UA" sz="1100" b="1" kern="1200" dirty="0" err="1" smtClean="0"/>
                <a:t>ютерні</a:t>
              </a:r>
              <a:endParaRPr lang="uk-UA" sz="1100" b="1" kern="1200" dirty="0" smtClean="0"/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мережі</a:t>
              </a:r>
              <a:endParaRPr lang="uk-UA" sz="1100" b="1" kern="1200" dirty="0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1835696" y="3573016"/>
            <a:ext cx="5421484" cy="40011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0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Назвіть пристрої та поясніть їх призначення</a:t>
            </a:r>
            <a:endParaRPr lang="ru-RU" sz="2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4008" y="4293096"/>
            <a:ext cx="4002634" cy="33855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1600" b="1" cap="none" spc="300" dirty="0" smtClean="0">
                <a:ln w="1143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solidFill>
                  <a:srgbClr val="FDB1E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Комунікаційні пристрої мереж</a:t>
            </a:r>
            <a:endParaRPr lang="ru-RU" sz="1600" b="1" cap="none" spc="300" dirty="0">
              <a:ln w="1143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rgbClr val="FDB1E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2290" name="AutoShape 2" descr="Пояснительная подпись">
            <a:hlinkClick r:id="rId4" tooltip="Пояснительная подпись"/>
          </p:cNvPr>
          <p:cNvSpPr>
            <a:spLocks noChangeAspect="1" noChangeArrowheads="1"/>
          </p:cNvSpPr>
          <p:nvPr/>
        </p:nvSpPr>
        <p:spPr bwMode="auto">
          <a:xfrm>
            <a:off x="155575" y="-754063"/>
            <a:ext cx="2381250" cy="15716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2" name="Picture 4" descr="http://upload.wikimedia.org/wikipedia/commons/d/d9/4_port_netgear_ethernet_hub.jpg"/>
          <p:cNvPicPr>
            <a:picLocks noChangeAspect="1" noChangeArrowheads="1"/>
          </p:cNvPicPr>
          <p:nvPr/>
        </p:nvPicPr>
        <p:blipFill>
          <a:blip r:embed="rId5" cstate="print"/>
          <a:srcRect t="6808" r="3448" b="4546"/>
          <a:stretch>
            <a:fillRect/>
          </a:stretch>
        </p:blipFill>
        <p:spPr bwMode="auto">
          <a:xfrm>
            <a:off x="395536" y="980728"/>
            <a:ext cx="2016224" cy="122413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323528" y="2132856"/>
            <a:ext cx="2123727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1400" b="1" dirty="0" err="1" smtClean="0"/>
              <a:t>Хаб</a:t>
            </a:r>
            <a:r>
              <a:rPr lang="uk-UA" sz="1400" b="1" dirty="0" smtClean="0"/>
              <a:t> або мережевий концентратор</a:t>
            </a:r>
            <a:endParaRPr lang="ru-RU" sz="1400" dirty="0"/>
          </a:p>
        </p:txBody>
      </p:sp>
      <p:pic>
        <p:nvPicPr>
          <p:cNvPr id="12294" name="Picture 6" descr="Файл:Ethernet switch Atlantis A02-F5P 5 ports backend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 l="7816" t="5263" b="5263"/>
          <a:stretch>
            <a:fillRect/>
          </a:stretch>
        </p:blipFill>
        <p:spPr bwMode="auto">
          <a:xfrm>
            <a:off x="3491880" y="476672"/>
            <a:ext cx="1698613" cy="122413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203848" y="1700808"/>
            <a:ext cx="2123727" cy="30777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1400" b="1" dirty="0" smtClean="0"/>
              <a:t>Мережевий комутатор</a:t>
            </a:r>
            <a:endParaRPr lang="ru-RU" sz="1400" dirty="0"/>
          </a:p>
        </p:txBody>
      </p:sp>
      <p:pic>
        <p:nvPicPr>
          <p:cNvPr id="12296" name="Picture 8" descr="Файл:Rou000t666erx9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8144" y="836712"/>
            <a:ext cx="1728192" cy="1233775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724128" y="2060848"/>
            <a:ext cx="2376264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1400" b="1" dirty="0" smtClean="0"/>
              <a:t>Мережевий маршрутизатор (</a:t>
            </a:r>
            <a:r>
              <a:rPr lang="uk-UA" sz="1400" b="1" dirty="0" err="1" smtClean="0"/>
              <a:t>роутер</a:t>
            </a:r>
            <a:r>
              <a:rPr lang="uk-UA" sz="1400" b="1" dirty="0" smtClean="0"/>
              <a:t>)</a:t>
            </a:r>
            <a:endParaRPr lang="ru-RU" sz="1400" dirty="0"/>
          </a:p>
        </p:txBody>
      </p:sp>
      <p:pic>
        <p:nvPicPr>
          <p:cNvPr id="12298" name="Picture 10" descr="http://im7-tub-ua.yandex.net/i?id=328360606-56-72&amp;n=21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 t="11815" b="14697"/>
          <a:stretch>
            <a:fillRect/>
          </a:stretch>
        </p:blipFill>
        <p:spPr bwMode="auto">
          <a:xfrm>
            <a:off x="323528" y="4365104"/>
            <a:ext cx="1728192" cy="72008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83568" y="5085184"/>
            <a:ext cx="864096" cy="30777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1400" b="1" dirty="0" smtClean="0"/>
              <a:t>Модем</a:t>
            </a:r>
            <a:endParaRPr lang="ru-RU" sz="1400" dirty="0"/>
          </a:p>
        </p:txBody>
      </p:sp>
      <p:pic>
        <p:nvPicPr>
          <p:cNvPr id="12300" name="Picture 12" descr="http://im4-tub-ua.yandex.net/i?id=265906217-58-72&amp;n=21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 t="5040"/>
          <a:stretch>
            <a:fillRect/>
          </a:stretch>
        </p:blipFill>
        <p:spPr bwMode="auto">
          <a:xfrm>
            <a:off x="2987824" y="4581128"/>
            <a:ext cx="1733550" cy="1356742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347864" y="5733256"/>
            <a:ext cx="1368152" cy="30777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1400" b="1" dirty="0" smtClean="0"/>
              <a:t>Повторювач</a:t>
            </a:r>
            <a:endParaRPr lang="ru-RU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1" animBg="1"/>
      <p:bldP spid="12" grpId="0" animBg="1"/>
      <p:bldP spid="14" grpId="0" animBg="1"/>
      <p:bldP spid="16" grpId="0" animBg="1"/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cs10006.userapi.com/u62115021/109997405/x_efe30d7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lum bright="-40000"/>
          </a:blip>
          <a:srcRect/>
          <a:stretch>
            <a:fillRect/>
          </a:stretch>
        </p:blipFill>
        <p:spPr bwMode="auto">
          <a:xfrm>
            <a:off x="0" y="-75697"/>
            <a:ext cx="9144000" cy="6933697"/>
          </a:xfrm>
          <a:prstGeom prst="rect">
            <a:avLst/>
          </a:prstGeom>
          <a:noFill/>
        </p:spPr>
      </p:pic>
      <p:grpSp>
        <p:nvGrpSpPr>
          <p:cNvPr id="3" name="Группа 2"/>
          <p:cNvGrpSpPr/>
          <p:nvPr/>
        </p:nvGrpSpPr>
        <p:grpSpPr>
          <a:xfrm>
            <a:off x="7668344" y="188640"/>
            <a:ext cx="1278038" cy="1128732"/>
            <a:chOff x="1365167" y="933284"/>
            <a:chExt cx="1278038" cy="1128732"/>
          </a:xfrm>
          <a:scene3d>
            <a:camera prst="orthographicFront"/>
            <a:lightRig rig="flat" dir="t"/>
          </a:scene3d>
        </p:grpSpPr>
        <p:sp>
          <p:nvSpPr>
            <p:cNvPr id="4" name="Овал 3">
              <a:hlinkClick r:id="rId3" action="ppaction://hlinksldjump"/>
            </p:cNvPr>
            <p:cNvSpPr/>
            <p:nvPr/>
          </p:nvSpPr>
          <p:spPr>
            <a:xfrm>
              <a:off x="1365167" y="933284"/>
              <a:ext cx="1278038" cy="1128732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Овал 4"/>
            <p:cNvSpPr/>
            <p:nvPr/>
          </p:nvSpPr>
          <p:spPr>
            <a:xfrm>
              <a:off x="1552331" y="1098583"/>
              <a:ext cx="903710" cy="7981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985" tIns="6985" rIns="6985" bIns="6985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err="1" smtClean="0"/>
                <a:t>Комп</a:t>
              </a:r>
              <a:r>
                <a:rPr lang="en-US" sz="1100" b="1" kern="1200" dirty="0" smtClean="0"/>
                <a:t>’</a:t>
              </a:r>
              <a:r>
                <a:rPr lang="uk-UA" sz="1100" b="1" kern="1200" dirty="0" err="1" smtClean="0"/>
                <a:t>ютерні</a:t>
              </a:r>
              <a:endParaRPr lang="uk-UA" sz="1100" b="1" kern="1200" dirty="0" smtClean="0"/>
            </a:p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100" b="1" kern="1200" dirty="0" smtClean="0"/>
                <a:t>мережі</a:t>
              </a:r>
              <a:endParaRPr lang="uk-UA" sz="1100" b="1" kern="1200" dirty="0"/>
            </a:p>
          </p:txBody>
        </p:sp>
      </p:grp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74711"/>
            <a:ext cx="2968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764704"/>
            <a:ext cx="6696744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Установіть відповідність між видами мереж та їх характеристиками за розміром охоплюваної території</a:t>
            </a:r>
            <a:endParaRPr lang="ru-RU" sz="20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2132856"/>
            <a:ext cx="3024336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L="201295" marR="254635" indent="-201295">
              <a:spcAft>
                <a:spcPts val="0"/>
              </a:spcAft>
            </a:pPr>
            <a:r>
              <a:rPr lang="uk-UA" sz="2000" dirty="0" smtClean="0">
                <a:solidFill>
                  <a:schemeClr val="bg1"/>
                </a:solidFill>
                <a:latin typeface="Times New Roman"/>
                <a:ea typeface="Times New Roman"/>
              </a:rPr>
              <a:t>А) персональна мережа</a:t>
            </a:r>
            <a:endParaRPr lang="ru-RU" sz="2000" dirty="0">
              <a:solidFill>
                <a:schemeClr val="bg1"/>
              </a:solidFill>
              <a:latin typeface="Times New Roman"/>
              <a:ea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3068960"/>
            <a:ext cx="2808312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L="201295" marR="254635" indent="-201295">
              <a:spcAft>
                <a:spcPts val="0"/>
              </a:spcAft>
            </a:pPr>
            <a:r>
              <a:rPr lang="uk-UA" sz="2000" dirty="0" smtClean="0">
                <a:solidFill>
                  <a:schemeClr val="bg1"/>
                </a:solidFill>
                <a:latin typeface="Times New Roman"/>
                <a:ea typeface="Times New Roman"/>
              </a:rPr>
              <a:t>Б) локальна мережа</a:t>
            </a:r>
            <a:endParaRPr lang="ru-RU" sz="2000" dirty="0">
              <a:solidFill>
                <a:schemeClr val="bg1"/>
              </a:solidFill>
              <a:latin typeface="Times New Roman"/>
              <a:ea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4005064"/>
            <a:ext cx="2880320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L="201295" marR="254635" indent="-201295">
              <a:spcAft>
                <a:spcPts val="0"/>
              </a:spcAft>
            </a:pPr>
            <a:r>
              <a:rPr lang="uk-UA" sz="2000" dirty="0" smtClean="0">
                <a:solidFill>
                  <a:schemeClr val="bg1"/>
                </a:solidFill>
                <a:latin typeface="Times New Roman"/>
                <a:ea typeface="Times New Roman"/>
              </a:rPr>
              <a:t>В) міська мережа</a:t>
            </a:r>
            <a:endParaRPr lang="ru-RU" sz="2000" dirty="0">
              <a:solidFill>
                <a:schemeClr val="bg1"/>
              </a:solidFill>
              <a:latin typeface="Times New Roman"/>
              <a:ea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4797152"/>
            <a:ext cx="2880320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L="201295" marR="254635" indent="-201295">
              <a:spcAft>
                <a:spcPts val="0"/>
              </a:spcAft>
            </a:pPr>
            <a:r>
              <a:rPr lang="uk-UA" sz="2000" dirty="0" smtClean="0">
                <a:solidFill>
                  <a:schemeClr val="bg1"/>
                </a:solidFill>
                <a:latin typeface="Times New Roman"/>
                <a:ea typeface="Times New Roman"/>
              </a:rPr>
              <a:t>Г) глобальна мережа</a:t>
            </a:r>
            <a:endParaRPr lang="ru-RU" sz="2000" dirty="0">
              <a:solidFill>
                <a:schemeClr val="bg1"/>
              </a:solidFill>
              <a:latin typeface="Times New Roman"/>
              <a:ea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5661248"/>
            <a:ext cx="2936701" cy="40011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marL="201295" marR="254635" indent="-201295">
              <a:spcAft>
                <a:spcPts val="0"/>
              </a:spcAft>
            </a:pPr>
            <a:r>
              <a:rPr lang="uk-UA" sz="2000" dirty="0" smtClean="0">
                <a:solidFill>
                  <a:schemeClr val="bg1"/>
                </a:solidFill>
                <a:latin typeface="Times New Roman"/>
                <a:ea typeface="Times New Roman"/>
              </a:rPr>
              <a:t>Д) регіональна мережа</a:t>
            </a:r>
            <a:endParaRPr lang="ru-RU" sz="2000" dirty="0">
              <a:solidFill>
                <a:schemeClr val="bg1"/>
              </a:solidFill>
              <a:latin typeface="Times New Roman"/>
              <a:ea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27984" y="1916832"/>
            <a:ext cx="4139952" cy="73866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R="254635" indent="4445">
              <a:spcAft>
                <a:spcPts val="0"/>
              </a:spcAft>
            </a:pPr>
            <a:r>
              <a:rPr lang="uk-UA" sz="1400" dirty="0" smtClean="0">
                <a:solidFill>
                  <a:schemeClr val="bg1"/>
                </a:solidFill>
                <a:latin typeface="Times New Roman"/>
                <a:ea typeface="Times New Roman"/>
              </a:rPr>
              <a:t>1) охоплює великі території, об’єднує окремі мережі та окремі комп’ютери для взаємодії з іншими об’єктами глобальної мережі</a:t>
            </a:r>
            <a:endParaRPr lang="ru-RU" sz="1400" dirty="0">
              <a:solidFill>
                <a:schemeClr val="bg1"/>
              </a:solidFill>
              <a:latin typeface="Times New Roman"/>
              <a:ea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7984" y="2996952"/>
            <a:ext cx="3888432" cy="73866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R="254635" indent="4445">
              <a:spcAft>
                <a:spcPts val="0"/>
              </a:spcAft>
            </a:pPr>
            <a:r>
              <a:rPr lang="uk-UA" sz="1400" dirty="0" smtClean="0">
                <a:solidFill>
                  <a:schemeClr val="bg1"/>
                </a:solidFill>
                <a:latin typeface="Times New Roman"/>
                <a:ea typeface="Times New Roman"/>
              </a:rPr>
              <a:t>2) об’єднує персональні електронні пристрої (телефон, кишеньковий комп’ютер, </a:t>
            </a:r>
            <a:r>
              <a:rPr lang="uk-UA" sz="1400" dirty="0" err="1" smtClean="0">
                <a:solidFill>
                  <a:schemeClr val="bg1"/>
                </a:solidFill>
                <a:latin typeface="Times New Roman"/>
                <a:ea typeface="Times New Roman"/>
              </a:rPr>
              <a:t>смартфон</a:t>
            </a:r>
            <a:r>
              <a:rPr lang="uk-UA" sz="1400" dirty="0" smtClean="0">
                <a:solidFill>
                  <a:schemeClr val="bg1"/>
                </a:solidFill>
                <a:latin typeface="Times New Roman"/>
                <a:ea typeface="Times New Roman"/>
              </a:rPr>
              <a:t>, ноутбук, гарнітуру тощо)</a:t>
            </a:r>
            <a:endParaRPr lang="ru-RU" sz="1400" dirty="0">
              <a:solidFill>
                <a:schemeClr val="bg1"/>
              </a:solidFill>
              <a:latin typeface="Times New Roman"/>
              <a:ea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7984" y="4005064"/>
            <a:ext cx="3888432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R="254635" indent="4445">
              <a:spcAft>
                <a:spcPts val="0"/>
              </a:spcAft>
            </a:pPr>
            <a:r>
              <a:rPr lang="uk-UA" sz="1400" dirty="0" smtClean="0">
                <a:solidFill>
                  <a:schemeClr val="bg1"/>
                </a:solidFill>
                <a:latin typeface="Times New Roman"/>
                <a:ea typeface="Times New Roman"/>
              </a:rPr>
              <a:t>3) охоплює окремі мережі та окремі комп’ютери на території певного регіону</a:t>
            </a:r>
            <a:endParaRPr lang="ru-RU" sz="1200" dirty="0">
              <a:solidFill>
                <a:schemeClr val="bg1"/>
              </a:solidFill>
              <a:latin typeface="Times New Roman"/>
              <a:ea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7984" y="4797152"/>
            <a:ext cx="3888432" cy="30777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R="254635" indent="4445">
              <a:spcAft>
                <a:spcPts val="0"/>
              </a:spcAft>
            </a:pPr>
            <a:r>
              <a:rPr lang="uk-UA" sz="1400" dirty="0" smtClean="0">
                <a:solidFill>
                  <a:schemeClr val="bg1"/>
                </a:solidFill>
                <a:latin typeface="Times New Roman"/>
                <a:ea typeface="Times New Roman"/>
              </a:rPr>
              <a:t>4) працює в кількох або усіх районах міста</a:t>
            </a:r>
            <a:endParaRPr lang="ru-RU" sz="1200" dirty="0">
              <a:solidFill>
                <a:schemeClr val="bg1"/>
              </a:solidFill>
              <a:latin typeface="Times New Roman"/>
              <a:ea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27984" y="5517232"/>
            <a:ext cx="3888432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R="254635" indent="4445">
              <a:spcAft>
                <a:spcPts val="0"/>
              </a:spcAft>
            </a:pPr>
            <a:r>
              <a:rPr lang="uk-UA" sz="1400" dirty="0" smtClean="0">
                <a:solidFill>
                  <a:schemeClr val="bg1"/>
                </a:solidFill>
                <a:latin typeface="Times New Roman"/>
                <a:ea typeface="Times New Roman"/>
              </a:rPr>
              <a:t>5) охоплює порівняно невелику територію чи групу будівель</a:t>
            </a:r>
            <a:endParaRPr lang="ru-RU" sz="1200" dirty="0">
              <a:solidFill>
                <a:schemeClr val="bg1"/>
              </a:solidFill>
              <a:latin typeface="Times New Roman"/>
              <a:ea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55776" y="6457890"/>
            <a:ext cx="3318537" cy="4001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r>
              <a:rPr lang="uk-UA" sz="2000" b="1" dirty="0" smtClean="0">
                <a:solidFill>
                  <a:srgbClr val="C00000"/>
                </a:solidFill>
              </a:rPr>
              <a:t>А – 2; Б – 5; В – 4; Г – 1; Д – 3 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namonitore.ru/uploads/catalog/3dgrafika/fantaziya_1024.jpg"/>
          <p:cNvPicPr>
            <a:picLocks noChangeAspect="1" noChangeArrowheads="1"/>
          </p:cNvPicPr>
          <p:nvPr/>
        </p:nvPicPr>
        <p:blipFill>
          <a:blip r:embed="rId3" cstate="print"/>
          <a:srcRect r="20925"/>
          <a:stretch>
            <a:fillRect/>
          </a:stretch>
        </p:blipFill>
        <p:spPr bwMode="auto">
          <a:xfrm>
            <a:off x="0" y="0"/>
            <a:ext cx="9144000" cy="70293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67744" y="2852936"/>
            <a:ext cx="4680520" cy="1323439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Навчайся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5373216"/>
            <a:ext cx="7092280" cy="1323439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Пізнавай</a:t>
            </a:r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8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світ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620688"/>
            <a:ext cx="4680520" cy="1323439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Мандруй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268760"/>
            <a:ext cx="777686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4800" b="1" i="1" dirty="0" smtClean="0">
                <a:solidFill>
                  <a:srgbClr val="12079B"/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Є два способи життя: ви можете жити так, ніби чудес не буває, і ви можете жити так, ніби все на цьому світі диво.</a:t>
            </a:r>
            <a:endParaRPr lang="uk-UA" sz="4800" b="1" i="1" dirty="0" smtClean="0">
              <a:solidFill>
                <a:srgbClr val="12079B"/>
              </a:solidFill>
              <a:latin typeface="Monotype Corsiva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uk-UA" sz="20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Альберт Ейнштейн </a:t>
            </a:r>
            <a:endParaRPr lang="ru-RU" sz="2400" dirty="0"/>
          </a:p>
        </p:txBody>
      </p:sp>
      <p:pic>
        <p:nvPicPr>
          <p:cNvPr id="10" name="диво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28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історія компютері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364" name="AutoShape 4" descr="http://blogga.ru/image/tech/00woodcomp/00russfinal1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6" name="Picture 6" descr="http://im3-tub-ua.yandex.net/i?id=10488598-70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1521" y="1484784"/>
            <a:ext cx="1152479" cy="1872208"/>
          </a:xfrm>
          <a:prstGeom prst="snipRound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5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5368" name="Picture 8" descr="http://im0-tub-ua.yandex.net/i?id=17141543-66-72&amp;n=21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r="13061"/>
          <a:stretch>
            <a:fillRect/>
          </a:stretch>
        </p:blipFill>
        <p:spPr bwMode="auto">
          <a:xfrm>
            <a:off x="0" y="1340768"/>
            <a:ext cx="1656184" cy="20162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isometricOffAxis1Right"/>
            <a:lightRig rig="threePt" dir="t"/>
          </a:scene3d>
          <a:sp3d>
            <a:bevelT w="152400" h="50800" prst="softRound"/>
          </a:sp3d>
        </p:spPr>
      </p:pic>
      <p:sp>
        <p:nvSpPr>
          <p:cNvPr id="10" name="Выноска-облако 9"/>
          <p:cNvSpPr/>
          <p:nvPr/>
        </p:nvSpPr>
        <p:spPr>
          <a:xfrm>
            <a:off x="2339752" y="0"/>
            <a:ext cx="5472608" cy="2708920"/>
          </a:xfrm>
          <a:prstGeom prst="cloudCallout">
            <a:avLst>
              <a:gd name="adj1" fmla="val -5897"/>
              <a:gd name="adj2" fmla="val 757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600" dirty="0" smtClean="0"/>
          </a:p>
          <a:p>
            <a:pPr algn="ctr"/>
            <a:r>
              <a:rPr lang="uk-UA" sz="1500" dirty="0" smtClean="0">
                <a:solidFill>
                  <a:schemeClr val="bg1"/>
                </a:solidFill>
              </a:rPr>
              <a:t>Інформатика  як країна знань дуже молода, їй трохи більше 50 років. </a:t>
            </a:r>
            <a:endParaRPr lang="ru-RU" sz="1500" dirty="0" smtClean="0">
              <a:solidFill>
                <a:schemeClr val="bg1"/>
              </a:solidFill>
            </a:endParaRPr>
          </a:p>
          <a:p>
            <a:pPr algn="ctr"/>
            <a:r>
              <a:rPr lang="uk-UA" sz="1500" dirty="0" smtClean="0"/>
              <a:t>Мандруючи сторінками цієї презентації, ви  познайомитесь  з історією, інформаційним  суспільством, інформаційною культурою  віртуальної країни  Інформатики. </a:t>
            </a:r>
          </a:p>
          <a:p>
            <a:pPr algn="ctr"/>
            <a:r>
              <a:rPr lang="uk-UA" sz="1600" b="1" i="1" dirty="0" smtClean="0">
                <a:solidFill>
                  <a:srgbClr val="FF0000"/>
                </a:solidFill>
              </a:rPr>
              <a:t>Ми птиці інформаційного простору, іншого у нас не має…</a:t>
            </a:r>
          </a:p>
          <a:p>
            <a:pPr algn="ctr"/>
            <a:endParaRPr lang="ru-RU" sz="1600" dirty="0"/>
          </a:p>
        </p:txBody>
      </p:sp>
    </p:spTree>
  </p:cSld>
  <p:clrMapOvr>
    <a:masterClrMapping/>
  </p:clrMapOvr>
  <p:transition spd="med" advTm="7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mg0.liveinternet.ru/images/attach/c/3/76/271/76271328_large_cyberworld_busin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78539" y="2967335"/>
            <a:ext cx="561779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300" dirty="0" err="1" smtClean="0">
                <a:ln w="11430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60000" endA="900" endPos="60000" dist="29997" dir="5400000" sy="-100000" algn="bl" rotWithShape="0"/>
                </a:effectLst>
              </a:rPr>
              <a:t>Інформаційне</a:t>
            </a:r>
            <a:r>
              <a:rPr lang="ru-RU" sz="2800" b="1" cap="none" spc="300" dirty="0" smtClean="0">
                <a:ln w="11430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60000" endA="900" endPos="60000" dist="29997" dir="5400000" sy="-100000" algn="bl" rotWithShape="0"/>
                </a:effectLst>
              </a:rPr>
              <a:t> </a:t>
            </a:r>
            <a:r>
              <a:rPr lang="ru-RU" sz="2800" b="1" cap="none" spc="300" dirty="0" err="1" smtClean="0">
                <a:ln w="11430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reflection blurRad="6350" stA="60000" endA="900" endPos="60000" dist="29997" dir="5400000" sy="-100000" algn="bl" rotWithShape="0"/>
                </a:effectLst>
              </a:rPr>
              <a:t>суспільство</a:t>
            </a:r>
            <a:endParaRPr lang="ru-RU" sz="2800" b="1" cap="none" spc="300" dirty="0">
              <a:ln w="11430" cmpd="sng">
                <a:solidFill>
                  <a:srgbClr val="FFC000"/>
                </a:solidFill>
                <a:prstDash val="solid"/>
                <a:miter lim="800000"/>
              </a:ln>
              <a:solidFill>
                <a:schemeClr val="tx2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4797153"/>
            <a:ext cx="709228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1600" b="1" i="1" spc="5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2079B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Суттєвою ознакою інформаційного суспільства є високий рівень розвитку інформаційних технологій, використання </a:t>
            </a:r>
            <a:r>
              <a:rPr lang="uk-UA" sz="1600" b="1" i="1" spc="50" dirty="0" err="1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2079B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</a:t>
            </a:r>
            <a:r>
              <a:rPr lang="en-US" sz="1600" b="1" i="1" spc="5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2079B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1600" b="1" i="1" spc="50" dirty="0" err="1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2079B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ютерів</a:t>
            </a:r>
            <a:r>
              <a:rPr lang="uk-UA" sz="1600" b="1" i="1" spc="5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2079B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 всіх галузях виробництва  й управління, можливість широкого доступу до інформаційних ресурсів завдяки </a:t>
            </a:r>
            <a:r>
              <a:rPr lang="uk-UA" sz="1600" b="1" i="1" spc="50" dirty="0" err="1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2079B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</a:t>
            </a:r>
            <a:r>
              <a:rPr lang="en-US" sz="1600" b="1" i="1" spc="5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2079B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1600" b="1" i="1" spc="50" dirty="0" err="1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2079B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ютерним</a:t>
            </a:r>
            <a:r>
              <a:rPr lang="uk-UA" sz="1600" b="1" i="1" spc="5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2079B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мережам</a:t>
            </a:r>
            <a:r>
              <a:rPr lang="uk-UA" sz="1600" b="1" i="1" spc="50" dirty="0" smtClean="0">
                <a:ln w="11430"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12079B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1600" b="1" i="1" spc="50" dirty="0">
              <a:ln w="11430">
                <a:solidFill>
                  <a:schemeClr val="accent6">
                    <a:lumMod val="50000"/>
                  </a:schemeClr>
                </a:solidFill>
              </a:ln>
              <a:solidFill>
                <a:srgbClr val="12079B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files.conexionestelar.webnode.es/200000090-bd577be51d/Blue%20planet%20and%20dolphins.jpg"/>
          <p:cNvPicPr>
            <a:picLocks noChangeAspect="1" noChangeArrowheads="1"/>
          </p:cNvPicPr>
          <p:nvPr/>
        </p:nvPicPr>
        <p:blipFill>
          <a:blip r:embed="rId2" cstate="print">
            <a:lum bright="70000" contrast="40000"/>
          </a:blip>
          <a:srcRect/>
          <a:stretch>
            <a:fillRect/>
          </a:stretch>
        </p:blipFill>
        <p:spPr bwMode="auto">
          <a:xfrm>
            <a:off x="5316" y="0"/>
            <a:ext cx="9138684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75856" y="2708920"/>
            <a:ext cx="27363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cap="all" spc="0" dirty="0" err="1" smtClean="0">
                <a:ln/>
                <a:solidFill>
                  <a:schemeClr val="accent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Інформація</a:t>
            </a:r>
            <a:r>
              <a:rPr lang="ru-RU" b="1" i="1" cap="all" spc="0" dirty="0" smtClean="0">
                <a:ln/>
                <a:solidFill>
                  <a:schemeClr val="accent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1600" b="1" i="1" cap="all" spc="0" dirty="0" err="1" smtClean="0">
                <a:ln/>
                <a:solidFill>
                  <a:schemeClr val="accent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передається</a:t>
            </a:r>
            <a:r>
              <a:rPr lang="ru-RU" sz="1600" b="1" i="1" cap="all" spc="0" dirty="0" smtClean="0">
                <a:ln/>
                <a:solidFill>
                  <a:schemeClr val="accent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  за </a:t>
            </a:r>
            <a:r>
              <a:rPr lang="ru-RU" sz="1600" b="1" i="1" cap="all" spc="0" dirty="0" err="1" smtClean="0">
                <a:ln/>
                <a:solidFill>
                  <a:schemeClr val="accent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допомогою</a:t>
            </a:r>
            <a:r>
              <a:rPr lang="ru-RU" sz="1600" b="1" i="1" cap="all" spc="0" dirty="0" smtClean="0">
                <a:ln/>
                <a:solidFill>
                  <a:schemeClr val="accent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ru-RU" sz="1600" b="1" i="1" cap="all" spc="0" dirty="0" err="1" smtClean="0">
                <a:ln/>
                <a:solidFill>
                  <a:schemeClr val="accent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повідомлень</a:t>
            </a:r>
            <a:endParaRPr lang="ru-RU" sz="1600" b="1" i="1" cap="all" spc="0" dirty="0">
              <a:ln/>
              <a:solidFill>
                <a:schemeClr val="accent2">
                  <a:lumMod val="50000"/>
                </a:schemeClr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1412776"/>
            <a:ext cx="1440160" cy="1368152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uk-UA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uk-UA" sz="14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uk-UA" sz="14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14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0" y="3789040"/>
            <a:ext cx="1368152" cy="1368152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 dirty="0" smtClean="0"/>
          </a:p>
          <a:p>
            <a:pPr algn="ctr"/>
            <a:endParaRPr lang="uk-UA" sz="1200" dirty="0"/>
          </a:p>
          <a:p>
            <a:pPr algn="ctr"/>
            <a:endParaRPr lang="uk-UA" sz="1200" dirty="0" smtClean="0"/>
          </a:p>
          <a:p>
            <a:pPr algn="ctr"/>
            <a:endParaRPr lang="uk-UA" sz="1200" dirty="0"/>
          </a:p>
          <a:p>
            <a:pPr algn="ctr"/>
            <a:endParaRPr lang="uk-UA" sz="1200" dirty="0" smtClean="0"/>
          </a:p>
          <a:p>
            <a:pPr algn="ctr"/>
            <a:r>
              <a:rPr lang="uk-UA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804248" y="3212976"/>
            <a:ext cx="1440160" cy="151216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  <a:p>
            <a:pPr algn="ctr"/>
            <a:endParaRPr lang="uk-UA" dirty="0" smtClean="0">
              <a:solidFill>
                <a:srgbClr val="640000"/>
              </a:solidFill>
            </a:endParaRPr>
          </a:p>
          <a:p>
            <a:pPr algn="ctr"/>
            <a:endParaRPr lang="uk-UA" dirty="0">
              <a:solidFill>
                <a:srgbClr val="640000"/>
              </a:solidFill>
            </a:endParaRPr>
          </a:p>
          <a:p>
            <a:pPr algn="ctr"/>
            <a:r>
              <a:rPr lang="uk-UA" dirty="0" smtClean="0">
                <a:solidFill>
                  <a:srgbClr val="640000"/>
                </a:solidFill>
              </a:rPr>
              <a:t>   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995936" y="0"/>
            <a:ext cx="1368152" cy="1368152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/>
          </a:p>
          <a:p>
            <a:pPr algn="ctr"/>
            <a:endParaRPr lang="uk-UA" dirty="0"/>
          </a:p>
          <a:p>
            <a:pPr algn="ctr"/>
            <a:endParaRPr lang="uk-UA" dirty="0" smtClean="0"/>
          </a:p>
          <a:p>
            <a:pPr algn="ctr"/>
            <a:endParaRPr lang="uk-UA" dirty="0"/>
          </a:p>
          <a:p>
            <a:pPr algn="ctr"/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Пятно 1 9"/>
          <p:cNvSpPr/>
          <p:nvPr/>
        </p:nvSpPr>
        <p:spPr>
          <a:xfrm>
            <a:off x="0" y="0"/>
            <a:ext cx="3275856" cy="1268760"/>
          </a:xfrm>
          <a:prstGeom prst="irregularSeal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1400" dirty="0" smtClean="0">
              <a:solidFill>
                <a:srgbClr val="FF0000"/>
              </a:solidFill>
            </a:endParaRPr>
          </a:p>
          <a:p>
            <a:pPr algn="ctr"/>
            <a:endParaRPr lang="uk-UA" sz="1400" dirty="0" smtClean="0">
              <a:solidFill>
                <a:srgbClr val="FF0000"/>
              </a:solidFill>
            </a:endParaRPr>
          </a:p>
          <a:p>
            <a:pPr algn="ctr"/>
            <a:r>
              <a:rPr lang="uk-UA" sz="1400" dirty="0" smtClean="0">
                <a:solidFill>
                  <a:srgbClr val="FF0000"/>
                </a:solidFill>
              </a:rPr>
              <a:t>Конкурс 1</a:t>
            </a:r>
          </a:p>
          <a:p>
            <a:pPr algn="ctr"/>
            <a:r>
              <a:rPr lang="uk-UA" sz="1400" dirty="0" err="1" smtClean="0">
                <a:solidFill>
                  <a:srgbClr val="FF0000"/>
                </a:solidFill>
              </a:rPr>
              <a:t>“Види</a:t>
            </a:r>
            <a:r>
              <a:rPr lang="uk-UA" sz="1400" dirty="0" smtClean="0">
                <a:solidFill>
                  <a:srgbClr val="FF0000"/>
                </a:solidFill>
              </a:rPr>
              <a:t> </a:t>
            </a:r>
            <a:r>
              <a:rPr lang="uk-UA" sz="1400" dirty="0" err="1" smtClean="0">
                <a:solidFill>
                  <a:srgbClr val="FF0000"/>
                </a:solidFill>
              </a:rPr>
              <a:t>повідомлень”</a:t>
            </a:r>
            <a:endParaRPr lang="en-US" sz="1400" dirty="0" smtClean="0">
              <a:solidFill>
                <a:srgbClr val="FF0000"/>
              </a:solidFill>
            </a:endParaRPr>
          </a:p>
          <a:p>
            <a:pPr algn="ctr"/>
            <a:endParaRPr lang="uk-UA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67544" y="5877272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</a:t>
            </a:r>
            <a:endParaRPr lang="ru-RU" dirty="0"/>
          </a:p>
        </p:txBody>
      </p:sp>
      <p:sp>
        <p:nvSpPr>
          <p:cNvPr id="12" name="Выноска 1 (граница и черта) 11"/>
          <p:cNvSpPr/>
          <p:nvPr/>
        </p:nvSpPr>
        <p:spPr>
          <a:xfrm>
            <a:off x="1126562" y="6165304"/>
            <a:ext cx="2736304" cy="504056"/>
          </a:xfrm>
          <a:prstGeom prst="accentBorderCallout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/>
              <a:t>Назви повідомлення за способом подання</a:t>
            </a:r>
            <a:endParaRPr lang="ru-RU" sz="1600" dirty="0"/>
          </a:p>
        </p:txBody>
      </p:sp>
      <p:sp>
        <p:nvSpPr>
          <p:cNvPr id="13" name="Овал 12"/>
          <p:cNvSpPr/>
          <p:nvPr/>
        </p:nvSpPr>
        <p:spPr>
          <a:xfrm>
            <a:off x="5436096" y="4869160"/>
            <a:ext cx="1440160" cy="1368152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uk-UA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uk-UA" sz="14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uk-UA" sz="14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14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907704" y="4509120"/>
            <a:ext cx="1440160" cy="1368152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uk-UA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uk-UA" sz="14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uk-UA" sz="14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14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588224" y="908720"/>
            <a:ext cx="1440160" cy="1368152"/>
          </a:xfrm>
          <a:prstGeom prst="ellipse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uk-UA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uk-UA" sz="14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uk-UA" sz="1400" dirty="0" smtClean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ru-RU" sz="1400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6" name="Блок-схема: перфолента 15"/>
          <p:cNvSpPr/>
          <p:nvPr/>
        </p:nvSpPr>
        <p:spPr>
          <a:xfrm>
            <a:off x="7092280" y="2348880"/>
            <a:ext cx="1080120" cy="216024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 smtClean="0">
                <a:solidFill>
                  <a:srgbClr val="C00000"/>
                </a:solidFill>
              </a:rPr>
              <a:t>Числове</a:t>
            </a:r>
            <a:endParaRPr lang="ru-RU" sz="1200" dirty="0">
              <a:solidFill>
                <a:srgbClr val="C00000"/>
              </a:solidFill>
            </a:endParaRPr>
          </a:p>
        </p:txBody>
      </p:sp>
      <p:sp>
        <p:nvSpPr>
          <p:cNvPr id="17" name="Блок-схема: перфолента 16"/>
          <p:cNvSpPr/>
          <p:nvPr/>
        </p:nvSpPr>
        <p:spPr>
          <a:xfrm>
            <a:off x="7164288" y="4725144"/>
            <a:ext cx="1368152" cy="360040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200" dirty="0" smtClean="0">
              <a:solidFill>
                <a:srgbClr val="C00000"/>
              </a:solidFill>
            </a:endParaRPr>
          </a:p>
          <a:p>
            <a:pPr algn="ctr"/>
            <a:r>
              <a:rPr lang="uk-UA" sz="1200" dirty="0" smtClean="0">
                <a:solidFill>
                  <a:srgbClr val="C00000"/>
                </a:solidFill>
              </a:rPr>
              <a:t>Умовний символ</a:t>
            </a:r>
            <a:endParaRPr lang="ru-RU" sz="1200" dirty="0" smtClean="0">
              <a:solidFill>
                <a:srgbClr val="C00000"/>
              </a:solidFill>
            </a:endParaRPr>
          </a:p>
          <a:p>
            <a:pPr algn="ctr"/>
            <a:endParaRPr lang="ru-RU" sz="1200" dirty="0">
              <a:solidFill>
                <a:srgbClr val="C00000"/>
              </a:solidFill>
            </a:endParaRPr>
          </a:p>
        </p:txBody>
      </p:sp>
      <p:sp>
        <p:nvSpPr>
          <p:cNvPr id="18" name="Блок-схема: перфолента 17"/>
          <p:cNvSpPr/>
          <p:nvPr/>
        </p:nvSpPr>
        <p:spPr>
          <a:xfrm>
            <a:off x="5292080" y="1196752"/>
            <a:ext cx="720080" cy="216024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 smtClean="0">
                <a:solidFill>
                  <a:srgbClr val="C00000"/>
                </a:solidFill>
              </a:rPr>
              <a:t>Звукове</a:t>
            </a:r>
            <a:endParaRPr lang="ru-RU" sz="1200" dirty="0" smtClean="0">
              <a:solidFill>
                <a:srgbClr val="C00000"/>
              </a:solidFill>
            </a:endParaRPr>
          </a:p>
        </p:txBody>
      </p:sp>
      <p:sp>
        <p:nvSpPr>
          <p:cNvPr id="19" name="Блок-схема: перфолента 18"/>
          <p:cNvSpPr/>
          <p:nvPr/>
        </p:nvSpPr>
        <p:spPr>
          <a:xfrm>
            <a:off x="251520" y="5085184"/>
            <a:ext cx="936104" cy="360040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rgbClr val="C00000"/>
                </a:solidFill>
              </a:rPr>
              <a:t>Текстове</a:t>
            </a:r>
            <a:endParaRPr lang="ru-RU" sz="1200" dirty="0">
              <a:solidFill>
                <a:srgbClr val="C00000"/>
              </a:solidFill>
            </a:endParaRPr>
          </a:p>
        </p:txBody>
      </p:sp>
      <p:sp>
        <p:nvSpPr>
          <p:cNvPr id="20" name="Блок-схема: перфолента 19"/>
          <p:cNvSpPr/>
          <p:nvPr/>
        </p:nvSpPr>
        <p:spPr>
          <a:xfrm>
            <a:off x="395536" y="2780928"/>
            <a:ext cx="1008112" cy="360040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 smtClean="0">
                <a:solidFill>
                  <a:srgbClr val="C00000"/>
                </a:solidFill>
              </a:rPr>
              <a:t>Графічн</a:t>
            </a:r>
            <a:r>
              <a:rPr lang="uk-UA" sz="1200" dirty="0" smtClean="0">
                <a:solidFill>
                  <a:srgbClr val="C00000"/>
                </a:solidFill>
              </a:rPr>
              <a:t>е</a:t>
            </a:r>
            <a:endParaRPr lang="ru-RU" sz="1200" dirty="0">
              <a:solidFill>
                <a:srgbClr val="C00000"/>
              </a:solidFill>
            </a:endParaRPr>
          </a:p>
        </p:txBody>
      </p:sp>
      <p:sp>
        <p:nvSpPr>
          <p:cNvPr id="21" name="Блок-схема: перфолента 20"/>
          <p:cNvSpPr/>
          <p:nvPr/>
        </p:nvSpPr>
        <p:spPr>
          <a:xfrm>
            <a:off x="5436096" y="6309320"/>
            <a:ext cx="1800200" cy="360040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rgbClr val="C00000"/>
                </a:solidFill>
              </a:rPr>
              <a:t>Спеціальне позначення</a:t>
            </a:r>
            <a:endParaRPr lang="ru-RU" sz="1200" dirty="0">
              <a:solidFill>
                <a:srgbClr val="C00000"/>
              </a:solidFill>
            </a:endParaRPr>
          </a:p>
        </p:txBody>
      </p:sp>
      <p:sp>
        <p:nvSpPr>
          <p:cNvPr id="23" name="Блок-схема: перфолента 22"/>
          <p:cNvSpPr/>
          <p:nvPr/>
        </p:nvSpPr>
        <p:spPr>
          <a:xfrm>
            <a:off x="2987824" y="5733256"/>
            <a:ext cx="1152128" cy="360040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rgbClr val="C00000"/>
                </a:solidFill>
              </a:rPr>
              <a:t>Комбіноване</a:t>
            </a:r>
            <a:endParaRPr lang="ru-RU" sz="1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5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08104" y="404664"/>
            <a:ext cx="33123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0033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Людина сприймає повідомлення з навколишнього середовища за допомогою п</a:t>
            </a:r>
            <a:r>
              <a:rPr lang="en-US" sz="2800" dirty="0" smtClean="0">
                <a:solidFill>
                  <a:srgbClr val="0033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’</a:t>
            </a:r>
            <a:r>
              <a:rPr lang="uk-UA" sz="2800" dirty="0" err="1" smtClean="0">
                <a:solidFill>
                  <a:srgbClr val="0033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яти</a:t>
            </a:r>
            <a:r>
              <a:rPr lang="uk-UA" sz="2800" dirty="0" smtClean="0">
                <a:solidFill>
                  <a:srgbClr val="0033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 органів чуття</a:t>
            </a:r>
            <a:r>
              <a:rPr lang="uk-UA" sz="2800" b="1" i="1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: зору, слуху, дотику, нюху, смаку 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но 1 3"/>
          <p:cNvSpPr/>
          <p:nvPr/>
        </p:nvSpPr>
        <p:spPr>
          <a:xfrm>
            <a:off x="0" y="0"/>
            <a:ext cx="3203848" cy="1124744"/>
          </a:xfrm>
          <a:prstGeom prst="irregularSeal1">
            <a:avLst/>
          </a:prstGeom>
          <a:gradFill flip="none" rotWithShape="1">
            <a:gsLst>
              <a:gs pos="0">
                <a:srgbClr val="00B0F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rect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1400" dirty="0" smtClean="0">
              <a:solidFill>
                <a:srgbClr val="FF0000"/>
              </a:solidFill>
            </a:endParaRPr>
          </a:p>
          <a:p>
            <a:pPr algn="ctr"/>
            <a:r>
              <a:rPr lang="uk-UA" sz="1400" dirty="0" smtClean="0">
                <a:solidFill>
                  <a:srgbClr val="FF0000"/>
                </a:solidFill>
              </a:rPr>
              <a:t>Конкурс 2</a:t>
            </a:r>
          </a:p>
          <a:p>
            <a:pPr algn="ctr"/>
            <a:r>
              <a:rPr lang="uk-UA" sz="1400" dirty="0" err="1" smtClean="0">
                <a:solidFill>
                  <a:srgbClr val="FF0000"/>
                </a:solidFill>
              </a:rPr>
              <a:t>“Органи</a:t>
            </a:r>
            <a:r>
              <a:rPr lang="uk-UA" sz="1400" dirty="0" smtClean="0">
                <a:solidFill>
                  <a:srgbClr val="FF0000"/>
                </a:solidFill>
              </a:rPr>
              <a:t> </a:t>
            </a:r>
            <a:r>
              <a:rPr lang="uk-UA" sz="1400" dirty="0" err="1" smtClean="0">
                <a:solidFill>
                  <a:srgbClr val="FF0000"/>
                </a:solidFill>
              </a:rPr>
              <a:t>чуття”</a:t>
            </a:r>
            <a:endParaRPr lang="uk-UA" sz="1400" dirty="0" smtClean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27652" name="Picture 4" descr="http://www.fisnyak.ru/_nw/22/9310463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5478" y="1268760"/>
            <a:ext cx="3808522" cy="4058816"/>
          </a:xfrm>
          <a:prstGeom prst="rect">
            <a:avLst/>
          </a:prstGeom>
          <a:noFill/>
        </p:spPr>
      </p:pic>
      <p:sp>
        <p:nvSpPr>
          <p:cNvPr id="8" name="Выноска 1 (с границей) 7"/>
          <p:cNvSpPr/>
          <p:nvPr/>
        </p:nvSpPr>
        <p:spPr>
          <a:xfrm>
            <a:off x="5649171" y="280002"/>
            <a:ext cx="2667892" cy="556710"/>
          </a:xfrm>
          <a:prstGeom prst="accentCallout1">
            <a:avLst>
              <a:gd name="adj1" fmla="val 28858"/>
              <a:gd name="adj2" fmla="val 105036"/>
              <a:gd name="adj3" fmla="val -36853"/>
              <a:gd name="adj4" fmla="val 130255"/>
            </a:avLst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400" dirty="0" smtClean="0"/>
              <a:t>Розподіли повідомлення за способом їх сприйняття</a:t>
            </a:r>
            <a:endParaRPr lang="ru-RU" sz="1400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2051720" y="5373216"/>
            <a:ext cx="1656183" cy="1068710"/>
            <a:chOff x="2483768" y="4797152"/>
            <a:chExt cx="1857375" cy="1428750"/>
          </a:xfrm>
        </p:grpSpPr>
        <p:pic>
          <p:nvPicPr>
            <p:cNvPr id="27654" name="Picture 6" descr="http://im8-tub-ua.yandex.net/i?id=423490153-44-72&amp;n=2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83768" y="4797152"/>
              <a:ext cx="1857375" cy="14287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2627784" y="5877272"/>
              <a:ext cx="15841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200" dirty="0" smtClean="0">
                  <a:solidFill>
                    <a:srgbClr val="C00000"/>
                  </a:solidFill>
                </a:rPr>
                <a:t>Солодка цукерка</a:t>
              </a:r>
              <a:endParaRPr lang="ru-RU" sz="1200" dirty="0">
                <a:solidFill>
                  <a:srgbClr val="C00000"/>
                </a:solidFill>
              </a:endParaRPr>
            </a:p>
          </p:txBody>
        </p:sp>
      </p:grpSp>
      <p:sp>
        <p:nvSpPr>
          <p:cNvPr id="22" name="Полилиния 21"/>
          <p:cNvSpPr/>
          <p:nvPr/>
        </p:nvSpPr>
        <p:spPr>
          <a:xfrm rot="1268617">
            <a:off x="4746998" y="1474031"/>
            <a:ext cx="2376264" cy="216024"/>
          </a:xfrm>
          <a:custGeom>
            <a:avLst/>
            <a:gdLst>
              <a:gd name="connsiteX0" fmla="*/ 0 w 2376264"/>
              <a:gd name="connsiteY0" fmla="*/ 108012 h 216024"/>
              <a:gd name="connsiteX1" fmla="*/ 108012 w 2376264"/>
              <a:gd name="connsiteY1" fmla="*/ 0 h 216024"/>
              <a:gd name="connsiteX2" fmla="*/ 108012 w 2376264"/>
              <a:gd name="connsiteY2" fmla="*/ 54006 h 216024"/>
              <a:gd name="connsiteX3" fmla="*/ 2376264 w 2376264"/>
              <a:gd name="connsiteY3" fmla="*/ 54006 h 216024"/>
              <a:gd name="connsiteX4" fmla="*/ 2376264 w 2376264"/>
              <a:gd name="connsiteY4" fmla="*/ 162018 h 216024"/>
              <a:gd name="connsiteX5" fmla="*/ 108012 w 2376264"/>
              <a:gd name="connsiteY5" fmla="*/ 162018 h 216024"/>
              <a:gd name="connsiteX6" fmla="*/ 108012 w 2376264"/>
              <a:gd name="connsiteY6" fmla="*/ 216024 h 216024"/>
              <a:gd name="connsiteX7" fmla="*/ 0 w 2376264"/>
              <a:gd name="connsiteY7" fmla="*/ 108012 h 216024"/>
              <a:gd name="connsiteX0" fmla="*/ 0 w 2376264"/>
              <a:gd name="connsiteY0" fmla="*/ 108012 h 216024"/>
              <a:gd name="connsiteX1" fmla="*/ 108012 w 2376264"/>
              <a:gd name="connsiteY1" fmla="*/ 0 h 216024"/>
              <a:gd name="connsiteX2" fmla="*/ 108012 w 2376264"/>
              <a:gd name="connsiteY2" fmla="*/ 54006 h 216024"/>
              <a:gd name="connsiteX3" fmla="*/ 2279795 w 2376264"/>
              <a:gd name="connsiteY3" fmla="*/ 121978 h 216024"/>
              <a:gd name="connsiteX4" fmla="*/ 2376264 w 2376264"/>
              <a:gd name="connsiteY4" fmla="*/ 162018 h 216024"/>
              <a:gd name="connsiteX5" fmla="*/ 108012 w 2376264"/>
              <a:gd name="connsiteY5" fmla="*/ 162018 h 216024"/>
              <a:gd name="connsiteX6" fmla="*/ 108012 w 2376264"/>
              <a:gd name="connsiteY6" fmla="*/ 216024 h 216024"/>
              <a:gd name="connsiteX7" fmla="*/ 0 w 2376264"/>
              <a:gd name="connsiteY7" fmla="*/ 108012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76264" h="216024">
                <a:moveTo>
                  <a:pt x="0" y="108012"/>
                </a:moveTo>
                <a:lnTo>
                  <a:pt x="108012" y="0"/>
                </a:lnTo>
                <a:lnTo>
                  <a:pt x="108012" y="54006"/>
                </a:lnTo>
                <a:lnTo>
                  <a:pt x="2279795" y="121978"/>
                </a:lnTo>
                <a:lnTo>
                  <a:pt x="2376264" y="162018"/>
                </a:lnTo>
                <a:lnTo>
                  <a:pt x="108012" y="162018"/>
                </a:lnTo>
                <a:lnTo>
                  <a:pt x="108012" y="216024"/>
                </a:lnTo>
                <a:lnTo>
                  <a:pt x="0" y="108012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100" dirty="0" smtClean="0"/>
              <a:t>   Візуальні </a:t>
            </a:r>
            <a:endParaRPr lang="ru-RU" sz="1100" dirty="0"/>
          </a:p>
        </p:txBody>
      </p:sp>
      <p:sp>
        <p:nvSpPr>
          <p:cNvPr id="23" name="Полилиния 22"/>
          <p:cNvSpPr/>
          <p:nvPr/>
        </p:nvSpPr>
        <p:spPr>
          <a:xfrm rot="20690924">
            <a:off x="4405719" y="2582251"/>
            <a:ext cx="2916716" cy="217539"/>
          </a:xfrm>
          <a:custGeom>
            <a:avLst/>
            <a:gdLst>
              <a:gd name="connsiteX0" fmla="*/ 0 w 2824946"/>
              <a:gd name="connsiteY0" fmla="*/ 108770 h 217539"/>
              <a:gd name="connsiteX1" fmla="*/ 108770 w 2824946"/>
              <a:gd name="connsiteY1" fmla="*/ 0 h 217539"/>
              <a:gd name="connsiteX2" fmla="*/ 108770 w 2824946"/>
              <a:gd name="connsiteY2" fmla="*/ 54385 h 217539"/>
              <a:gd name="connsiteX3" fmla="*/ 2824946 w 2824946"/>
              <a:gd name="connsiteY3" fmla="*/ 54385 h 217539"/>
              <a:gd name="connsiteX4" fmla="*/ 2824946 w 2824946"/>
              <a:gd name="connsiteY4" fmla="*/ 163154 h 217539"/>
              <a:gd name="connsiteX5" fmla="*/ 108770 w 2824946"/>
              <a:gd name="connsiteY5" fmla="*/ 163154 h 217539"/>
              <a:gd name="connsiteX6" fmla="*/ 108770 w 2824946"/>
              <a:gd name="connsiteY6" fmla="*/ 217539 h 217539"/>
              <a:gd name="connsiteX7" fmla="*/ 0 w 2824946"/>
              <a:gd name="connsiteY7" fmla="*/ 108770 h 217539"/>
              <a:gd name="connsiteX0" fmla="*/ 0 w 2824946"/>
              <a:gd name="connsiteY0" fmla="*/ 108770 h 217539"/>
              <a:gd name="connsiteX1" fmla="*/ 108770 w 2824946"/>
              <a:gd name="connsiteY1" fmla="*/ 0 h 217539"/>
              <a:gd name="connsiteX2" fmla="*/ 108770 w 2824946"/>
              <a:gd name="connsiteY2" fmla="*/ 54385 h 217539"/>
              <a:gd name="connsiteX3" fmla="*/ 2796527 w 2824946"/>
              <a:gd name="connsiteY3" fmla="*/ 79572 h 217539"/>
              <a:gd name="connsiteX4" fmla="*/ 2824946 w 2824946"/>
              <a:gd name="connsiteY4" fmla="*/ 163154 h 217539"/>
              <a:gd name="connsiteX5" fmla="*/ 108770 w 2824946"/>
              <a:gd name="connsiteY5" fmla="*/ 163154 h 217539"/>
              <a:gd name="connsiteX6" fmla="*/ 108770 w 2824946"/>
              <a:gd name="connsiteY6" fmla="*/ 217539 h 217539"/>
              <a:gd name="connsiteX7" fmla="*/ 0 w 2824946"/>
              <a:gd name="connsiteY7" fmla="*/ 108770 h 217539"/>
              <a:gd name="connsiteX0" fmla="*/ 0 w 2916716"/>
              <a:gd name="connsiteY0" fmla="*/ 108770 h 217539"/>
              <a:gd name="connsiteX1" fmla="*/ 108770 w 2916716"/>
              <a:gd name="connsiteY1" fmla="*/ 0 h 217539"/>
              <a:gd name="connsiteX2" fmla="*/ 108770 w 2916716"/>
              <a:gd name="connsiteY2" fmla="*/ 54385 h 217539"/>
              <a:gd name="connsiteX3" fmla="*/ 2796527 w 2916716"/>
              <a:gd name="connsiteY3" fmla="*/ 79572 h 217539"/>
              <a:gd name="connsiteX4" fmla="*/ 2916716 w 2916716"/>
              <a:gd name="connsiteY4" fmla="*/ 186718 h 217539"/>
              <a:gd name="connsiteX5" fmla="*/ 108770 w 2916716"/>
              <a:gd name="connsiteY5" fmla="*/ 163154 h 217539"/>
              <a:gd name="connsiteX6" fmla="*/ 108770 w 2916716"/>
              <a:gd name="connsiteY6" fmla="*/ 217539 h 217539"/>
              <a:gd name="connsiteX7" fmla="*/ 0 w 2916716"/>
              <a:gd name="connsiteY7" fmla="*/ 108770 h 217539"/>
              <a:gd name="connsiteX0" fmla="*/ 0 w 2916716"/>
              <a:gd name="connsiteY0" fmla="*/ 108770 h 217539"/>
              <a:gd name="connsiteX1" fmla="*/ 108770 w 2916716"/>
              <a:gd name="connsiteY1" fmla="*/ 0 h 217539"/>
              <a:gd name="connsiteX2" fmla="*/ 108770 w 2916716"/>
              <a:gd name="connsiteY2" fmla="*/ 54385 h 217539"/>
              <a:gd name="connsiteX3" fmla="*/ 2777707 w 2916716"/>
              <a:gd name="connsiteY3" fmla="*/ 149077 h 217539"/>
              <a:gd name="connsiteX4" fmla="*/ 2916716 w 2916716"/>
              <a:gd name="connsiteY4" fmla="*/ 186718 h 217539"/>
              <a:gd name="connsiteX5" fmla="*/ 108770 w 2916716"/>
              <a:gd name="connsiteY5" fmla="*/ 163154 h 217539"/>
              <a:gd name="connsiteX6" fmla="*/ 108770 w 2916716"/>
              <a:gd name="connsiteY6" fmla="*/ 217539 h 217539"/>
              <a:gd name="connsiteX7" fmla="*/ 0 w 2916716"/>
              <a:gd name="connsiteY7" fmla="*/ 108770 h 217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16716" h="217539">
                <a:moveTo>
                  <a:pt x="0" y="108770"/>
                </a:moveTo>
                <a:lnTo>
                  <a:pt x="108770" y="0"/>
                </a:lnTo>
                <a:lnTo>
                  <a:pt x="108770" y="54385"/>
                </a:lnTo>
                <a:lnTo>
                  <a:pt x="2777707" y="149077"/>
                </a:lnTo>
                <a:lnTo>
                  <a:pt x="2916716" y="186718"/>
                </a:lnTo>
                <a:lnTo>
                  <a:pt x="108770" y="163154"/>
                </a:lnTo>
                <a:lnTo>
                  <a:pt x="108770" y="217539"/>
                </a:lnTo>
                <a:lnTo>
                  <a:pt x="0" y="10877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100" dirty="0" smtClean="0"/>
              <a:t>      Смакові</a:t>
            </a:r>
            <a:endParaRPr lang="ru-RU" sz="1100" dirty="0"/>
          </a:p>
        </p:txBody>
      </p:sp>
      <p:sp>
        <p:nvSpPr>
          <p:cNvPr id="24" name="Полилиния 23"/>
          <p:cNvSpPr/>
          <p:nvPr/>
        </p:nvSpPr>
        <p:spPr>
          <a:xfrm rot="20124486">
            <a:off x="4430998" y="3747860"/>
            <a:ext cx="3379306" cy="287154"/>
          </a:xfrm>
          <a:custGeom>
            <a:avLst/>
            <a:gdLst>
              <a:gd name="connsiteX0" fmla="*/ 0 w 3352321"/>
              <a:gd name="connsiteY0" fmla="*/ 143577 h 287154"/>
              <a:gd name="connsiteX1" fmla="*/ 143577 w 3352321"/>
              <a:gd name="connsiteY1" fmla="*/ 0 h 287154"/>
              <a:gd name="connsiteX2" fmla="*/ 143577 w 3352321"/>
              <a:gd name="connsiteY2" fmla="*/ 71789 h 287154"/>
              <a:gd name="connsiteX3" fmla="*/ 3352321 w 3352321"/>
              <a:gd name="connsiteY3" fmla="*/ 71789 h 287154"/>
              <a:gd name="connsiteX4" fmla="*/ 3352321 w 3352321"/>
              <a:gd name="connsiteY4" fmla="*/ 215366 h 287154"/>
              <a:gd name="connsiteX5" fmla="*/ 143577 w 3352321"/>
              <a:gd name="connsiteY5" fmla="*/ 215366 h 287154"/>
              <a:gd name="connsiteX6" fmla="*/ 143577 w 3352321"/>
              <a:gd name="connsiteY6" fmla="*/ 287154 h 287154"/>
              <a:gd name="connsiteX7" fmla="*/ 0 w 3352321"/>
              <a:gd name="connsiteY7" fmla="*/ 143577 h 287154"/>
              <a:gd name="connsiteX0" fmla="*/ 0 w 3379306"/>
              <a:gd name="connsiteY0" fmla="*/ 143577 h 287154"/>
              <a:gd name="connsiteX1" fmla="*/ 143577 w 3379306"/>
              <a:gd name="connsiteY1" fmla="*/ 0 h 287154"/>
              <a:gd name="connsiteX2" fmla="*/ 143577 w 3379306"/>
              <a:gd name="connsiteY2" fmla="*/ 71789 h 287154"/>
              <a:gd name="connsiteX3" fmla="*/ 3379306 w 3379306"/>
              <a:gd name="connsiteY3" fmla="*/ 170732 h 287154"/>
              <a:gd name="connsiteX4" fmla="*/ 3352321 w 3379306"/>
              <a:gd name="connsiteY4" fmla="*/ 215366 h 287154"/>
              <a:gd name="connsiteX5" fmla="*/ 143577 w 3379306"/>
              <a:gd name="connsiteY5" fmla="*/ 215366 h 287154"/>
              <a:gd name="connsiteX6" fmla="*/ 143577 w 3379306"/>
              <a:gd name="connsiteY6" fmla="*/ 287154 h 287154"/>
              <a:gd name="connsiteX7" fmla="*/ 0 w 3379306"/>
              <a:gd name="connsiteY7" fmla="*/ 143577 h 287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9306" h="287154">
                <a:moveTo>
                  <a:pt x="0" y="143577"/>
                </a:moveTo>
                <a:lnTo>
                  <a:pt x="143577" y="0"/>
                </a:lnTo>
                <a:lnTo>
                  <a:pt x="143577" y="71789"/>
                </a:lnTo>
                <a:lnTo>
                  <a:pt x="3379306" y="170732"/>
                </a:lnTo>
                <a:lnTo>
                  <a:pt x="3352321" y="215366"/>
                </a:lnTo>
                <a:lnTo>
                  <a:pt x="143577" y="215366"/>
                </a:lnTo>
                <a:lnTo>
                  <a:pt x="143577" y="287154"/>
                </a:lnTo>
                <a:lnTo>
                  <a:pt x="0" y="14357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100" dirty="0" smtClean="0"/>
              <a:t>    Тактильн</a:t>
            </a:r>
            <a:r>
              <a:rPr lang="uk-UA" sz="1200" dirty="0" smtClean="0"/>
              <a:t>і</a:t>
            </a:r>
            <a:endParaRPr lang="ru-RU" sz="1200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6372200" y="2132856"/>
            <a:ext cx="1466939" cy="4246203"/>
            <a:chOff x="6369637" y="2208464"/>
            <a:chExt cx="1466939" cy="4246203"/>
          </a:xfrm>
        </p:grpSpPr>
        <p:sp>
          <p:nvSpPr>
            <p:cNvPr id="26" name="Полилиния 25"/>
            <p:cNvSpPr/>
            <p:nvPr/>
          </p:nvSpPr>
          <p:spPr>
            <a:xfrm rot="6628246">
              <a:off x="5315543" y="3933635"/>
              <a:ext cx="4246203" cy="795862"/>
            </a:xfrm>
            <a:custGeom>
              <a:avLst/>
              <a:gdLst>
                <a:gd name="connsiteX0" fmla="*/ 4266474 w 4464496"/>
                <a:gd name="connsiteY0" fmla="*/ 792088 h 792088"/>
                <a:gd name="connsiteX1" fmla="*/ 4002285 w 4464496"/>
                <a:gd name="connsiteY1" fmla="*/ 594066 h 792088"/>
                <a:gd name="connsiteX2" fmla="*/ 4101296 w 4464496"/>
                <a:gd name="connsiteY2" fmla="*/ 594066 h 792088"/>
                <a:gd name="connsiteX3" fmla="*/ 2083730 w 4464496"/>
                <a:gd name="connsiteY3" fmla="*/ -2 h 792088"/>
                <a:gd name="connsiteX4" fmla="*/ 2281754 w 4464496"/>
                <a:gd name="connsiteY4" fmla="*/ 0 h 792088"/>
                <a:gd name="connsiteX5" fmla="*/ 4299320 w 4464496"/>
                <a:gd name="connsiteY5" fmla="*/ 594068 h 792088"/>
                <a:gd name="connsiteX6" fmla="*/ 4398329 w 4464496"/>
                <a:gd name="connsiteY6" fmla="*/ 594066 h 792088"/>
                <a:gd name="connsiteX7" fmla="*/ 4266474 w 4464496"/>
                <a:gd name="connsiteY7" fmla="*/ 792088 h 792088"/>
                <a:gd name="connsiteX0" fmla="*/ 2182742 w 4464496"/>
                <a:gd name="connsiteY0" fmla="*/ 895 h 792088"/>
                <a:gd name="connsiteX1" fmla="*/ 198020 w 4464496"/>
                <a:gd name="connsiteY1" fmla="*/ 792087 h 792088"/>
                <a:gd name="connsiteX2" fmla="*/ 0 w 4464496"/>
                <a:gd name="connsiteY2" fmla="*/ 792088 h 792088"/>
                <a:gd name="connsiteX3" fmla="*/ 1420905 w 4464496"/>
                <a:gd name="connsiteY3" fmla="*/ 41145 h 792088"/>
                <a:gd name="connsiteX4" fmla="*/ 2182744 w 4464496"/>
                <a:gd name="connsiteY4" fmla="*/ 898 h 792088"/>
                <a:gd name="connsiteX5" fmla="*/ 2182742 w 4464496"/>
                <a:gd name="connsiteY5" fmla="*/ 895 h 792088"/>
                <a:gd name="connsiteX0" fmla="*/ 2182742 w 4464496"/>
                <a:gd name="connsiteY0" fmla="*/ 895 h 792088"/>
                <a:gd name="connsiteX1" fmla="*/ 198020 w 4464496"/>
                <a:gd name="connsiteY1" fmla="*/ 792087 h 792088"/>
                <a:gd name="connsiteX2" fmla="*/ 0 w 4464496"/>
                <a:gd name="connsiteY2" fmla="*/ 792088 h 792088"/>
                <a:gd name="connsiteX3" fmla="*/ 1343335 w 4464496"/>
                <a:gd name="connsiteY3" fmla="*/ 51691 h 792088"/>
                <a:gd name="connsiteX4" fmla="*/ 2083734 w 4464496"/>
                <a:gd name="connsiteY4" fmla="*/ 2 h 792088"/>
                <a:gd name="connsiteX5" fmla="*/ 2281754 w 4464496"/>
                <a:gd name="connsiteY5" fmla="*/ 0 h 792088"/>
                <a:gd name="connsiteX6" fmla="*/ 4299320 w 4464496"/>
                <a:gd name="connsiteY6" fmla="*/ 594068 h 792088"/>
                <a:gd name="connsiteX7" fmla="*/ 4398329 w 4464496"/>
                <a:gd name="connsiteY7" fmla="*/ 594066 h 792088"/>
                <a:gd name="connsiteX8" fmla="*/ 4266474 w 4464496"/>
                <a:gd name="connsiteY8" fmla="*/ 792088 h 792088"/>
                <a:gd name="connsiteX9" fmla="*/ 4002285 w 4464496"/>
                <a:gd name="connsiteY9" fmla="*/ 594066 h 792088"/>
                <a:gd name="connsiteX10" fmla="*/ 4101296 w 4464496"/>
                <a:gd name="connsiteY10" fmla="*/ 594066 h 792088"/>
                <a:gd name="connsiteX11" fmla="*/ 2083730 w 4464496"/>
                <a:gd name="connsiteY11" fmla="*/ -2 h 792088"/>
                <a:gd name="connsiteX0" fmla="*/ 4266474 w 4398329"/>
                <a:gd name="connsiteY0" fmla="*/ 795862 h 795862"/>
                <a:gd name="connsiteX1" fmla="*/ 4002285 w 4398329"/>
                <a:gd name="connsiteY1" fmla="*/ 597840 h 795862"/>
                <a:gd name="connsiteX2" fmla="*/ 4101296 w 4398329"/>
                <a:gd name="connsiteY2" fmla="*/ 597840 h 795862"/>
                <a:gd name="connsiteX3" fmla="*/ 2083730 w 4398329"/>
                <a:gd name="connsiteY3" fmla="*/ 3772 h 795862"/>
                <a:gd name="connsiteX4" fmla="*/ 2281754 w 4398329"/>
                <a:gd name="connsiteY4" fmla="*/ 3774 h 795862"/>
                <a:gd name="connsiteX5" fmla="*/ 4299320 w 4398329"/>
                <a:gd name="connsiteY5" fmla="*/ 597842 h 795862"/>
                <a:gd name="connsiteX6" fmla="*/ 4398329 w 4398329"/>
                <a:gd name="connsiteY6" fmla="*/ 597840 h 795862"/>
                <a:gd name="connsiteX7" fmla="*/ 4266474 w 4398329"/>
                <a:gd name="connsiteY7" fmla="*/ 795862 h 795862"/>
                <a:gd name="connsiteX0" fmla="*/ 2182742 w 4398329"/>
                <a:gd name="connsiteY0" fmla="*/ 4669 h 795862"/>
                <a:gd name="connsiteX1" fmla="*/ 198020 w 4398329"/>
                <a:gd name="connsiteY1" fmla="*/ 795861 h 795862"/>
                <a:gd name="connsiteX2" fmla="*/ 0 w 4398329"/>
                <a:gd name="connsiteY2" fmla="*/ 795862 h 795862"/>
                <a:gd name="connsiteX3" fmla="*/ 1420905 w 4398329"/>
                <a:gd name="connsiteY3" fmla="*/ 44919 h 795862"/>
                <a:gd name="connsiteX4" fmla="*/ 2182744 w 4398329"/>
                <a:gd name="connsiteY4" fmla="*/ 4672 h 795862"/>
                <a:gd name="connsiteX5" fmla="*/ 2182742 w 4398329"/>
                <a:gd name="connsiteY5" fmla="*/ 4669 h 795862"/>
                <a:gd name="connsiteX0" fmla="*/ 2182742 w 4398329"/>
                <a:gd name="connsiteY0" fmla="*/ 4669 h 795862"/>
                <a:gd name="connsiteX1" fmla="*/ 198020 w 4398329"/>
                <a:gd name="connsiteY1" fmla="*/ 795861 h 795862"/>
                <a:gd name="connsiteX2" fmla="*/ 152127 w 4398329"/>
                <a:gd name="connsiteY2" fmla="*/ 791586 h 795862"/>
                <a:gd name="connsiteX3" fmla="*/ 1343335 w 4398329"/>
                <a:gd name="connsiteY3" fmla="*/ 55465 h 795862"/>
                <a:gd name="connsiteX4" fmla="*/ 2083734 w 4398329"/>
                <a:gd name="connsiteY4" fmla="*/ 3776 h 795862"/>
                <a:gd name="connsiteX5" fmla="*/ 2281754 w 4398329"/>
                <a:gd name="connsiteY5" fmla="*/ 3774 h 795862"/>
                <a:gd name="connsiteX6" fmla="*/ 4299320 w 4398329"/>
                <a:gd name="connsiteY6" fmla="*/ 597842 h 795862"/>
                <a:gd name="connsiteX7" fmla="*/ 4398329 w 4398329"/>
                <a:gd name="connsiteY7" fmla="*/ 597840 h 795862"/>
                <a:gd name="connsiteX8" fmla="*/ 4266474 w 4398329"/>
                <a:gd name="connsiteY8" fmla="*/ 795862 h 795862"/>
                <a:gd name="connsiteX9" fmla="*/ 4002285 w 4398329"/>
                <a:gd name="connsiteY9" fmla="*/ 597840 h 795862"/>
                <a:gd name="connsiteX10" fmla="*/ 4101296 w 4398329"/>
                <a:gd name="connsiteY10" fmla="*/ 597840 h 795862"/>
                <a:gd name="connsiteX11" fmla="*/ 2083730 w 4398329"/>
                <a:gd name="connsiteY11" fmla="*/ 3772 h 795862"/>
                <a:gd name="connsiteX0" fmla="*/ 4114348 w 4246203"/>
                <a:gd name="connsiteY0" fmla="*/ 795862 h 795862"/>
                <a:gd name="connsiteX1" fmla="*/ 3850159 w 4246203"/>
                <a:gd name="connsiteY1" fmla="*/ 597840 h 795862"/>
                <a:gd name="connsiteX2" fmla="*/ 3949170 w 4246203"/>
                <a:gd name="connsiteY2" fmla="*/ 597840 h 795862"/>
                <a:gd name="connsiteX3" fmla="*/ 1931604 w 4246203"/>
                <a:gd name="connsiteY3" fmla="*/ 3772 h 795862"/>
                <a:gd name="connsiteX4" fmla="*/ 2129628 w 4246203"/>
                <a:gd name="connsiteY4" fmla="*/ 3774 h 795862"/>
                <a:gd name="connsiteX5" fmla="*/ 4147194 w 4246203"/>
                <a:gd name="connsiteY5" fmla="*/ 597842 h 795862"/>
                <a:gd name="connsiteX6" fmla="*/ 4246203 w 4246203"/>
                <a:gd name="connsiteY6" fmla="*/ 597840 h 795862"/>
                <a:gd name="connsiteX7" fmla="*/ 4114348 w 4246203"/>
                <a:gd name="connsiteY7" fmla="*/ 795862 h 795862"/>
                <a:gd name="connsiteX0" fmla="*/ 2030616 w 4246203"/>
                <a:gd name="connsiteY0" fmla="*/ 4669 h 795862"/>
                <a:gd name="connsiteX1" fmla="*/ 45894 w 4246203"/>
                <a:gd name="connsiteY1" fmla="*/ 795861 h 795862"/>
                <a:gd name="connsiteX2" fmla="*/ 0 w 4246203"/>
                <a:gd name="connsiteY2" fmla="*/ 791585 h 795862"/>
                <a:gd name="connsiteX3" fmla="*/ 1268779 w 4246203"/>
                <a:gd name="connsiteY3" fmla="*/ 44919 h 795862"/>
                <a:gd name="connsiteX4" fmla="*/ 2030618 w 4246203"/>
                <a:gd name="connsiteY4" fmla="*/ 4672 h 795862"/>
                <a:gd name="connsiteX5" fmla="*/ 2030616 w 4246203"/>
                <a:gd name="connsiteY5" fmla="*/ 4669 h 795862"/>
                <a:gd name="connsiteX0" fmla="*/ 2030616 w 4246203"/>
                <a:gd name="connsiteY0" fmla="*/ 4669 h 795862"/>
                <a:gd name="connsiteX1" fmla="*/ 45894 w 4246203"/>
                <a:gd name="connsiteY1" fmla="*/ 795861 h 795862"/>
                <a:gd name="connsiteX2" fmla="*/ 1 w 4246203"/>
                <a:gd name="connsiteY2" fmla="*/ 791586 h 795862"/>
                <a:gd name="connsiteX3" fmla="*/ 1191209 w 4246203"/>
                <a:gd name="connsiteY3" fmla="*/ 55465 h 795862"/>
                <a:gd name="connsiteX4" fmla="*/ 1931608 w 4246203"/>
                <a:gd name="connsiteY4" fmla="*/ 3776 h 795862"/>
                <a:gd name="connsiteX5" fmla="*/ 2129628 w 4246203"/>
                <a:gd name="connsiteY5" fmla="*/ 3774 h 795862"/>
                <a:gd name="connsiteX6" fmla="*/ 4147194 w 4246203"/>
                <a:gd name="connsiteY6" fmla="*/ 597842 h 795862"/>
                <a:gd name="connsiteX7" fmla="*/ 4246203 w 4246203"/>
                <a:gd name="connsiteY7" fmla="*/ 597840 h 795862"/>
                <a:gd name="connsiteX8" fmla="*/ 4114348 w 4246203"/>
                <a:gd name="connsiteY8" fmla="*/ 795862 h 795862"/>
                <a:gd name="connsiteX9" fmla="*/ 3850159 w 4246203"/>
                <a:gd name="connsiteY9" fmla="*/ 597840 h 795862"/>
                <a:gd name="connsiteX10" fmla="*/ 3949170 w 4246203"/>
                <a:gd name="connsiteY10" fmla="*/ 597840 h 795862"/>
                <a:gd name="connsiteX11" fmla="*/ 1931604 w 4246203"/>
                <a:gd name="connsiteY11" fmla="*/ 3772 h 795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6203" h="795862" stroke="0" extrusionOk="0">
                  <a:moveTo>
                    <a:pt x="4114348" y="795862"/>
                  </a:moveTo>
                  <a:lnTo>
                    <a:pt x="3850159" y="597840"/>
                  </a:lnTo>
                  <a:lnTo>
                    <a:pt x="3949170" y="597840"/>
                  </a:lnTo>
                  <a:cubicBezTo>
                    <a:pt x="3711628" y="248118"/>
                    <a:pt x="2881785" y="3772"/>
                    <a:pt x="1931604" y="3772"/>
                  </a:cubicBezTo>
                  <a:lnTo>
                    <a:pt x="2129628" y="3774"/>
                  </a:lnTo>
                  <a:cubicBezTo>
                    <a:pt x="3079808" y="3774"/>
                    <a:pt x="3909651" y="248120"/>
                    <a:pt x="4147194" y="597842"/>
                  </a:cubicBezTo>
                  <a:lnTo>
                    <a:pt x="4246203" y="597840"/>
                  </a:lnTo>
                  <a:lnTo>
                    <a:pt x="4114348" y="795862"/>
                  </a:lnTo>
                  <a:close/>
                </a:path>
                <a:path w="4246203" h="795862" fill="darkenLess" stroke="0" extrusionOk="0">
                  <a:moveTo>
                    <a:pt x="2030616" y="4669"/>
                  </a:moveTo>
                  <a:cubicBezTo>
                    <a:pt x="919553" y="24760"/>
                    <a:pt x="45896" y="373036"/>
                    <a:pt x="45894" y="795861"/>
                  </a:cubicBezTo>
                  <a:lnTo>
                    <a:pt x="0" y="791585"/>
                  </a:lnTo>
                  <a:cubicBezTo>
                    <a:pt x="3" y="451221"/>
                    <a:pt x="419898" y="153187"/>
                    <a:pt x="1268779" y="44919"/>
                  </a:cubicBezTo>
                  <a:cubicBezTo>
                    <a:pt x="1513955" y="13649"/>
                    <a:pt x="1772302" y="0"/>
                    <a:pt x="2030618" y="4672"/>
                  </a:cubicBezTo>
                  <a:cubicBezTo>
                    <a:pt x="2030617" y="4671"/>
                    <a:pt x="2030617" y="4670"/>
                    <a:pt x="2030616" y="4669"/>
                  </a:cubicBezTo>
                  <a:close/>
                </a:path>
                <a:path w="4246203" h="795862" fill="none" extrusionOk="0">
                  <a:moveTo>
                    <a:pt x="2030616" y="4669"/>
                  </a:moveTo>
                  <a:cubicBezTo>
                    <a:pt x="919553" y="24760"/>
                    <a:pt x="45896" y="373036"/>
                    <a:pt x="45894" y="795861"/>
                  </a:cubicBezTo>
                  <a:lnTo>
                    <a:pt x="1" y="791586"/>
                  </a:lnTo>
                  <a:cubicBezTo>
                    <a:pt x="4" y="462710"/>
                    <a:pt x="382498" y="172322"/>
                    <a:pt x="1191209" y="55465"/>
                  </a:cubicBezTo>
                  <a:cubicBezTo>
                    <a:pt x="1427707" y="21292"/>
                    <a:pt x="1678600" y="3776"/>
                    <a:pt x="1931608" y="3776"/>
                  </a:cubicBezTo>
                  <a:lnTo>
                    <a:pt x="2129628" y="3774"/>
                  </a:lnTo>
                  <a:cubicBezTo>
                    <a:pt x="3079808" y="3774"/>
                    <a:pt x="3909651" y="248120"/>
                    <a:pt x="4147194" y="597842"/>
                  </a:cubicBezTo>
                  <a:lnTo>
                    <a:pt x="4246203" y="597840"/>
                  </a:lnTo>
                  <a:lnTo>
                    <a:pt x="4114348" y="795862"/>
                  </a:lnTo>
                  <a:lnTo>
                    <a:pt x="3850159" y="597840"/>
                  </a:lnTo>
                  <a:lnTo>
                    <a:pt x="3949170" y="597840"/>
                  </a:lnTo>
                  <a:cubicBezTo>
                    <a:pt x="3711628" y="248118"/>
                    <a:pt x="2881785" y="3772"/>
                    <a:pt x="1931604" y="3772"/>
                  </a:cubicBezTo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rot="19694716">
              <a:off x="6369637" y="5761776"/>
              <a:ext cx="10081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200" dirty="0" smtClean="0"/>
                <a:t>  З</a:t>
              </a:r>
              <a:r>
                <a:rPr lang="uk-UA" sz="1100" dirty="0" smtClean="0"/>
                <a:t>вукові</a:t>
              </a:r>
              <a:endParaRPr lang="ru-RU" sz="1100" dirty="0"/>
            </a:p>
          </p:txBody>
        </p:sp>
      </p:grpSp>
      <p:sp>
        <p:nvSpPr>
          <p:cNvPr id="29" name="Полилиния 28"/>
          <p:cNvSpPr/>
          <p:nvPr/>
        </p:nvSpPr>
        <p:spPr>
          <a:xfrm>
            <a:off x="4788024" y="2060848"/>
            <a:ext cx="2376264" cy="216024"/>
          </a:xfrm>
          <a:custGeom>
            <a:avLst/>
            <a:gdLst>
              <a:gd name="connsiteX0" fmla="*/ 0 w 2376264"/>
              <a:gd name="connsiteY0" fmla="*/ 108012 h 216024"/>
              <a:gd name="connsiteX1" fmla="*/ 108012 w 2376264"/>
              <a:gd name="connsiteY1" fmla="*/ 0 h 216024"/>
              <a:gd name="connsiteX2" fmla="*/ 108012 w 2376264"/>
              <a:gd name="connsiteY2" fmla="*/ 54006 h 216024"/>
              <a:gd name="connsiteX3" fmla="*/ 2376264 w 2376264"/>
              <a:gd name="connsiteY3" fmla="*/ 54006 h 216024"/>
              <a:gd name="connsiteX4" fmla="*/ 2376264 w 2376264"/>
              <a:gd name="connsiteY4" fmla="*/ 162018 h 216024"/>
              <a:gd name="connsiteX5" fmla="*/ 108012 w 2376264"/>
              <a:gd name="connsiteY5" fmla="*/ 162018 h 216024"/>
              <a:gd name="connsiteX6" fmla="*/ 108012 w 2376264"/>
              <a:gd name="connsiteY6" fmla="*/ 216024 h 216024"/>
              <a:gd name="connsiteX7" fmla="*/ 0 w 2376264"/>
              <a:gd name="connsiteY7" fmla="*/ 108012 h 216024"/>
              <a:gd name="connsiteX0" fmla="*/ 0 w 2376264"/>
              <a:gd name="connsiteY0" fmla="*/ 108012 h 216024"/>
              <a:gd name="connsiteX1" fmla="*/ 108012 w 2376264"/>
              <a:gd name="connsiteY1" fmla="*/ 0 h 216024"/>
              <a:gd name="connsiteX2" fmla="*/ 108012 w 2376264"/>
              <a:gd name="connsiteY2" fmla="*/ 54006 h 216024"/>
              <a:gd name="connsiteX3" fmla="*/ 2376264 w 2376264"/>
              <a:gd name="connsiteY3" fmla="*/ 72008 h 216024"/>
              <a:gd name="connsiteX4" fmla="*/ 2376264 w 2376264"/>
              <a:gd name="connsiteY4" fmla="*/ 162018 h 216024"/>
              <a:gd name="connsiteX5" fmla="*/ 108012 w 2376264"/>
              <a:gd name="connsiteY5" fmla="*/ 162018 h 216024"/>
              <a:gd name="connsiteX6" fmla="*/ 108012 w 2376264"/>
              <a:gd name="connsiteY6" fmla="*/ 216024 h 216024"/>
              <a:gd name="connsiteX7" fmla="*/ 0 w 2376264"/>
              <a:gd name="connsiteY7" fmla="*/ 108012 h 216024"/>
              <a:gd name="connsiteX0" fmla="*/ 0 w 2376264"/>
              <a:gd name="connsiteY0" fmla="*/ 108012 h 216024"/>
              <a:gd name="connsiteX1" fmla="*/ 108012 w 2376264"/>
              <a:gd name="connsiteY1" fmla="*/ 0 h 216024"/>
              <a:gd name="connsiteX2" fmla="*/ 108012 w 2376264"/>
              <a:gd name="connsiteY2" fmla="*/ 54006 h 216024"/>
              <a:gd name="connsiteX3" fmla="*/ 2376264 w 2376264"/>
              <a:gd name="connsiteY3" fmla="*/ 72008 h 216024"/>
              <a:gd name="connsiteX4" fmla="*/ 2376264 w 2376264"/>
              <a:gd name="connsiteY4" fmla="*/ 162018 h 216024"/>
              <a:gd name="connsiteX5" fmla="*/ 108012 w 2376264"/>
              <a:gd name="connsiteY5" fmla="*/ 162018 h 216024"/>
              <a:gd name="connsiteX6" fmla="*/ 108012 w 2376264"/>
              <a:gd name="connsiteY6" fmla="*/ 216024 h 216024"/>
              <a:gd name="connsiteX7" fmla="*/ 0 w 2376264"/>
              <a:gd name="connsiteY7" fmla="*/ 108012 h 216024"/>
              <a:gd name="connsiteX0" fmla="*/ 0 w 2376264"/>
              <a:gd name="connsiteY0" fmla="*/ 108012 h 216024"/>
              <a:gd name="connsiteX1" fmla="*/ 108012 w 2376264"/>
              <a:gd name="connsiteY1" fmla="*/ 0 h 216024"/>
              <a:gd name="connsiteX2" fmla="*/ 108012 w 2376264"/>
              <a:gd name="connsiteY2" fmla="*/ 54006 h 216024"/>
              <a:gd name="connsiteX3" fmla="*/ 2376264 w 2376264"/>
              <a:gd name="connsiteY3" fmla="*/ 144016 h 216024"/>
              <a:gd name="connsiteX4" fmla="*/ 2376264 w 2376264"/>
              <a:gd name="connsiteY4" fmla="*/ 162018 h 216024"/>
              <a:gd name="connsiteX5" fmla="*/ 108012 w 2376264"/>
              <a:gd name="connsiteY5" fmla="*/ 162018 h 216024"/>
              <a:gd name="connsiteX6" fmla="*/ 108012 w 2376264"/>
              <a:gd name="connsiteY6" fmla="*/ 216024 h 216024"/>
              <a:gd name="connsiteX7" fmla="*/ 0 w 2376264"/>
              <a:gd name="connsiteY7" fmla="*/ 108012 h 21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76264" h="216024">
                <a:moveTo>
                  <a:pt x="0" y="108012"/>
                </a:moveTo>
                <a:lnTo>
                  <a:pt x="108012" y="0"/>
                </a:lnTo>
                <a:lnTo>
                  <a:pt x="108012" y="54006"/>
                </a:lnTo>
                <a:lnTo>
                  <a:pt x="2376264" y="144016"/>
                </a:lnTo>
                <a:lnTo>
                  <a:pt x="2376264" y="162018"/>
                </a:lnTo>
                <a:lnTo>
                  <a:pt x="108012" y="162018"/>
                </a:lnTo>
                <a:lnTo>
                  <a:pt x="108012" y="216024"/>
                </a:lnTo>
                <a:lnTo>
                  <a:pt x="0" y="108012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1100" dirty="0" smtClean="0"/>
              <a:t>  Нюхові</a:t>
            </a:r>
            <a:endParaRPr lang="ru-RU" sz="1100" dirty="0"/>
          </a:p>
        </p:txBody>
      </p:sp>
      <p:grpSp>
        <p:nvGrpSpPr>
          <p:cNvPr id="39" name="Группа 38"/>
          <p:cNvGrpSpPr/>
          <p:nvPr/>
        </p:nvGrpSpPr>
        <p:grpSpPr>
          <a:xfrm>
            <a:off x="323528" y="1340768"/>
            <a:ext cx="1800200" cy="1046293"/>
            <a:chOff x="2699792" y="188640"/>
            <a:chExt cx="1584176" cy="1478341"/>
          </a:xfrm>
        </p:grpSpPr>
        <p:pic>
          <p:nvPicPr>
            <p:cNvPr id="27662" name="Picture 14" descr="http://im6-tub-ua.yandex.net/i?id=302764313-58-72&amp;n=21"/>
            <p:cNvPicPr>
              <a:picLocks noChangeAspect="1" noChangeArrowheads="1"/>
            </p:cNvPicPr>
            <p:nvPr/>
          </p:nvPicPr>
          <p:blipFill>
            <a:blip r:embed="rId5" cstate="print"/>
            <a:srcRect l="9524" t="10080" r="9524" b="6158"/>
            <a:stretch>
              <a:fillRect/>
            </a:stretch>
          </p:blipFill>
          <p:spPr bwMode="auto">
            <a:xfrm>
              <a:off x="2699792" y="188640"/>
              <a:ext cx="1512168" cy="147834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25" name="TextBox 24"/>
            <p:cNvSpPr txBox="1"/>
            <p:nvPr/>
          </p:nvSpPr>
          <p:spPr>
            <a:xfrm>
              <a:off x="3203848" y="1268760"/>
              <a:ext cx="1080120" cy="288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200" dirty="0" smtClean="0">
                  <a:solidFill>
                    <a:srgbClr val="7030A0"/>
                  </a:solidFill>
                </a:rPr>
                <a:t>Голубе небо</a:t>
              </a:r>
              <a:endParaRPr lang="ru-RU" sz="1200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0" y="5517232"/>
            <a:ext cx="1728192" cy="1152128"/>
            <a:chOff x="2195736" y="2924944"/>
            <a:chExt cx="1728192" cy="1152128"/>
          </a:xfrm>
        </p:grpSpPr>
        <p:pic>
          <p:nvPicPr>
            <p:cNvPr id="27666" name="Picture 18" descr="http://im2-tub-ua.yandex.net/i?id=174229172-40-72&amp;n=21"/>
            <p:cNvPicPr>
              <a:picLocks noChangeAspect="1" noChangeArrowheads="1"/>
            </p:cNvPicPr>
            <p:nvPr/>
          </p:nvPicPr>
          <p:blipFill>
            <a:blip r:embed="rId6" cstate="print"/>
            <a:srcRect l="4755" t="10080" r="9662" b="9281"/>
            <a:stretch>
              <a:fillRect/>
            </a:stretch>
          </p:blipFill>
          <p:spPr bwMode="auto">
            <a:xfrm>
              <a:off x="2195736" y="2924944"/>
              <a:ext cx="1296144" cy="1152128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1" name="TextBox 30"/>
            <p:cNvSpPr txBox="1"/>
            <p:nvPr/>
          </p:nvSpPr>
          <p:spPr>
            <a:xfrm>
              <a:off x="2339752" y="3429000"/>
              <a:ext cx="15841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200" dirty="0" smtClean="0">
                  <a:solidFill>
                    <a:schemeClr val="tx1">
                      <a:lumMod val="95000"/>
                    </a:schemeClr>
                  </a:solidFill>
                </a:rPr>
                <a:t>Твердий горіх</a:t>
              </a:r>
              <a:endParaRPr lang="ru-RU" sz="1200" dirty="0">
                <a:solidFill>
                  <a:schemeClr val="tx1">
                    <a:lumMod val="95000"/>
                  </a:schemeClr>
                </a:solidFill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6588224" y="5877272"/>
            <a:ext cx="1800200" cy="980727"/>
            <a:chOff x="7010400" y="5597678"/>
            <a:chExt cx="1882080" cy="1260321"/>
          </a:xfrm>
        </p:grpSpPr>
        <p:pic>
          <p:nvPicPr>
            <p:cNvPr id="27674" name="Picture 26" descr="http://im6-tub-ua.yandex.net/i?id=42454857-47-72&amp;n=2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10400" y="5597678"/>
              <a:ext cx="1882080" cy="126032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2" name="TextBox 31"/>
            <p:cNvSpPr txBox="1"/>
            <p:nvPr/>
          </p:nvSpPr>
          <p:spPr>
            <a:xfrm>
              <a:off x="7380312" y="6381328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200" dirty="0" smtClean="0">
                  <a:solidFill>
                    <a:srgbClr val="FFFF00"/>
                  </a:solidFill>
                </a:rPr>
                <a:t>Гарячий пісок</a:t>
              </a:r>
              <a:endParaRPr lang="ru-RU" sz="12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2339752" y="4149080"/>
            <a:ext cx="1800200" cy="996702"/>
            <a:chOff x="395536" y="5429250"/>
            <a:chExt cx="2105025" cy="1428750"/>
          </a:xfrm>
        </p:grpSpPr>
        <p:pic>
          <p:nvPicPr>
            <p:cNvPr id="27672" name="Picture 24" descr="http://im6-tub-ua.yandex.net/i?id=155250060-57-72&amp;n=2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95536" y="5429250"/>
              <a:ext cx="2105025" cy="14287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4" name="TextBox 33"/>
            <p:cNvSpPr txBox="1"/>
            <p:nvPr/>
          </p:nvSpPr>
          <p:spPr>
            <a:xfrm>
              <a:off x="539552" y="5517232"/>
              <a:ext cx="11876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200" dirty="0" smtClean="0">
                  <a:solidFill>
                    <a:schemeClr val="accent3">
                      <a:lumMod val="60000"/>
                      <a:lumOff val="40000"/>
                    </a:schemeClr>
                  </a:solidFill>
                </a:rPr>
                <a:t>Запах диму</a:t>
              </a:r>
              <a:endParaRPr lang="ru-RU" sz="1200" dirty="0">
                <a:solidFill>
                  <a:schemeClr val="accent3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179512" y="3645024"/>
            <a:ext cx="1008112" cy="1074047"/>
            <a:chOff x="179512" y="3068960"/>
            <a:chExt cx="1240753" cy="2082159"/>
          </a:xfrm>
        </p:grpSpPr>
        <p:pic>
          <p:nvPicPr>
            <p:cNvPr id="27664" name="Picture 16" descr="http://im4-tub-ua.yandex.net/i?id=70236266-50-72&amp;n=2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79512" y="3068960"/>
              <a:ext cx="1152128" cy="2082159"/>
            </a:xfrm>
            <a:prstGeom prst="rect">
              <a:avLst/>
            </a:prstGeom>
            <a:noFill/>
          </p:spPr>
        </p:pic>
        <p:sp>
          <p:nvSpPr>
            <p:cNvPr id="35" name="TextBox 34"/>
            <p:cNvSpPr txBox="1"/>
            <p:nvPr/>
          </p:nvSpPr>
          <p:spPr>
            <a:xfrm>
              <a:off x="268137" y="4325319"/>
              <a:ext cx="1152128" cy="2880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200" dirty="0" smtClean="0">
                  <a:solidFill>
                    <a:srgbClr val="FF0000"/>
                  </a:solidFill>
                </a:rPr>
                <a:t>М</a:t>
              </a:r>
              <a:r>
                <a:rPr lang="en-US" sz="1200" dirty="0" smtClean="0">
                  <a:solidFill>
                    <a:srgbClr val="FF0000"/>
                  </a:solidFill>
                </a:rPr>
                <a:t>’</a:t>
              </a:r>
              <a:r>
                <a:rPr lang="uk-UA" sz="1200" dirty="0" smtClean="0">
                  <a:solidFill>
                    <a:srgbClr val="FF0000"/>
                  </a:solidFill>
                </a:rPr>
                <a:t>яка іграшка</a:t>
              </a:r>
              <a:endParaRPr lang="ru-RU" sz="1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483769" y="0"/>
            <a:ext cx="2232248" cy="1644774"/>
            <a:chOff x="467544" y="1484784"/>
            <a:chExt cx="2076450" cy="1428750"/>
          </a:xfrm>
        </p:grpSpPr>
        <p:pic>
          <p:nvPicPr>
            <p:cNvPr id="27660" name="Picture 12" descr="http://im0-tub-ua.yandex.net/i?id=377556901-52-72&amp;n=2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67544" y="1484784"/>
              <a:ext cx="2076450" cy="142875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6" name="TextBox 35"/>
            <p:cNvSpPr txBox="1"/>
            <p:nvPr/>
          </p:nvSpPr>
          <p:spPr>
            <a:xfrm>
              <a:off x="1259632" y="2420888"/>
              <a:ext cx="9361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err="1" smtClean="0">
                  <a:solidFill>
                    <a:schemeClr val="bg2">
                      <a:lumMod val="60000"/>
                      <a:lumOff val="40000"/>
                    </a:schemeClr>
                  </a:solidFill>
                </a:rPr>
                <a:t>Спів</a:t>
              </a:r>
              <a:r>
                <a:rPr lang="ru-RU" sz="1200" dirty="0" smtClean="0">
                  <a:solidFill>
                    <a:schemeClr val="bg2">
                      <a:lumMod val="60000"/>
                      <a:lumOff val="40000"/>
                    </a:schemeClr>
                  </a:solidFill>
                </a:rPr>
                <a:t> птаха</a:t>
              </a:r>
              <a:endParaRPr lang="ru-RU" sz="1200" dirty="0">
                <a:solidFill>
                  <a:schemeClr val="bg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3419872" y="1916832"/>
            <a:ext cx="1008112" cy="1285111"/>
            <a:chOff x="3707904" y="1916832"/>
            <a:chExt cx="864096" cy="1717159"/>
          </a:xfrm>
        </p:grpSpPr>
        <p:pic>
          <p:nvPicPr>
            <p:cNvPr id="27670" name="Picture 22" descr="http://im4-tub-ua.yandex.net/i?id=55532138-38-72&amp;n=21"/>
            <p:cNvPicPr>
              <a:picLocks noChangeAspect="1" noChangeArrowheads="1"/>
            </p:cNvPicPr>
            <p:nvPr/>
          </p:nvPicPr>
          <p:blipFill>
            <a:blip r:embed="rId11" cstate="print"/>
            <a:srcRect l="20070" r="13028" b="9281"/>
            <a:stretch>
              <a:fillRect/>
            </a:stretch>
          </p:blipFill>
          <p:spPr bwMode="auto">
            <a:xfrm>
              <a:off x="3707904" y="2046445"/>
              <a:ext cx="864096" cy="155537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37" name="TextBox 36"/>
            <p:cNvSpPr txBox="1"/>
            <p:nvPr/>
          </p:nvSpPr>
          <p:spPr>
            <a:xfrm>
              <a:off x="3779912" y="3356992"/>
              <a:ext cx="79208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200" dirty="0" smtClean="0">
                  <a:solidFill>
                    <a:schemeClr val="accent6">
                      <a:lumMod val="75000"/>
                    </a:schemeClr>
                  </a:solidFill>
                </a:rPr>
                <a:t>глечика</a:t>
              </a:r>
              <a:endParaRPr lang="ru-RU" sz="12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3779912" y="1916832"/>
              <a:ext cx="68146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uk-UA" sz="1200" dirty="0" smtClean="0">
                  <a:solidFill>
                    <a:schemeClr val="accent6">
                      <a:lumMod val="75000"/>
                    </a:schemeClr>
                  </a:solidFill>
                </a:rPr>
                <a:t>Форма</a:t>
              </a:r>
              <a:r>
                <a:rPr lang="uk-UA" dirty="0" smtClean="0"/>
                <a:t> </a:t>
              </a: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3995937" y="5949280"/>
            <a:ext cx="1872208" cy="908720"/>
            <a:chOff x="4499991" y="5661248"/>
            <a:chExt cx="2241915" cy="1196752"/>
          </a:xfrm>
        </p:grpSpPr>
        <p:pic>
          <p:nvPicPr>
            <p:cNvPr id="27668" name="Picture 20" descr="http://im5-tub-ua.yandex.net/i?id=517020053-67-72&amp;n=21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499991" y="5661248"/>
              <a:ext cx="2241915" cy="119675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6" name="TextBox 45"/>
            <p:cNvSpPr txBox="1"/>
            <p:nvPr/>
          </p:nvSpPr>
          <p:spPr>
            <a:xfrm>
              <a:off x="4788024" y="5805264"/>
              <a:ext cx="12241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200" b="1" i="1" dirty="0" smtClean="0">
                  <a:solidFill>
                    <a:schemeClr val="bg1">
                      <a:lumMod val="95000"/>
                      <a:lumOff val="5000"/>
                    </a:schemeClr>
                  </a:solidFill>
                </a:rPr>
                <a:t>Пахуче  сіно</a:t>
              </a:r>
              <a:endParaRPr lang="ru-RU" sz="1200" b="1" i="1" dirty="0">
                <a:solidFill>
                  <a:schemeClr val="bg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331640" y="2636912"/>
            <a:ext cx="1368152" cy="1052425"/>
            <a:chOff x="1403648" y="3661308"/>
            <a:chExt cx="1368152" cy="1052425"/>
          </a:xfrm>
        </p:grpSpPr>
        <p:pic>
          <p:nvPicPr>
            <p:cNvPr id="9222" name="Picture 6" descr="http://im4-tub-ua.yandex.net/i?id=83465377-20-72&amp;n=21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403648" y="3661308"/>
              <a:ext cx="1368152" cy="1052425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49" name="TextBox 48"/>
            <p:cNvSpPr txBox="1"/>
            <p:nvPr/>
          </p:nvSpPr>
          <p:spPr>
            <a:xfrm>
              <a:off x="1547664" y="3805324"/>
              <a:ext cx="9361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1200" dirty="0" smtClean="0">
                  <a:solidFill>
                    <a:srgbClr val="003300"/>
                  </a:solidFill>
                </a:rPr>
                <a:t>Солоний огірок</a:t>
              </a:r>
              <a:endParaRPr lang="ru-RU" sz="1200" dirty="0">
                <a:solidFill>
                  <a:srgbClr val="003300"/>
                </a:solidFill>
              </a:endParaRPr>
            </a:p>
          </p:txBody>
        </p: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25 -0.03426 C 0.21025 -0.09028 0.31441 -0.1463 0.35868 -0.16898 C 0.40313 -0.19167 0.3875 -0.18171 0.37188 -0.1713 " pathEditMode="relative" rAng="0" ptsTypes="aaA">
                                      <p:cBhvr>
                                        <p:cTn id="2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00" y="-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81481E-6 C -0.02378 -0.09143 -0.05017 -0.18217 -0.06198 -0.2180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-1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674 0.03519 C 0.05 0.33727 0.12708 0.64051 0.15833 0.7618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0" y="3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0.03195 C 0.07882 0.02685 0.15972 0.02176 0.19184 0.02014 " pathEditMode="relative" rAng="260796" ptsTypes="aA">
                                      <p:cBhvr>
                                        <p:cTn id="3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00" y="-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13 0.02453 C -0.07135 -0.13936 -0.08941 -0.30301 -0.09635 -0.3682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" y="-1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22222E-6 C 0.07726 0.0331 0.15486 0.06667 0.18959 0.08195 C 0.22448 0.10023 0.21563 0.09537 0.2073 0.09097 " pathEditMode="relative" rAng="0" ptsTypes="aaA">
                                      <p:cBhvr>
                                        <p:cTn id="4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0.00024 C 0.02674 -0.03843 0.05191 -0.07662 0.06268 -0.09283 C 0.07223 -0.10857 0.07032 -0.10348 0.06598 -0.09769 " pathEditMode="relative" rAng="1531201" ptsTypes="aaA">
                                      <p:cBhvr>
                                        <p:cTn id="4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0" y="-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7.40741E-7 C -0.04097 -0.26065 -0.07899 -0.5213 -0.09531 -0.62523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00" y="-3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0"/>
                            </p:stCondLst>
                            <p:childTnLst>
                              <p:par>
                                <p:cTn id="5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C -0.02778 -0.14838 -0.05556 -0.29676 -0.06701 -0.3560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0" y="-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22222E-6 C -0.16892 -0.12199 -0.33784 -0.24328 -0.40503 -0.291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00" y="-1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bagan.nso.ru/Lists/NewsLib/Inform_Tech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67744" y="332656"/>
            <a:ext cx="60841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  </a:t>
            </a:r>
            <a:r>
              <a:rPr lang="ru-RU" dirty="0" err="1" smtClean="0">
                <a:solidFill>
                  <a:srgbClr val="FFFF00"/>
                </a:solidFill>
              </a:rPr>
              <a:t>Сприйняття</a:t>
            </a:r>
            <a:r>
              <a:rPr lang="ru-RU" dirty="0" smtClean="0">
                <a:solidFill>
                  <a:srgbClr val="FFFF00"/>
                </a:solidFill>
              </a:rPr>
              <a:t> та </a:t>
            </a:r>
            <a:r>
              <a:rPr lang="ru-RU" dirty="0" err="1" smtClean="0">
                <a:solidFill>
                  <a:srgbClr val="FFFF00"/>
                </a:solidFill>
              </a:rPr>
              <a:t>засвоєння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інформації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є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необхідною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умовою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існування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будь-якого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організму</a:t>
            </a:r>
            <a:r>
              <a:rPr lang="ru-RU" dirty="0" smtClean="0">
                <a:solidFill>
                  <a:srgbClr val="FFFF00"/>
                </a:solidFill>
              </a:rPr>
              <a:t>. </a:t>
            </a:r>
            <a:r>
              <a:rPr lang="ru-RU" dirty="0" err="1" smtClean="0">
                <a:solidFill>
                  <a:srgbClr val="FFFF00"/>
                </a:solidFill>
              </a:rPr>
              <a:t>Живі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істоти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здатні</a:t>
            </a:r>
            <a:r>
              <a:rPr lang="ru-RU" dirty="0" smtClean="0">
                <a:solidFill>
                  <a:srgbClr val="FFFF00"/>
                </a:solidFill>
              </a:rPr>
              <a:t> не </a:t>
            </a:r>
            <a:r>
              <a:rPr lang="ru-RU" dirty="0" err="1" smtClean="0">
                <a:solidFill>
                  <a:srgbClr val="FFFF00"/>
                </a:solidFill>
              </a:rPr>
              <a:t>тільки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приймати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сигнали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з</a:t>
            </a:r>
            <a:r>
              <a:rPr lang="ru-RU" dirty="0" smtClean="0">
                <a:solidFill>
                  <a:srgbClr val="FFFF00"/>
                </a:solidFill>
              </a:rPr>
              <a:t> реального </a:t>
            </a:r>
            <a:r>
              <a:rPr lang="ru-RU" dirty="0" err="1" smtClean="0">
                <a:solidFill>
                  <a:srgbClr val="FFFF00"/>
                </a:solidFill>
              </a:rPr>
              <a:t>світу</a:t>
            </a:r>
            <a:r>
              <a:rPr lang="ru-RU" dirty="0" smtClean="0">
                <a:solidFill>
                  <a:srgbClr val="FFFF00"/>
                </a:solidFill>
              </a:rPr>
              <a:t> за </a:t>
            </a:r>
            <a:r>
              <a:rPr lang="ru-RU" dirty="0" err="1" smtClean="0">
                <a:solidFill>
                  <a:srgbClr val="FFFF00"/>
                </a:solidFill>
              </a:rPr>
              <a:t>допомогою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органів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чуттів</a:t>
            </a:r>
            <a:r>
              <a:rPr lang="ru-RU" dirty="0" smtClean="0">
                <a:solidFill>
                  <a:srgbClr val="FFFF00"/>
                </a:solidFill>
              </a:rPr>
              <a:t>, </a:t>
            </a:r>
            <a:r>
              <a:rPr lang="ru-RU" dirty="0" err="1" smtClean="0">
                <a:solidFill>
                  <a:srgbClr val="FFFF00"/>
                </a:solidFill>
              </a:rPr>
              <a:t>але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й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обмінюватися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цими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даними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між</a:t>
            </a:r>
            <a:r>
              <a:rPr lang="ru-RU" dirty="0" smtClean="0">
                <a:solidFill>
                  <a:srgbClr val="FFFF00"/>
                </a:solidFill>
              </a:rPr>
              <a:t> собою. 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     </a:t>
            </a:r>
            <a:r>
              <a:rPr lang="ru-RU" dirty="0" smtClean="0">
                <a:solidFill>
                  <a:srgbClr val="FFFF00"/>
                </a:solidFill>
                <a:latin typeface="+mj-lt"/>
              </a:rPr>
              <a:t>П</a:t>
            </a:r>
            <a:r>
              <a:rPr lang="vi-VN" dirty="0" smtClean="0">
                <a:solidFill>
                  <a:srgbClr val="FFFF00"/>
                </a:solidFill>
                <a:latin typeface="+mj-lt"/>
              </a:rPr>
              <a:t>ослідовна зміна стану та (або) уявлення про інформацію в результаті дій, які з нею можна виконувати</a:t>
            </a:r>
            <a:r>
              <a:rPr lang="vi-VN" b="1" dirty="0" smtClean="0">
                <a:solidFill>
                  <a:srgbClr val="FFFF00"/>
                </a:solidFill>
                <a:latin typeface="+mj-lt"/>
              </a:rPr>
              <a:t> </a:t>
            </a:r>
            <a:r>
              <a:rPr lang="uk-UA" b="1" dirty="0" smtClean="0">
                <a:solidFill>
                  <a:srgbClr val="FFFF00"/>
                </a:solidFill>
                <a:latin typeface="+mj-lt"/>
              </a:rPr>
              <a:t> </a:t>
            </a:r>
            <a:r>
              <a:rPr lang="uk-UA" dirty="0" smtClean="0">
                <a:solidFill>
                  <a:srgbClr val="FFFF00"/>
                </a:solidFill>
                <a:latin typeface="+mj-lt"/>
              </a:rPr>
              <a:t>є  </a:t>
            </a:r>
            <a:r>
              <a:rPr lang="uk-UA" b="1" dirty="0" smtClean="0">
                <a:solidFill>
                  <a:srgbClr val="FFFF00"/>
                </a:solidFill>
                <a:latin typeface="+mj-lt"/>
              </a:rPr>
              <a:t>і</a:t>
            </a:r>
            <a:r>
              <a:rPr lang="vi-VN" b="1" dirty="0" smtClean="0">
                <a:solidFill>
                  <a:srgbClr val="FFFF00"/>
                </a:solidFill>
                <a:latin typeface="+mj-lt"/>
              </a:rPr>
              <a:t>нформаці́йні процеси</a:t>
            </a:r>
            <a:r>
              <a:rPr lang="uk-UA" b="1" dirty="0" smtClean="0">
                <a:solidFill>
                  <a:srgbClr val="FFFF00"/>
                </a:solidFill>
                <a:latin typeface="+mj-lt"/>
              </a:rPr>
              <a:t>.</a:t>
            </a:r>
          </a:p>
          <a:p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      </a:t>
            </a:r>
            <a:r>
              <a:rPr lang="ru-RU" dirty="0" err="1" smtClean="0">
                <a:solidFill>
                  <a:srgbClr val="FFFF00"/>
                </a:solidFill>
              </a:rPr>
              <a:t>Інформаційні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процеси</a:t>
            </a:r>
            <a:r>
              <a:rPr lang="ru-RU" dirty="0" smtClean="0">
                <a:solidFill>
                  <a:srgbClr val="FFFF00"/>
                </a:solidFill>
              </a:rPr>
              <a:t> </a:t>
            </a:r>
            <a:r>
              <a:rPr lang="ru-RU" dirty="0" err="1" smtClean="0">
                <a:solidFill>
                  <a:srgbClr val="FFFF00"/>
                </a:solidFill>
              </a:rPr>
              <a:t>характерні</a:t>
            </a:r>
            <a:r>
              <a:rPr lang="ru-RU" dirty="0" smtClean="0">
                <a:solidFill>
                  <a:srgbClr val="FFFF00"/>
                </a:solidFill>
              </a:rPr>
              <a:t> не </a:t>
            </a:r>
            <a:r>
              <a:rPr lang="ru-RU" dirty="0" err="1" smtClean="0">
                <a:solidFill>
                  <a:srgbClr val="FFFF00"/>
                </a:solidFill>
              </a:rPr>
              <a:t>тільки</a:t>
            </a:r>
            <a:r>
              <a:rPr lang="ru-RU" dirty="0" smtClean="0">
                <a:solidFill>
                  <a:srgbClr val="FFFF00"/>
                </a:solidFill>
              </a:rPr>
              <a:t> для </a:t>
            </a:r>
            <a:r>
              <a:rPr lang="ru-RU" dirty="0" err="1" smtClean="0">
                <a:solidFill>
                  <a:srgbClr val="FFFF00"/>
                </a:solidFill>
              </a:rPr>
              <a:t>живої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природи</a:t>
            </a:r>
            <a:r>
              <a:rPr lang="ru-RU" dirty="0" smtClean="0">
                <a:solidFill>
                  <a:srgbClr val="FFFF00"/>
                </a:solidFill>
              </a:rPr>
              <a:t>. </a:t>
            </a:r>
            <a:r>
              <a:rPr lang="ru-RU" dirty="0" err="1" smtClean="0">
                <a:solidFill>
                  <a:srgbClr val="FFFF00"/>
                </a:solidFill>
              </a:rPr>
              <a:t>Створені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людиною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автоматичні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машини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також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працюють</a:t>
            </a:r>
            <a:r>
              <a:rPr lang="ru-RU" dirty="0" smtClean="0">
                <a:solidFill>
                  <a:srgbClr val="FFFF00"/>
                </a:solidFill>
              </a:rPr>
              <a:t> у </a:t>
            </a:r>
            <a:r>
              <a:rPr lang="ru-RU" dirty="0" err="1" smtClean="0">
                <a:solidFill>
                  <a:srgbClr val="FFFF00"/>
                </a:solidFill>
              </a:rPr>
              <a:t>режимі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одержання</a:t>
            </a:r>
            <a:r>
              <a:rPr lang="ru-RU" dirty="0" smtClean="0">
                <a:solidFill>
                  <a:srgbClr val="FFFF00"/>
                </a:solidFill>
              </a:rPr>
              <a:t>, </a:t>
            </a:r>
            <a:r>
              <a:rPr lang="ru-RU" dirty="0" err="1" smtClean="0">
                <a:solidFill>
                  <a:srgbClr val="FFFF00"/>
                </a:solidFill>
              </a:rPr>
              <a:t>зберігання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й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передачі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інформації</a:t>
            </a:r>
            <a:r>
              <a:rPr lang="ru-RU" dirty="0" smtClean="0">
                <a:solidFill>
                  <a:srgbClr val="FFFF00"/>
                </a:solidFill>
              </a:rPr>
              <a:t>. </a:t>
            </a:r>
          </a:p>
          <a:p>
            <a:endParaRPr lang="ru-RU" dirty="0" smtClean="0">
              <a:solidFill>
                <a:srgbClr val="FFFF00"/>
              </a:solidFill>
            </a:endParaRPr>
          </a:p>
          <a:p>
            <a:r>
              <a:rPr lang="ru-RU" dirty="0" smtClean="0">
                <a:solidFill>
                  <a:srgbClr val="FFFF00"/>
                </a:solidFill>
              </a:rPr>
              <a:t>      </a:t>
            </a:r>
            <a:r>
              <a:rPr lang="ru-RU" dirty="0" err="1" smtClean="0">
                <a:solidFill>
                  <a:srgbClr val="FFFF00"/>
                </a:solidFill>
              </a:rPr>
              <a:t>Інформаційний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процес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триває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стільки</a:t>
            </a:r>
            <a:r>
              <a:rPr lang="ru-RU" dirty="0" smtClean="0">
                <a:solidFill>
                  <a:srgbClr val="FFFF00"/>
                </a:solidFill>
              </a:rPr>
              <a:t>, </a:t>
            </a:r>
            <a:r>
              <a:rPr lang="ru-RU" dirty="0" err="1" smtClean="0">
                <a:solidFill>
                  <a:srgbClr val="FFFF00"/>
                </a:solidFill>
              </a:rPr>
              <a:t>скільки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існують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носії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інформації</a:t>
            </a:r>
            <a:r>
              <a:rPr lang="ru-RU" dirty="0" smtClean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 advTm="600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3177</TotalTime>
  <Words>1739</Words>
  <Application>Microsoft Office PowerPoint</Application>
  <PresentationFormat>Экран (4:3)</PresentationFormat>
  <Paragraphs>415</Paragraphs>
  <Slides>39</Slides>
  <Notes>7</Notes>
  <HiddenSlides>20</HiddenSlides>
  <MMClips>3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Тема Office</vt:lpstr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Денис</dc:creator>
  <cp:lastModifiedBy>User</cp:lastModifiedBy>
  <cp:revision>335</cp:revision>
  <dcterms:created xsi:type="dcterms:W3CDTF">2013-03-02T08:11:58Z</dcterms:created>
  <dcterms:modified xsi:type="dcterms:W3CDTF">2019-02-27T14:03:18Z</dcterms:modified>
</cp:coreProperties>
</file>