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744583"/>
            <a:ext cx="8001000" cy="1907177"/>
          </a:xfrm>
        </p:spPr>
        <p:txBody>
          <a:bodyPr/>
          <a:lstStyle/>
          <a:p>
            <a:r>
              <a:rPr lang="uk-UA" dirty="0"/>
              <a:t>У</a:t>
            </a:r>
            <a:r>
              <a:rPr lang="uk-UA" dirty="0" smtClean="0"/>
              <a:t>РОК-ПОДОРОЖ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1515" y="5061857"/>
            <a:ext cx="6400800" cy="2303417"/>
          </a:xfrm>
        </p:spPr>
        <p:txBody>
          <a:bodyPr/>
          <a:lstStyle/>
          <a:p>
            <a:r>
              <a:rPr lang="uk-UA" dirty="0"/>
              <a:t>4 клас. Математика</a:t>
            </a:r>
            <a:endParaRPr lang="ru-RU" dirty="0"/>
          </a:p>
          <a:p>
            <a:r>
              <a:rPr lang="uk-UA" dirty="0" err="1" smtClean="0"/>
              <a:t>Ппідготувала</a:t>
            </a:r>
            <a:r>
              <a:rPr lang="uk-UA" dirty="0" smtClean="0"/>
              <a:t> вчитель </a:t>
            </a:r>
            <a:r>
              <a:rPr lang="uk-UA" dirty="0" err="1" smtClean="0"/>
              <a:t>Хлібодарської</a:t>
            </a:r>
            <a:r>
              <a:rPr lang="uk-UA" dirty="0" smtClean="0"/>
              <a:t> ЗОШ</a:t>
            </a:r>
          </a:p>
          <a:p>
            <a:r>
              <a:rPr lang="uk-UA" dirty="0" smtClean="0"/>
              <a:t> І-ІІІСТ. </a:t>
            </a:r>
            <a:r>
              <a:rPr lang="uk-UA" dirty="0" err="1" smtClean="0"/>
              <a:t>Суханюк</a:t>
            </a:r>
            <a:r>
              <a:rPr lang="uk-UA" dirty="0" smtClean="0"/>
              <a:t> Ірина Миколаївна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94" y="3595007"/>
            <a:ext cx="38100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4137" y="964684"/>
            <a:ext cx="113908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solidFill>
                  <a:srgbClr val="FF0000"/>
                </a:solidFill>
              </a:rPr>
              <a:t>ДЯКУЮ ЗА РОБОТУ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863" y="3359876"/>
            <a:ext cx="38100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9874" y="1397726"/>
            <a:ext cx="1330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Тема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61224" y="1397726"/>
            <a:ext cx="81949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uk-UA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Прості</a:t>
            </a:r>
            <a:r>
              <a:rPr lang="uk-UA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 складені задачі </a:t>
            </a:r>
            <a:r>
              <a:rPr lang="uk-UA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знаходження </a:t>
            </a:r>
            <a:r>
              <a:rPr lang="uk-U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швидкості, часу й відстані. Дії з іменованими числами.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002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8091" y="1227908"/>
            <a:ext cx="1082910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</a:t>
            </a:r>
            <a:r>
              <a:rPr lang="uk-UA" sz="3600" dirty="0" smtClean="0">
                <a:solidFill>
                  <a:srgbClr val="FF0000"/>
                </a:solidFill>
              </a:rPr>
              <a:t> :</a:t>
            </a:r>
            <a:r>
              <a:rPr lang="en-US" sz="3600" dirty="0" smtClean="0">
                <a:solidFill>
                  <a:srgbClr val="FF0000"/>
                </a:solidFill>
              </a:rPr>
              <a:t> t =</a:t>
            </a:r>
            <a:r>
              <a:rPr lang="en-US" sz="4000" dirty="0" smtClean="0">
                <a:solidFill>
                  <a:srgbClr val="FF0000"/>
                </a:solidFill>
              </a:rPr>
              <a:t>v                                   </a:t>
            </a:r>
            <a:r>
              <a:rPr lang="uk-UA" sz="4000" dirty="0" smtClean="0">
                <a:solidFill>
                  <a:srgbClr val="FF0000"/>
                </a:solidFill>
              </a:rPr>
              <a:t>                 </a:t>
            </a:r>
            <a:r>
              <a:rPr lang="en-US" sz="3600" dirty="0" smtClean="0">
                <a:solidFill>
                  <a:srgbClr val="FF0000"/>
                </a:solidFill>
              </a:rPr>
              <a:t>S</a:t>
            </a:r>
            <a:r>
              <a:rPr lang="uk-UA" sz="3600" dirty="0" smtClean="0">
                <a:solidFill>
                  <a:srgbClr val="FF0000"/>
                </a:solidFill>
              </a:rPr>
              <a:t> : </a:t>
            </a:r>
            <a:r>
              <a:rPr lang="en-US" sz="3600" dirty="0" smtClean="0">
                <a:solidFill>
                  <a:srgbClr val="FF0000"/>
                </a:solidFill>
              </a:rPr>
              <a:t>v = t</a:t>
            </a:r>
          </a:p>
          <a:p>
            <a:endParaRPr lang="en-US" sz="4400" dirty="0">
              <a:solidFill>
                <a:srgbClr val="FF0000"/>
              </a:solidFill>
            </a:endParaRPr>
          </a:p>
          <a:p>
            <a:endParaRPr lang="en-US" sz="3600" dirty="0" smtClean="0">
              <a:solidFill>
                <a:srgbClr val="FF0000"/>
              </a:solidFill>
            </a:endParaRPr>
          </a:p>
          <a:p>
            <a:endParaRPr lang="en-US" sz="3200" dirty="0">
              <a:solidFill>
                <a:srgbClr val="FF0000"/>
              </a:solidFill>
            </a:endParaRP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4000" dirty="0" smtClean="0">
                <a:solidFill>
                  <a:srgbClr val="FF0000"/>
                </a:solidFill>
              </a:rPr>
              <a:t>                                 v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uk-UA" sz="4000" dirty="0">
                <a:solidFill>
                  <a:srgbClr val="FF0000"/>
                </a:solidFill>
              </a:rPr>
              <a:t>∙</a:t>
            </a:r>
            <a:r>
              <a:rPr lang="en-US" sz="4000" dirty="0" smtClean="0">
                <a:solidFill>
                  <a:srgbClr val="FF0000"/>
                </a:solidFill>
              </a:rPr>
              <a:t> t =S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6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04" y="156754"/>
            <a:ext cx="9575074" cy="58129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53941" y="5969726"/>
            <a:ext cx="408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/>
              <a:t>Христофор Колумб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12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90" y="313509"/>
            <a:ext cx="5473336" cy="61264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80514" y="4944293"/>
            <a:ext cx="4676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err="1"/>
              <a:t>Васко</a:t>
            </a:r>
            <a:r>
              <a:rPr lang="uk-UA" sz="3200" dirty="0"/>
              <a:t> да Гама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6262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3" y="326572"/>
            <a:ext cx="4663439" cy="59174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18366" y="4558937"/>
            <a:ext cx="4820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/>
              <a:t>Афанасій Нікітін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542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113" y="249664"/>
            <a:ext cx="11456125" cy="240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Самостійна робота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в.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1.На </a:t>
            </a:r>
            <a:r>
              <a:rPr lang="uk-UA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скільки км шлях до Індії </a:t>
            </a:r>
            <a:r>
              <a:rPr lang="uk-UA" sz="32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Васко</a:t>
            </a:r>
            <a:r>
              <a:rPr lang="uk-UA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Гами довший, ніж шлях Афанасія Нікітіна?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855" y="1250630"/>
            <a:ext cx="112682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   </a:t>
            </a:r>
          </a:p>
          <a:p>
            <a:endParaRPr lang="uk-UA" sz="2800" dirty="0"/>
          </a:p>
          <a:p>
            <a:r>
              <a:rPr lang="uk-UA" sz="2800" dirty="0" smtClean="0">
                <a:solidFill>
                  <a:schemeClr val="bg1"/>
                </a:solidFill>
              </a:rPr>
              <a:t>2.На </a:t>
            </a:r>
            <a:r>
              <a:rPr lang="uk-UA" sz="2800" dirty="0">
                <a:solidFill>
                  <a:schemeClr val="bg1"/>
                </a:solidFill>
              </a:rPr>
              <a:t>скільки місяців менше був у дорозі Гама , ніж Нікітін?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137" y="3435531"/>
            <a:ext cx="114561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2в.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uk-UA" sz="2800" dirty="0" smtClean="0">
                <a:solidFill>
                  <a:schemeClr val="bg1"/>
                </a:solidFill>
              </a:rPr>
              <a:t>1.На скільки км коротший шлях Колумба , ніж шлях </a:t>
            </a:r>
            <a:r>
              <a:rPr lang="uk-UA" sz="2800" dirty="0" err="1" smtClean="0">
                <a:solidFill>
                  <a:schemeClr val="bg1"/>
                </a:solidFill>
              </a:rPr>
              <a:t>Васко</a:t>
            </a:r>
            <a:r>
              <a:rPr lang="uk-UA" sz="2800" dirty="0" smtClean="0">
                <a:solidFill>
                  <a:schemeClr val="bg1"/>
                </a:solidFill>
              </a:rPr>
              <a:t> да Гами?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138" y="4689566"/>
            <a:ext cx="114561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2.На скільки днів менше тривала подорож Колумба, ніж подорож Гами?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83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0372" y="1611323"/>
            <a:ext cx="6096000" cy="22809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     3роки=36міс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36-10=26(міс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0371" y="1240971"/>
            <a:ext cx="4199457" cy="1366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1.      24000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8400 =15600(км)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6949440" y="1005840"/>
            <a:ext cx="4493340" cy="1483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ВАРІАНТ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     24000-6300=17700(км)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7280" y="1005840"/>
            <a:ext cx="1417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1 ВАРІАНТ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2012" y="1865187"/>
            <a:ext cx="6875553" cy="1980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2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    10міс=30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∙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10=300днів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300-33=267(днів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5532" y="569408"/>
            <a:ext cx="475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solidFill>
                  <a:srgbClr val="FF0000"/>
                </a:solidFill>
              </a:rPr>
              <a:t>П</a:t>
            </a:r>
            <a:r>
              <a:rPr lang="uk-UA" sz="2400" dirty="0" smtClean="0">
                <a:solidFill>
                  <a:srgbClr val="FF0000"/>
                </a:solidFill>
              </a:rPr>
              <a:t>ЕРЕВІРКА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88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" y="757645"/>
            <a:ext cx="7289074" cy="54994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8033657" y="4885508"/>
            <a:ext cx="3069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/>
              <a:t>Фернандо Магеллан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7322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</TotalTime>
  <Words>159</Words>
  <Application>Microsoft Office PowerPoint</Application>
  <PresentationFormat>Широкоэкранный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Century Gothic</vt:lpstr>
      <vt:lpstr>Times New Roman</vt:lpstr>
      <vt:lpstr>Wingdings 3</vt:lpstr>
      <vt:lpstr>Сектор</vt:lpstr>
      <vt:lpstr>УРОК-ПОДОРОЖ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УРОК-ПОДОРОЖ</dc:title>
  <dc:creator>Пользователь Windows</dc:creator>
  <cp:lastModifiedBy>Пользователь Windows</cp:lastModifiedBy>
  <cp:revision>6</cp:revision>
  <dcterms:created xsi:type="dcterms:W3CDTF">2019-04-08T06:37:38Z</dcterms:created>
  <dcterms:modified xsi:type="dcterms:W3CDTF">2019-04-08T07:29:49Z</dcterms:modified>
</cp:coreProperties>
</file>