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3F153-3557-41B5-9C87-2EDB35A0E82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C8274-5CA7-4E12-B5B0-2C6D524A6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митрий\Desktop\950290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23" cy="54292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1928802"/>
            <a:ext cx="5929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Тема. Закріплення вивченого про дієслово.</a:t>
            </a:r>
            <a:endParaRPr lang="ru-RU" sz="4000" dirty="0">
              <a:solidFill>
                <a:schemeClr val="bg1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ТЕЗРИВАЙ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ВОПЕРТИЦВІ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857364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i="1" dirty="0">
                <a:latin typeface="Times New Roman" pitchFamily="18" charset="0"/>
                <a:cs typeface="Times New Roman" pitchFamily="18" charset="0"/>
              </a:rPr>
              <a:t>Не зривайте первоцвіти!</a:t>
            </a:r>
            <a:r>
              <a:rPr lang="uk-UA" sz="5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Дмитрий\Desktop\prostrel_lugovoy_02-e1463206602787-300x2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57562"/>
            <a:ext cx="2708782" cy="2284406"/>
          </a:xfrm>
          <a:prstGeom prst="rect">
            <a:avLst/>
          </a:prstGeom>
          <a:noFill/>
        </p:spPr>
      </p:pic>
      <p:pic>
        <p:nvPicPr>
          <p:cNvPr id="16387" name="Picture 3" descr="C:\Users\Дмитрий\Desktop\medynka-likuvalni vlastuvos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357562"/>
            <a:ext cx="2786082" cy="2250297"/>
          </a:xfrm>
          <a:prstGeom prst="rect">
            <a:avLst/>
          </a:prstGeom>
          <a:noFill/>
        </p:spPr>
      </p:pic>
      <p:pic>
        <p:nvPicPr>
          <p:cNvPr id="16388" name="Picture 4" descr="C:\Users\Дмитрий\Desktop\433570_6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357562"/>
            <a:ext cx="2643206" cy="2230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митрий\Desktop\0161-a.800x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428604"/>
            <a:ext cx="61590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80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Підсумок уроку</a:t>
            </a:r>
            <a:endParaRPr lang="ru-RU" sz="8000" dirty="0">
              <a:solidFill>
                <a:schemeClr val="tx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6314" y="1643050"/>
            <a:ext cx="45720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Встала й весна, чорну землю </a:t>
            </a:r>
          </a:p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сонну розбудила, уквітчала її рястом,</a:t>
            </a:r>
          </a:p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барвінком укрила;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митрий\Desktop\21296643_716243045238500_1868946154041901056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357166"/>
            <a:ext cx="4449577" cy="60722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388" y="5143512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Т.Г. Шевченко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714488"/>
          <a:ext cx="8786875" cy="2857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75"/>
                <a:gridCol w="1757375"/>
                <a:gridCol w="1757375"/>
                <a:gridCol w="1757375"/>
                <a:gridCol w="1757375"/>
              </a:tblGrid>
              <a:tr h="952507"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r>
                        <a:rPr lang="uk-UA" sz="3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НЕ</a:t>
                      </a:r>
                      <a:endParaRPr lang="uk-UA" sz="32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r>
                        <a:rPr lang="uk-UA" sz="3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ХМУ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 ПАХ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 А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 НО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2507"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РЕ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r>
                        <a:rPr lang="uk-UA" sz="3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РИТЬ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 ВЕС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 НЕ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 СЯ,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2507"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 Ю  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ЯК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БЕ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uk-UA" sz="3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ЗЕНЬ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868" y="642918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uk-UA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група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5000636"/>
            <a:ext cx="71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 березень не </a:t>
            </a:r>
            <a:r>
              <a:rPr lang="uk-UA" sz="4400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хмуриться</a:t>
            </a:r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весною </a:t>
            </a:r>
            <a:r>
              <a:rPr lang="uk-UA" sz="4400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пахне</a:t>
            </a:r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714488"/>
          <a:ext cx="8786875" cy="2857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75"/>
                <a:gridCol w="1757375"/>
                <a:gridCol w="1843100"/>
                <a:gridCol w="1671650"/>
                <a:gridCol w="1757375"/>
              </a:tblGrid>
              <a:tr h="952507"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ПРИ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 МО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 ЗИТЬ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 А 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ru-RU" sz="3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ЗВЕР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2507"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Ю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3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ВЕС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 </a:t>
                      </a:r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Є,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 ЗУ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 РО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2507"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 КА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 ЗНИ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ХУ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НО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 ПІ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868" y="642918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uk-UA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група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5000636"/>
            <a:ext cx="71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Весною зверху </a:t>
            </a:r>
            <a:r>
              <a:rPr lang="uk-UA" sz="4400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припікає</a:t>
            </a:r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знизу </a:t>
            </a:r>
            <a:r>
              <a:rPr lang="uk-UA" sz="4400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морозить</a:t>
            </a:r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714488"/>
          <a:ext cx="8786875" cy="2857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75"/>
                <a:gridCol w="1757375"/>
                <a:gridCol w="1843100"/>
                <a:gridCol w="1671650"/>
                <a:gridCol w="1757375"/>
              </a:tblGrid>
              <a:tr h="952507"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 РА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 ВА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ДУ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 ТИ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 КРИ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2507"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ВО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 </a:t>
                      </a:r>
                      <a:r>
                        <a:rPr lang="uk-UA" sz="3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КВІ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БИ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 Є,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2507"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ПІД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 РОЗ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uk-UA" sz="3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КВІ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 Є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ТЕНЬ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868" y="642918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uk-UA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група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5000636"/>
            <a:ext cx="71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Квітень воду </a:t>
            </a:r>
            <a:r>
              <a:rPr lang="uk-UA" sz="4400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підбирає</a:t>
            </a:r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квіти </a:t>
            </a:r>
            <a:r>
              <a:rPr lang="uk-UA" sz="4400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розкриває</a:t>
            </a:r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357166"/>
            <a:ext cx="4786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Гра «Утвори пару»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292895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міється</a:t>
            </a:r>
            <a:endParaRPr lang="uk-UA" sz="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ацвіли </a:t>
            </a:r>
          </a:p>
          <a:p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забув</a:t>
            </a:r>
          </a:p>
          <a:p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аливають</a:t>
            </a:r>
          </a:p>
          <a:p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прилітають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8" y="1500174"/>
            <a:ext cx="31432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гадав</a:t>
            </a:r>
          </a:p>
          <a:p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иливають</a:t>
            </a:r>
          </a:p>
          <a:p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лаче</a:t>
            </a:r>
          </a:p>
          <a:p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ідлітають </a:t>
            </a:r>
          </a:p>
          <a:p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одцвіли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5429264"/>
            <a:ext cx="6858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Зразок: </a:t>
            </a:r>
            <a:r>
              <a:rPr lang="uk-UA" sz="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Сміється – плаче,</a:t>
            </a:r>
            <a:endParaRPr lang="ru-RU" sz="44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endCxn id="4" idx="1"/>
          </p:cNvCxnSpPr>
          <p:nvPr/>
        </p:nvCxnSpPr>
        <p:spPr>
          <a:xfrm>
            <a:off x="3143240" y="2071678"/>
            <a:ext cx="2214578" cy="116743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928926" y="2714620"/>
            <a:ext cx="2500330" cy="192882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357422" y="2000240"/>
            <a:ext cx="3071834" cy="142876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643306" y="2643182"/>
            <a:ext cx="1785950" cy="142876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857620" y="4000504"/>
            <a:ext cx="1571636" cy="71438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428604"/>
            <a:ext cx="76438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Слова, близькі за значенням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928802"/>
            <a:ext cx="90011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Ідуть – крокують, тупцюють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, плентаються, чалапають, марширують,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мандрують.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357694"/>
            <a:ext cx="8572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Військові бадьоро  .....   на площі. 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Стара бабуся ледь  ......  стежкою</a:t>
            </a:r>
            <a:r>
              <a:rPr lang="uk-UA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5011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«Розшифруй речення» (анаграми)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214422"/>
            <a:ext cx="83582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>
                <a:latin typeface="Times New Roman" pitchFamily="18" charset="0"/>
                <a:cs typeface="Times New Roman" pitchFamily="18" charset="0"/>
              </a:rPr>
              <a:t>У гаю розквітають проліски.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000240"/>
            <a:ext cx="7858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>
                <a:latin typeface="Times New Roman" pitchFamily="18" charset="0"/>
                <a:cs typeface="Times New Roman" pitchFamily="18" charset="0"/>
              </a:rPr>
              <a:t>Пригріває весняне сонце</a:t>
            </a:r>
            <a:r>
              <a:rPr lang="uk-UA" sz="4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786058"/>
            <a:ext cx="7786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>
                <a:latin typeface="Times New Roman" pitchFamily="18" charset="0"/>
                <a:cs typeface="Times New Roman" pitchFamily="18" charset="0"/>
              </a:rPr>
              <a:t>Весело дзвенять струмочки.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C:\Users\Дмитрий\Desktop\День_проліска_javirua.org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142984"/>
            <a:ext cx="6429420" cy="2927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0 0.299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-0.0463 L -0.01181 0.2870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0463 L 0.00417 0.6317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1"/>
      <p:bldP spid="5" grpId="2"/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top-795x5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269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43</cp:revision>
  <dcterms:created xsi:type="dcterms:W3CDTF">2019-02-24T08:56:48Z</dcterms:created>
  <dcterms:modified xsi:type="dcterms:W3CDTF">2019-03-04T18:59:58Z</dcterms:modified>
</cp:coreProperties>
</file>