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Default Extension="wav" ContentType="audio/wav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3" r:id="rId2"/>
  </p:sldMasterIdLst>
  <p:notesMasterIdLst>
    <p:notesMasterId r:id="rId87"/>
  </p:notesMasterIdLst>
  <p:sldIdLst>
    <p:sldId id="351" r:id="rId3"/>
    <p:sldId id="257" r:id="rId4"/>
    <p:sldId id="265" r:id="rId5"/>
    <p:sldId id="258" r:id="rId6"/>
    <p:sldId id="259" r:id="rId7"/>
    <p:sldId id="260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2" r:id="rId41"/>
    <p:sldId id="301" r:id="rId42"/>
    <p:sldId id="304" r:id="rId43"/>
    <p:sldId id="305" r:id="rId44"/>
    <p:sldId id="306" r:id="rId45"/>
    <p:sldId id="307" r:id="rId46"/>
    <p:sldId id="300" r:id="rId47"/>
    <p:sldId id="303" r:id="rId48"/>
    <p:sldId id="261" r:id="rId49"/>
    <p:sldId id="262" r:id="rId50"/>
    <p:sldId id="319" r:id="rId51"/>
    <p:sldId id="320" r:id="rId52"/>
    <p:sldId id="321" r:id="rId53"/>
    <p:sldId id="322" r:id="rId54"/>
    <p:sldId id="323" r:id="rId55"/>
    <p:sldId id="324" r:id="rId56"/>
    <p:sldId id="325" r:id="rId57"/>
    <p:sldId id="326" r:id="rId58"/>
    <p:sldId id="313" r:id="rId59"/>
    <p:sldId id="312" r:id="rId60"/>
    <p:sldId id="315" r:id="rId61"/>
    <p:sldId id="316" r:id="rId62"/>
    <p:sldId id="317" r:id="rId63"/>
    <p:sldId id="318" r:id="rId64"/>
    <p:sldId id="329" r:id="rId65"/>
    <p:sldId id="330" r:id="rId66"/>
    <p:sldId id="327" r:id="rId67"/>
    <p:sldId id="328" r:id="rId68"/>
    <p:sldId id="331" r:id="rId69"/>
    <p:sldId id="332" r:id="rId70"/>
    <p:sldId id="333" r:id="rId71"/>
    <p:sldId id="334" r:id="rId72"/>
    <p:sldId id="311" r:id="rId73"/>
    <p:sldId id="31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42" r:id="rId82"/>
    <p:sldId id="263" r:id="rId83"/>
    <p:sldId id="308" r:id="rId84"/>
    <p:sldId id="309" r:id="rId85"/>
    <p:sldId id="352" r:id="rId8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8F2"/>
    <a:srgbClr val="66FFCC"/>
    <a:srgbClr val="FF0066"/>
    <a:srgbClr val="0033CC"/>
    <a:srgbClr val="3366FF"/>
    <a:srgbClr val="99CCFF"/>
    <a:srgbClr val="000000"/>
    <a:srgbClr val="0099FF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2" autoAdjust="0"/>
    <p:restoredTop sz="94660" autoAdjust="0"/>
  </p:normalViewPr>
  <p:slideViewPr>
    <p:cSldViewPr>
      <p:cViewPr varScale="1">
        <p:scale>
          <a:sx n="41" d="100"/>
          <a:sy n="41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509D1EC-561B-4353-BBA1-81CF158B74C0}" type="datetimeFigureOut">
              <a:rPr lang="ru-RU"/>
              <a:pPr>
                <a:defRPr/>
              </a:pPr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243D2A1-0974-450D-9005-1C4346634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95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2CCF92-6D98-4CBD-9802-80156F2EC3B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87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5AB6D8-E8A6-4855-81A6-62A0970FA4CB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98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30E411-D5FB-4A27-926A-2453365809DA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08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F15636-A243-48CE-864F-01DC33520860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9E4851-2348-4FF1-BE0F-6E70E51B8E01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D4B6C5-C044-47D1-9F35-546F4168C183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39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48BAE4-885D-4F02-A199-774D69200224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49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F91929-2BBA-4B3D-B1F0-3C24CEEDE13C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53E4CE-93E6-4AC2-BC0C-CEE8096F25FF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A085FB-B49A-46E3-AFC9-ECAE798FE04B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82E67D-DF0A-4CCD-BDFF-94999FFC5737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387FEC-54E4-408B-BC24-F76E37507089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189B4E-DF43-4D2E-B538-C56DD2ADF5BF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00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C34B43-53B8-4BAB-88B2-132B7EAECE8A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7F512C-4F2E-408B-9749-54FD282647B1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73B9FB-5F99-410F-8D89-765D2D6ECD85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8DB244-1B0D-43EA-9608-DE15383B098B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4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F0BF28-0360-4781-8E1E-8EC55EA510E3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0A45D3-C7CF-48A2-B790-4AD20C5D0EB2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6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5DD095-5B0E-4748-8369-9F3B35A6A13E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7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50DC7D-6973-44A7-A98E-25F6FAA60D63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8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DC60BA-7383-45D2-8D4F-B8DE84836CF6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16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2EF1F0-4ED3-493C-BF1B-89F308875445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9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8DDE78-77E5-4462-9CDE-085B5A309D28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0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278F56-6387-46F1-81F7-B2EB2FDFEB19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1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7BC2F2-D61F-4BAA-9857-5EE58CD09292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2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863186-8B74-4EA2-80A1-0C45029F39A5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527C27-17AD-4619-8FC2-03A48F0C7456}" type="slidenum">
              <a:rPr lang="ru-RU" smtClean="0"/>
              <a:pPr/>
              <a:t>35</a:t>
            </a:fld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4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D95381-2DB0-464F-8619-0DB456A5678B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5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AAEC2D-EE82-4A5E-809C-00636EBD154C}" type="slidenum">
              <a:rPr lang="ru-RU" smtClean="0"/>
              <a:pPr/>
              <a:t>37</a:t>
            </a:fld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6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28D0C2-4852-4436-847C-D084621B698E}" type="slidenum">
              <a:rPr lang="ru-RU" smtClean="0"/>
              <a:pPr/>
              <a:t>38</a:t>
            </a:fld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9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906E42-97C6-44C1-B809-2265B3FDE486}" type="slidenum">
              <a:rPr lang="ru-RU" smtClean="0"/>
              <a:pPr/>
              <a:t>39</a:t>
            </a:fld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8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E1A21A-5FF4-4305-90DE-901C145146D4}" type="slidenum">
              <a:rPr lang="ru-RU" smtClean="0"/>
              <a:pPr/>
              <a:t>40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72648A-65A5-49E9-83DC-A2EE407C337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1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756023-60D4-4348-916D-73675B3B6992}" type="slidenum">
              <a:rPr lang="ru-RU" smtClean="0"/>
              <a:pPr/>
              <a:t>41</a:t>
            </a:fld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2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8496CC-9CCA-4808-B5BD-17A1642E5D12}" type="slidenum">
              <a:rPr lang="ru-RU" smtClean="0"/>
              <a:pPr/>
              <a:t>42</a:t>
            </a:fld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39240-0663-433C-BAB9-13CF5E117B35}" type="slidenum">
              <a:rPr lang="ru-RU" smtClean="0"/>
              <a:pPr/>
              <a:t>43</a:t>
            </a:fld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4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B6589-DD15-4743-A9FB-9E48643147B4}" type="slidenum">
              <a:rPr lang="ru-RU" smtClean="0"/>
              <a:pPr/>
              <a:t>44</a:t>
            </a:fld>
            <a:endParaRPr lang="ru-RU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7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73ABF0-FB59-4B84-93D7-D21DC5B3216C}" type="slidenum">
              <a:rPr lang="ru-RU" smtClean="0"/>
              <a:pPr/>
              <a:t>45</a:t>
            </a:fld>
            <a:endParaRPr lang="ru-RU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0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7C4421-49AE-4FED-A4FE-D87D61856D97}" type="slidenum">
              <a:rPr lang="ru-RU" smtClean="0"/>
              <a:pPr/>
              <a:t>46</a:t>
            </a:fld>
            <a:endParaRPr lang="ru-RU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5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100BCF-EBA9-4D95-8083-52DFD59719F3}" type="slidenum">
              <a:rPr lang="ru-RU" smtClean="0"/>
              <a:pPr/>
              <a:t>47</a:t>
            </a:fld>
            <a:endParaRPr lang="ru-RU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6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1EB9E4-E26C-4A21-A970-1863E998B67A}" type="slidenum">
              <a:rPr lang="ru-RU" smtClean="0"/>
              <a:pPr/>
              <a:t>48</a:t>
            </a:fld>
            <a:endParaRPr lang="ru-RU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7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AF8711-9821-4AE3-9DEE-C90A8598786B}" type="slidenum">
              <a:rPr lang="ru-RU" smtClean="0"/>
              <a:pPr/>
              <a:t>49</a:t>
            </a:fld>
            <a:endParaRPr lang="ru-RU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8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A3A499-DA91-4B29-987B-CF8F9BA99147}" type="slidenum">
              <a:rPr lang="ru-RU" smtClean="0"/>
              <a:pPr/>
              <a:t>50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81B684-269C-43F8-8EDF-BA141CA101E7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9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E15825-9921-45A0-B54B-EFAA65984E21}" type="slidenum">
              <a:rPr lang="ru-RU" smtClean="0"/>
              <a:pPr/>
              <a:t>51</a:t>
            </a:fld>
            <a:endParaRPr lang="ru-RU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0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26261A-6556-46E0-BCA9-BFD26FA3FDF0}" type="slidenum">
              <a:rPr lang="ru-RU" smtClean="0"/>
              <a:pPr/>
              <a:t>52</a:t>
            </a:fld>
            <a:endParaRPr lang="ru-RU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1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2D5A84-6C16-48F9-A511-DC43EE6A881D}" type="slidenum">
              <a:rPr lang="ru-RU" smtClean="0"/>
              <a:pPr/>
              <a:t>53</a:t>
            </a:fld>
            <a:endParaRPr lang="ru-RU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2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F588BB-A5A1-4237-9CF3-B12744829E57}" type="slidenum">
              <a:rPr lang="ru-RU" smtClean="0"/>
              <a:pPr/>
              <a:t>54</a:t>
            </a:fld>
            <a:endParaRPr lang="ru-RU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7A0DDA-4ABA-4120-B6B5-A7CCB5200C4E}" type="slidenum">
              <a:rPr lang="ru-RU" smtClean="0"/>
              <a:pPr/>
              <a:t>55</a:t>
            </a:fld>
            <a:endParaRPr lang="ru-RU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4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4A6673-B090-471E-82FC-B13C8383930A}" type="slidenum">
              <a:rPr lang="ru-RU" smtClean="0"/>
              <a:pPr/>
              <a:t>56</a:t>
            </a:fld>
            <a:endParaRPr lang="ru-RU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7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938B6D-1E5D-40C6-B35B-D910084E3ECA}" type="slidenum">
              <a:rPr lang="ru-RU" smtClean="0"/>
              <a:pPr/>
              <a:t>57</a:t>
            </a:fld>
            <a:endParaRPr lang="ru-RU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6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31316E-4893-47E9-B069-DA4377693C97}" type="slidenum">
              <a:rPr lang="ru-RU" smtClean="0"/>
              <a:pPr/>
              <a:t>58</a:t>
            </a:fld>
            <a:endParaRPr lang="ru-RU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9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80C49A-CD7C-4723-B7F9-943A57D9E8FE}" type="slidenum">
              <a:rPr lang="ru-RU" smtClean="0"/>
              <a:pPr/>
              <a:t>59</a:t>
            </a:fld>
            <a:endParaRPr lang="ru-RU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1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58E4BC-A17C-45DD-A10F-E260D766E056}" type="slidenum">
              <a:rPr lang="ru-RU" smtClean="0"/>
              <a:pPr/>
              <a:t>60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46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491560-296A-4162-98AD-BE1BCF48FA94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2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1C3C84-D065-41CE-8CD7-C0DE6B0E13F5}" type="slidenum">
              <a:rPr lang="ru-RU" smtClean="0"/>
              <a:pPr/>
              <a:t>61</a:t>
            </a:fld>
            <a:endParaRPr lang="ru-RU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3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688A9A-648C-4CD4-8871-D4014CE06947}" type="slidenum">
              <a:rPr lang="ru-RU" smtClean="0"/>
              <a:pPr/>
              <a:t>62</a:t>
            </a:fld>
            <a:endParaRPr lang="ru-RU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453DE5-9B66-4048-9410-302D3B308B6E}" type="slidenum">
              <a:rPr lang="ru-RU" smtClean="0"/>
              <a:pPr/>
              <a:t>63</a:t>
            </a:fld>
            <a:endParaRPr lang="ru-RU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5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4FAB0A-BEA9-4BA6-A934-89EA5C564F19}" type="slidenum">
              <a:rPr lang="ru-RU" smtClean="0"/>
              <a:pPr/>
              <a:t>64</a:t>
            </a:fld>
            <a:endParaRPr lang="ru-RU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6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6896BE-8326-4E68-AE4D-65B1BE188DFA}" type="slidenum">
              <a:rPr lang="ru-RU" smtClean="0"/>
              <a:pPr/>
              <a:t>65</a:t>
            </a:fld>
            <a:endParaRPr lang="ru-RU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7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3BD444-5BEF-4AAB-9A6F-4074E07A8933}" type="slidenum">
              <a:rPr lang="ru-RU" smtClean="0"/>
              <a:pPr/>
              <a:t>66</a:t>
            </a:fld>
            <a:endParaRPr lang="ru-RU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8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D01929-DD1B-417A-9421-7F6DF30C3956}" type="slidenum">
              <a:rPr lang="ru-RU" smtClean="0"/>
              <a:pPr/>
              <a:t>67</a:t>
            </a:fld>
            <a:endParaRPr lang="ru-RU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9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8DC919-35C6-4739-8338-64CBAFDDD195}" type="slidenum">
              <a:rPr lang="ru-RU" smtClean="0"/>
              <a:pPr/>
              <a:t>68</a:t>
            </a:fld>
            <a:endParaRPr lang="ru-RU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0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2F7510-F195-4B09-B6ED-D083337D7287}" type="slidenum">
              <a:rPr lang="ru-RU" smtClean="0"/>
              <a:pPr/>
              <a:t>69</a:t>
            </a:fld>
            <a:endParaRPr lang="ru-RU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1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80D18A-0F6C-480D-9F08-E16A644B6B0A}" type="slidenum">
              <a:rPr lang="ru-RU" smtClean="0"/>
              <a:pPr/>
              <a:t>70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57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83D280-DFC9-49DA-91FA-D720E7733900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5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8EE6A7-2BD0-49A5-BF5A-CCEF57D2A33D}" type="slidenum">
              <a:rPr lang="ru-RU" smtClean="0"/>
              <a:pPr/>
              <a:t>71</a:t>
            </a:fld>
            <a:endParaRPr lang="ru-RU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8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1925FF-82A1-4941-BEFD-CAB0B7D2FFAC}" type="slidenum">
              <a:rPr lang="ru-RU" smtClean="0"/>
              <a:pPr/>
              <a:t>72</a:t>
            </a:fld>
            <a:endParaRPr lang="ru-RU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2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960DA3-743F-4A72-B5F1-F2A3D9B64E90}" type="slidenum">
              <a:rPr lang="ru-RU" smtClean="0"/>
              <a:pPr/>
              <a:t>73</a:t>
            </a:fld>
            <a:endParaRPr lang="ru-RU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3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BD975E-500A-4DF0-84BA-DEF16B12E069}" type="slidenum">
              <a:rPr lang="ru-RU" smtClean="0"/>
              <a:pPr/>
              <a:t>74</a:t>
            </a:fld>
            <a:endParaRPr lang="ru-RU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AB250A-E338-4E76-ADD4-CC3BDD5BB2D7}" type="slidenum">
              <a:rPr lang="ru-RU" smtClean="0"/>
              <a:pPr/>
              <a:t>75</a:t>
            </a:fld>
            <a:endParaRPr lang="ru-RU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5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8506C3-77B8-4E3F-BBF4-B8F741DB4EF8}" type="slidenum">
              <a:rPr lang="ru-RU" smtClean="0"/>
              <a:pPr/>
              <a:t>76</a:t>
            </a:fld>
            <a:endParaRPr lang="ru-RU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6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6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0638BF-BB98-482C-80EC-2503E870387E}" type="slidenum">
              <a:rPr lang="ru-RU" smtClean="0"/>
              <a:pPr/>
              <a:t>77</a:t>
            </a:fld>
            <a:endParaRPr lang="ru-RU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7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587B05-4C5F-4879-88B0-72D9233DB993}" type="slidenum">
              <a:rPr lang="ru-RU" smtClean="0"/>
              <a:pPr/>
              <a:t>78</a:t>
            </a:fld>
            <a:endParaRPr lang="ru-RU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8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6ECDCF-BD9D-412B-89B8-B455E3042170}" type="slidenum">
              <a:rPr lang="ru-RU" smtClean="0"/>
              <a:pPr/>
              <a:t>79</a:t>
            </a:fld>
            <a:endParaRPr lang="ru-RU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9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E7E244-EA5A-4038-8100-46D29B9697A0}" type="slidenum">
              <a:rPr lang="ru-RU" smtClean="0"/>
              <a:pPr/>
              <a:t>80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67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E2AB99-47F4-414C-B53C-A2A6417A52B5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FEC650-C868-4629-A38B-F781D333DBAB}" type="slidenum">
              <a:rPr lang="ru-RU" smtClean="0"/>
              <a:pPr/>
              <a:t>81</a:t>
            </a:fld>
            <a:endParaRPr lang="ru-RU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9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970295-1129-4C47-94F7-18B580EABF80}" type="slidenum">
              <a:rPr lang="ru-RU" smtClean="0"/>
              <a:pPr/>
              <a:t>82</a:t>
            </a:fld>
            <a:endParaRPr lang="ru-RU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0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D865BA-CF1D-4DF9-8F0F-1A3DE2D63160}" type="slidenum">
              <a:rPr lang="ru-RU" smtClean="0"/>
              <a:pPr/>
              <a:t>83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77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28ACB7-088C-4BCD-BE99-7DC278379094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1493A-8DA0-4187-BF35-792C36FCF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F94FA-6112-49ED-9364-FB0ECA5F8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B9B73-8AD8-4321-B00B-9FC3DA1E1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B892F-94E4-4A6F-BEB2-3C4D17D92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45F92-FB0C-46B7-92EB-6F4CBD005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5A785-1696-4AF9-9074-9E7559C6F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88F19-7672-4410-B8C3-03ECC6456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4E65D-8981-46D6-ADF6-CE4916B5C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9810D-FDF1-4109-BA20-5311D39E8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451A-9F8C-413B-8719-EE5FAD82D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D8806-A253-4716-A62E-8EAEDC4F7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C662E-AB93-4CC2-B320-D3DC1168B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997E6-3B56-46C6-A7E0-73D69AA38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493FA-7E06-4B28-BB6E-3C3CCFD2A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D47E9-7896-4DA3-A319-4857BE539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587C2-A5D0-4801-B60D-D62EE798D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76032-AA86-414D-A9EB-ACF0BAD8F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572B-1223-4282-8A93-326AB0F2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3B849-A056-474D-8EA2-21297C2ED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6736A-23C5-4E20-BC95-82E1830E4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CF422-5422-46C2-AD7F-04B7F7322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1863-2F67-4935-BA1D-7B8D188A9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005E4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6310F6C-EFFE-4431-97CF-60C420C6A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005E4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EC11287-8E32-48C2-80F1-9E68EF12C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656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/>
          </a:p>
        </p:txBody>
      </p:sp>
      <p:sp>
        <p:nvSpPr>
          <p:cNvPr id="6656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657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658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8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8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</p:grpSp>
          <p:sp>
            <p:nvSpPr>
              <p:cNvPr id="6658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6658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sp>
            <p:nvSpPr>
              <p:cNvPr id="6658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658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59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659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659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660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660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0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4" y="326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0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4" y="176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0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0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3" y="891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0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0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1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  <p:sp>
              <p:nvSpPr>
                <p:cNvPr id="6661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3" y="136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ru-RU"/>
                </a:p>
              </p:txBody>
            </p:sp>
          </p:grpSp>
        </p:grpSp>
        <p:sp>
          <p:nvSpPr>
            <p:cNvPr id="6661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%D0%9B%D0%BE%D0%B3%D0%BE%D1%82%D0%B8%D0%BF_%D1%82%D0%B5%D0%BB%D0%B5%D0%BF%D0%B5%D1%80%D0%B5%D0%B4%D0%B0%D1%87%D0%B8_%22%D0%A1%D0%B2%D0%BE%D1%8F_%D0%B8%D0%B3%D1%80%D0%B0%2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71.xml"/><Relationship Id="rId13" Type="http://schemas.openxmlformats.org/officeDocument/2006/relationships/slide" Target="slide65.xml"/><Relationship Id="rId18" Type="http://schemas.openxmlformats.org/officeDocument/2006/relationships/slide" Target="slide75.xml"/><Relationship Id="rId3" Type="http://schemas.openxmlformats.org/officeDocument/2006/relationships/slide" Target="slide8.xml"/><Relationship Id="rId21" Type="http://schemas.openxmlformats.org/officeDocument/2006/relationships/slide" Target="slide2.xml"/><Relationship Id="rId7" Type="http://schemas.openxmlformats.org/officeDocument/2006/relationships/slide" Target="slide55.xml"/><Relationship Id="rId12" Type="http://schemas.openxmlformats.org/officeDocument/2006/relationships/slide" Target="slide67.xml"/><Relationship Id="rId17" Type="http://schemas.openxmlformats.org/officeDocument/2006/relationships/slide" Target="slide73.xml"/><Relationship Id="rId2" Type="http://schemas.openxmlformats.org/officeDocument/2006/relationships/notesSlide" Target="../notesSlides/notesSlide47.xml"/><Relationship Id="rId16" Type="http://schemas.openxmlformats.org/officeDocument/2006/relationships/slide" Target="slide69.xml"/><Relationship Id="rId20" Type="http://schemas.openxmlformats.org/officeDocument/2006/relationships/slide" Target="slide7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3.xml"/><Relationship Id="rId11" Type="http://schemas.openxmlformats.org/officeDocument/2006/relationships/slide" Target="slide49.xml"/><Relationship Id="rId5" Type="http://schemas.openxmlformats.org/officeDocument/2006/relationships/slide" Target="slide83.xml"/><Relationship Id="rId15" Type="http://schemas.openxmlformats.org/officeDocument/2006/relationships/slide" Target="slide59.xml"/><Relationship Id="rId10" Type="http://schemas.openxmlformats.org/officeDocument/2006/relationships/slide" Target="slide61.xml"/><Relationship Id="rId19" Type="http://schemas.openxmlformats.org/officeDocument/2006/relationships/slide" Target="slide77.xml"/><Relationship Id="rId4" Type="http://schemas.openxmlformats.org/officeDocument/2006/relationships/slide" Target="slide51.xml"/><Relationship Id="rId9" Type="http://schemas.openxmlformats.org/officeDocument/2006/relationships/slide" Target="slide57.xml"/><Relationship Id="rId14" Type="http://schemas.openxmlformats.org/officeDocument/2006/relationships/slide" Target="slide63.xml"/><Relationship Id="rId22" Type="http://schemas.openxmlformats.org/officeDocument/2006/relationships/slide" Target="slide8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1.xml"/><Relationship Id="rId13" Type="http://schemas.openxmlformats.org/officeDocument/2006/relationships/slide" Target="slide27.xml"/><Relationship Id="rId18" Type="http://schemas.openxmlformats.org/officeDocument/2006/relationships/slide" Target="slide31.xml"/><Relationship Id="rId26" Type="http://schemas.openxmlformats.org/officeDocument/2006/relationships/slide" Target="slide41.xml"/><Relationship Id="rId3" Type="http://schemas.openxmlformats.org/officeDocument/2006/relationships/slide" Target="slide8.xml"/><Relationship Id="rId21" Type="http://schemas.openxmlformats.org/officeDocument/2006/relationships/slide" Target="slide37.xml"/><Relationship Id="rId7" Type="http://schemas.openxmlformats.org/officeDocument/2006/relationships/slide" Target="slide13.xml"/><Relationship Id="rId12" Type="http://schemas.openxmlformats.org/officeDocument/2006/relationships/slide" Target="slide29.xml"/><Relationship Id="rId17" Type="http://schemas.openxmlformats.org/officeDocument/2006/relationships/slide" Target="slide19.xml"/><Relationship Id="rId25" Type="http://schemas.openxmlformats.org/officeDocument/2006/relationships/slide" Target="slide39.xml"/><Relationship Id="rId2" Type="http://schemas.openxmlformats.org/officeDocument/2006/relationships/notesSlide" Target="../notesSlides/notesSlide5.xml"/><Relationship Id="rId16" Type="http://schemas.openxmlformats.org/officeDocument/2006/relationships/slide" Target="slide25.xml"/><Relationship Id="rId20" Type="http://schemas.openxmlformats.org/officeDocument/2006/relationships/slide" Target="slide35.xml"/><Relationship Id="rId29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3.xml"/><Relationship Id="rId11" Type="http://schemas.openxmlformats.org/officeDocument/2006/relationships/slide" Target="slide61.xml"/><Relationship Id="rId24" Type="http://schemas.openxmlformats.org/officeDocument/2006/relationships/slide" Target="slide44.xml"/><Relationship Id="rId5" Type="http://schemas.openxmlformats.org/officeDocument/2006/relationships/slide" Target="slide11.xml"/><Relationship Id="rId15" Type="http://schemas.openxmlformats.org/officeDocument/2006/relationships/slide" Target="slide21.xml"/><Relationship Id="rId23" Type="http://schemas.openxmlformats.org/officeDocument/2006/relationships/slide" Target="slide45.xml"/><Relationship Id="rId28" Type="http://schemas.openxmlformats.org/officeDocument/2006/relationships/slide" Target="slide43.xml"/><Relationship Id="rId10" Type="http://schemas.openxmlformats.org/officeDocument/2006/relationships/slide" Target="slide17.xml"/><Relationship Id="rId19" Type="http://schemas.openxmlformats.org/officeDocument/2006/relationships/slide" Target="slide33.xml"/><Relationship Id="rId31" Type="http://schemas.openxmlformats.org/officeDocument/2006/relationships/slide" Target="slide47.xml"/><Relationship Id="rId4" Type="http://schemas.openxmlformats.org/officeDocument/2006/relationships/slide" Target="slide9.xml"/><Relationship Id="rId9" Type="http://schemas.openxmlformats.org/officeDocument/2006/relationships/slide" Target="slide15.xml"/><Relationship Id="rId14" Type="http://schemas.openxmlformats.org/officeDocument/2006/relationships/slide" Target="slide23.xml"/><Relationship Id="rId22" Type="http://schemas.openxmlformats.org/officeDocument/2006/relationships/slide" Target="slide42.xml"/><Relationship Id="rId27" Type="http://schemas.openxmlformats.org/officeDocument/2006/relationships/slide" Target="slide1.xml"/><Relationship Id="rId30" Type="http://schemas.openxmlformats.org/officeDocument/2006/relationships/slide" Target="slide4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green-blank-blackboard.jpg"/>
          <p:cNvPicPr>
            <a:picLocks noChangeAspect="1"/>
          </p:cNvPicPr>
          <p:nvPr/>
        </p:nvPicPr>
        <p:blipFill>
          <a:blip r:embed="rId2"/>
          <a:srcRect l="1563" t="3127" r="781" b="4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5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063" cy="342900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Позакласний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захід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з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зару</a:t>
            </a:r>
            <a:r>
              <a:rPr lang="uk-UA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біжної</a:t>
            </a:r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b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літератури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(за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творчістю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М. Гоголя)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b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Тема заходу:  «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Ласкаво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просимо в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місто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N!» 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Форма заходу : 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вікторина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 «Своя </a:t>
            </a:r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</a:rPr>
              <a:t>гра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»</a:t>
            </a:r>
            <a:endParaRPr lang="ru-RU" sz="2800" b="1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2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072188" y="3786188"/>
            <a:ext cx="2500312" cy="2143125"/>
          </a:xfrm>
        </p:spPr>
        <p:txBody>
          <a:bodyPr/>
          <a:lstStyle/>
          <a:p>
            <a:pPr eaLnBrk="1" hangingPunct="1">
              <a:defRPr/>
            </a:pP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Автори розробки: творча група </a:t>
            </a:r>
            <a:r>
              <a:rPr lang="uk-UA" sz="1800" b="1" dirty="0" err="1" smtClean="0">
                <a:solidFill>
                  <a:srgbClr val="FFC000"/>
                </a:solidFill>
                <a:latin typeface="Monotype Corsiva" pitchFamily="66" charset="0"/>
              </a:rPr>
              <a:t>ввчителів</a:t>
            </a: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 </a:t>
            </a:r>
            <a:r>
              <a:rPr lang="uk-UA" sz="1800" b="1" dirty="0" err="1" smtClean="0">
                <a:solidFill>
                  <a:srgbClr val="FFC000"/>
                </a:solidFill>
                <a:latin typeface="Monotype Corsiva" pitchFamily="66" charset="0"/>
              </a:rPr>
              <a:t>філолого-естетичного</a:t>
            </a: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 циклу </a:t>
            </a:r>
            <a:r>
              <a:rPr lang="uk-UA" sz="1800" b="1" dirty="0" err="1" smtClean="0">
                <a:solidFill>
                  <a:srgbClr val="FFC000"/>
                </a:solidFill>
                <a:latin typeface="Monotype Corsiva" pitchFamily="66" charset="0"/>
              </a:rPr>
              <a:t>Петропавлывської</a:t>
            </a: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 ЗОШ</a:t>
            </a:r>
          </a:p>
          <a:p>
            <a:pPr eaLnBrk="1" hangingPunct="1">
              <a:defRPr/>
            </a:pPr>
            <a:r>
              <a:rPr lang="en-US" sz="1800" b="1" dirty="0" smtClean="0">
                <a:solidFill>
                  <a:srgbClr val="FFC000"/>
                </a:solidFill>
                <a:latin typeface="Monotype Corsiva" pitchFamily="66" charset="0"/>
              </a:rPr>
              <a:t>I – III </a:t>
            </a: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ступенів №2               Іщук   Л.М, Земляна Л.В., </a:t>
            </a:r>
            <a:r>
              <a:rPr lang="uk-UA" sz="1800" b="1" dirty="0" err="1" smtClean="0">
                <a:solidFill>
                  <a:srgbClr val="FFC000"/>
                </a:solidFill>
                <a:latin typeface="Monotype Corsiva" pitchFamily="66" charset="0"/>
              </a:rPr>
              <a:t>Кривозуб</a:t>
            </a:r>
            <a:r>
              <a:rPr lang="uk-UA" sz="1800" b="1" dirty="0" smtClean="0">
                <a:solidFill>
                  <a:srgbClr val="FFC000"/>
                </a:solidFill>
                <a:latin typeface="Monotype Corsiva" pitchFamily="66" charset="0"/>
              </a:rPr>
              <a:t> С.В.                              </a:t>
            </a:r>
            <a:endParaRPr lang="ru-RU" sz="1800" b="1" dirty="0" smtClean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Алов</a:t>
            </a:r>
          </a:p>
        </p:txBody>
      </p:sp>
      <p:sp>
        <p:nvSpPr>
          <p:cNvPr id="2355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Який предмет  викладав 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.В.Гоголь в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Петербурс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верситет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</a:t>
            </a:r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sz="3600" dirty="0" smtClean="0"/>
              <a:t>  </a:t>
            </a:r>
            <a:r>
              <a:rPr lang="uk-UA" sz="3600" b="1" dirty="0" smtClean="0"/>
              <a:t>Історію</a:t>
            </a:r>
          </a:p>
          <a:p>
            <a:pPr algn="ctr" eaLnBrk="1" hangingPunct="1">
              <a:buFontTx/>
              <a:buNone/>
            </a:pPr>
            <a:endParaRPr lang="uk-UA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</p:txBody>
      </p:sp>
      <p:sp>
        <p:nvSpPr>
          <p:cNvPr id="2560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3600" b="1" dirty="0" smtClean="0"/>
          </a:p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Хто з російських літераторів зустрів появу «Вечорів на хуторі біля Диканьки» із надзвичайним захопленням?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О.С.Пушкін</a:t>
            </a:r>
            <a:endParaRPr lang="ru-RU" sz="3600" b="1" dirty="0" smtClean="0"/>
          </a:p>
        </p:txBody>
      </p:sp>
      <p:sp>
        <p:nvSpPr>
          <p:cNvPr id="2765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/>
              <a:t>         </a:t>
            </a:r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“…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 зрадів старий і став дякувати всім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уманцям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честь, якою вшанували сина.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“Тарас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  <p:sp>
        <p:nvSpPr>
          <p:cNvPr id="2969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Написавшись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досхочу, він лягав спати, усміхаючись заздалегідь від думки про завтрашній день: що  Бог пошле переписувати завтра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”.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Повість</a:t>
            </a:r>
            <a:r>
              <a:rPr lang="ru-RU" sz="3600" b="1" dirty="0" smtClean="0"/>
              <a:t> «Шинель»</a:t>
            </a:r>
          </a:p>
        </p:txBody>
      </p:sp>
      <p:sp>
        <p:nvSpPr>
          <p:cNvPr id="3174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Сіла вона на лаву й знову глянула в дзеркало й стала поправляти на голові свої коси. Поглянула на шию, на нову сорочку, вишиту шовком, і тонке почуття самовдоволення з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явилося на устах, на свіжих щічках і світилося в очах.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27313" y="2349500"/>
            <a:ext cx="3887787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r>
              <a:rPr lang="ru-RU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Доброго дня!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429000"/>
            <a:ext cx="6697662" cy="18700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Ми </a:t>
            </a:r>
            <a:r>
              <a:rPr lang="ru-RU" sz="4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віта</a:t>
            </a:r>
            <a:r>
              <a:rPr lang="uk-UA" sz="40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ємо</a:t>
            </a:r>
            <a:r>
              <a:rPr lang="uk-UA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вас</a:t>
            </a:r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на </a:t>
            </a:r>
            <a:r>
              <a:rPr lang="ru-RU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sz="40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Своїй</a:t>
            </a:r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dirty="0" err="1" smtClean="0">
                <a:solidFill>
                  <a:srgbClr val="1908F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грі</a:t>
            </a:r>
            <a:r>
              <a:rPr lang="ru-RU" sz="4000" b="1" dirty="0" smtClean="0">
                <a:solidFill>
                  <a:srgbClr val="1908F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».</a:t>
            </a:r>
          </a:p>
        </p:txBody>
      </p:sp>
      <p:sp>
        <p:nvSpPr>
          <p:cNvPr id="15364" name="Picture 7" descr="BD00146_"/>
          <p:cNvSpPr>
            <a:spLocks noChangeAspect="1" noChangeArrowheads="1"/>
          </p:cNvSpPr>
          <p:nvPr/>
        </p:nvSpPr>
        <p:spPr bwMode="auto">
          <a:xfrm>
            <a:off x="0" y="0"/>
            <a:ext cx="324008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5" name="Picture 10" descr="%D0%9B%D0%BE%D0%B3%D0%BE%D1%82%D0%B8%D0%BF_%D1%82%D0%B5%D0%BB%D0%B5%D0%BF%D0%B5%D1%80%D0%B5%D0%B4%D0%B0%D1%87%D0%B8_%22%D0%A1%D0%B2%D0%BE%D1%8F_%D0%B8%D0%B3%D1%80%D0%B0%22">
            <a:hlinkClick r:id="rId3" tooltip="Логотип телепередачи &quot;Своя игра&quot;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0"/>
            <a:ext cx="32035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135937" cy="49577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Повість</a:t>
            </a:r>
            <a:r>
              <a:rPr lang="ru-RU" sz="3600" b="1" dirty="0" smtClean="0"/>
              <a:t> «</a:t>
            </a:r>
            <a:r>
              <a:rPr lang="ru-RU" sz="3600" b="1" dirty="0" err="1" smtClean="0"/>
              <a:t>Ніч</a:t>
            </a:r>
            <a:r>
              <a:rPr lang="ru-RU" sz="3600" b="1" dirty="0" smtClean="0"/>
              <a:t> перед </a:t>
            </a:r>
            <a:r>
              <a:rPr lang="ru-RU" sz="3600" b="1" dirty="0" err="1" smtClean="0"/>
              <a:t>Різдвом</a:t>
            </a:r>
            <a:r>
              <a:rPr lang="ru-RU" sz="3600" b="1" dirty="0" smtClean="0"/>
              <a:t>»</a:t>
            </a:r>
          </a:p>
        </p:txBody>
      </p:sp>
      <p:sp>
        <p:nvSpPr>
          <p:cNvPr id="3379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запросив вас, панове, на те, щоб сказати вам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пренеприємну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звістку…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”.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Комедія</a:t>
            </a:r>
            <a:r>
              <a:rPr lang="ru-RU" sz="3600" b="1" dirty="0" smtClean="0"/>
              <a:t> «</a:t>
            </a:r>
            <a:r>
              <a:rPr lang="ru-RU" sz="3600" b="1" dirty="0" err="1" smtClean="0"/>
              <a:t>Ревізор</a:t>
            </a:r>
            <a:r>
              <a:rPr lang="ru-RU" sz="3600" b="1" dirty="0" smtClean="0"/>
              <a:t>»</a:t>
            </a: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 flipH="1">
            <a:off x="10764838" y="3357563"/>
            <a:ext cx="7097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ru-RU" sz="1800"/>
              <a:t>.</a:t>
            </a:r>
          </a:p>
        </p:txBody>
      </p:sp>
      <p:sp>
        <p:nvSpPr>
          <p:cNvPr id="35844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«Молодий чоловік  років двадцять трьох, тоненький, худенький; трохи придуркуватий і, як кажуть, без царя в голові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Хлестаков. </a:t>
            </a:r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“Рев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зор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  <p:sp>
        <p:nvSpPr>
          <p:cNvPr id="3789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“…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так, щоб гарною, але й поганою не була собою. Та й бути гарною в таких літах не просто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3600" b="1" dirty="0" smtClean="0"/>
          </a:p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Солоха</a:t>
            </a:r>
            <a:r>
              <a:rPr lang="ru-RU" sz="3600" b="1" dirty="0" smtClean="0"/>
              <a:t>.</a:t>
            </a:r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Повість</a:t>
            </a:r>
            <a:r>
              <a:rPr lang="ru-RU" sz="3600" b="1" dirty="0" smtClean="0"/>
              <a:t> «</a:t>
            </a:r>
            <a:r>
              <a:rPr lang="ru-RU" sz="3600" b="1" dirty="0" err="1" smtClean="0"/>
              <a:t>Ніч</a:t>
            </a:r>
            <a:r>
              <a:rPr lang="ru-RU" sz="3600" b="1" dirty="0" smtClean="0"/>
              <a:t> перед </a:t>
            </a:r>
            <a:r>
              <a:rPr lang="ru-RU" sz="3600" b="1" dirty="0" err="1" smtClean="0"/>
              <a:t>Різдвом</a:t>
            </a:r>
            <a:r>
              <a:rPr lang="ru-RU" sz="3600" b="1" dirty="0" smtClean="0"/>
              <a:t>»</a:t>
            </a:r>
          </a:p>
        </p:txBody>
      </p:sp>
      <p:sp>
        <p:nvSpPr>
          <p:cNvPr id="3993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04025" y="5805488"/>
            <a:ext cx="2016125" cy="719137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endParaRPr lang="ru-RU" sz="3600" b="1" smtClean="0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 flipV="1">
            <a:off x="827088" y="2632075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1142976" y="1000108"/>
            <a:ext cx="64801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“</a:t>
            </a:r>
            <a:r>
              <a:rPr lang="uk-UA" sz="3600" b="1" dirty="0">
                <a:latin typeface="Arial" pitchFamily="34" charset="0"/>
                <a:cs typeface="Arial" pitchFamily="34" charset="0"/>
              </a:rPr>
              <a:t>Низенький на зріст, трохи рябуватий, трохи рудуватий, трохи навіть на вигляд підсліпуватий, з невеличкою лисиною на лобі, зі зморшками по обидва боки щік, із кольором обличчя, як то кажуть, гемороїдальним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”.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Башмачкін</a:t>
            </a:r>
            <a:r>
              <a:rPr lang="ru-RU" sz="3600" b="1" dirty="0" smtClean="0"/>
              <a:t>.</a:t>
            </a:r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Повість</a:t>
            </a:r>
            <a:r>
              <a:rPr lang="ru-RU" sz="3600" b="1" dirty="0" smtClean="0"/>
              <a:t> «Шинель»</a:t>
            </a:r>
          </a:p>
        </p:txBody>
      </p:sp>
      <p:sp>
        <p:nvSpPr>
          <p:cNvPr id="4198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28670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 були два дужі парубки, які однак, сторожко поглядали…все це було до болю знайоме двом молодцям…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571472" y="2500306"/>
            <a:ext cx="8064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u="sng" dirty="0">
                <a:solidFill>
                  <a:srgbClr val="FF0000"/>
                </a:solidFill>
              </a:rPr>
              <a:t>УВАГА!</a:t>
            </a:r>
            <a:r>
              <a:rPr lang="ru-RU" sz="4800" b="1" dirty="0"/>
              <a:t>                                   Давайте </a:t>
            </a:r>
            <a:r>
              <a:rPr lang="ru-RU" sz="4800" b="1" dirty="0" err="1"/>
              <a:t>ознайомимось</a:t>
            </a:r>
            <a:r>
              <a:rPr lang="ru-RU" sz="4800" b="1" dirty="0"/>
              <a:t>   </a:t>
            </a:r>
            <a:r>
              <a:rPr lang="ru-RU" sz="4800" b="1" dirty="0" err="1"/>
              <a:t>з</a:t>
            </a:r>
            <a:r>
              <a:rPr lang="ru-RU" sz="4800" b="1" dirty="0"/>
              <a:t> правилами </a:t>
            </a:r>
            <a:r>
              <a:rPr lang="ru-RU" sz="4800" b="1" dirty="0" err="1"/>
              <a:t>гри</a:t>
            </a:r>
            <a:r>
              <a:rPr lang="ru-RU" sz="4800" b="1" dirty="0"/>
              <a:t>.</a:t>
            </a:r>
          </a:p>
        </p:txBody>
      </p:sp>
      <p:sp>
        <p:nvSpPr>
          <p:cNvPr id="16388" name="Picture 6" descr="J0304405"/>
          <p:cNvSpPr>
            <a:spLocks noChangeAspect="1" noChangeArrowheads="1"/>
          </p:cNvSpPr>
          <p:nvPr/>
        </p:nvSpPr>
        <p:spPr bwMode="auto">
          <a:xfrm>
            <a:off x="5580063" y="4035425"/>
            <a:ext cx="3313112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Тараса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Андр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algn="ctr"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“Тарас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dirty="0"/>
          </a:p>
        </p:txBody>
      </p:sp>
      <p:sp>
        <p:nvSpPr>
          <p:cNvPr id="4403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Ех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Петербург! Яке життя, справді! Ви, може, думаєте, що я тільки переписую; ні, начальник відділу зо мною на дружній нозі.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Хлестаков. </a:t>
            </a:r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“Рев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зор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  <p:sp>
        <p:nvSpPr>
          <p:cNvPr id="4608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 з цього буде колись добрий полковник!... та ще такий, що й батька за пояс заткне!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Тарас </a:t>
            </a:r>
            <a:r>
              <a:rPr lang="ru-RU" sz="3600" b="1" dirty="0" err="1" smtClean="0"/>
              <a:t>Бульба</a:t>
            </a:r>
            <a:r>
              <a:rPr lang="ru-RU" sz="3600" b="1" dirty="0" smtClean="0"/>
              <a:t>.</a:t>
            </a:r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Повість</a:t>
            </a:r>
            <a:r>
              <a:rPr lang="ru-RU" sz="3600" b="1" dirty="0" smtClean="0"/>
              <a:t> «Тарас </a:t>
            </a:r>
            <a:r>
              <a:rPr lang="ru-RU" sz="3600" b="1" dirty="0" err="1" smtClean="0"/>
              <a:t>Бульба</a:t>
            </a:r>
            <a:r>
              <a:rPr lang="ru-RU" sz="3600" b="1" dirty="0" smtClean="0"/>
              <a:t>»</a:t>
            </a:r>
          </a:p>
        </p:txBody>
      </p:sp>
      <p:sp>
        <p:nvSpPr>
          <p:cNvPr id="4813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“Подивися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які я тобі приніс черевички! Ті самі, які носить цариця.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Вакула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Повість «Ніч перед Різдвом»</a:t>
            </a:r>
            <a:endParaRPr lang="ru-RU" sz="3600" b="1" dirty="0"/>
          </a:p>
        </p:txBody>
      </p:sp>
      <p:sp>
        <p:nvSpPr>
          <p:cNvPr id="5017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Я, ваше превосходительство, насмілився утруднити тому, що секретарі, той…ненадійний народ…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428736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uk-UA" sz="36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Tx/>
              <a:buNone/>
            </a:pPr>
            <a:endParaRPr lang="uk-UA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Акакій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Акакійович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Шинель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ru-RU" sz="3600" b="1" dirty="0" smtClean="0"/>
          </a:p>
        </p:txBody>
      </p:sp>
      <p:sp>
        <p:nvSpPr>
          <p:cNvPr id="5222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85723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сюжет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якого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Гоголя написав оперу "Черевички"        П. І.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Чайковський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60350"/>
            <a:ext cx="7921625" cy="3889375"/>
          </a:xfrm>
          <a:solidFill>
            <a:srgbClr val="00CC99"/>
          </a:solidFill>
        </p:spPr>
        <p:txBody>
          <a:bodyPr/>
          <a:lstStyle/>
          <a:p>
            <a:pPr eaLnBrk="1" hangingPunct="1"/>
            <a:r>
              <a:rPr lang="ru-RU" sz="4000" b="1" dirty="0" err="1" smtClean="0"/>
              <a:t>Клас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ділиться</a:t>
            </a:r>
            <a:r>
              <a:rPr lang="ru-RU" sz="4000" b="1" dirty="0" smtClean="0"/>
              <a:t> на три</a:t>
            </a:r>
          </a:p>
          <a:p>
            <a:pPr algn="l" eaLnBrk="1" hangingPunct="1"/>
            <a:r>
              <a:rPr lang="ru-RU" sz="4000" b="1" dirty="0" smtClean="0"/>
              <a:t>       </a:t>
            </a:r>
            <a:r>
              <a:rPr lang="ru-RU" sz="4000" b="1" dirty="0" err="1" smtClean="0"/>
              <a:t>команди</a:t>
            </a:r>
            <a:r>
              <a:rPr lang="ru-RU" sz="4000" b="1" dirty="0" smtClean="0"/>
              <a:t> (по рядках).</a:t>
            </a:r>
          </a:p>
          <a:p>
            <a:pPr eaLnBrk="1" hangingPunct="1"/>
            <a:r>
              <a:rPr lang="ru-RU" sz="4000" b="1" dirty="0" smtClean="0"/>
              <a:t>    </a:t>
            </a:r>
            <a:r>
              <a:rPr lang="ru-RU" sz="4000" b="1" dirty="0" err="1" smtClean="0"/>
              <a:t>Перемагає</a:t>
            </a:r>
            <a:r>
              <a:rPr lang="ru-RU" sz="4000" b="1" dirty="0" smtClean="0"/>
              <a:t> та</a:t>
            </a:r>
            <a:r>
              <a:rPr lang="uk-UA" sz="4000" b="1" dirty="0" smtClean="0"/>
              <a:t> команда</a:t>
            </a:r>
            <a:r>
              <a:rPr lang="ru-RU" sz="4000" b="1" dirty="0" smtClean="0"/>
              <a:t>, яка </a:t>
            </a:r>
            <a:r>
              <a:rPr lang="ru-RU" sz="4000" b="1" dirty="0" err="1" smtClean="0"/>
              <a:t>набирає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найбільшу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кількість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очок</a:t>
            </a:r>
            <a:r>
              <a:rPr lang="ru-RU" sz="4000" b="1" dirty="0" smtClean="0"/>
              <a:t>. </a:t>
            </a:r>
            <a:r>
              <a:rPr lang="ru-RU" sz="4000" b="1" dirty="0" err="1" smtClean="0"/>
              <a:t>Гра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складається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трьох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турів</a:t>
            </a:r>
            <a:r>
              <a:rPr lang="ru-RU" sz="4000" b="1" dirty="0" smtClean="0"/>
              <a:t>: </a:t>
            </a:r>
          </a:p>
          <a:p>
            <a:pPr eaLnBrk="1" hangingPunct="1"/>
            <a:r>
              <a:rPr lang="ru-RU" sz="4000" b="1" dirty="0" err="1" smtClean="0">
                <a:solidFill>
                  <a:srgbClr val="1908F2"/>
                </a:solidFill>
              </a:rPr>
              <a:t>синій</a:t>
            </a:r>
            <a:r>
              <a:rPr lang="ru-RU" sz="4000" b="1" dirty="0" smtClean="0"/>
              <a:t>, </a:t>
            </a:r>
          </a:p>
          <a:p>
            <a:pPr eaLnBrk="1" hangingPunct="1"/>
            <a:r>
              <a:rPr lang="ru-RU" sz="4000" b="1" dirty="0" err="1" smtClean="0">
                <a:solidFill>
                  <a:srgbClr val="FF3300"/>
                </a:solidFill>
              </a:rPr>
              <a:t>червоний</a:t>
            </a:r>
            <a:r>
              <a:rPr lang="ru-RU" sz="4000" b="1" dirty="0" smtClean="0"/>
              <a:t>, </a:t>
            </a:r>
          </a:p>
          <a:p>
            <a:pPr eaLnBrk="1" hangingPunct="1"/>
            <a:r>
              <a:rPr lang="ru-RU" sz="4000" b="1" dirty="0" smtClean="0">
                <a:solidFill>
                  <a:srgbClr val="1908F2"/>
                </a:solidFill>
              </a:rPr>
              <a:t>«Своя </a:t>
            </a:r>
            <a:r>
              <a:rPr lang="ru-RU" sz="4000" b="1" dirty="0" err="1" smtClean="0">
                <a:solidFill>
                  <a:srgbClr val="1908F2"/>
                </a:solidFill>
              </a:rPr>
              <a:t>гра</a:t>
            </a:r>
            <a:r>
              <a:rPr lang="ru-RU" sz="4000" b="1" dirty="0" smtClean="0">
                <a:solidFill>
                  <a:srgbClr val="1908F2"/>
                </a:solidFill>
              </a:rPr>
              <a:t>»</a:t>
            </a:r>
          </a:p>
          <a:p>
            <a:pPr eaLnBrk="1" hangingPunct="1"/>
            <a:endParaRPr lang="ru-RU" sz="4000" b="1" dirty="0" smtClean="0"/>
          </a:p>
        </p:txBody>
      </p:sp>
      <p:sp>
        <p:nvSpPr>
          <p:cNvPr id="17411" name="Picture 4" descr="J0304405"/>
          <p:cNvSpPr>
            <a:spLocks noChangeAspect="1" noChangeArrowheads="1"/>
          </p:cNvSpPr>
          <p:nvPr/>
        </p:nvSpPr>
        <p:spPr bwMode="auto">
          <a:xfrm>
            <a:off x="5580063" y="4035425"/>
            <a:ext cx="3313112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Picture 5" descr="J0304371"/>
          <p:cNvSpPr>
            <a:spLocks noChangeAspect="1" noChangeArrowheads="1"/>
          </p:cNvSpPr>
          <p:nvPr/>
        </p:nvSpPr>
        <p:spPr bwMode="auto">
          <a:xfrm>
            <a:off x="0" y="3716338"/>
            <a:ext cx="267970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«</a:t>
            </a:r>
            <a:r>
              <a:rPr lang="ru-RU" sz="3600" b="1" dirty="0" err="1" smtClean="0"/>
              <a:t>Ніч</a:t>
            </a:r>
            <a:r>
              <a:rPr lang="ru-RU" sz="3600" b="1" dirty="0" smtClean="0"/>
              <a:t> перед </a:t>
            </a:r>
            <a:r>
              <a:rPr lang="ru-RU" sz="3600" b="1" dirty="0" err="1" smtClean="0"/>
              <a:t>Різдвом</a:t>
            </a:r>
            <a:r>
              <a:rPr lang="ru-RU" sz="3600" b="1" dirty="0" smtClean="0"/>
              <a:t>»</a:t>
            </a:r>
          </a:p>
        </p:txBody>
      </p:sp>
      <p:sp>
        <p:nvSpPr>
          <p:cNvPr id="5427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театрі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вперше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поставлена ​​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комедія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Ревізор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/>
              <a:t> </a:t>
            </a:r>
          </a:p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Петербурзі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Олександрійському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3600" b="1" dirty="0" smtClean="0"/>
          </a:p>
        </p:txBody>
      </p:sp>
      <p:sp>
        <p:nvSpPr>
          <p:cNvPr id="5837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Яку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жіночу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роль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Гоголь в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учнівському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8229600" cy="4429156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Роль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Простакової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комедії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Д. І.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Фонвізіна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"Недоросль"</a:t>
            </a:r>
            <a:endParaRPr lang="ru-RU" sz="3600" b="1" dirty="0" smtClean="0"/>
          </a:p>
        </p:txBody>
      </p:sp>
      <p:sp>
        <p:nvSpPr>
          <p:cNvPr id="6041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Хто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російських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композиторів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написав оперу за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повістю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Гоголя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Сорочинський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ярмарок"?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М.П.Мусоргс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endParaRPr lang="ru-RU" sz="3600" b="1" dirty="0" smtClean="0"/>
          </a:p>
        </p:txBody>
      </p:sp>
      <p:sp>
        <p:nvSpPr>
          <p:cNvPr id="5632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Другий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ru-RU" sz="36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червоний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тур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Він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побудований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тим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же принципом,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перший. Але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вартість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питань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номінал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збільшена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два рази (</a:t>
            </a:r>
            <a:r>
              <a:rPr lang="ru-RU" sz="4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 до 40)</a:t>
            </a:r>
            <a:endParaRPr lang="en-US" sz="4800" b="1" dirty="0" smtClean="0"/>
          </a:p>
        </p:txBody>
      </p:sp>
      <p:pic>
        <p:nvPicPr>
          <p:cNvPr id="51204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857232"/>
            <a:ext cx="4248150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221454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67" name="AutoShape 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221454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30</a:t>
            </a:r>
            <a:endParaRPr lang="en-US" sz="2400">
              <a:latin typeface="Times New Roman" pitchFamily="18" charset="0"/>
              <a:hlinkClick r:id="rId5" action="ppaction://hlinksldjump"/>
            </a:endParaRPr>
          </a:p>
        </p:txBody>
      </p:sp>
      <p:sp>
        <p:nvSpPr>
          <p:cNvPr id="62468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81525"/>
            <a:ext cx="2285984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latin typeface="Times New Roman" pitchFamily="18" charset="0"/>
                <a:hlinkClick r:id="rId7" action="ppaction://hlinksldjump"/>
              </a:rPr>
              <a:t>40</a:t>
            </a:r>
            <a:endParaRPr lang="en-US" sz="2400">
              <a:latin typeface="Times New Roman" pitchFamily="18" charset="0"/>
              <a:hlinkClick r:id="rId8" action="ppaction://hlinksldjump"/>
            </a:endParaRPr>
          </a:p>
        </p:txBody>
      </p:sp>
      <p:sp>
        <p:nvSpPr>
          <p:cNvPr id="62469" name="AutoShape 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14546" y="1142984"/>
            <a:ext cx="2428892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dirty="0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10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62470" name="AutoShape 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14546" y="2285992"/>
            <a:ext cx="2428892" cy="1223963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dirty="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20</a:t>
            </a:r>
            <a:endParaRPr lang="en-US" sz="2400" dirty="0">
              <a:latin typeface="Times New Roman" pitchFamily="18" charset="0"/>
              <a:hlinkClick r:id="rId10" action="ppaction://hlinksldjump"/>
            </a:endParaRPr>
          </a:p>
        </p:txBody>
      </p:sp>
      <p:sp>
        <p:nvSpPr>
          <p:cNvPr id="62471" name="AutoShape 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3429000"/>
            <a:ext cx="2286016" cy="1223962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30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72" name="AutoShape 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14546" y="4572008"/>
            <a:ext cx="250033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dirty="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</a:t>
            </a:r>
            <a:endParaRPr lang="en-US" sz="2400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62473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1142984"/>
            <a:ext cx="228601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dirty="0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10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62474" name="AutoShape 1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2285992"/>
            <a:ext cx="228601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75" name="AutoShape 11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14546" y="3429000"/>
            <a:ext cx="2428892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30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76" name="AutoShape 12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4572008"/>
            <a:ext cx="228601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40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77" name="AutoShape 13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29454" y="1142984"/>
            <a:ext cx="221454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62478" name="AutoShape 14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29454" y="2285992"/>
            <a:ext cx="2214546" cy="1152525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latin typeface="Times New Roman" pitchFamily="18" charset="0"/>
                <a:hlinkClick r:id="rId18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79" name="AutoShape 15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29454" y="3429000"/>
            <a:ext cx="2214546" cy="1152525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80" name="AutoShape 16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29454" y="4572008"/>
            <a:ext cx="221454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85" name="AutoShape 21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2214546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10</a:t>
            </a:r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2486" name="Rectangle 23"/>
          <p:cNvSpPr>
            <a:spLocks noChangeArrowheads="1"/>
          </p:cNvSpPr>
          <p:nvPr/>
        </p:nvSpPr>
        <p:spPr bwMode="auto">
          <a:xfrm>
            <a:off x="2214546" y="0"/>
            <a:ext cx="2428892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М.В.Гоголь 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«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</a:rPr>
              <a:t>Ніч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перед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</a:rPr>
              <a:t>Різдвом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»</a:t>
            </a:r>
            <a:endParaRPr lang="en-US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2487" name="Rectangle 24"/>
          <p:cNvSpPr>
            <a:spLocks noChangeArrowheads="1"/>
          </p:cNvSpPr>
          <p:nvPr/>
        </p:nvSpPr>
        <p:spPr bwMode="auto">
          <a:xfrm>
            <a:off x="4643438" y="0"/>
            <a:ext cx="2286016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М.В.Гоголь 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</a:rPr>
              <a:t>«Тарас </a:t>
            </a:r>
            <a:r>
              <a:rPr lang="ru-RU" sz="1800" b="1" dirty="0" err="1">
                <a:solidFill>
                  <a:schemeClr val="bg1"/>
                </a:solidFill>
                <a:latin typeface="Times New Roman" pitchFamily="18" charset="0"/>
              </a:rPr>
              <a:t>Бульба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</a:rPr>
              <a:t>»</a:t>
            </a:r>
            <a:endParaRPr lang="en-US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2488" name="Rectangle 25"/>
          <p:cNvSpPr>
            <a:spLocks noChangeArrowheads="1"/>
          </p:cNvSpPr>
          <p:nvPr/>
        </p:nvSpPr>
        <p:spPr bwMode="auto">
          <a:xfrm>
            <a:off x="6929454" y="0"/>
            <a:ext cx="2214546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М.В.Гоголь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«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</a:rPr>
              <a:t>Ревізор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»</a:t>
            </a:r>
            <a:endParaRPr lang="en-US" sz="18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2490" name="AutoShape 2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57400" y="5867400"/>
            <a:ext cx="4876800" cy="762000"/>
          </a:xfrm>
          <a:prstGeom prst="actionButtonBlank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4000">
                <a:solidFill>
                  <a:schemeClr val="hlink"/>
                </a:solidFill>
                <a:latin typeface="Times New Roman" pitchFamily="18" charset="0"/>
                <a:hlinkClick r:id="rId22" action="ppaction://hlinksldjump"/>
              </a:rPr>
              <a:t>Третий тур</a:t>
            </a:r>
            <a:endParaRPr lang="ru-RU" sz="40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62491" name="Rectangle 31"/>
          <p:cNvSpPr>
            <a:spLocks noChangeArrowheads="1"/>
          </p:cNvSpPr>
          <p:nvPr/>
        </p:nvSpPr>
        <p:spPr bwMode="auto">
          <a:xfrm>
            <a:off x="0" y="0"/>
            <a:ext cx="2214546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М.В.Гоголь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«Шинель»</a:t>
            </a:r>
            <a:endParaRPr lang="en-US" sz="18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endParaRPr lang="en-US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 означає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’я головного героя?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0"/>
            <a:ext cx="6870700" cy="722313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chemeClr val="tx1"/>
                </a:solidFill>
              </a:rPr>
              <a:t>                Перший</a:t>
            </a:r>
            <a:r>
              <a:rPr lang="ru-RU" sz="4000" dirty="0" smtClean="0">
                <a:solidFill>
                  <a:srgbClr val="0B0E8F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-</a:t>
            </a:r>
            <a:r>
              <a:rPr lang="ru-RU" sz="4000" dirty="0" smtClean="0">
                <a:solidFill>
                  <a:srgbClr val="0B0E8F"/>
                </a:solidFill>
              </a:rPr>
              <a:t> </a:t>
            </a:r>
            <a:r>
              <a:rPr lang="ru-RU" sz="3600" b="1" dirty="0" err="1" smtClean="0">
                <a:solidFill>
                  <a:srgbClr val="0B0E8F"/>
                </a:solidFill>
              </a:rPr>
              <a:t>синій</a:t>
            </a:r>
            <a:r>
              <a:rPr lang="ru-RU" sz="3600" b="1" dirty="0" smtClean="0">
                <a:solidFill>
                  <a:srgbClr val="0B0E8F"/>
                </a:solidFill>
              </a:rPr>
              <a:t> тур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14357"/>
            <a:ext cx="9144000" cy="61436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      </a:t>
            </a:r>
            <a:r>
              <a:rPr lang="ru-RU" sz="2800" b="1" dirty="0" err="1" smtClean="0"/>
              <a:t>Гравцям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запропоновано</a:t>
            </a:r>
            <a:r>
              <a:rPr lang="ru-RU" sz="2800" b="1" dirty="0" smtClean="0"/>
              <a:t> 5 т</a:t>
            </a:r>
            <a:r>
              <a:rPr lang="uk-UA" sz="2800" b="1" dirty="0" smtClean="0"/>
              <a:t>е</a:t>
            </a:r>
            <a:r>
              <a:rPr lang="ru-RU" sz="2800" b="1" dirty="0" smtClean="0"/>
              <a:t>м, </a:t>
            </a:r>
            <a:r>
              <a:rPr lang="ru-RU" sz="2800" b="1" dirty="0" err="1" smtClean="0"/>
              <a:t>які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включають</a:t>
            </a:r>
            <a:r>
              <a:rPr lang="ru-RU" sz="2800" b="1" dirty="0" smtClean="0"/>
              <a:t> в себе 20 </a:t>
            </a:r>
            <a:r>
              <a:rPr lang="ru-RU" sz="2800" b="1" dirty="0" err="1" smtClean="0"/>
              <a:t>питань</a:t>
            </a:r>
            <a:r>
              <a:rPr lang="ru-RU" sz="2800" b="1" dirty="0" smtClean="0"/>
              <a:t> по 4 в кожному.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оцінено</a:t>
            </a:r>
            <a:r>
              <a:rPr lang="ru-RU" sz="2800" b="1" dirty="0" smtClean="0"/>
              <a:t> балами </a:t>
            </a:r>
            <a:r>
              <a:rPr lang="ru-RU" sz="2800" b="1" dirty="0" err="1" smtClean="0"/>
              <a:t>від</a:t>
            </a:r>
            <a:r>
              <a:rPr lang="ru-RU" sz="2800" b="1" dirty="0" smtClean="0"/>
              <a:t> 5 до 20, в </a:t>
            </a:r>
            <a:r>
              <a:rPr lang="ru-RU" sz="2800" b="1" dirty="0" err="1" smtClean="0"/>
              <a:t>залежності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від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складності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Гравці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вибирають</a:t>
            </a:r>
            <a:r>
              <a:rPr lang="ru-RU" sz="2800" b="1" dirty="0" smtClean="0"/>
              <a:t> тему, </a:t>
            </a:r>
            <a:r>
              <a:rPr lang="ru-RU" sz="2800" b="1" dirty="0" err="1" smtClean="0"/>
              <a:t>потім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Ведучий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задає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відповідає</a:t>
            </a:r>
            <a:r>
              <a:rPr lang="ru-RU" sz="2800" b="1" dirty="0" smtClean="0"/>
              <a:t> на </a:t>
            </a:r>
            <a:r>
              <a:rPr lang="ru-RU" sz="2800" b="1" dirty="0" err="1" smtClean="0"/>
              <a:t>нього</a:t>
            </a:r>
            <a:r>
              <a:rPr lang="ru-RU" sz="2800" b="1" dirty="0" smtClean="0"/>
              <a:t> той, </a:t>
            </a:r>
            <a:r>
              <a:rPr lang="ru-RU" sz="2800" b="1" dirty="0" err="1" smtClean="0"/>
              <a:t>хто</a:t>
            </a:r>
            <a:r>
              <a:rPr lang="ru-RU" sz="2800" b="1" dirty="0" smtClean="0"/>
              <a:t> першим </a:t>
            </a:r>
            <a:r>
              <a:rPr lang="ru-RU" sz="2800" b="1" dirty="0" err="1" smtClean="0"/>
              <a:t>підніме</a:t>
            </a:r>
            <a:r>
              <a:rPr lang="ru-RU" sz="2800" b="1" dirty="0" smtClean="0"/>
              <a:t> руку. </a:t>
            </a:r>
            <a:r>
              <a:rPr lang="ru-RU" sz="2800" b="1" dirty="0" err="1" smtClean="0"/>
              <a:t>Якщовідповідь</a:t>
            </a:r>
            <a:r>
              <a:rPr lang="ru-RU" sz="2800" b="1" dirty="0" smtClean="0"/>
              <a:t> правильна, то </a:t>
            </a:r>
            <a:r>
              <a:rPr lang="ru-RU" sz="2800" b="1" dirty="0" err="1" smtClean="0"/>
              <a:t>гравець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отримує</a:t>
            </a:r>
            <a:r>
              <a:rPr lang="uk-UA" sz="2800" b="1" dirty="0" smtClean="0"/>
              <a:t> бали </a:t>
            </a:r>
            <a:r>
              <a:rPr lang="ru-RU" sz="2800" b="1" dirty="0" err="1" smtClean="0"/>
              <a:t>відповідно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номіналу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Якщо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відповідь</a:t>
            </a:r>
            <a:r>
              <a:rPr lang="ru-RU" sz="2800" b="1" dirty="0" smtClean="0"/>
              <a:t> неправильна, то </a:t>
            </a:r>
            <a:r>
              <a:rPr lang="uk-UA" sz="2800" b="1" dirty="0" smtClean="0"/>
              <a:t>бали </a:t>
            </a:r>
            <a:r>
              <a:rPr lang="ru-RU" sz="2800" b="1" dirty="0" err="1" smtClean="0"/>
              <a:t>віднімаються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суми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набраної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гравцем</a:t>
            </a:r>
            <a:r>
              <a:rPr lang="ru-RU" sz="2800" b="1" dirty="0" smtClean="0"/>
              <a:t>. Право </a:t>
            </a:r>
            <a:r>
              <a:rPr lang="ru-RU" sz="2800" b="1" dirty="0" err="1" smtClean="0"/>
              <a:t>вибору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 переходить до </a:t>
            </a:r>
            <a:r>
              <a:rPr lang="ru-RU" sz="2800" b="1" dirty="0" err="1" smtClean="0"/>
              <a:t>гравця</a:t>
            </a:r>
            <a:r>
              <a:rPr lang="ru-RU" sz="2800" b="1" dirty="0" smtClean="0"/>
              <a:t>, правильно </a:t>
            </a:r>
            <a:r>
              <a:rPr lang="uk-UA" sz="2800" b="1" dirty="0" err="1" smtClean="0"/>
              <a:t>відповівшому</a:t>
            </a:r>
            <a:r>
              <a:rPr lang="ru-RU" sz="2800" b="1" dirty="0" smtClean="0"/>
              <a:t> на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Якщо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відповідь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невірна</a:t>
            </a:r>
            <a:r>
              <a:rPr lang="ru-RU" sz="2800" b="1" dirty="0" smtClean="0"/>
              <a:t>, то тему </a:t>
            </a:r>
            <a:r>
              <a:rPr lang="ru-RU" sz="2800" b="1" dirty="0" err="1" smtClean="0"/>
              <a:t>вибирає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наступний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гравець</a:t>
            </a:r>
            <a:r>
              <a:rPr lang="ru-RU" sz="2800" b="1" dirty="0" smtClean="0"/>
              <a:t>. Тур </a:t>
            </a:r>
            <a:r>
              <a:rPr lang="ru-RU" sz="2800" b="1" dirty="0" err="1" smtClean="0"/>
              <a:t>може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тривати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або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певний</a:t>
            </a:r>
            <a:r>
              <a:rPr lang="ru-RU" sz="2800" b="1" dirty="0" smtClean="0"/>
              <a:t> час (15-20 </a:t>
            </a:r>
            <a:r>
              <a:rPr lang="ru-RU" sz="2800" b="1" dirty="0" err="1" smtClean="0"/>
              <a:t>хвилин</a:t>
            </a:r>
            <a:r>
              <a:rPr lang="ru-RU" sz="2800" b="1" dirty="0" smtClean="0"/>
              <a:t>), </a:t>
            </a:r>
            <a:r>
              <a:rPr lang="ru-RU" sz="2800" b="1" dirty="0" err="1" smtClean="0"/>
              <a:t>або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поки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всі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питання</a:t>
            </a:r>
            <a:r>
              <a:rPr lang="ru-RU" sz="2800" b="1" dirty="0" smtClean="0"/>
              <a:t> не </a:t>
            </a:r>
            <a:r>
              <a:rPr lang="ru-RU" sz="2800" b="1" dirty="0" err="1" smtClean="0"/>
              <a:t>будуть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вичерпані</a:t>
            </a:r>
            <a:r>
              <a:rPr lang="ru-RU" sz="2800" b="1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 smtClean="0"/>
          </a:p>
        </p:txBody>
      </p:sp>
      <p:pic>
        <p:nvPicPr>
          <p:cNvPr id="49156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196975"/>
            <a:ext cx="38163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Сумирний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син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сумирного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3600" b="1" dirty="0" smtClean="0"/>
          </a:p>
        </p:txBody>
      </p:sp>
      <p:sp>
        <p:nvSpPr>
          <p:cNvPr id="6451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Башмачк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мету в житті, мрію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Ні</a:t>
            </a: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</p:txBody>
      </p:sp>
      <p:sp>
        <p:nvSpPr>
          <p:cNvPr id="6656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 вплинула розмова з генералом на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Акакія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Акакійовича</a:t>
            </a:r>
            <a:r>
              <a:rPr lang="ru-RU" sz="3600" b="1" dirty="0" smtClean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Захворів і помер </a:t>
            </a:r>
            <a:endParaRPr lang="ru-RU" sz="3600" b="1" dirty="0" smtClean="0"/>
          </a:p>
        </p:txBody>
      </p:sp>
      <p:sp>
        <p:nvSpPr>
          <p:cNvPr id="6861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Акакій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Акакійович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ставився до служби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endParaRPr lang="ru-RU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З </a:t>
            </a:r>
            <a:r>
              <a:rPr lang="ru-RU" sz="3600" b="1" dirty="0" err="1" smtClean="0"/>
              <a:t>любов</a:t>
            </a:r>
            <a:r>
              <a:rPr lang="en-US" sz="3600" b="1" dirty="0" smtClean="0"/>
              <a:t>’</a:t>
            </a:r>
            <a:r>
              <a:rPr lang="ru-RU" sz="3600" b="1" dirty="0" err="1" smtClean="0"/>
              <a:t>ю</a:t>
            </a:r>
            <a:endParaRPr lang="ru-RU" sz="3600" dirty="0" smtClean="0"/>
          </a:p>
        </p:txBody>
      </p:sp>
      <p:sp>
        <p:nvSpPr>
          <p:cNvPr id="7065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4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Куди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ховала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відьма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зірк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endParaRPr lang="ru-RU" sz="3600" b="1" smtClean="0"/>
          </a:p>
          <a:p>
            <a:pPr algn="ctr" eaLnBrk="1" hangingPunct="1">
              <a:buFontTx/>
              <a:buNone/>
            </a:pPr>
            <a:r>
              <a:rPr lang="ru-RU" sz="3600" b="1" smtClean="0"/>
              <a:t>В рукав.</a:t>
            </a:r>
          </a:p>
        </p:txBody>
      </p:sp>
      <p:sp>
        <p:nvSpPr>
          <p:cNvPr id="7270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000108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"одна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лише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ніч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залишалася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хитатися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білому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світі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10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59" name="AutoShape 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15</a:t>
            </a:r>
            <a:endParaRPr lang="en-US" sz="2400">
              <a:latin typeface="Times New Roman" pitchFamily="18" charset="0"/>
              <a:hlinkClick r:id="rId6" action="ppaction://hlinksldjump"/>
            </a:endParaRPr>
          </a:p>
        </p:txBody>
      </p:sp>
      <p:sp>
        <p:nvSpPr>
          <p:cNvPr id="19460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20</a:t>
            </a:r>
            <a:endParaRPr lang="en-US" sz="2400">
              <a:latin typeface="Times New Roman" pitchFamily="18" charset="0"/>
              <a:hlinkClick r:id="rId8" action="ppaction://hlinksldjump"/>
            </a:endParaRPr>
          </a:p>
        </p:txBody>
      </p:sp>
      <p:sp>
        <p:nvSpPr>
          <p:cNvPr id="19461" name="AutoShape 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2" name="AutoShape 6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10</a:t>
            </a:r>
            <a:endParaRPr lang="en-US" sz="2400">
              <a:latin typeface="Times New Roman" pitchFamily="18" charset="0"/>
              <a:hlinkClick r:id="rId11" action="ppaction://hlinksldjump"/>
            </a:endParaRPr>
          </a:p>
        </p:txBody>
      </p:sp>
      <p:sp>
        <p:nvSpPr>
          <p:cNvPr id="19463" name="AutoShape 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35375" y="3429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15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4" name="AutoShape 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20</a:t>
            </a:r>
            <a:endParaRPr lang="en-US" sz="240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9465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43313" y="1143000"/>
            <a:ext cx="1828800" cy="1150938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6" name="AutoShape 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10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7" name="AutoShape 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35150" y="3429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8" name="AutoShape 12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69" name="AutoShape 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1125538"/>
            <a:ext cx="1873250" cy="1150937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0" name="AutoShape 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2286000"/>
            <a:ext cx="18796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10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1" name="AutoShape 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3429000"/>
            <a:ext cx="18796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15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2" name="AutoShape 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4572000"/>
            <a:ext cx="18796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3" name="AutoShape 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33475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4" name="AutoShape 18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10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5" name="AutoShape 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15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6" name="AutoShape 2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chemeClr val="bg1"/>
                </a:solidFill>
                <a:latin typeface="Garamond" pitchFamily="18" charset="0"/>
                <a:hlinkClick r:id="rId28" action="ppaction://hlinksldjump"/>
              </a:rPr>
              <a:t>20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9477" name="AutoShape 21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25538"/>
            <a:ext cx="1828800" cy="1143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>
                <a:solidFill>
                  <a:srgbClr val="000000"/>
                </a:solidFill>
                <a:latin typeface="Garamond" pitchFamily="18" charset="0"/>
                <a:hlinkClick r:id="rId29" action="ppaction://hlinksldjump"/>
              </a:rPr>
              <a:t>5</a:t>
            </a:r>
            <a:r>
              <a:rPr lang="en-US" sz="2400">
                <a:solidFill>
                  <a:srgbClr val="000000"/>
                </a:solidFill>
                <a:latin typeface="Garamond" pitchFamily="18" charset="0"/>
              </a:rPr>
              <a:t> 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200" b="1">
                <a:solidFill>
                  <a:schemeClr val="bg1"/>
                </a:solidFill>
                <a:latin typeface="Times New Roman" pitchFamily="18" charset="0"/>
              </a:rPr>
              <a:t>Біографія </a:t>
            </a:r>
          </a:p>
          <a:p>
            <a:pPr eaLnBrk="0" hangingPunct="0"/>
            <a:r>
              <a:rPr lang="uk-UA" sz="2200" b="1">
                <a:solidFill>
                  <a:schemeClr val="bg1"/>
                </a:solidFill>
                <a:latin typeface="Times New Roman" pitchFamily="18" charset="0"/>
              </a:rPr>
              <a:t>письменника</a:t>
            </a:r>
            <a:endParaRPr lang="en-US" sz="22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5500688" y="0"/>
            <a:ext cx="1828800" cy="1143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sz="2400" b="1">
              <a:solidFill>
                <a:schemeClr val="bg1"/>
              </a:solidFill>
              <a:latin typeface="Garamond" pitchFamily="18" charset="0"/>
            </a:endParaRPr>
          </a:p>
          <a:p>
            <a:pPr eaLnBrk="0" hangingPunct="0"/>
            <a:r>
              <a:rPr lang="ru-RU" sz="2200" b="1">
                <a:solidFill>
                  <a:schemeClr val="bg1"/>
                </a:solidFill>
                <a:latin typeface="Garamond" pitchFamily="18" charset="0"/>
              </a:rPr>
              <a:t>Чиї слова?</a:t>
            </a:r>
            <a:endParaRPr lang="en-US" sz="2200" b="1">
              <a:solidFill>
                <a:schemeClr val="bg1"/>
              </a:solidFill>
              <a:latin typeface="Garamond" pitchFamily="18" charset="0"/>
            </a:endParaRPr>
          </a:p>
          <a:p>
            <a:pPr eaLnBrk="0" hangingPunct="0"/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</a:rPr>
              <a:t>Вгадай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</a:rPr>
              <a:t>героя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1857375" y="0"/>
            <a:ext cx="1828800" cy="1143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b="1" dirty="0">
              <a:solidFill>
                <a:schemeClr val="bg1"/>
              </a:solidFill>
            </a:endParaRPr>
          </a:p>
          <a:p>
            <a:pPr eaLnBrk="0" hangingPunct="0"/>
            <a:r>
              <a:rPr lang="ru-RU" b="1" dirty="0" err="1" smtClean="0">
                <a:solidFill>
                  <a:schemeClr val="bg1"/>
                </a:solidFill>
              </a:rPr>
              <a:t>Вгадай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текст</a:t>
            </a:r>
            <a:endParaRPr lang="en-US" b="1" dirty="0">
              <a:solidFill>
                <a:schemeClr val="bg1"/>
              </a:solidFill>
            </a:endParaRPr>
          </a:p>
          <a:p>
            <a:pPr eaLnBrk="0" hangingPunct="0"/>
            <a:endParaRPr lang="en-US" sz="22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200" b="1">
                <a:solidFill>
                  <a:schemeClr val="bg1"/>
                </a:solidFill>
                <a:latin typeface="Times New Roman" pitchFamily="18" charset="0"/>
              </a:rPr>
              <a:t>Гоголь і</a:t>
            </a:r>
          </a:p>
          <a:p>
            <a:pPr eaLnBrk="0" hangingPunct="0"/>
            <a:r>
              <a:rPr lang="ru-RU" sz="2200" b="1">
                <a:solidFill>
                  <a:schemeClr val="bg1"/>
                </a:solidFill>
                <a:latin typeface="Times New Roman" pitchFamily="18" charset="0"/>
              </a:rPr>
              <a:t>театр</a:t>
            </a:r>
            <a:endParaRPr lang="en-US" sz="22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83" name="AutoShape 27">
            <a:hlinkClick r:id="rId3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57400" y="5867400"/>
            <a:ext cx="4876800" cy="762000"/>
          </a:xfrm>
          <a:prstGeom prst="actionButtonBlank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chemeClr val="bg1"/>
                </a:solidFill>
                <a:latin typeface="Times New Roman" pitchFamily="18" charset="0"/>
                <a:hlinkClick r:id="rId31" action="ppaction://hlinksldjump"/>
              </a:rPr>
              <a:t>II </a:t>
            </a:r>
            <a:r>
              <a:rPr lang="ru-RU" sz="4000">
                <a:solidFill>
                  <a:schemeClr val="bg1"/>
                </a:solidFill>
                <a:latin typeface="Times New Roman" pitchFamily="18" charset="0"/>
                <a:hlinkClick r:id="rId31" action="ppaction://hlinksldjump"/>
              </a:rPr>
              <a:t>ТУР</a:t>
            </a:r>
            <a:endParaRPr lang="ru-RU" sz="40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40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Тому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ніч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перед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Різдвом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3600" b="1" dirty="0" smtClean="0"/>
              <a:t>…»</a:t>
            </a:r>
          </a:p>
        </p:txBody>
      </p:sp>
      <p:sp>
        <p:nvSpPr>
          <p:cNvPr id="7680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Чим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Вакул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  в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далося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приборкати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біса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Хрестом</a:t>
            </a:r>
            <a:r>
              <a:rPr lang="ru-RU" sz="3600" b="1" dirty="0" smtClean="0"/>
              <a:t>.</a:t>
            </a:r>
          </a:p>
        </p:txBody>
      </p:sp>
      <p:sp>
        <p:nvSpPr>
          <p:cNvPr id="7885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робить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Пацюк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той момент, коли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Вакула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з'явився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порозі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його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будинку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85723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галушки,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потім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вареники. </a:t>
            </a:r>
            <a:endParaRPr lang="ru-RU" sz="3600" b="1" dirty="0" smtClean="0"/>
          </a:p>
        </p:txBody>
      </p:sp>
      <p:sp>
        <p:nvSpPr>
          <p:cNvPr id="8089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Кого зі своїх синів тарас назвав «мазунчиком»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/>
              <a:t>Андр</a:t>
            </a:r>
            <a:r>
              <a:rPr lang="uk-UA" sz="3600" b="1" dirty="0" err="1" smtClean="0"/>
              <a:t>ія</a:t>
            </a:r>
            <a:endParaRPr lang="ru-RU" sz="3600" b="1" dirty="0" smtClean="0"/>
          </a:p>
        </p:txBody>
      </p:sp>
      <p:sp>
        <p:nvSpPr>
          <p:cNvPr id="8294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 кого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братів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йдеться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Він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...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кипів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жадобою подвигу,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але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душа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його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доступна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інших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почуттів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.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92867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Про </a:t>
            </a:r>
            <a:r>
              <a:rPr lang="ru-RU" sz="3600" b="1" dirty="0" err="1" smtClean="0"/>
              <a:t>Андрія</a:t>
            </a:r>
            <a:endParaRPr lang="ru-RU" sz="3600" b="1" dirty="0" smtClean="0"/>
          </a:p>
        </p:txBody>
      </p:sp>
      <p:sp>
        <p:nvSpPr>
          <p:cNvPr id="8499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називається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збірник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до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якого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увійшла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"Тарас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/>
              <a:t>             </a:t>
            </a:r>
          </a:p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   Де </a:t>
            </a:r>
            <a:r>
              <a:rPr lang="ru-RU" sz="3600" b="1" dirty="0" err="1" smtClean="0"/>
              <a:t>і</a:t>
            </a:r>
            <a:r>
              <a:rPr lang="ru-RU" sz="3600" b="1" dirty="0" smtClean="0"/>
              <a:t> коли </a:t>
            </a:r>
            <a:r>
              <a:rPr lang="ru-RU" sz="3600" b="1" dirty="0" err="1" smtClean="0"/>
              <a:t>народився</a:t>
            </a:r>
            <a:r>
              <a:rPr lang="ru-RU" sz="3600" b="1" dirty="0" smtClean="0"/>
              <a:t> </a:t>
            </a:r>
          </a:p>
          <a:p>
            <a:pPr algn="ctr" eaLnBrk="1" hangingPunct="1">
              <a:buFontTx/>
              <a:buNone/>
            </a:pPr>
            <a:r>
              <a:rPr lang="ru-RU" sz="3600" b="1" dirty="0" smtClean="0"/>
              <a:t>М.В.Гоголь?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"Миргород" </a:t>
            </a:r>
            <a:endParaRPr lang="ru-RU" sz="3600" b="1" dirty="0" smtClean="0"/>
          </a:p>
        </p:txBody>
      </p:sp>
      <p:sp>
        <p:nvSpPr>
          <p:cNvPr id="8704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Яка картина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нагадує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нам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повість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 В. Гоголя "Тарас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</a:t>
            </a:r>
          </a:p>
          <a:p>
            <a:pPr algn="ctr">
              <a:buNone/>
            </a:pPr>
            <a:r>
              <a:rPr lang="uk-UA" sz="3600" b="1" dirty="0" smtClean="0"/>
              <a:t>Хто її автор?</a:t>
            </a:r>
            <a:endParaRPr lang="ru-RU" sz="36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Tx/>
              <a:buNone/>
            </a:pP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0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І.Е.Репін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Запорожці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пишуть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листа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турецькому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султану" </a:t>
            </a:r>
            <a:r>
              <a:rPr lang="ru-RU" sz="3600" b="1" dirty="0" smtClean="0"/>
              <a:t>.</a:t>
            </a:r>
          </a:p>
        </p:txBody>
      </p:sp>
      <p:sp>
        <p:nvSpPr>
          <p:cNvPr id="7475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85723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Хто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підказав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М. В. Гоголю сюжет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комедії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Ревізор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sz="3600" b="1" dirty="0" err="1" smtClean="0"/>
              <a:t>О.С.Пушкін</a:t>
            </a:r>
            <a:endParaRPr lang="ru-RU" sz="3600" b="1" dirty="0" smtClean="0"/>
          </a:p>
        </p:txBody>
      </p:sp>
      <p:sp>
        <p:nvSpPr>
          <p:cNvPr id="8909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000108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народне </a:t>
            </a: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прислів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’я  взяв М.В.Гоголь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епіграфом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комедії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Ревізор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57148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"Не кивай 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дзеркало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коли  пика крива"</a:t>
            </a:r>
            <a:endParaRPr lang="ru-RU" sz="3600" b="1" dirty="0" smtClean="0"/>
          </a:p>
        </p:txBody>
      </p:sp>
      <p:sp>
        <p:nvSpPr>
          <p:cNvPr id="91139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яких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стосунках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 словами Хлестакова,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він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знаходиться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О. С.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Пушкіним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"...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Пушкіним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дружній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endParaRPr lang="ru-RU" sz="3600" b="1" dirty="0" smtClean="0"/>
          </a:p>
        </p:txBody>
      </p:sp>
      <p:sp>
        <p:nvSpPr>
          <p:cNvPr id="9318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785794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Хто хортенятами брав хабарі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.В.Гоголь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народився  в селі Сорочинці  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Полтавщині </a:t>
            </a:r>
          </a:p>
          <a:p>
            <a:pPr algn="ctr"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квітня  1809 року</a:t>
            </a:r>
            <a:endParaRPr lang="ru-RU" sz="3600" b="1" dirty="0"/>
          </a:p>
        </p:txBody>
      </p:sp>
      <p:sp>
        <p:nvSpPr>
          <p:cNvPr id="2150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solidFill>
                  <a:srgbClr val="000000"/>
                </a:solidFill>
                <a:hlinkClick r:id="rId4" action="ppaction://hlinksldjump"/>
              </a:rPr>
              <a:t>табло</a:t>
            </a: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000108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endParaRPr lang="ru-RU" sz="3600" b="1" dirty="0" smtClean="0"/>
          </a:p>
          <a:p>
            <a:pPr algn="ctr" eaLnBrk="1" hangingPunct="1">
              <a:buFontTx/>
              <a:buNone/>
            </a:pPr>
            <a:r>
              <a:rPr lang="uk-UA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Ляпкін-Тяпкін</a:t>
            </a:r>
            <a:endParaRPr lang="ru-RU" sz="3600" b="1" dirty="0" smtClean="0"/>
          </a:p>
        </p:txBody>
      </p:sp>
      <p:sp>
        <p:nvSpPr>
          <p:cNvPr id="9523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876925"/>
            <a:ext cx="2016125" cy="719138"/>
          </a:xfrm>
          <a:prstGeom prst="actionButtonBlank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hlinkClick r:id="rId3" action="ppaction://hlinksldjump"/>
              </a:rPr>
              <a:t>табло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6" y="2332037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                    </a:t>
            </a:r>
            <a:r>
              <a:rPr lang="en-US" sz="5400" b="1" dirty="0" smtClean="0"/>
              <a:t>III </a:t>
            </a:r>
            <a:r>
              <a:rPr lang="ru-RU" sz="5400" b="1" dirty="0" smtClean="0"/>
              <a:t>тур.                </a:t>
            </a:r>
          </a:p>
          <a:p>
            <a:pPr eaLnBrk="1" hangingPunct="1">
              <a:buFontTx/>
              <a:buNone/>
            </a:pPr>
            <a:r>
              <a:rPr lang="ru-RU" sz="5400" b="1" dirty="0" smtClean="0">
                <a:solidFill>
                  <a:srgbClr val="1908F2"/>
                </a:solidFill>
              </a:rPr>
              <a:t>          «Своя </a:t>
            </a:r>
            <a:r>
              <a:rPr lang="ru-RU" sz="5400" b="1" dirty="0" err="1" smtClean="0">
                <a:solidFill>
                  <a:srgbClr val="1908F2"/>
                </a:solidFill>
              </a:rPr>
              <a:t>гра</a:t>
            </a:r>
            <a:r>
              <a:rPr lang="ru-RU" sz="5400" b="1" dirty="0" smtClean="0">
                <a:solidFill>
                  <a:srgbClr val="1908F2"/>
                </a:solidFill>
              </a:rPr>
              <a:t>»</a:t>
            </a:r>
          </a:p>
        </p:txBody>
      </p:sp>
      <p:pic>
        <p:nvPicPr>
          <p:cNvPr id="53253" name="Picture 5" descr="AG00315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432117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569325" cy="3154362"/>
          </a:xfrm>
          <a:gradFill rotWithShape="1">
            <a:gsLst>
              <a:gs pos="0">
                <a:srgbClr val="00CC99"/>
              </a:gs>
              <a:gs pos="100000">
                <a:srgbClr val="005E47"/>
              </a:gs>
            </a:gsLst>
            <a:path path="shape">
              <a:fillToRect l="50000" t="50000" r="50000" b="50000"/>
            </a:path>
          </a:gradFill>
          <a:ln>
            <a:solidFill>
              <a:srgbClr val="00CC99"/>
            </a:solidFill>
          </a:ln>
        </p:spPr>
        <p:txBody>
          <a:bodyPr/>
          <a:lstStyle/>
          <a:p>
            <a:pPr algn="l" eaLnBrk="1" hangingPunct="1"/>
            <a:r>
              <a:rPr lang="ru-RU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Закінчить</a:t>
            </a:r>
            <a:r>
              <a:rPr lang="ru-RU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фразу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57563"/>
            <a:ext cx="8569325" cy="3167062"/>
          </a:xfrm>
          <a:gradFill rotWithShape="1">
            <a:gsLst>
              <a:gs pos="0">
                <a:srgbClr val="FF00FF"/>
              </a:gs>
              <a:gs pos="100000">
                <a:srgbClr val="760076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/>
              <a:t>                        </a:t>
            </a:r>
            <a:r>
              <a:rPr lang="ru-RU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</a:t>
            </a:r>
            <a:r>
              <a:rPr lang="uk-UA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істі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«Ніс», «Портрет», «Шинель» та ін. належать до одного літературного  циклу М.В.Гоголя ...</a:t>
            </a:r>
            <a:endParaRPr lang="ru-RU" b="1" i="1" dirty="0" smtClean="0"/>
          </a:p>
        </p:txBody>
      </p:sp>
      <p:sp>
        <p:nvSpPr>
          <p:cNvPr id="105476" name="Picture 4" descr="AN00790_"/>
          <p:cNvSpPr>
            <a:spLocks noChangeAspect="1" noChangeArrowheads="1"/>
          </p:cNvSpPr>
          <p:nvPr/>
        </p:nvSpPr>
        <p:spPr bwMode="auto">
          <a:xfrm>
            <a:off x="395288" y="3500438"/>
            <a:ext cx="32940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477" name="Picture 5" descr="AN00790_"/>
          <p:cNvSpPr>
            <a:spLocks noChangeAspect="1" noChangeArrowheads="1"/>
          </p:cNvSpPr>
          <p:nvPr/>
        </p:nvSpPr>
        <p:spPr bwMode="auto">
          <a:xfrm>
            <a:off x="5508625" y="333375"/>
            <a:ext cx="329406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827088" y="836613"/>
            <a:ext cx="4608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3730625"/>
          </a:xfrm>
          <a:gradFill rotWithShape="1">
            <a:gsLst>
              <a:gs pos="0">
                <a:srgbClr val="00CC99"/>
              </a:gs>
              <a:gs pos="100000">
                <a:srgbClr val="005E47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«Петербурзькі повісті» </a:t>
            </a:r>
            <a:endParaRPr lang="ru-RU" b="1" i="1" dirty="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2663825"/>
          </a:xfrm>
          <a:gradFill rotWithShape="1">
            <a:gsLst>
              <a:gs pos="0">
                <a:srgbClr val="FF00FF"/>
              </a:gs>
              <a:gs pos="100000">
                <a:srgbClr val="760076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7200" b="1" smtClean="0"/>
              <a:t> </a:t>
            </a:r>
            <a:endParaRPr lang="ru-RU" sz="66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85" decel="1000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85" decel="1000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green-blank-blackboard.jpg"/>
          <p:cNvPicPr>
            <a:picLocks noChangeAspect="1"/>
          </p:cNvPicPr>
          <p:nvPr/>
        </p:nvPicPr>
        <p:blipFill>
          <a:blip r:embed="rId2"/>
          <a:srcRect l="1563" t="3127" r="781" b="4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1285875"/>
            <a:ext cx="85010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8000" dirty="0" smtClean="0">
                <a:solidFill>
                  <a:schemeClr val="bg1"/>
                </a:solidFill>
                <a:latin typeface="Monotype Corsiva" pitchFamily="66" charset="0"/>
              </a:rPr>
              <a:t>Захід </a:t>
            </a:r>
            <a:r>
              <a:rPr lang="uk-UA" sz="8000" dirty="0">
                <a:solidFill>
                  <a:schemeClr val="bg1"/>
                </a:solidFill>
                <a:latin typeface="Monotype Corsiva" pitchFamily="66" charset="0"/>
              </a:rPr>
              <a:t>завершено.</a:t>
            </a:r>
          </a:p>
          <a:p>
            <a:pPr algn="ctr"/>
            <a:endParaRPr lang="uk-UA" sz="8000" dirty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uk-UA" sz="8000" dirty="0">
                <a:solidFill>
                  <a:schemeClr val="bg1"/>
                </a:solidFill>
                <a:latin typeface="Monotype Corsiva" pitchFamily="66" charset="0"/>
              </a:rPr>
              <a:t>Дякуємо за роботу!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dirty="0" smtClean="0"/>
              <a:t>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Який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псевдон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 </a:t>
            </a:r>
            <a:r>
              <a:rPr lang="uk-U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мав письменник?</a:t>
            </a:r>
            <a:endParaRPr lang="ru-RU" sz="3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</TotalTime>
  <Words>1275</Words>
  <Application>Microsoft PowerPoint</Application>
  <PresentationFormat>Экран (4:3)</PresentationFormat>
  <Paragraphs>409</Paragraphs>
  <Slides>84</Slides>
  <Notes>82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84</vt:i4>
      </vt:variant>
    </vt:vector>
  </HeadingPairs>
  <TitlesOfParts>
    <vt:vector size="86" baseType="lpstr">
      <vt:lpstr>Оформление по умолчанию</vt:lpstr>
      <vt:lpstr>Пастель</vt:lpstr>
      <vt:lpstr>  Позакласний захід з зарубіжної  літератури  (за творчістю М. Гоголя)   Тема заходу:  «Ласкаво просимо в місто N!»  Форма заходу :  вікторина  «Своя гра»</vt:lpstr>
      <vt:lpstr>            Доброго дня!</vt:lpstr>
      <vt:lpstr>Слайд 3</vt:lpstr>
      <vt:lpstr>Слайд 4</vt:lpstr>
      <vt:lpstr>                Перший - синій тур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Другий - червоний тур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Закінчить фразу:</vt:lpstr>
      <vt:lpstr> «Петербурзькі повісті» </vt:lpstr>
      <vt:lpstr>Слайд 84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Галина</dc:creator>
  <cp:lastModifiedBy>User</cp:lastModifiedBy>
  <cp:revision>88</cp:revision>
  <cp:lastPrinted>1601-01-01T00:00:00Z</cp:lastPrinted>
  <dcterms:created xsi:type="dcterms:W3CDTF">2007-01-31T00:09:46Z</dcterms:created>
  <dcterms:modified xsi:type="dcterms:W3CDTF">2019-03-11T19:47:41Z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