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0806-D249-49F8-A1E6-C922C6165FDE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AD3A0-4135-490B-8962-862D4330618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pizz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143536" cy="5143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4643446"/>
            <a:ext cx="414369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pizza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91435-sep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-285776"/>
            <a:ext cx="7203201" cy="5143536"/>
          </a:xfrm>
        </p:spPr>
      </p:pic>
      <p:sp>
        <p:nvSpPr>
          <p:cNvPr id="5" name="Прямоугольник 4"/>
          <p:cNvSpPr/>
          <p:nvPr/>
        </p:nvSpPr>
        <p:spPr>
          <a:xfrm>
            <a:off x="3000364" y="4457343"/>
            <a:ext cx="31886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jam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nsl715c9fv4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3" y="285728"/>
            <a:ext cx="7500989" cy="5000660"/>
          </a:xfrm>
        </p:spPr>
      </p:pic>
      <p:sp>
        <p:nvSpPr>
          <p:cNvPr id="5" name="Прямоугольник 4"/>
          <p:cNvSpPr/>
          <p:nvPr/>
        </p:nvSpPr>
        <p:spPr>
          <a:xfrm>
            <a:off x="2357422" y="4457343"/>
            <a:ext cx="422872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toast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494329225_2017-05-09_1424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7643496" cy="4214842"/>
          </a:xfrm>
        </p:spPr>
      </p:pic>
      <p:sp>
        <p:nvSpPr>
          <p:cNvPr id="5" name="Прямоугольник 4"/>
          <p:cNvSpPr/>
          <p:nvPr/>
        </p:nvSpPr>
        <p:spPr>
          <a:xfrm>
            <a:off x="2000232" y="4214818"/>
            <a:ext cx="518969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butter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fcdc28fed615c0e660ea1ad4a7e315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0"/>
            <a:ext cx="5357850" cy="5366092"/>
          </a:xfrm>
        </p:spPr>
      </p:pic>
      <p:sp>
        <p:nvSpPr>
          <p:cNvPr id="7" name="Прямоугольник 6"/>
          <p:cNvSpPr/>
          <p:nvPr/>
        </p:nvSpPr>
        <p:spPr>
          <a:xfrm>
            <a:off x="2285984" y="4457343"/>
            <a:ext cx="47034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cacao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загруже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6977892" cy="4643470"/>
          </a:xfrm>
        </p:spPr>
      </p:pic>
      <p:sp>
        <p:nvSpPr>
          <p:cNvPr id="5" name="Прямоугольник 4"/>
          <p:cNvSpPr/>
          <p:nvPr/>
        </p:nvSpPr>
        <p:spPr>
          <a:xfrm>
            <a:off x="2714612" y="4457343"/>
            <a:ext cx="361829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milk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-20160615-14016-njqw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641235" cy="5000636"/>
          </a:xfrm>
        </p:spPr>
      </p:pic>
      <p:sp>
        <p:nvSpPr>
          <p:cNvPr id="5" name="Прямоугольник 4"/>
          <p:cNvSpPr/>
          <p:nvPr/>
        </p:nvSpPr>
        <p:spPr>
          <a:xfrm>
            <a:off x="2000232" y="4457343"/>
            <a:ext cx="51348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coffee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2408_shutterstock_4064457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046156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4143380"/>
            <a:ext cx="796808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ce-cream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6e60e0b-bce6-4eff-a0fb-af922aee8e50._SL300_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0"/>
            <a:ext cx="5572164" cy="5572164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4457343"/>
            <a:ext cx="27452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water-being-poured-into-gla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2852"/>
            <a:ext cx="4857784" cy="4857784"/>
          </a:xfrm>
        </p:spPr>
      </p:pic>
      <p:sp>
        <p:nvSpPr>
          <p:cNvPr id="5" name="Прямоугольник 4"/>
          <p:cNvSpPr/>
          <p:nvPr/>
        </p:nvSpPr>
        <p:spPr>
          <a:xfrm>
            <a:off x="2071670" y="4457343"/>
            <a:ext cx="482433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chocolate-blocks-140818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52"/>
            <a:ext cx="6818777" cy="4714908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4286256"/>
            <a:ext cx="790056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chocolate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142900"/>
            <a:ext cx="6643734" cy="48577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4457343"/>
            <a:ext cx="395332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juice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ucm2784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3" y="0"/>
            <a:ext cx="6815609" cy="5357826"/>
          </a:xfrm>
        </p:spPr>
      </p:pic>
      <p:sp>
        <p:nvSpPr>
          <p:cNvPr id="5" name="Прямоугольник 4"/>
          <p:cNvSpPr/>
          <p:nvPr/>
        </p:nvSpPr>
        <p:spPr>
          <a:xfrm>
            <a:off x="3000364" y="4457343"/>
            <a:ext cx="29930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egg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52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857916" cy="5857916"/>
          </a:xfrm>
        </p:spPr>
      </p:pic>
      <p:sp>
        <p:nvSpPr>
          <p:cNvPr id="5" name="Прямоугольник 4"/>
          <p:cNvSpPr/>
          <p:nvPr/>
        </p:nvSpPr>
        <p:spPr>
          <a:xfrm>
            <a:off x="2714612" y="4457343"/>
            <a:ext cx="373050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ham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iscuits-Crackers-Cook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28"/>
            <a:ext cx="6000792" cy="4582423"/>
          </a:xfrm>
        </p:spPr>
      </p:pic>
      <p:sp>
        <p:nvSpPr>
          <p:cNvPr id="5" name="Прямоугольник 4"/>
          <p:cNvSpPr/>
          <p:nvPr/>
        </p:nvSpPr>
        <p:spPr>
          <a:xfrm>
            <a:off x="1571604" y="4643446"/>
            <a:ext cx="62023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biscuits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358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500042"/>
            <a:ext cx="4929222" cy="4320803"/>
          </a:xfrm>
        </p:spPr>
      </p:pic>
      <p:sp>
        <p:nvSpPr>
          <p:cNvPr id="5" name="Прямоугольник 4"/>
          <p:cNvSpPr/>
          <p:nvPr/>
        </p:nvSpPr>
        <p:spPr>
          <a:xfrm>
            <a:off x="2143108" y="4457343"/>
            <a:ext cx="5404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yogurt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ora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357850" cy="5419842"/>
          </a:xfrm>
        </p:spPr>
      </p:pic>
      <p:sp>
        <p:nvSpPr>
          <p:cNvPr id="5" name="Прямоугольник 4"/>
          <p:cNvSpPr/>
          <p:nvPr/>
        </p:nvSpPr>
        <p:spPr>
          <a:xfrm>
            <a:off x="1857356" y="4457343"/>
            <a:ext cx="570181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orange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puddi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643602" cy="48921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4457343"/>
            <a:ext cx="673133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pudding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Screensho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-785842"/>
            <a:ext cx="8143900" cy="5860923"/>
          </a:xfrm>
        </p:spPr>
      </p:pic>
      <p:sp>
        <p:nvSpPr>
          <p:cNvPr id="9218" name="AutoShape 2" descr="Ð ÐµÐ·ÑÐ»ÑÑÐ°Ñ Ð¿Ð¾ÑÑÐºÑ Ð·Ð¾Ð±ÑÐ°Ð¶ÐµÐ½Ñ Ð·Ð° Ð·Ð°Ð¿Ð¸ÑÐ¾Ð¼ &quot;hot do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0" name="AutoShape 4" descr="Ð ÐµÐ·ÑÐ»ÑÑÐ°Ñ Ð¿Ð¾ÑÑÐºÑ Ð·Ð¾Ð±ÑÐ°Ð¶ÐµÐ½Ñ Ð·Ð° Ð·Ð°Ð¿Ð¸ÑÐ¾Ð¼ &quot;hot do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2" name="AutoShape 6" descr="Ð ÐµÐ·ÑÐ»ÑÑÐ°Ñ Ð¿Ð¾ÑÑÐºÑ Ð·Ð¾Ð±ÑÐ°Ð¶ÐµÐ½Ñ Ð·Ð° Ð·Ð°Ð¿Ð¸ÑÐ¾Ð¼ &quot;hot do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457343"/>
            <a:ext cx="633058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 dog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bread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1"/>
            <a:ext cx="6643734" cy="4927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457343"/>
            <a:ext cx="482939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bread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banan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741891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4286256"/>
            <a:ext cx="612860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banana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Ð ÐµÐ·ÑÐ»ÑÑÐ°Ñ Ð¿Ð¾ÑÑÐºÑ Ð·Ð¾Ð±ÑÐ°Ð¶ÐµÐ½Ñ Ð·Ð° Ð·Ð°Ð¿Ð¸ÑÐ¾Ð¼ &quot;app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285776"/>
            <a:ext cx="5829300" cy="5562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457343"/>
            <a:ext cx="463941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demo-sandwi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290"/>
            <a:ext cx="6357982" cy="5372942"/>
          </a:xfrm>
        </p:spPr>
      </p:pic>
      <p:sp>
        <p:nvSpPr>
          <p:cNvPr id="22530" name="AutoShape 2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457343"/>
            <a:ext cx="77091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sandwich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Cheese-800x4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620000" cy="4429156"/>
          </a:xfrm>
        </p:spPr>
      </p:pic>
      <p:sp>
        <p:nvSpPr>
          <p:cNvPr id="21506" name="AutoShape 2" descr="Ð ÐµÐ·ÑÐ»ÑÑÐ°Ñ Ð¿Ð¾ÑÑÐºÑ Ð·Ð¾Ð±ÑÐ°Ð¶ÐµÐ½Ñ Ð·Ð° Ð·Ð°Ð¿Ð¸ÑÐ¾Ð¼ &quot;chee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457343"/>
            <a:ext cx="569418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cheese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Vitalik</dc:creator>
  <cp:lastModifiedBy>Vitalik</cp:lastModifiedBy>
  <cp:revision>6</cp:revision>
  <dcterms:created xsi:type="dcterms:W3CDTF">2019-01-31T16:24:34Z</dcterms:created>
  <dcterms:modified xsi:type="dcterms:W3CDTF">2019-01-31T17:21:17Z</dcterms:modified>
</cp:coreProperties>
</file>