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548" r:id="rId2"/>
    <p:sldId id="549" r:id="rId3"/>
    <p:sldId id="474" r:id="rId4"/>
    <p:sldId id="475" r:id="rId5"/>
    <p:sldId id="481" r:id="rId6"/>
    <p:sldId id="519" r:id="rId7"/>
    <p:sldId id="520" r:id="rId8"/>
    <p:sldId id="521" r:id="rId9"/>
    <p:sldId id="524" r:id="rId10"/>
    <p:sldId id="525" r:id="rId11"/>
    <p:sldId id="527" r:id="rId12"/>
    <p:sldId id="536" r:id="rId13"/>
    <p:sldId id="463" r:id="rId14"/>
    <p:sldId id="464" r:id="rId15"/>
    <p:sldId id="484" r:id="rId16"/>
    <p:sldId id="562" r:id="rId17"/>
    <p:sldId id="538" r:id="rId18"/>
    <p:sldId id="563" r:id="rId19"/>
    <p:sldId id="486" r:id="rId20"/>
    <p:sldId id="485" r:id="rId21"/>
    <p:sldId id="487" r:id="rId22"/>
    <p:sldId id="498" r:id="rId23"/>
    <p:sldId id="551" r:id="rId24"/>
    <p:sldId id="546" r:id="rId25"/>
    <p:sldId id="497" r:id="rId26"/>
    <p:sldId id="383" r:id="rId27"/>
    <p:sldId id="384" r:id="rId28"/>
    <p:sldId id="405" r:id="rId29"/>
    <p:sldId id="408" r:id="rId30"/>
    <p:sldId id="411" r:id="rId31"/>
    <p:sldId id="413" r:id="rId32"/>
    <p:sldId id="414" r:id="rId33"/>
    <p:sldId id="417" r:id="rId34"/>
    <p:sldId id="421" r:id="rId35"/>
    <p:sldId id="453" r:id="rId36"/>
    <p:sldId id="454" r:id="rId37"/>
    <p:sldId id="456" r:id="rId38"/>
    <p:sldId id="559" r:id="rId39"/>
    <p:sldId id="560" r:id="rId40"/>
    <p:sldId id="457" r:id="rId41"/>
    <p:sldId id="458" r:id="rId42"/>
    <p:sldId id="446" r:id="rId43"/>
    <p:sldId id="480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09B"/>
    <a:srgbClr val="B779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4660"/>
  </p:normalViewPr>
  <p:slideViewPr>
    <p:cSldViewPr>
      <p:cViewPr varScale="1">
        <p:scale>
          <a:sx n="87" d="100"/>
          <a:sy n="87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B7072E-A44E-45E7-9195-3B9728AD388B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EC5D812-938F-49FE-B0D7-7B8F166DEED8}">
      <dgm:prSet phldrT="[Текст]" custT="1"/>
      <dgm:spPr>
        <a:solidFill>
          <a:srgbClr val="FFFF00"/>
        </a:solidFill>
      </dgm:spPr>
      <dgm:t>
        <a:bodyPr/>
        <a:lstStyle/>
        <a:p>
          <a:endParaRPr lang="ru-RU" sz="2000" b="1" i="1" dirty="0" smtClean="0"/>
        </a:p>
        <a:p>
          <a:r>
            <a:rPr lang="ru-RU" sz="2000" b="1" i="1" dirty="0" err="1" smtClean="0">
              <a:solidFill>
                <a:schemeClr val="tx1"/>
              </a:solidFill>
            </a:rPr>
            <a:t>Використання</a:t>
          </a:r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ru-RU" sz="2000" b="1" i="1" dirty="0" err="1">
              <a:solidFill>
                <a:schemeClr val="tx1"/>
              </a:solidFill>
            </a:rPr>
            <a:t>мережі</a:t>
          </a:r>
          <a:r>
            <a:rPr lang="ru-RU" sz="2000" b="1" i="1" dirty="0">
              <a:solidFill>
                <a:schemeClr val="tx1"/>
              </a:solidFill>
            </a:rPr>
            <a:t> </a:t>
          </a:r>
          <a:r>
            <a:rPr lang="ru-RU" sz="2000" b="1" i="1" dirty="0" err="1" smtClean="0">
              <a:solidFill>
                <a:schemeClr val="tx1"/>
              </a:solidFill>
            </a:rPr>
            <a:t>Інтернет</a:t>
          </a:r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ru-RU" sz="2000" b="1" i="1" dirty="0">
              <a:solidFill>
                <a:schemeClr val="tx1"/>
              </a:solidFill>
            </a:rPr>
            <a:t/>
          </a:r>
          <a:br>
            <a:rPr lang="ru-RU" sz="2000" b="1" i="1" dirty="0">
              <a:solidFill>
                <a:schemeClr val="tx1"/>
              </a:solidFill>
            </a:rPr>
          </a:br>
          <a:endParaRPr lang="ru-RU" sz="2000" b="1" i="1" dirty="0">
            <a:solidFill>
              <a:schemeClr val="tx1"/>
            </a:solidFill>
          </a:endParaRPr>
        </a:p>
      </dgm:t>
    </dgm:pt>
    <dgm:pt modelId="{F0325749-95B8-46A8-942B-7F21BC1CE8B4}" type="parTrans" cxnId="{B88F22B5-77CD-4B5E-BA7F-B29F4C8F6E00}">
      <dgm:prSet/>
      <dgm:spPr/>
      <dgm:t>
        <a:bodyPr/>
        <a:lstStyle/>
        <a:p>
          <a:endParaRPr lang="ru-RU"/>
        </a:p>
      </dgm:t>
    </dgm:pt>
    <dgm:pt modelId="{E14722FF-8777-44E4-866C-4BBB637DE8F7}" type="sibTrans" cxnId="{B88F22B5-77CD-4B5E-BA7F-B29F4C8F6E00}">
      <dgm:prSet/>
      <dgm:spPr/>
      <dgm:t>
        <a:bodyPr/>
        <a:lstStyle/>
        <a:p>
          <a:endParaRPr lang="ru-RU"/>
        </a:p>
      </dgm:t>
    </dgm:pt>
    <dgm:pt modelId="{003E9A2C-BE8A-4540-A529-D5B9F120A456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i="1" dirty="0" err="1">
              <a:solidFill>
                <a:schemeClr val="tx1"/>
              </a:solidFill>
            </a:rPr>
            <a:t>Підготовка</a:t>
          </a:r>
          <a:r>
            <a:rPr lang="ru-RU" sz="2000" b="1" i="1" dirty="0">
              <a:solidFill>
                <a:schemeClr val="tx1"/>
              </a:solidFill>
            </a:rPr>
            <a:t> до </a:t>
          </a:r>
          <a:r>
            <a:rPr lang="ru-RU" sz="2000" b="1" i="1" dirty="0" err="1">
              <a:solidFill>
                <a:schemeClr val="tx1"/>
              </a:solidFill>
            </a:rPr>
            <a:t>олімпіади</a:t>
          </a:r>
          <a:endParaRPr lang="ru-RU" sz="2000" b="1" i="1" dirty="0">
            <a:solidFill>
              <a:schemeClr val="tx1"/>
            </a:solidFill>
          </a:endParaRPr>
        </a:p>
      </dgm:t>
    </dgm:pt>
    <dgm:pt modelId="{CCA008DF-DD78-43D9-8D46-96A1868DB190}" type="parTrans" cxnId="{25C7B359-D4A1-4B27-9CEB-58B2625DDF7A}">
      <dgm:prSet/>
      <dgm:spPr/>
      <dgm:t>
        <a:bodyPr/>
        <a:lstStyle/>
        <a:p>
          <a:endParaRPr lang="ru-RU"/>
        </a:p>
      </dgm:t>
    </dgm:pt>
    <dgm:pt modelId="{C807A79A-3B70-4A13-B472-2D6D186BBAD2}" type="sibTrans" cxnId="{25C7B359-D4A1-4B27-9CEB-58B2625DDF7A}">
      <dgm:prSet/>
      <dgm:spPr/>
      <dgm:t>
        <a:bodyPr/>
        <a:lstStyle/>
        <a:p>
          <a:endParaRPr lang="ru-RU"/>
        </a:p>
      </dgm:t>
    </dgm:pt>
    <dgm:pt modelId="{10913C8F-A565-4C2B-8AA4-B908B0335B8A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i="1" dirty="0" smtClean="0">
              <a:solidFill>
                <a:schemeClr val="tx1"/>
              </a:solidFill>
            </a:rPr>
            <a:t>Робота з інтерактивними картами</a:t>
          </a:r>
          <a:endParaRPr lang="ru-RU" sz="2000" b="1" i="1" dirty="0">
            <a:solidFill>
              <a:schemeClr val="tx1"/>
            </a:solidFill>
          </a:endParaRPr>
        </a:p>
      </dgm:t>
    </dgm:pt>
    <dgm:pt modelId="{943F4B69-41BD-476C-AEF7-0B9628685AC9}" type="parTrans" cxnId="{B1C8C116-98D5-41C3-9A71-CACC3FFDAC35}">
      <dgm:prSet/>
      <dgm:spPr/>
      <dgm:t>
        <a:bodyPr/>
        <a:lstStyle/>
        <a:p>
          <a:endParaRPr lang="ru-RU"/>
        </a:p>
      </dgm:t>
    </dgm:pt>
    <dgm:pt modelId="{CF4AC12F-4D48-462D-B1D8-788BA97803AC}" type="sibTrans" cxnId="{B1C8C116-98D5-41C3-9A71-CACC3FFDAC35}">
      <dgm:prSet/>
      <dgm:spPr/>
      <dgm:t>
        <a:bodyPr/>
        <a:lstStyle/>
        <a:p>
          <a:endParaRPr lang="ru-RU"/>
        </a:p>
      </dgm:t>
    </dgm:pt>
    <dgm:pt modelId="{E8AFF077-C409-4E4F-A37B-5A9074248D8E}">
      <dgm:prSet custT="1"/>
      <dgm:spPr>
        <a:solidFill>
          <a:srgbClr val="FFFF00"/>
        </a:solidFill>
      </dgm:spPr>
      <dgm:t>
        <a:bodyPr/>
        <a:lstStyle/>
        <a:p>
          <a:r>
            <a:rPr lang="ru-RU" sz="2000" b="1" i="1" dirty="0" err="1">
              <a:solidFill>
                <a:schemeClr val="tx1"/>
              </a:solidFill>
            </a:rPr>
            <a:t>Розробки</a:t>
          </a:r>
          <a:r>
            <a:rPr lang="ru-RU" sz="2000" b="1" i="1" dirty="0">
              <a:solidFill>
                <a:schemeClr val="tx1"/>
              </a:solidFill>
            </a:rPr>
            <a:t> </a:t>
          </a:r>
          <a:r>
            <a:rPr lang="ru-RU" sz="2000" b="1" i="1" dirty="0" err="1">
              <a:solidFill>
                <a:schemeClr val="tx1"/>
              </a:solidFill>
            </a:rPr>
            <a:t>презентацій</a:t>
          </a:r>
          <a:r>
            <a:rPr lang="ru-RU" sz="2000" b="1" i="1" dirty="0">
              <a:solidFill>
                <a:schemeClr val="tx1"/>
              </a:solidFill>
            </a:rPr>
            <a:t>, </a:t>
          </a:r>
          <a:r>
            <a:rPr lang="ru-RU" sz="2000" b="1" i="1" dirty="0" err="1" smtClean="0">
              <a:solidFill>
                <a:schemeClr val="tx1"/>
              </a:solidFill>
            </a:rPr>
            <a:t>проектів</a:t>
          </a:r>
          <a:endParaRPr lang="ru-RU" sz="2000" b="1" i="1" dirty="0">
            <a:solidFill>
              <a:schemeClr val="tx1"/>
            </a:solidFill>
          </a:endParaRPr>
        </a:p>
      </dgm:t>
    </dgm:pt>
    <dgm:pt modelId="{A6FA7B72-DC89-4C95-980A-6DEADEA955C4}" type="parTrans" cxnId="{D15EB6C4-FC79-45C4-BC99-48E98FB7BA30}">
      <dgm:prSet/>
      <dgm:spPr/>
      <dgm:t>
        <a:bodyPr/>
        <a:lstStyle/>
        <a:p>
          <a:endParaRPr lang="ru-RU"/>
        </a:p>
      </dgm:t>
    </dgm:pt>
    <dgm:pt modelId="{E702CB2A-AD8A-4467-AC62-93CB125B768A}" type="sibTrans" cxnId="{D15EB6C4-FC79-45C4-BC99-48E98FB7BA30}">
      <dgm:prSet/>
      <dgm:spPr/>
      <dgm:t>
        <a:bodyPr/>
        <a:lstStyle/>
        <a:p>
          <a:endParaRPr lang="ru-RU"/>
        </a:p>
      </dgm:t>
    </dgm:pt>
    <dgm:pt modelId="{D8887AC0-9D47-4095-AE61-F9B808660482}">
      <dgm:prSet custT="1"/>
      <dgm:spPr>
        <a:solidFill>
          <a:srgbClr val="FFFF00"/>
        </a:solidFill>
      </dgm:spPr>
      <dgm:t>
        <a:bodyPr/>
        <a:lstStyle/>
        <a:p>
          <a:r>
            <a:rPr lang="ru-RU" sz="2000" b="1" i="1" dirty="0">
              <a:solidFill>
                <a:schemeClr val="tx1"/>
              </a:solidFill>
            </a:rPr>
            <a:t>Робота </a:t>
          </a:r>
          <a:r>
            <a:rPr lang="ru-RU" sz="2000" b="1" i="1" dirty="0" err="1">
              <a:solidFill>
                <a:schemeClr val="tx1"/>
              </a:solidFill>
            </a:rPr>
            <a:t>з</a:t>
          </a:r>
          <a:r>
            <a:rPr lang="ru-RU" sz="2000" b="1" i="1" dirty="0">
              <a:solidFill>
                <a:schemeClr val="tx1"/>
              </a:solidFill>
            </a:rPr>
            <a:t> </a:t>
          </a:r>
          <a:r>
            <a:rPr lang="ru-RU" sz="2000" b="1" i="1" dirty="0" err="1">
              <a:solidFill>
                <a:schemeClr val="tx1"/>
              </a:solidFill>
            </a:rPr>
            <a:t>електронними</a:t>
          </a:r>
          <a:r>
            <a:rPr lang="ru-RU" sz="2000" b="1" i="1" dirty="0">
              <a:solidFill>
                <a:schemeClr val="tx1"/>
              </a:solidFill>
            </a:rPr>
            <a:t> книгами </a:t>
          </a:r>
        </a:p>
      </dgm:t>
    </dgm:pt>
    <dgm:pt modelId="{B04E8571-9E3C-4594-B108-6F752631E6BD}" type="parTrans" cxnId="{B69D8CAF-E77D-4E1D-B73B-03142FA7C586}">
      <dgm:prSet/>
      <dgm:spPr/>
      <dgm:t>
        <a:bodyPr/>
        <a:lstStyle/>
        <a:p>
          <a:endParaRPr lang="ru-RU"/>
        </a:p>
      </dgm:t>
    </dgm:pt>
    <dgm:pt modelId="{70A66399-8790-43C3-8355-A4210D1EEBEF}" type="sibTrans" cxnId="{B69D8CAF-E77D-4E1D-B73B-03142FA7C586}">
      <dgm:prSet/>
      <dgm:spPr/>
      <dgm:t>
        <a:bodyPr/>
        <a:lstStyle/>
        <a:p>
          <a:endParaRPr lang="ru-RU"/>
        </a:p>
      </dgm:t>
    </dgm:pt>
    <dgm:pt modelId="{419875AD-81C2-44A5-AC15-CBACCD37D8BD}">
      <dgm:prSet custT="1"/>
      <dgm:spPr>
        <a:solidFill>
          <a:srgbClr val="FFFF00"/>
        </a:solidFill>
      </dgm:spPr>
      <dgm:t>
        <a:bodyPr/>
        <a:lstStyle/>
        <a:p>
          <a:r>
            <a:rPr lang="ru-RU" sz="2000" b="1" i="1" dirty="0" err="1">
              <a:solidFill>
                <a:schemeClr val="tx1"/>
              </a:solidFill>
            </a:rPr>
            <a:t>Розробка</a:t>
          </a:r>
          <a:r>
            <a:rPr lang="ru-RU" sz="2000" b="1" i="1" dirty="0">
              <a:solidFill>
                <a:schemeClr val="tx1"/>
              </a:solidFill>
            </a:rPr>
            <a:t> </a:t>
          </a:r>
          <a:r>
            <a:rPr lang="ru-RU" sz="2000" b="1" i="1" dirty="0" err="1">
              <a:solidFill>
                <a:schemeClr val="tx1"/>
              </a:solidFill>
            </a:rPr>
            <a:t>анімації</a:t>
          </a:r>
          <a:endParaRPr lang="ru-RU" sz="2000" b="1" i="1" dirty="0">
            <a:solidFill>
              <a:schemeClr val="tx1"/>
            </a:solidFill>
          </a:endParaRPr>
        </a:p>
      </dgm:t>
    </dgm:pt>
    <dgm:pt modelId="{8D6C832D-5E3B-4572-A3CA-E0731D98F344}" type="parTrans" cxnId="{2D791807-EDF3-44FC-B95C-D0D0C307F429}">
      <dgm:prSet/>
      <dgm:spPr/>
      <dgm:t>
        <a:bodyPr/>
        <a:lstStyle/>
        <a:p>
          <a:endParaRPr lang="ru-RU"/>
        </a:p>
      </dgm:t>
    </dgm:pt>
    <dgm:pt modelId="{5039205F-4354-4EC7-94A3-35DCB17FDE45}" type="sibTrans" cxnId="{2D791807-EDF3-44FC-B95C-D0D0C307F429}">
      <dgm:prSet/>
      <dgm:spPr/>
      <dgm:t>
        <a:bodyPr/>
        <a:lstStyle/>
        <a:p>
          <a:endParaRPr lang="ru-RU"/>
        </a:p>
      </dgm:t>
    </dgm:pt>
    <dgm:pt modelId="{83BA3444-7287-4E35-95EB-9F56C246BC19}">
      <dgm:prSet custT="1"/>
      <dgm:spPr>
        <a:solidFill>
          <a:srgbClr val="FFFF00"/>
        </a:solidFill>
      </dgm:spPr>
      <dgm:t>
        <a:bodyPr/>
        <a:lstStyle/>
        <a:p>
          <a:r>
            <a:rPr lang="uk-UA" sz="2000" b="1" i="1" smtClean="0">
              <a:solidFill>
                <a:schemeClr val="tx1"/>
              </a:solidFill>
            </a:rPr>
            <a:t>Робота з ППЗ</a:t>
          </a:r>
          <a:endParaRPr lang="ru-RU" sz="2000" b="1" i="1" dirty="0">
            <a:solidFill>
              <a:schemeClr val="tx1"/>
            </a:solidFill>
          </a:endParaRPr>
        </a:p>
      </dgm:t>
    </dgm:pt>
    <dgm:pt modelId="{B2D7DF17-B39D-4A2E-982E-313C3296F5FE}" type="parTrans" cxnId="{4BC9B3F4-1F9F-4D81-8A91-0E2C89629067}">
      <dgm:prSet/>
      <dgm:spPr/>
      <dgm:t>
        <a:bodyPr/>
        <a:lstStyle/>
        <a:p>
          <a:endParaRPr lang="ru-RU"/>
        </a:p>
      </dgm:t>
    </dgm:pt>
    <dgm:pt modelId="{68AC1F54-40D6-494D-BBDF-B92CFA3A7BD3}" type="sibTrans" cxnId="{4BC9B3F4-1F9F-4D81-8A91-0E2C89629067}">
      <dgm:prSet/>
      <dgm:spPr/>
      <dgm:t>
        <a:bodyPr/>
        <a:lstStyle/>
        <a:p>
          <a:endParaRPr lang="ru-RU"/>
        </a:p>
      </dgm:t>
    </dgm:pt>
    <dgm:pt modelId="{8D2D3895-2A97-4168-A6BE-F391ADB4B0A8}">
      <dgm:prSet custT="1"/>
      <dgm:spPr>
        <a:solidFill>
          <a:srgbClr val="FFFF00"/>
        </a:solidFill>
      </dgm:spPr>
      <dgm:t>
        <a:bodyPr/>
        <a:lstStyle/>
        <a:p>
          <a:r>
            <a:rPr lang="ru-RU" sz="2000" b="1" i="1" dirty="0" err="1" smtClean="0">
              <a:solidFill>
                <a:schemeClr val="tx1"/>
              </a:solidFill>
            </a:rPr>
            <a:t>Виконання</a:t>
          </a:r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ru-RU" sz="2000" b="1" i="1" dirty="0" err="1" smtClean="0">
              <a:solidFill>
                <a:schemeClr val="tx1"/>
              </a:solidFill>
            </a:rPr>
            <a:t>тестових</a:t>
          </a:r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ru-RU" sz="2000" b="1" i="1" dirty="0" err="1" smtClean="0">
              <a:solidFill>
                <a:schemeClr val="tx1"/>
              </a:solidFill>
            </a:rPr>
            <a:t>завдань</a:t>
          </a:r>
          <a:r>
            <a:rPr lang="ru-RU" sz="2000" b="1" i="1" dirty="0" smtClean="0">
              <a:solidFill>
                <a:schemeClr val="tx1"/>
              </a:solidFill>
            </a:rPr>
            <a:t> на </a:t>
          </a:r>
          <a:r>
            <a:rPr lang="ru-RU" sz="2000" b="1" i="1" smtClean="0">
              <a:solidFill>
                <a:schemeClr val="tx1"/>
              </a:solidFill>
            </a:rPr>
            <a:t>комп'ютері</a:t>
          </a:r>
          <a:endParaRPr lang="ru-RU" sz="2000" b="1" i="1" dirty="0">
            <a:solidFill>
              <a:schemeClr val="tx1"/>
            </a:solidFill>
          </a:endParaRPr>
        </a:p>
      </dgm:t>
    </dgm:pt>
    <dgm:pt modelId="{23A42826-E21F-4330-B40C-5277AB4533FA}" type="parTrans" cxnId="{68318FEA-0725-4335-8A9D-8D5302B0D2FE}">
      <dgm:prSet/>
      <dgm:spPr/>
      <dgm:t>
        <a:bodyPr/>
        <a:lstStyle/>
        <a:p>
          <a:endParaRPr lang="ru-RU"/>
        </a:p>
      </dgm:t>
    </dgm:pt>
    <dgm:pt modelId="{0A4DE67A-0F44-4417-86D7-7FE3A315F377}" type="sibTrans" cxnId="{68318FEA-0725-4335-8A9D-8D5302B0D2FE}">
      <dgm:prSet/>
      <dgm:spPr/>
      <dgm:t>
        <a:bodyPr/>
        <a:lstStyle/>
        <a:p>
          <a:endParaRPr lang="ru-RU"/>
        </a:p>
      </dgm:t>
    </dgm:pt>
    <dgm:pt modelId="{F69EC523-7E39-425D-88B9-B44021248701}">
      <dgm:prSet custT="1"/>
      <dgm:spPr>
        <a:solidFill>
          <a:srgbClr val="FFFF00"/>
        </a:solidFill>
      </dgm:spPr>
      <dgm:t>
        <a:bodyPr/>
        <a:lstStyle/>
        <a:p>
          <a:r>
            <a:rPr lang="ru-RU" sz="2000" b="1" i="1" dirty="0" err="1" smtClean="0">
              <a:solidFill>
                <a:schemeClr val="tx1"/>
              </a:solidFill>
            </a:rPr>
            <a:t>Демонстрація</a:t>
          </a:r>
          <a:r>
            <a:rPr lang="ru-RU" sz="2000" b="1" i="1" dirty="0" smtClean="0">
              <a:solidFill>
                <a:schemeClr val="tx1"/>
              </a:solidFill>
            </a:rPr>
            <a:t> схем, </a:t>
          </a:r>
          <a:r>
            <a:rPr lang="ru-RU" sz="2000" b="1" i="1" dirty="0" err="1" smtClean="0">
              <a:solidFill>
                <a:schemeClr val="tx1"/>
              </a:solidFill>
            </a:rPr>
            <a:t>слайдів</a:t>
          </a:r>
          <a:r>
            <a:rPr lang="ru-RU" sz="2000" b="1" i="1" dirty="0" smtClean="0">
              <a:solidFill>
                <a:schemeClr val="tx1"/>
              </a:solidFill>
            </a:rPr>
            <a:t>, карт, </a:t>
          </a:r>
          <a:r>
            <a:rPr lang="ru-RU" sz="2000" b="1" i="1" dirty="0" err="1" smtClean="0">
              <a:solidFill>
                <a:schemeClr val="tx1"/>
              </a:solidFill>
            </a:rPr>
            <a:t>фотографій</a:t>
          </a:r>
          <a:r>
            <a:rPr lang="ru-RU" sz="2000" b="1" i="1" dirty="0" smtClean="0">
              <a:solidFill>
                <a:schemeClr val="tx1"/>
              </a:solidFill>
            </a:rPr>
            <a:t>, </a:t>
          </a:r>
          <a:r>
            <a:rPr lang="ru-RU" sz="2000" b="1" i="1" dirty="0" err="1" smtClean="0">
              <a:solidFill>
                <a:schemeClr val="tx1"/>
              </a:solidFill>
            </a:rPr>
            <a:t>графіків</a:t>
          </a:r>
          <a:r>
            <a:rPr lang="ru-RU" sz="2000" b="1" i="1" dirty="0" smtClean="0">
              <a:solidFill>
                <a:schemeClr val="tx1"/>
              </a:solidFill>
            </a:rPr>
            <a:t>, </a:t>
          </a:r>
          <a:r>
            <a:rPr lang="ru-RU" sz="2000" b="1" i="1" dirty="0" err="1" smtClean="0">
              <a:solidFill>
                <a:schemeClr val="tx1"/>
              </a:solidFill>
            </a:rPr>
            <a:t>діаграм</a:t>
          </a:r>
          <a:endParaRPr lang="ru-RU" sz="2000" b="1" i="1" dirty="0">
            <a:solidFill>
              <a:schemeClr val="tx1"/>
            </a:solidFill>
          </a:endParaRPr>
        </a:p>
      </dgm:t>
    </dgm:pt>
    <dgm:pt modelId="{3E993072-5D29-4233-B128-E1EEC1E44A02}" type="parTrans" cxnId="{FF99543F-125A-4914-9BEB-FFE5178F23D0}">
      <dgm:prSet/>
      <dgm:spPr/>
      <dgm:t>
        <a:bodyPr/>
        <a:lstStyle/>
        <a:p>
          <a:endParaRPr lang="ru-RU"/>
        </a:p>
      </dgm:t>
    </dgm:pt>
    <dgm:pt modelId="{B4604F02-4A20-495F-A035-248F4ECFA86E}" type="sibTrans" cxnId="{FF99543F-125A-4914-9BEB-FFE5178F23D0}">
      <dgm:prSet/>
      <dgm:spPr/>
      <dgm:t>
        <a:bodyPr/>
        <a:lstStyle/>
        <a:p>
          <a:endParaRPr lang="ru-RU"/>
        </a:p>
      </dgm:t>
    </dgm:pt>
    <dgm:pt modelId="{D4E2B5BB-7F64-46AA-990F-ABFCEDC5257B}" type="pres">
      <dgm:prSet presAssocID="{9FB7072E-A44E-45E7-9195-3B9728AD38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ABC720-D2DE-48C2-8999-5C899580A27F}" type="pres">
      <dgm:prSet presAssocID="{0EC5D812-938F-49FE-B0D7-7B8F166DEED8}" presName="parentLin" presStyleCnt="0"/>
      <dgm:spPr/>
      <dgm:t>
        <a:bodyPr/>
        <a:lstStyle/>
        <a:p>
          <a:endParaRPr lang="ru-RU"/>
        </a:p>
      </dgm:t>
    </dgm:pt>
    <dgm:pt modelId="{E117FE96-E4F2-4B8D-B119-715E5D2298B0}" type="pres">
      <dgm:prSet presAssocID="{0EC5D812-938F-49FE-B0D7-7B8F166DEED8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006BF76C-0DDC-45FD-A052-BD0FF47FB87A}" type="pres">
      <dgm:prSet presAssocID="{0EC5D812-938F-49FE-B0D7-7B8F166DEED8}" presName="parentText" presStyleLbl="node1" presStyleIdx="0" presStyleCnt="9" custScaleX="142857" custLinFactNeighborX="-20834" custLinFactNeighborY="-45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9CFF9-50D7-4B91-A830-1B9745E6A228}" type="pres">
      <dgm:prSet presAssocID="{0EC5D812-938F-49FE-B0D7-7B8F166DEED8}" presName="negativeSpace" presStyleCnt="0"/>
      <dgm:spPr/>
      <dgm:t>
        <a:bodyPr/>
        <a:lstStyle/>
        <a:p>
          <a:endParaRPr lang="ru-RU"/>
        </a:p>
      </dgm:t>
    </dgm:pt>
    <dgm:pt modelId="{4EC9DD8F-F2BA-4486-9DEC-BD9C5C98ACED}" type="pres">
      <dgm:prSet presAssocID="{0EC5D812-938F-49FE-B0D7-7B8F166DEED8}" presName="childText" presStyleLbl="conFgAcc1" presStyleIdx="0" presStyleCnt="9" custScaleY="60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FB071-CB74-4F06-B724-F2A73A8FB19B}" type="pres">
      <dgm:prSet presAssocID="{E14722FF-8777-44E4-866C-4BBB637DE8F7}" presName="spaceBetweenRectangles" presStyleCnt="0"/>
      <dgm:spPr/>
      <dgm:t>
        <a:bodyPr/>
        <a:lstStyle/>
        <a:p>
          <a:endParaRPr lang="ru-RU"/>
        </a:p>
      </dgm:t>
    </dgm:pt>
    <dgm:pt modelId="{6CFC903E-8FAE-4CC7-BD19-8113FC97960E}" type="pres">
      <dgm:prSet presAssocID="{003E9A2C-BE8A-4540-A529-D5B9F120A456}" presName="parentLin" presStyleCnt="0"/>
      <dgm:spPr/>
      <dgm:t>
        <a:bodyPr/>
        <a:lstStyle/>
        <a:p>
          <a:endParaRPr lang="ru-RU"/>
        </a:p>
      </dgm:t>
    </dgm:pt>
    <dgm:pt modelId="{62A5BC2E-EC83-4F08-8788-2C55E5B1A2FF}" type="pres">
      <dgm:prSet presAssocID="{003E9A2C-BE8A-4540-A529-D5B9F120A456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7A1CA5B0-BB20-46AE-9B8A-CAA7F42A3C02}" type="pres">
      <dgm:prSet presAssocID="{003E9A2C-BE8A-4540-A529-D5B9F120A456}" presName="parentText" presStyleLbl="node1" presStyleIdx="1" presStyleCnt="9" custScaleX="151078" custLinFactNeighborX="-7648" custLinFactNeighborY="22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F069B-CD5A-4B16-8BB4-2E1CA5D12FD7}" type="pres">
      <dgm:prSet presAssocID="{003E9A2C-BE8A-4540-A529-D5B9F120A456}" presName="negativeSpace" presStyleCnt="0"/>
      <dgm:spPr/>
      <dgm:t>
        <a:bodyPr/>
        <a:lstStyle/>
        <a:p>
          <a:endParaRPr lang="ru-RU"/>
        </a:p>
      </dgm:t>
    </dgm:pt>
    <dgm:pt modelId="{2E354A9E-A13B-4635-815B-ACD6A2256673}" type="pres">
      <dgm:prSet presAssocID="{003E9A2C-BE8A-4540-A529-D5B9F120A456}" presName="childText" presStyleLbl="conFgAcc1" presStyleIdx="1" presStyleCnt="9" custScaleY="76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5D6F3-8700-4170-B748-745F46DC9558}" type="pres">
      <dgm:prSet presAssocID="{C807A79A-3B70-4A13-B472-2D6D186BBAD2}" presName="spaceBetweenRectangles" presStyleCnt="0"/>
      <dgm:spPr/>
      <dgm:t>
        <a:bodyPr/>
        <a:lstStyle/>
        <a:p>
          <a:endParaRPr lang="ru-RU"/>
        </a:p>
      </dgm:t>
    </dgm:pt>
    <dgm:pt modelId="{B787A4FF-FC84-4D76-93AB-694D05229927}" type="pres">
      <dgm:prSet presAssocID="{10913C8F-A565-4C2B-8AA4-B908B0335B8A}" presName="parentLin" presStyleCnt="0"/>
      <dgm:spPr/>
      <dgm:t>
        <a:bodyPr/>
        <a:lstStyle/>
        <a:p>
          <a:endParaRPr lang="ru-RU"/>
        </a:p>
      </dgm:t>
    </dgm:pt>
    <dgm:pt modelId="{8A2DEDA7-A740-4F5F-83D6-F63FA30BF7F5}" type="pres">
      <dgm:prSet presAssocID="{10913C8F-A565-4C2B-8AA4-B908B0335B8A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32FA1175-87C7-41E7-8C25-7FFD23210490}" type="pres">
      <dgm:prSet presAssocID="{10913C8F-A565-4C2B-8AA4-B908B0335B8A}" presName="parentText" presStyleLbl="node1" presStyleIdx="2" presStyleCnt="9" custScaleX="142857" custLinFactNeighborX="-4522" custLinFactNeighborY="253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45852-B757-4630-ABE1-340FB62E6F3D}" type="pres">
      <dgm:prSet presAssocID="{10913C8F-A565-4C2B-8AA4-B908B0335B8A}" presName="negativeSpace" presStyleCnt="0"/>
      <dgm:spPr/>
      <dgm:t>
        <a:bodyPr/>
        <a:lstStyle/>
        <a:p>
          <a:endParaRPr lang="ru-RU"/>
        </a:p>
      </dgm:t>
    </dgm:pt>
    <dgm:pt modelId="{9722A078-52E3-4A98-81AD-CDAA322F42F6}" type="pres">
      <dgm:prSet presAssocID="{10913C8F-A565-4C2B-8AA4-B908B0335B8A}" presName="childText" presStyleLbl="conF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7EFE7-23FD-4F1A-980E-89BC35AFDE3D}" type="pres">
      <dgm:prSet presAssocID="{CF4AC12F-4D48-462D-B1D8-788BA97803AC}" presName="spaceBetweenRectangles" presStyleCnt="0"/>
      <dgm:spPr/>
      <dgm:t>
        <a:bodyPr/>
        <a:lstStyle/>
        <a:p>
          <a:endParaRPr lang="ru-RU"/>
        </a:p>
      </dgm:t>
    </dgm:pt>
    <dgm:pt modelId="{90190854-9076-41A1-AC34-3E785CEAA741}" type="pres">
      <dgm:prSet presAssocID="{E8AFF077-C409-4E4F-A37B-5A9074248D8E}" presName="parentLin" presStyleCnt="0"/>
      <dgm:spPr/>
      <dgm:t>
        <a:bodyPr/>
        <a:lstStyle/>
        <a:p>
          <a:endParaRPr lang="ru-RU"/>
        </a:p>
      </dgm:t>
    </dgm:pt>
    <dgm:pt modelId="{21EF9C15-B587-4527-9B6A-DC056B06F9C6}" type="pres">
      <dgm:prSet presAssocID="{E8AFF077-C409-4E4F-A37B-5A9074248D8E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0BAEEDD0-592F-4F91-86C6-0EEA7207F7B2}" type="pres">
      <dgm:prSet presAssocID="{E8AFF077-C409-4E4F-A37B-5A9074248D8E}" presName="parentText" presStyleLbl="node1" presStyleIdx="3" presStyleCnt="9" custScaleX="142857" custLinFactNeighborX="-4522" custLinFactNeighborY="128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95BAA-71DF-465F-9463-C4279B3A6F9E}" type="pres">
      <dgm:prSet presAssocID="{E8AFF077-C409-4E4F-A37B-5A9074248D8E}" presName="negativeSpace" presStyleCnt="0"/>
      <dgm:spPr/>
      <dgm:t>
        <a:bodyPr/>
        <a:lstStyle/>
        <a:p>
          <a:endParaRPr lang="ru-RU"/>
        </a:p>
      </dgm:t>
    </dgm:pt>
    <dgm:pt modelId="{6287D308-D4FE-4D7A-84D0-14B8E520ED2E}" type="pres">
      <dgm:prSet presAssocID="{E8AFF077-C409-4E4F-A37B-5A9074248D8E}" presName="childText" presStyleLbl="conF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C95AE-5F34-481C-8C0F-34D0E62AB26B}" type="pres">
      <dgm:prSet presAssocID="{E702CB2A-AD8A-4467-AC62-93CB125B768A}" presName="spaceBetweenRectangles" presStyleCnt="0"/>
      <dgm:spPr/>
      <dgm:t>
        <a:bodyPr/>
        <a:lstStyle/>
        <a:p>
          <a:endParaRPr lang="ru-RU"/>
        </a:p>
      </dgm:t>
    </dgm:pt>
    <dgm:pt modelId="{39D9F1AA-329F-4E02-8DD0-DACE9FE70E5F}" type="pres">
      <dgm:prSet presAssocID="{D8887AC0-9D47-4095-AE61-F9B808660482}" presName="parentLin" presStyleCnt="0"/>
      <dgm:spPr/>
      <dgm:t>
        <a:bodyPr/>
        <a:lstStyle/>
        <a:p>
          <a:endParaRPr lang="ru-RU"/>
        </a:p>
      </dgm:t>
    </dgm:pt>
    <dgm:pt modelId="{2C5C181C-8F05-43F6-8372-3D810FC92633}" type="pres">
      <dgm:prSet presAssocID="{D8887AC0-9D47-4095-AE61-F9B808660482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C7DC2F2F-95D2-4254-B3DC-9F0060BCE7D7}" type="pres">
      <dgm:prSet presAssocID="{D8887AC0-9D47-4095-AE61-F9B808660482}" presName="parentText" presStyleLbl="node1" presStyleIdx="4" presStyleCnt="9" custScaleX="142857" custLinFactNeighborX="-4522" custLinFactNeighborY="204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8A6C6-FA57-43C5-9696-1DC19DF4DEAE}" type="pres">
      <dgm:prSet presAssocID="{D8887AC0-9D47-4095-AE61-F9B808660482}" presName="negativeSpace" presStyleCnt="0"/>
      <dgm:spPr/>
      <dgm:t>
        <a:bodyPr/>
        <a:lstStyle/>
        <a:p>
          <a:endParaRPr lang="ru-RU"/>
        </a:p>
      </dgm:t>
    </dgm:pt>
    <dgm:pt modelId="{510C3049-9F43-4F23-9948-760D3A5BCAB3}" type="pres">
      <dgm:prSet presAssocID="{D8887AC0-9D47-4095-AE61-F9B808660482}" presName="childText" presStyleLbl="conFgAcc1" presStyleIdx="4" presStyleCnt="9" custLinFactNeighborX="-1042" custLinFactNeighborY="-28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DED9C-C27B-4576-B8AF-F30B095DDB36}" type="pres">
      <dgm:prSet presAssocID="{70A66399-8790-43C3-8355-A4210D1EEBEF}" presName="spaceBetweenRectangles" presStyleCnt="0"/>
      <dgm:spPr/>
      <dgm:t>
        <a:bodyPr/>
        <a:lstStyle/>
        <a:p>
          <a:endParaRPr lang="ru-RU"/>
        </a:p>
      </dgm:t>
    </dgm:pt>
    <dgm:pt modelId="{17173555-FBF7-4CDE-B80C-432FB5B846C2}" type="pres">
      <dgm:prSet presAssocID="{419875AD-81C2-44A5-AC15-CBACCD37D8BD}" presName="parentLin" presStyleCnt="0"/>
      <dgm:spPr/>
      <dgm:t>
        <a:bodyPr/>
        <a:lstStyle/>
        <a:p>
          <a:endParaRPr lang="ru-RU"/>
        </a:p>
      </dgm:t>
    </dgm:pt>
    <dgm:pt modelId="{45CC459D-908C-4FBB-87F5-FB5D6B1016C7}" type="pres">
      <dgm:prSet presAssocID="{419875AD-81C2-44A5-AC15-CBACCD37D8BD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1DB4255F-8529-474D-9AAC-290C6EC9F5F6}" type="pres">
      <dgm:prSet presAssocID="{419875AD-81C2-44A5-AC15-CBACCD37D8BD}" presName="parentText" presStyleLbl="node1" presStyleIdx="5" presStyleCnt="9" custScaleX="1421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54F03-450F-4D2E-89FE-6A05E81AD1AF}" type="pres">
      <dgm:prSet presAssocID="{419875AD-81C2-44A5-AC15-CBACCD37D8BD}" presName="negativeSpace" presStyleCnt="0"/>
      <dgm:spPr/>
      <dgm:t>
        <a:bodyPr/>
        <a:lstStyle/>
        <a:p>
          <a:endParaRPr lang="ru-RU"/>
        </a:p>
      </dgm:t>
    </dgm:pt>
    <dgm:pt modelId="{72C36112-BB41-4069-A016-B7C208484BA6}" type="pres">
      <dgm:prSet presAssocID="{419875AD-81C2-44A5-AC15-CBACCD37D8BD}" presName="childText" presStyleLbl="conF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925E0-A125-4D29-AA8A-4C740905885F}" type="pres">
      <dgm:prSet presAssocID="{5039205F-4354-4EC7-94A3-35DCB17FDE45}" presName="spaceBetweenRectangles" presStyleCnt="0"/>
      <dgm:spPr/>
      <dgm:t>
        <a:bodyPr/>
        <a:lstStyle/>
        <a:p>
          <a:endParaRPr lang="ru-RU"/>
        </a:p>
      </dgm:t>
    </dgm:pt>
    <dgm:pt modelId="{A0536C63-1AE2-4931-8EFD-46F5730A78D4}" type="pres">
      <dgm:prSet presAssocID="{83BA3444-7287-4E35-95EB-9F56C246BC19}" presName="parentLin" presStyleCnt="0"/>
      <dgm:spPr/>
      <dgm:t>
        <a:bodyPr/>
        <a:lstStyle/>
        <a:p>
          <a:endParaRPr lang="ru-RU"/>
        </a:p>
      </dgm:t>
    </dgm:pt>
    <dgm:pt modelId="{F8431548-C3DB-42C6-B22C-AB8BA2DDFB6F}" type="pres">
      <dgm:prSet presAssocID="{83BA3444-7287-4E35-95EB-9F56C246BC19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A467CD29-2DBC-40BA-9CB6-911FB1C58C85}" type="pres">
      <dgm:prSet presAssocID="{83BA3444-7287-4E35-95EB-9F56C246BC19}" presName="parentText" presStyleLbl="node1" presStyleIdx="6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1FE75-9F45-44E5-AE43-3D44FE303482}" type="pres">
      <dgm:prSet presAssocID="{83BA3444-7287-4E35-95EB-9F56C246BC19}" presName="negativeSpace" presStyleCnt="0"/>
      <dgm:spPr/>
      <dgm:t>
        <a:bodyPr/>
        <a:lstStyle/>
        <a:p>
          <a:endParaRPr lang="ru-RU"/>
        </a:p>
      </dgm:t>
    </dgm:pt>
    <dgm:pt modelId="{C85F1D0B-CC51-4838-B5EF-A0599B7B9997}" type="pres">
      <dgm:prSet presAssocID="{83BA3444-7287-4E35-95EB-9F56C246BC19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4BCB9-9FB2-43F8-A6A9-525AE0DCA699}" type="pres">
      <dgm:prSet presAssocID="{68AC1F54-40D6-494D-BBDF-B92CFA3A7BD3}" presName="spaceBetweenRectangles" presStyleCnt="0"/>
      <dgm:spPr/>
      <dgm:t>
        <a:bodyPr/>
        <a:lstStyle/>
        <a:p>
          <a:endParaRPr lang="ru-RU"/>
        </a:p>
      </dgm:t>
    </dgm:pt>
    <dgm:pt modelId="{912EF150-45E0-42AA-A3D2-270B069A6AC9}" type="pres">
      <dgm:prSet presAssocID="{8D2D3895-2A97-4168-A6BE-F391ADB4B0A8}" presName="parentLin" presStyleCnt="0"/>
      <dgm:spPr/>
      <dgm:t>
        <a:bodyPr/>
        <a:lstStyle/>
        <a:p>
          <a:endParaRPr lang="ru-RU"/>
        </a:p>
      </dgm:t>
    </dgm:pt>
    <dgm:pt modelId="{508A898D-02CE-4734-A891-38EDD531B6C5}" type="pres">
      <dgm:prSet presAssocID="{8D2D3895-2A97-4168-A6BE-F391ADB4B0A8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CDBF0D7E-4784-407F-817C-0467586BBD6B}" type="pres">
      <dgm:prSet presAssocID="{8D2D3895-2A97-4168-A6BE-F391ADB4B0A8}" presName="parentText" presStyleLbl="node1" presStyleIdx="7" presStyleCnt="9" custScaleX="142857" custLinFactNeighborX="-4522" custLinFactNeighborY="31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A7520-AFDC-48C7-A0B2-380B51760904}" type="pres">
      <dgm:prSet presAssocID="{8D2D3895-2A97-4168-A6BE-F391ADB4B0A8}" presName="negativeSpace" presStyleCnt="0"/>
      <dgm:spPr/>
      <dgm:t>
        <a:bodyPr/>
        <a:lstStyle/>
        <a:p>
          <a:endParaRPr lang="ru-RU"/>
        </a:p>
      </dgm:t>
    </dgm:pt>
    <dgm:pt modelId="{A4C91321-E763-4209-9F67-0FB58B2CCEFE}" type="pres">
      <dgm:prSet presAssocID="{8D2D3895-2A97-4168-A6BE-F391ADB4B0A8}" presName="childText" presStyleLbl="conF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3DE64-8676-47CB-ABCE-228228FCF212}" type="pres">
      <dgm:prSet presAssocID="{0A4DE67A-0F44-4417-86D7-7FE3A315F377}" presName="spaceBetweenRectangles" presStyleCnt="0"/>
      <dgm:spPr/>
      <dgm:t>
        <a:bodyPr/>
        <a:lstStyle/>
        <a:p>
          <a:endParaRPr lang="ru-RU"/>
        </a:p>
      </dgm:t>
    </dgm:pt>
    <dgm:pt modelId="{461058E8-93B6-40CD-BB49-99CB0DD8046A}" type="pres">
      <dgm:prSet presAssocID="{F69EC523-7E39-425D-88B9-B44021248701}" presName="parentLin" presStyleCnt="0"/>
      <dgm:spPr/>
      <dgm:t>
        <a:bodyPr/>
        <a:lstStyle/>
        <a:p>
          <a:endParaRPr lang="ru-RU"/>
        </a:p>
      </dgm:t>
    </dgm:pt>
    <dgm:pt modelId="{0678547B-9135-46B3-9FDA-749BE0C295C8}" type="pres">
      <dgm:prSet presAssocID="{F69EC523-7E39-425D-88B9-B44021248701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6AB8CBAB-745D-4134-A996-DEF439ACAB27}" type="pres">
      <dgm:prSet presAssocID="{F69EC523-7E39-425D-88B9-B44021248701}" presName="parentText" presStyleLbl="node1" presStyleIdx="8" presStyleCnt="9" custScaleX="142857" custScaleY="163124" custLinFactNeighborX="515" custLinFactNeighborY="226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B5F9F-A766-47DF-946C-8BB02448D43C}" type="pres">
      <dgm:prSet presAssocID="{F69EC523-7E39-425D-88B9-B44021248701}" presName="negativeSpace" presStyleCnt="0"/>
      <dgm:spPr/>
      <dgm:t>
        <a:bodyPr/>
        <a:lstStyle/>
        <a:p>
          <a:endParaRPr lang="ru-RU"/>
        </a:p>
      </dgm:t>
    </dgm:pt>
    <dgm:pt modelId="{DD5D9D4F-7C1C-477E-B89C-CB76C62C7F94}" type="pres">
      <dgm:prSet presAssocID="{F69EC523-7E39-425D-88B9-B44021248701}" presName="childText" presStyleLbl="conF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C62735-DC15-4EFF-A43A-FF1E63593811}" type="presOf" srcId="{83BA3444-7287-4E35-95EB-9F56C246BC19}" destId="{F8431548-C3DB-42C6-B22C-AB8BA2DDFB6F}" srcOrd="0" destOrd="0" presId="urn:microsoft.com/office/officeart/2005/8/layout/list1"/>
    <dgm:cxn modelId="{646BD08F-037B-428E-94ED-2BC2C89F114C}" type="presOf" srcId="{419875AD-81C2-44A5-AC15-CBACCD37D8BD}" destId="{45CC459D-908C-4FBB-87F5-FB5D6B1016C7}" srcOrd="0" destOrd="0" presId="urn:microsoft.com/office/officeart/2005/8/layout/list1"/>
    <dgm:cxn modelId="{B69D8CAF-E77D-4E1D-B73B-03142FA7C586}" srcId="{9FB7072E-A44E-45E7-9195-3B9728AD388B}" destId="{D8887AC0-9D47-4095-AE61-F9B808660482}" srcOrd="4" destOrd="0" parTransId="{B04E8571-9E3C-4594-B108-6F752631E6BD}" sibTransId="{70A66399-8790-43C3-8355-A4210D1EEBEF}"/>
    <dgm:cxn modelId="{D4D81C95-987F-4F44-91CA-1B8C7772B1DF}" type="presOf" srcId="{0EC5D812-938F-49FE-B0D7-7B8F166DEED8}" destId="{006BF76C-0DDC-45FD-A052-BD0FF47FB87A}" srcOrd="1" destOrd="0" presId="urn:microsoft.com/office/officeart/2005/8/layout/list1"/>
    <dgm:cxn modelId="{47F1F92C-DC17-423F-BE01-2CBB45CA5CCB}" type="presOf" srcId="{F69EC523-7E39-425D-88B9-B44021248701}" destId="{6AB8CBAB-745D-4134-A996-DEF439ACAB27}" srcOrd="1" destOrd="0" presId="urn:microsoft.com/office/officeart/2005/8/layout/list1"/>
    <dgm:cxn modelId="{E5811477-524D-4F0F-8B5D-E8C3FDD31FEC}" type="presOf" srcId="{003E9A2C-BE8A-4540-A529-D5B9F120A456}" destId="{7A1CA5B0-BB20-46AE-9B8A-CAA7F42A3C02}" srcOrd="1" destOrd="0" presId="urn:microsoft.com/office/officeart/2005/8/layout/list1"/>
    <dgm:cxn modelId="{B1C8C116-98D5-41C3-9A71-CACC3FFDAC35}" srcId="{9FB7072E-A44E-45E7-9195-3B9728AD388B}" destId="{10913C8F-A565-4C2B-8AA4-B908B0335B8A}" srcOrd="2" destOrd="0" parTransId="{943F4B69-41BD-476C-AEF7-0B9628685AC9}" sibTransId="{CF4AC12F-4D48-462D-B1D8-788BA97803AC}"/>
    <dgm:cxn modelId="{B88F22B5-77CD-4B5E-BA7F-B29F4C8F6E00}" srcId="{9FB7072E-A44E-45E7-9195-3B9728AD388B}" destId="{0EC5D812-938F-49FE-B0D7-7B8F166DEED8}" srcOrd="0" destOrd="0" parTransId="{F0325749-95B8-46A8-942B-7F21BC1CE8B4}" sibTransId="{E14722FF-8777-44E4-866C-4BBB637DE8F7}"/>
    <dgm:cxn modelId="{0616FB75-C4E8-475F-B77B-DABAA20A1DA0}" type="presOf" srcId="{E8AFF077-C409-4E4F-A37B-5A9074248D8E}" destId="{21EF9C15-B587-4527-9B6A-DC056B06F9C6}" srcOrd="0" destOrd="0" presId="urn:microsoft.com/office/officeart/2005/8/layout/list1"/>
    <dgm:cxn modelId="{9E596E5D-6605-4AF1-8F01-704E0C031885}" type="presOf" srcId="{0EC5D812-938F-49FE-B0D7-7B8F166DEED8}" destId="{E117FE96-E4F2-4B8D-B119-715E5D2298B0}" srcOrd="0" destOrd="0" presId="urn:microsoft.com/office/officeart/2005/8/layout/list1"/>
    <dgm:cxn modelId="{4BC9B3F4-1F9F-4D81-8A91-0E2C89629067}" srcId="{9FB7072E-A44E-45E7-9195-3B9728AD388B}" destId="{83BA3444-7287-4E35-95EB-9F56C246BC19}" srcOrd="6" destOrd="0" parTransId="{B2D7DF17-B39D-4A2E-982E-313C3296F5FE}" sibTransId="{68AC1F54-40D6-494D-BBDF-B92CFA3A7BD3}"/>
    <dgm:cxn modelId="{AE4EB4C4-E593-42BD-8F41-E9CCF2887753}" type="presOf" srcId="{83BA3444-7287-4E35-95EB-9F56C246BC19}" destId="{A467CD29-2DBC-40BA-9CB6-911FB1C58C85}" srcOrd="1" destOrd="0" presId="urn:microsoft.com/office/officeart/2005/8/layout/list1"/>
    <dgm:cxn modelId="{F169E739-5224-4576-9092-A331E2C626EA}" type="presOf" srcId="{10913C8F-A565-4C2B-8AA4-B908B0335B8A}" destId="{8A2DEDA7-A740-4F5F-83D6-F63FA30BF7F5}" srcOrd="0" destOrd="0" presId="urn:microsoft.com/office/officeart/2005/8/layout/list1"/>
    <dgm:cxn modelId="{F569373E-E863-4804-90B1-EDCF9FCF0D65}" type="presOf" srcId="{F69EC523-7E39-425D-88B9-B44021248701}" destId="{0678547B-9135-46B3-9FDA-749BE0C295C8}" srcOrd="0" destOrd="0" presId="urn:microsoft.com/office/officeart/2005/8/layout/list1"/>
    <dgm:cxn modelId="{8D4CC228-5B6C-41BA-A8F7-0CE7511620EF}" type="presOf" srcId="{8D2D3895-2A97-4168-A6BE-F391ADB4B0A8}" destId="{CDBF0D7E-4784-407F-817C-0467586BBD6B}" srcOrd="1" destOrd="0" presId="urn:microsoft.com/office/officeart/2005/8/layout/list1"/>
    <dgm:cxn modelId="{A2B7F68E-ED59-42F1-925B-93A0F7F6ACAF}" type="presOf" srcId="{419875AD-81C2-44A5-AC15-CBACCD37D8BD}" destId="{1DB4255F-8529-474D-9AAC-290C6EC9F5F6}" srcOrd="1" destOrd="0" presId="urn:microsoft.com/office/officeart/2005/8/layout/list1"/>
    <dgm:cxn modelId="{E7B6ACBE-807F-49CC-AFAC-45E5884BD0A6}" type="presOf" srcId="{003E9A2C-BE8A-4540-A529-D5B9F120A456}" destId="{62A5BC2E-EC83-4F08-8788-2C55E5B1A2FF}" srcOrd="0" destOrd="0" presId="urn:microsoft.com/office/officeart/2005/8/layout/list1"/>
    <dgm:cxn modelId="{B5091526-6A5A-4E59-B817-8BC74DAF3ECC}" type="presOf" srcId="{10913C8F-A565-4C2B-8AA4-B908B0335B8A}" destId="{32FA1175-87C7-41E7-8C25-7FFD23210490}" srcOrd="1" destOrd="0" presId="urn:microsoft.com/office/officeart/2005/8/layout/list1"/>
    <dgm:cxn modelId="{800F5EF8-A8EA-48F8-A638-3868D31551C1}" type="presOf" srcId="{D8887AC0-9D47-4095-AE61-F9B808660482}" destId="{2C5C181C-8F05-43F6-8372-3D810FC92633}" srcOrd="0" destOrd="0" presId="urn:microsoft.com/office/officeart/2005/8/layout/list1"/>
    <dgm:cxn modelId="{A602DF6A-67FD-430B-9590-DE5A0D71D0D8}" type="presOf" srcId="{E8AFF077-C409-4E4F-A37B-5A9074248D8E}" destId="{0BAEEDD0-592F-4F91-86C6-0EEA7207F7B2}" srcOrd="1" destOrd="0" presId="urn:microsoft.com/office/officeart/2005/8/layout/list1"/>
    <dgm:cxn modelId="{E97197B9-481A-4AC1-8E59-D7996C337B4E}" type="presOf" srcId="{8D2D3895-2A97-4168-A6BE-F391ADB4B0A8}" destId="{508A898D-02CE-4734-A891-38EDD531B6C5}" srcOrd="0" destOrd="0" presId="urn:microsoft.com/office/officeart/2005/8/layout/list1"/>
    <dgm:cxn modelId="{D15EB6C4-FC79-45C4-BC99-48E98FB7BA30}" srcId="{9FB7072E-A44E-45E7-9195-3B9728AD388B}" destId="{E8AFF077-C409-4E4F-A37B-5A9074248D8E}" srcOrd="3" destOrd="0" parTransId="{A6FA7B72-DC89-4C95-980A-6DEADEA955C4}" sibTransId="{E702CB2A-AD8A-4467-AC62-93CB125B768A}"/>
    <dgm:cxn modelId="{1DBD4C50-5240-4A8F-A182-5D089030036C}" type="presOf" srcId="{D8887AC0-9D47-4095-AE61-F9B808660482}" destId="{C7DC2F2F-95D2-4254-B3DC-9F0060BCE7D7}" srcOrd="1" destOrd="0" presId="urn:microsoft.com/office/officeart/2005/8/layout/list1"/>
    <dgm:cxn modelId="{2D791807-EDF3-44FC-B95C-D0D0C307F429}" srcId="{9FB7072E-A44E-45E7-9195-3B9728AD388B}" destId="{419875AD-81C2-44A5-AC15-CBACCD37D8BD}" srcOrd="5" destOrd="0" parTransId="{8D6C832D-5E3B-4572-A3CA-E0731D98F344}" sibTransId="{5039205F-4354-4EC7-94A3-35DCB17FDE45}"/>
    <dgm:cxn modelId="{68318FEA-0725-4335-8A9D-8D5302B0D2FE}" srcId="{9FB7072E-A44E-45E7-9195-3B9728AD388B}" destId="{8D2D3895-2A97-4168-A6BE-F391ADB4B0A8}" srcOrd="7" destOrd="0" parTransId="{23A42826-E21F-4330-B40C-5277AB4533FA}" sibTransId="{0A4DE67A-0F44-4417-86D7-7FE3A315F377}"/>
    <dgm:cxn modelId="{3C715F6C-FD3E-4B45-8CBA-37E6762A0745}" type="presOf" srcId="{9FB7072E-A44E-45E7-9195-3B9728AD388B}" destId="{D4E2B5BB-7F64-46AA-990F-ABFCEDC5257B}" srcOrd="0" destOrd="0" presId="urn:microsoft.com/office/officeart/2005/8/layout/list1"/>
    <dgm:cxn modelId="{FF99543F-125A-4914-9BEB-FFE5178F23D0}" srcId="{9FB7072E-A44E-45E7-9195-3B9728AD388B}" destId="{F69EC523-7E39-425D-88B9-B44021248701}" srcOrd="8" destOrd="0" parTransId="{3E993072-5D29-4233-B128-E1EEC1E44A02}" sibTransId="{B4604F02-4A20-495F-A035-248F4ECFA86E}"/>
    <dgm:cxn modelId="{25C7B359-D4A1-4B27-9CEB-58B2625DDF7A}" srcId="{9FB7072E-A44E-45E7-9195-3B9728AD388B}" destId="{003E9A2C-BE8A-4540-A529-D5B9F120A456}" srcOrd="1" destOrd="0" parTransId="{CCA008DF-DD78-43D9-8D46-96A1868DB190}" sibTransId="{C807A79A-3B70-4A13-B472-2D6D186BBAD2}"/>
    <dgm:cxn modelId="{7BEC4473-2E3A-4510-B952-429E539AB359}" type="presParOf" srcId="{D4E2B5BB-7F64-46AA-990F-ABFCEDC5257B}" destId="{C6ABC720-D2DE-48C2-8999-5C899580A27F}" srcOrd="0" destOrd="0" presId="urn:microsoft.com/office/officeart/2005/8/layout/list1"/>
    <dgm:cxn modelId="{F174AE46-4880-4F02-83F3-F5989263043C}" type="presParOf" srcId="{C6ABC720-D2DE-48C2-8999-5C899580A27F}" destId="{E117FE96-E4F2-4B8D-B119-715E5D2298B0}" srcOrd="0" destOrd="0" presId="urn:microsoft.com/office/officeart/2005/8/layout/list1"/>
    <dgm:cxn modelId="{E5CCA7B3-4456-48BF-9359-DB54FA8BD28F}" type="presParOf" srcId="{C6ABC720-D2DE-48C2-8999-5C899580A27F}" destId="{006BF76C-0DDC-45FD-A052-BD0FF47FB87A}" srcOrd="1" destOrd="0" presId="urn:microsoft.com/office/officeart/2005/8/layout/list1"/>
    <dgm:cxn modelId="{B1A0CEF8-8EAE-42A3-86A0-1149B1DB3428}" type="presParOf" srcId="{D4E2B5BB-7F64-46AA-990F-ABFCEDC5257B}" destId="{CE79CFF9-50D7-4B91-A830-1B9745E6A228}" srcOrd="1" destOrd="0" presId="urn:microsoft.com/office/officeart/2005/8/layout/list1"/>
    <dgm:cxn modelId="{97840CF5-6ECF-4036-9BFD-1A61041A6C6F}" type="presParOf" srcId="{D4E2B5BB-7F64-46AA-990F-ABFCEDC5257B}" destId="{4EC9DD8F-F2BA-4486-9DEC-BD9C5C98ACED}" srcOrd="2" destOrd="0" presId="urn:microsoft.com/office/officeart/2005/8/layout/list1"/>
    <dgm:cxn modelId="{C4A35068-9305-4401-8397-8B4EB5F862E2}" type="presParOf" srcId="{D4E2B5BB-7F64-46AA-990F-ABFCEDC5257B}" destId="{4EDFB071-CB74-4F06-B724-F2A73A8FB19B}" srcOrd="3" destOrd="0" presId="urn:microsoft.com/office/officeart/2005/8/layout/list1"/>
    <dgm:cxn modelId="{D5225C32-9319-41D1-9494-F3546076C9B7}" type="presParOf" srcId="{D4E2B5BB-7F64-46AA-990F-ABFCEDC5257B}" destId="{6CFC903E-8FAE-4CC7-BD19-8113FC97960E}" srcOrd="4" destOrd="0" presId="urn:microsoft.com/office/officeart/2005/8/layout/list1"/>
    <dgm:cxn modelId="{141C2C0D-1049-4AB2-9D59-B7D83F57BCE5}" type="presParOf" srcId="{6CFC903E-8FAE-4CC7-BD19-8113FC97960E}" destId="{62A5BC2E-EC83-4F08-8788-2C55E5B1A2FF}" srcOrd="0" destOrd="0" presId="urn:microsoft.com/office/officeart/2005/8/layout/list1"/>
    <dgm:cxn modelId="{2043BBA1-27A9-446A-8058-68878A5CA7DF}" type="presParOf" srcId="{6CFC903E-8FAE-4CC7-BD19-8113FC97960E}" destId="{7A1CA5B0-BB20-46AE-9B8A-CAA7F42A3C02}" srcOrd="1" destOrd="0" presId="urn:microsoft.com/office/officeart/2005/8/layout/list1"/>
    <dgm:cxn modelId="{296B8518-3594-4016-9F90-26B26863BD5B}" type="presParOf" srcId="{D4E2B5BB-7F64-46AA-990F-ABFCEDC5257B}" destId="{939F069B-CD5A-4B16-8BB4-2E1CA5D12FD7}" srcOrd="5" destOrd="0" presId="urn:microsoft.com/office/officeart/2005/8/layout/list1"/>
    <dgm:cxn modelId="{4186337C-DF6C-4F2E-9EF7-14E5E12AB221}" type="presParOf" srcId="{D4E2B5BB-7F64-46AA-990F-ABFCEDC5257B}" destId="{2E354A9E-A13B-4635-815B-ACD6A2256673}" srcOrd="6" destOrd="0" presId="urn:microsoft.com/office/officeart/2005/8/layout/list1"/>
    <dgm:cxn modelId="{42D5EF6B-CB00-46BC-8C09-BCC998217BEA}" type="presParOf" srcId="{D4E2B5BB-7F64-46AA-990F-ABFCEDC5257B}" destId="{09D5D6F3-8700-4170-B748-745F46DC9558}" srcOrd="7" destOrd="0" presId="urn:microsoft.com/office/officeart/2005/8/layout/list1"/>
    <dgm:cxn modelId="{A5BA56C0-B31C-4FAA-B6F0-7E4680FFCA04}" type="presParOf" srcId="{D4E2B5BB-7F64-46AA-990F-ABFCEDC5257B}" destId="{B787A4FF-FC84-4D76-93AB-694D05229927}" srcOrd="8" destOrd="0" presId="urn:microsoft.com/office/officeart/2005/8/layout/list1"/>
    <dgm:cxn modelId="{20C733F7-5DC9-4FCF-A25E-1A1C420B1821}" type="presParOf" srcId="{B787A4FF-FC84-4D76-93AB-694D05229927}" destId="{8A2DEDA7-A740-4F5F-83D6-F63FA30BF7F5}" srcOrd="0" destOrd="0" presId="urn:microsoft.com/office/officeart/2005/8/layout/list1"/>
    <dgm:cxn modelId="{D37B39B3-98A3-4F5E-9969-2D7E3F55014A}" type="presParOf" srcId="{B787A4FF-FC84-4D76-93AB-694D05229927}" destId="{32FA1175-87C7-41E7-8C25-7FFD23210490}" srcOrd="1" destOrd="0" presId="urn:microsoft.com/office/officeart/2005/8/layout/list1"/>
    <dgm:cxn modelId="{DD451934-1D83-4883-A643-F5925BE7B883}" type="presParOf" srcId="{D4E2B5BB-7F64-46AA-990F-ABFCEDC5257B}" destId="{B9845852-B757-4630-ABE1-340FB62E6F3D}" srcOrd="9" destOrd="0" presId="urn:microsoft.com/office/officeart/2005/8/layout/list1"/>
    <dgm:cxn modelId="{F12BB781-B84A-48B7-86CF-74544E1CB3C4}" type="presParOf" srcId="{D4E2B5BB-7F64-46AA-990F-ABFCEDC5257B}" destId="{9722A078-52E3-4A98-81AD-CDAA322F42F6}" srcOrd="10" destOrd="0" presId="urn:microsoft.com/office/officeart/2005/8/layout/list1"/>
    <dgm:cxn modelId="{85789503-B39A-488A-ACF7-6138F280824C}" type="presParOf" srcId="{D4E2B5BB-7F64-46AA-990F-ABFCEDC5257B}" destId="{8FB7EFE7-23FD-4F1A-980E-89BC35AFDE3D}" srcOrd="11" destOrd="0" presId="urn:microsoft.com/office/officeart/2005/8/layout/list1"/>
    <dgm:cxn modelId="{1E5CF3DB-D813-4C70-AE3D-0913FEA7E3B0}" type="presParOf" srcId="{D4E2B5BB-7F64-46AA-990F-ABFCEDC5257B}" destId="{90190854-9076-41A1-AC34-3E785CEAA741}" srcOrd="12" destOrd="0" presId="urn:microsoft.com/office/officeart/2005/8/layout/list1"/>
    <dgm:cxn modelId="{9CFF9C2A-0AF8-4AD5-B46C-FCA6DD44A018}" type="presParOf" srcId="{90190854-9076-41A1-AC34-3E785CEAA741}" destId="{21EF9C15-B587-4527-9B6A-DC056B06F9C6}" srcOrd="0" destOrd="0" presId="urn:microsoft.com/office/officeart/2005/8/layout/list1"/>
    <dgm:cxn modelId="{75ED19B7-AF3A-46FB-A00D-A9F05F044482}" type="presParOf" srcId="{90190854-9076-41A1-AC34-3E785CEAA741}" destId="{0BAEEDD0-592F-4F91-86C6-0EEA7207F7B2}" srcOrd="1" destOrd="0" presId="urn:microsoft.com/office/officeart/2005/8/layout/list1"/>
    <dgm:cxn modelId="{532763D6-406B-4C51-A96B-76ED8C289076}" type="presParOf" srcId="{D4E2B5BB-7F64-46AA-990F-ABFCEDC5257B}" destId="{99C95BAA-71DF-465F-9463-C4279B3A6F9E}" srcOrd="13" destOrd="0" presId="urn:microsoft.com/office/officeart/2005/8/layout/list1"/>
    <dgm:cxn modelId="{8D25A175-1FB0-4F51-B06D-01B23F643203}" type="presParOf" srcId="{D4E2B5BB-7F64-46AA-990F-ABFCEDC5257B}" destId="{6287D308-D4FE-4D7A-84D0-14B8E520ED2E}" srcOrd="14" destOrd="0" presId="urn:microsoft.com/office/officeart/2005/8/layout/list1"/>
    <dgm:cxn modelId="{EB72BD36-C9C7-4F93-9CFC-07C76FF342FB}" type="presParOf" srcId="{D4E2B5BB-7F64-46AA-990F-ABFCEDC5257B}" destId="{BCDC95AE-5F34-481C-8C0F-34D0E62AB26B}" srcOrd="15" destOrd="0" presId="urn:microsoft.com/office/officeart/2005/8/layout/list1"/>
    <dgm:cxn modelId="{5EAA71F1-E98D-420C-A84C-0D192DB35053}" type="presParOf" srcId="{D4E2B5BB-7F64-46AA-990F-ABFCEDC5257B}" destId="{39D9F1AA-329F-4E02-8DD0-DACE9FE70E5F}" srcOrd="16" destOrd="0" presId="urn:microsoft.com/office/officeart/2005/8/layout/list1"/>
    <dgm:cxn modelId="{1FFA6FAE-F154-475D-935F-4BFC5C036136}" type="presParOf" srcId="{39D9F1AA-329F-4E02-8DD0-DACE9FE70E5F}" destId="{2C5C181C-8F05-43F6-8372-3D810FC92633}" srcOrd="0" destOrd="0" presId="urn:microsoft.com/office/officeart/2005/8/layout/list1"/>
    <dgm:cxn modelId="{C7AF1036-8AD1-4971-8E31-46B5F1B343D4}" type="presParOf" srcId="{39D9F1AA-329F-4E02-8DD0-DACE9FE70E5F}" destId="{C7DC2F2F-95D2-4254-B3DC-9F0060BCE7D7}" srcOrd="1" destOrd="0" presId="urn:microsoft.com/office/officeart/2005/8/layout/list1"/>
    <dgm:cxn modelId="{4925E42B-676A-4E12-A938-E1BB638044F5}" type="presParOf" srcId="{D4E2B5BB-7F64-46AA-990F-ABFCEDC5257B}" destId="{AE58A6C6-FA57-43C5-9696-1DC19DF4DEAE}" srcOrd="17" destOrd="0" presId="urn:microsoft.com/office/officeart/2005/8/layout/list1"/>
    <dgm:cxn modelId="{A467495B-4998-41DC-B073-DA344C8E94BB}" type="presParOf" srcId="{D4E2B5BB-7F64-46AA-990F-ABFCEDC5257B}" destId="{510C3049-9F43-4F23-9948-760D3A5BCAB3}" srcOrd="18" destOrd="0" presId="urn:microsoft.com/office/officeart/2005/8/layout/list1"/>
    <dgm:cxn modelId="{FE30F718-CAD6-4A23-9337-F9FC0D40390D}" type="presParOf" srcId="{D4E2B5BB-7F64-46AA-990F-ABFCEDC5257B}" destId="{436DED9C-C27B-4576-B8AF-F30B095DDB36}" srcOrd="19" destOrd="0" presId="urn:microsoft.com/office/officeart/2005/8/layout/list1"/>
    <dgm:cxn modelId="{35C1BF7B-AAA9-412F-81FA-037D89FA4D2C}" type="presParOf" srcId="{D4E2B5BB-7F64-46AA-990F-ABFCEDC5257B}" destId="{17173555-FBF7-4CDE-B80C-432FB5B846C2}" srcOrd="20" destOrd="0" presId="urn:microsoft.com/office/officeart/2005/8/layout/list1"/>
    <dgm:cxn modelId="{AB24F284-EC7C-46EC-BDA6-14D1169AF05A}" type="presParOf" srcId="{17173555-FBF7-4CDE-B80C-432FB5B846C2}" destId="{45CC459D-908C-4FBB-87F5-FB5D6B1016C7}" srcOrd="0" destOrd="0" presId="urn:microsoft.com/office/officeart/2005/8/layout/list1"/>
    <dgm:cxn modelId="{C9C0CD73-8A80-44EF-9F77-CA03A10D1D90}" type="presParOf" srcId="{17173555-FBF7-4CDE-B80C-432FB5B846C2}" destId="{1DB4255F-8529-474D-9AAC-290C6EC9F5F6}" srcOrd="1" destOrd="0" presId="urn:microsoft.com/office/officeart/2005/8/layout/list1"/>
    <dgm:cxn modelId="{B827242C-63A7-4BBE-AB01-54FF9EE1FBFC}" type="presParOf" srcId="{D4E2B5BB-7F64-46AA-990F-ABFCEDC5257B}" destId="{84754F03-450F-4D2E-89FE-6A05E81AD1AF}" srcOrd="21" destOrd="0" presId="urn:microsoft.com/office/officeart/2005/8/layout/list1"/>
    <dgm:cxn modelId="{6A14298E-7049-41EE-B7BC-9A7EA6DF54AE}" type="presParOf" srcId="{D4E2B5BB-7F64-46AA-990F-ABFCEDC5257B}" destId="{72C36112-BB41-4069-A016-B7C208484BA6}" srcOrd="22" destOrd="0" presId="urn:microsoft.com/office/officeart/2005/8/layout/list1"/>
    <dgm:cxn modelId="{61CD984F-58BF-4F81-B387-482ED4C73FF8}" type="presParOf" srcId="{D4E2B5BB-7F64-46AA-990F-ABFCEDC5257B}" destId="{C8A925E0-A125-4D29-AA8A-4C740905885F}" srcOrd="23" destOrd="0" presId="urn:microsoft.com/office/officeart/2005/8/layout/list1"/>
    <dgm:cxn modelId="{2FDCE08D-BED2-41F5-B71B-1C95B9FCCF8B}" type="presParOf" srcId="{D4E2B5BB-7F64-46AA-990F-ABFCEDC5257B}" destId="{A0536C63-1AE2-4931-8EFD-46F5730A78D4}" srcOrd="24" destOrd="0" presId="urn:microsoft.com/office/officeart/2005/8/layout/list1"/>
    <dgm:cxn modelId="{DC1F042C-C61D-4A98-9257-D6DD617FF91D}" type="presParOf" srcId="{A0536C63-1AE2-4931-8EFD-46F5730A78D4}" destId="{F8431548-C3DB-42C6-B22C-AB8BA2DDFB6F}" srcOrd="0" destOrd="0" presId="urn:microsoft.com/office/officeart/2005/8/layout/list1"/>
    <dgm:cxn modelId="{9D32C437-5235-4247-A0CC-FF23369AD98C}" type="presParOf" srcId="{A0536C63-1AE2-4931-8EFD-46F5730A78D4}" destId="{A467CD29-2DBC-40BA-9CB6-911FB1C58C85}" srcOrd="1" destOrd="0" presId="urn:microsoft.com/office/officeart/2005/8/layout/list1"/>
    <dgm:cxn modelId="{F952AED5-F210-49CF-A917-A3D2D73A6E90}" type="presParOf" srcId="{D4E2B5BB-7F64-46AA-990F-ABFCEDC5257B}" destId="{F921FE75-9F45-44E5-AE43-3D44FE303482}" srcOrd="25" destOrd="0" presId="urn:microsoft.com/office/officeart/2005/8/layout/list1"/>
    <dgm:cxn modelId="{4848464E-70DB-477E-A523-47B6A7BF38C5}" type="presParOf" srcId="{D4E2B5BB-7F64-46AA-990F-ABFCEDC5257B}" destId="{C85F1D0B-CC51-4838-B5EF-A0599B7B9997}" srcOrd="26" destOrd="0" presId="urn:microsoft.com/office/officeart/2005/8/layout/list1"/>
    <dgm:cxn modelId="{9C8FD011-D491-41D6-8186-57C5894CB2C9}" type="presParOf" srcId="{D4E2B5BB-7F64-46AA-990F-ABFCEDC5257B}" destId="{6DD4BCB9-9FB2-43F8-A6A9-525AE0DCA699}" srcOrd="27" destOrd="0" presId="urn:microsoft.com/office/officeart/2005/8/layout/list1"/>
    <dgm:cxn modelId="{3595376A-9F68-461C-91ED-69268D240190}" type="presParOf" srcId="{D4E2B5BB-7F64-46AA-990F-ABFCEDC5257B}" destId="{912EF150-45E0-42AA-A3D2-270B069A6AC9}" srcOrd="28" destOrd="0" presId="urn:microsoft.com/office/officeart/2005/8/layout/list1"/>
    <dgm:cxn modelId="{090F9D60-31CF-4FAB-81C1-9B5E8EACA242}" type="presParOf" srcId="{912EF150-45E0-42AA-A3D2-270B069A6AC9}" destId="{508A898D-02CE-4734-A891-38EDD531B6C5}" srcOrd="0" destOrd="0" presId="urn:microsoft.com/office/officeart/2005/8/layout/list1"/>
    <dgm:cxn modelId="{DA001B01-E294-453D-A6B2-996AD70F6DB1}" type="presParOf" srcId="{912EF150-45E0-42AA-A3D2-270B069A6AC9}" destId="{CDBF0D7E-4784-407F-817C-0467586BBD6B}" srcOrd="1" destOrd="0" presId="urn:microsoft.com/office/officeart/2005/8/layout/list1"/>
    <dgm:cxn modelId="{4755107C-C53A-498E-A7CC-EFFEC0DDC29A}" type="presParOf" srcId="{D4E2B5BB-7F64-46AA-990F-ABFCEDC5257B}" destId="{C16A7520-AFDC-48C7-A0B2-380B51760904}" srcOrd="29" destOrd="0" presId="urn:microsoft.com/office/officeart/2005/8/layout/list1"/>
    <dgm:cxn modelId="{3274422D-8A1B-4702-9094-B631C5A8483E}" type="presParOf" srcId="{D4E2B5BB-7F64-46AA-990F-ABFCEDC5257B}" destId="{A4C91321-E763-4209-9F67-0FB58B2CCEFE}" srcOrd="30" destOrd="0" presId="urn:microsoft.com/office/officeart/2005/8/layout/list1"/>
    <dgm:cxn modelId="{4362D2E5-17D5-475B-BE98-5CD43AA17C83}" type="presParOf" srcId="{D4E2B5BB-7F64-46AA-990F-ABFCEDC5257B}" destId="{E2D3DE64-8676-47CB-ABCE-228228FCF212}" srcOrd="31" destOrd="0" presId="urn:microsoft.com/office/officeart/2005/8/layout/list1"/>
    <dgm:cxn modelId="{E7B2CC4E-C3C3-4082-9A52-22B7127014E9}" type="presParOf" srcId="{D4E2B5BB-7F64-46AA-990F-ABFCEDC5257B}" destId="{461058E8-93B6-40CD-BB49-99CB0DD8046A}" srcOrd="32" destOrd="0" presId="urn:microsoft.com/office/officeart/2005/8/layout/list1"/>
    <dgm:cxn modelId="{D7B5FFD7-0F07-4256-93E3-C1CC539506EF}" type="presParOf" srcId="{461058E8-93B6-40CD-BB49-99CB0DD8046A}" destId="{0678547B-9135-46B3-9FDA-749BE0C295C8}" srcOrd="0" destOrd="0" presId="urn:microsoft.com/office/officeart/2005/8/layout/list1"/>
    <dgm:cxn modelId="{EE201D66-6A57-4B06-B3BA-8C66D734C153}" type="presParOf" srcId="{461058E8-93B6-40CD-BB49-99CB0DD8046A}" destId="{6AB8CBAB-745D-4134-A996-DEF439ACAB27}" srcOrd="1" destOrd="0" presId="urn:microsoft.com/office/officeart/2005/8/layout/list1"/>
    <dgm:cxn modelId="{380FB4A0-C52B-4AA7-96A8-0F97BFC7F3F1}" type="presParOf" srcId="{D4E2B5BB-7F64-46AA-990F-ABFCEDC5257B}" destId="{55FB5F9F-A766-47DF-946C-8BB02448D43C}" srcOrd="33" destOrd="0" presId="urn:microsoft.com/office/officeart/2005/8/layout/list1"/>
    <dgm:cxn modelId="{0EEDE657-6618-4CFF-9644-0D7272F56BA3}" type="presParOf" srcId="{D4E2B5BB-7F64-46AA-990F-ABFCEDC5257B}" destId="{DD5D9D4F-7C1C-477E-B89C-CB76C62C7F94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C9DD8F-F2BA-4486-9DEC-BD9C5C98ACED}">
      <dsp:nvSpPr>
        <dsp:cNvPr id="0" name=""/>
        <dsp:cNvSpPr/>
      </dsp:nvSpPr>
      <dsp:spPr>
        <a:xfrm>
          <a:off x="0" y="328911"/>
          <a:ext cx="6858048" cy="1984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BF76C-0DDC-45FD-A052-BD0FF47FB87A}">
      <dsp:nvSpPr>
        <dsp:cNvPr id="0" name=""/>
        <dsp:cNvSpPr/>
      </dsp:nvSpPr>
      <dsp:spPr>
        <a:xfrm>
          <a:off x="258472" y="119677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chemeClr val="tx1"/>
              </a:solidFill>
            </a:rPr>
            <a:t>Використання</a:t>
          </a:r>
          <a:r>
            <a:rPr lang="ru-RU" sz="2000" b="1" i="1" kern="1200" dirty="0" smtClean="0">
              <a:solidFill>
                <a:schemeClr val="tx1"/>
              </a:solidFill>
            </a:rPr>
            <a:t> </a:t>
          </a:r>
          <a:r>
            <a:rPr lang="ru-RU" sz="2000" b="1" i="1" kern="1200" dirty="0" err="1">
              <a:solidFill>
                <a:schemeClr val="tx1"/>
              </a:solidFill>
            </a:rPr>
            <a:t>мережі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 err="1" smtClean="0">
              <a:solidFill>
                <a:schemeClr val="tx1"/>
              </a:solidFill>
            </a:rPr>
            <a:t>Інтернет</a:t>
          </a:r>
          <a:r>
            <a:rPr lang="ru-RU" sz="2000" b="1" i="1" kern="1200" dirty="0" smtClean="0">
              <a:solidFill>
                <a:schemeClr val="tx1"/>
              </a:solidFill>
            </a:rPr>
            <a:t> </a:t>
          </a:r>
          <a:r>
            <a:rPr lang="ru-RU" sz="2000" b="1" i="1" kern="1200" dirty="0">
              <a:solidFill>
                <a:schemeClr val="tx1"/>
              </a:solidFill>
            </a:rPr>
            <a:t/>
          </a:r>
          <a:br>
            <a:rPr lang="ru-RU" sz="2000" b="1" i="1" kern="1200" dirty="0">
              <a:solidFill>
                <a:schemeClr val="tx1"/>
              </a:solidFill>
            </a:rPr>
          </a:br>
          <a:endParaRPr lang="ru-RU" sz="2000" b="1" i="1" kern="1200" dirty="0">
            <a:solidFill>
              <a:schemeClr val="tx1"/>
            </a:solidFill>
          </a:endParaRPr>
        </a:p>
      </dsp:txBody>
      <dsp:txXfrm>
        <a:off x="258472" y="119677"/>
        <a:ext cx="6529873" cy="383760"/>
      </dsp:txXfrm>
    </dsp:sp>
    <dsp:sp modelId="{2E354A9E-A13B-4635-815B-ACD6A2256673}">
      <dsp:nvSpPr>
        <dsp:cNvPr id="0" name=""/>
        <dsp:cNvSpPr/>
      </dsp:nvSpPr>
      <dsp:spPr>
        <a:xfrm>
          <a:off x="0" y="789464"/>
          <a:ext cx="6858048" cy="2518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31610"/>
              <a:satOff val="1922"/>
              <a:lumOff val="-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CA5B0-BB20-46AE-9B8A-CAA7F42A3C02}">
      <dsp:nvSpPr>
        <dsp:cNvPr id="0" name=""/>
        <dsp:cNvSpPr/>
      </dsp:nvSpPr>
      <dsp:spPr>
        <a:xfrm>
          <a:off x="285751" y="682790"/>
          <a:ext cx="6544429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>
              <a:solidFill>
                <a:schemeClr val="tx1"/>
              </a:solidFill>
            </a:rPr>
            <a:t>Підготовка</a:t>
          </a:r>
          <a:r>
            <a:rPr lang="ru-RU" sz="2000" b="1" i="1" kern="1200" dirty="0">
              <a:solidFill>
                <a:schemeClr val="tx1"/>
              </a:solidFill>
            </a:rPr>
            <a:t> до </a:t>
          </a:r>
          <a:r>
            <a:rPr lang="ru-RU" sz="2000" b="1" i="1" kern="1200" dirty="0" err="1">
              <a:solidFill>
                <a:schemeClr val="tx1"/>
              </a:solidFill>
            </a:rPr>
            <a:t>олімпіади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285751" y="682790"/>
        <a:ext cx="6544429" cy="383760"/>
      </dsp:txXfrm>
    </dsp:sp>
    <dsp:sp modelId="{9722A078-52E3-4A98-81AD-CDAA322F42F6}">
      <dsp:nvSpPr>
        <dsp:cNvPr id="0" name=""/>
        <dsp:cNvSpPr/>
      </dsp:nvSpPr>
      <dsp:spPr>
        <a:xfrm>
          <a:off x="0" y="1303370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63219"/>
              <a:satOff val="3845"/>
              <a:lumOff val="-2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A1175-87C7-41E7-8C25-7FFD23210490}">
      <dsp:nvSpPr>
        <dsp:cNvPr id="0" name=""/>
        <dsp:cNvSpPr/>
      </dsp:nvSpPr>
      <dsp:spPr>
        <a:xfrm>
          <a:off x="311729" y="1208589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1"/>
              </a:solidFill>
            </a:rPr>
            <a:t>Робота з інтерактивними картами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11729" y="1208589"/>
        <a:ext cx="6529873" cy="383760"/>
      </dsp:txXfrm>
    </dsp:sp>
    <dsp:sp modelId="{6287D308-D4FE-4D7A-84D0-14B8E520ED2E}">
      <dsp:nvSpPr>
        <dsp:cNvPr id="0" name=""/>
        <dsp:cNvSpPr/>
      </dsp:nvSpPr>
      <dsp:spPr>
        <a:xfrm>
          <a:off x="0" y="1893050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94829"/>
              <a:satOff val="5767"/>
              <a:lumOff val="-3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EEDD0-592F-4F91-86C6-0EEA7207F7B2}">
      <dsp:nvSpPr>
        <dsp:cNvPr id="0" name=""/>
        <dsp:cNvSpPr/>
      </dsp:nvSpPr>
      <dsp:spPr>
        <a:xfrm>
          <a:off x="311729" y="1750326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>
              <a:solidFill>
                <a:schemeClr val="tx1"/>
              </a:solidFill>
            </a:rPr>
            <a:t>Розробки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 err="1">
              <a:solidFill>
                <a:schemeClr val="tx1"/>
              </a:solidFill>
            </a:rPr>
            <a:t>презентацій</a:t>
          </a:r>
          <a:r>
            <a:rPr lang="ru-RU" sz="2000" b="1" i="1" kern="1200" dirty="0">
              <a:solidFill>
                <a:schemeClr val="tx1"/>
              </a:solidFill>
            </a:rPr>
            <a:t>, </a:t>
          </a:r>
          <a:r>
            <a:rPr lang="ru-RU" sz="2000" b="1" i="1" kern="1200" dirty="0" err="1" smtClean="0">
              <a:solidFill>
                <a:schemeClr val="tx1"/>
              </a:solidFill>
            </a:rPr>
            <a:t>проектів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11729" y="1750326"/>
        <a:ext cx="6529873" cy="383760"/>
      </dsp:txXfrm>
    </dsp:sp>
    <dsp:sp modelId="{510C3049-9F43-4F23-9948-760D3A5BCAB3}">
      <dsp:nvSpPr>
        <dsp:cNvPr id="0" name=""/>
        <dsp:cNvSpPr/>
      </dsp:nvSpPr>
      <dsp:spPr>
        <a:xfrm>
          <a:off x="0" y="2462786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26439"/>
              <a:satOff val="7689"/>
              <a:lumOff val="-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C2F2F-95D2-4254-B3DC-9F0060BCE7D7}">
      <dsp:nvSpPr>
        <dsp:cNvPr id="0" name=""/>
        <dsp:cNvSpPr/>
      </dsp:nvSpPr>
      <dsp:spPr>
        <a:xfrm>
          <a:off x="311729" y="2369456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chemeClr val="tx1"/>
              </a:solidFill>
            </a:rPr>
            <a:t>Робота </a:t>
          </a:r>
          <a:r>
            <a:rPr lang="ru-RU" sz="2000" b="1" i="1" kern="1200" dirty="0" err="1">
              <a:solidFill>
                <a:schemeClr val="tx1"/>
              </a:solidFill>
            </a:rPr>
            <a:t>з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 err="1">
              <a:solidFill>
                <a:schemeClr val="tx1"/>
              </a:solidFill>
            </a:rPr>
            <a:t>електронними</a:t>
          </a:r>
          <a:r>
            <a:rPr lang="ru-RU" sz="2000" b="1" i="1" kern="1200" dirty="0">
              <a:solidFill>
                <a:schemeClr val="tx1"/>
              </a:solidFill>
            </a:rPr>
            <a:t> книгами </a:t>
          </a:r>
        </a:p>
      </dsp:txBody>
      <dsp:txXfrm>
        <a:off x="311729" y="2369456"/>
        <a:ext cx="6529873" cy="383760"/>
      </dsp:txXfrm>
    </dsp:sp>
    <dsp:sp modelId="{72C36112-BB41-4069-A016-B7C208484BA6}">
      <dsp:nvSpPr>
        <dsp:cNvPr id="0" name=""/>
        <dsp:cNvSpPr/>
      </dsp:nvSpPr>
      <dsp:spPr>
        <a:xfrm>
          <a:off x="0" y="3072410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58049"/>
              <a:satOff val="9611"/>
              <a:lumOff val="-6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4255F-8529-474D-9AAC-290C6EC9F5F6}">
      <dsp:nvSpPr>
        <dsp:cNvPr id="0" name=""/>
        <dsp:cNvSpPr/>
      </dsp:nvSpPr>
      <dsp:spPr>
        <a:xfrm>
          <a:off x="327833" y="2880530"/>
          <a:ext cx="6524810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>
              <a:solidFill>
                <a:schemeClr val="tx1"/>
              </a:solidFill>
            </a:rPr>
            <a:t>Розробка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 err="1">
              <a:solidFill>
                <a:schemeClr val="tx1"/>
              </a:solidFill>
            </a:rPr>
            <a:t>анімації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7833" y="2880530"/>
        <a:ext cx="6524810" cy="383760"/>
      </dsp:txXfrm>
    </dsp:sp>
    <dsp:sp modelId="{C85F1D0B-CC51-4838-B5EF-A0599B7B9997}">
      <dsp:nvSpPr>
        <dsp:cNvPr id="0" name=""/>
        <dsp:cNvSpPr/>
      </dsp:nvSpPr>
      <dsp:spPr>
        <a:xfrm>
          <a:off x="0" y="3662090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89658"/>
              <a:satOff val="11534"/>
              <a:lumOff val="-7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CD29-2DBC-40BA-9CB6-911FB1C58C85}">
      <dsp:nvSpPr>
        <dsp:cNvPr id="0" name=""/>
        <dsp:cNvSpPr/>
      </dsp:nvSpPr>
      <dsp:spPr>
        <a:xfrm>
          <a:off x="326493" y="3470210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>
              <a:solidFill>
                <a:schemeClr val="tx1"/>
              </a:solidFill>
            </a:rPr>
            <a:t>Робота з ППЗ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6493" y="3470210"/>
        <a:ext cx="6529873" cy="383760"/>
      </dsp:txXfrm>
    </dsp:sp>
    <dsp:sp modelId="{A4C91321-E763-4209-9F67-0FB58B2CCEFE}">
      <dsp:nvSpPr>
        <dsp:cNvPr id="0" name=""/>
        <dsp:cNvSpPr/>
      </dsp:nvSpPr>
      <dsp:spPr>
        <a:xfrm>
          <a:off x="0" y="4251770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21268"/>
              <a:satOff val="13456"/>
              <a:lumOff val="-8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F0D7E-4784-407F-817C-0467586BBD6B}">
      <dsp:nvSpPr>
        <dsp:cNvPr id="0" name=""/>
        <dsp:cNvSpPr/>
      </dsp:nvSpPr>
      <dsp:spPr>
        <a:xfrm>
          <a:off x="311729" y="4072059"/>
          <a:ext cx="6529873" cy="3837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chemeClr val="tx1"/>
              </a:solidFill>
            </a:rPr>
            <a:t>Виконання</a:t>
          </a:r>
          <a:r>
            <a:rPr lang="ru-RU" sz="2000" b="1" i="1" kern="1200" dirty="0" smtClean="0">
              <a:solidFill>
                <a:schemeClr val="tx1"/>
              </a:solidFill>
            </a:rPr>
            <a:t> </a:t>
          </a:r>
          <a:r>
            <a:rPr lang="ru-RU" sz="2000" b="1" i="1" kern="1200" dirty="0" err="1" smtClean="0">
              <a:solidFill>
                <a:schemeClr val="tx1"/>
              </a:solidFill>
            </a:rPr>
            <a:t>тестових</a:t>
          </a:r>
          <a:r>
            <a:rPr lang="ru-RU" sz="2000" b="1" i="1" kern="1200" dirty="0" smtClean="0">
              <a:solidFill>
                <a:schemeClr val="tx1"/>
              </a:solidFill>
            </a:rPr>
            <a:t> </a:t>
          </a:r>
          <a:r>
            <a:rPr lang="ru-RU" sz="2000" b="1" i="1" kern="1200" dirty="0" err="1" smtClean="0">
              <a:solidFill>
                <a:schemeClr val="tx1"/>
              </a:solidFill>
            </a:rPr>
            <a:t>завдань</a:t>
          </a:r>
          <a:r>
            <a:rPr lang="ru-RU" sz="2000" b="1" i="1" kern="1200" dirty="0" smtClean="0">
              <a:solidFill>
                <a:schemeClr val="tx1"/>
              </a:solidFill>
            </a:rPr>
            <a:t> на </a:t>
          </a:r>
          <a:r>
            <a:rPr lang="ru-RU" sz="2000" b="1" i="1" kern="1200" smtClean="0">
              <a:solidFill>
                <a:schemeClr val="tx1"/>
              </a:solidFill>
            </a:rPr>
            <a:t>комп'ютері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11729" y="4072059"/>
        <a:ext cx="6529873" cy="383760"/>
      </dsp:txXfrm>
    </dsp:sp>
    <dsp:sp modelId="{DD5D9D4F-7C1C-477E-B89C-CB76C62C7F94}">
      <dsp:nvSpPr>
        <dsp:cNvPr id="0" name=""/>
        <dsp:cNvSpPr/>
      </dsp:nvSpPr>
      <dsp:spPr>
        <a:xfrm>
          <a:off x="0" y="5083695"/>
          <a:ext cx="685804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52878"/>
              <a:satOff val="15378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8CBAB-745D-4134-A996-DEF439ACAB27}">
      <dsp:nvSpPr>
        <dsp:cNvPr id="0" name=""/>
        <dsp:cNvSpPr/>
      </dsp:nvSpPr>
      <dsp:spPr>
        <a:xfrm>
          <a:off x="328174" y="4736580"/>
          <a:ext cx="6529873" cy="626004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3" tIns="0" rIns="1814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chemeClr val="tx1"/>
              </a:solidFill>
            </a:rPr>
            <a:t>Демонстрація</a:t>
          </a:r>
          <a:r>
            <a:rPr lang="ru-RU" sz="2000" b="1" i="1" kern="1200" dirty="0" smtClean="0">
              <a:solidFill>
                <a:schemeClr val="tx1"/>
              </a:solidFill>
            </a:rPr>
            <a:t> схем, </a:t>
          </a:r>
          <a:r>
            <a:rPr lang="ru-RU" sz="2000" b="1" i="1" kern="1200" dirty="0" err="1" smtClean="0">
              <a:solidFill>
                <a:schemeClr val="tx1"/>
              </a:solidFill>
            </a:rPr>
            <a:t>слайдів</a:t>
          </a:r>
          <a:r>
            <a:rPr lang="ru-RU" sz="2000" b="1" i="1" kern="1200" dirty="0" smtClean="0">
              <a:solidFill>
                <a:schemeClr val="tx1"/>
              </a:solidFill>
            </a:rPr>
            <a:t>, карт, </a:t>
          </a:r>
          <a:r>
            <a:rPr lang="ru-RU" sz="2000" b="1" i="1" kern="1200" dirty="0" err="1" smtClean="0">
              <a:solidFill>
                <a:schemeClr val="tx1"/>
              </a:solidFill>
            </a:rPr>
            <a:t>фотографій</a:t>
          </a:r>
          <a:r>
            <a:rPr lang="ru-RU" sz="2000" b="1" i="1" kern="1200" dirty="0" smtClean="0">
              <a:solidFill>
                <a:schemeClr val="tx1"/>
              </a:solidFill>
            </a:rPr>
            <a:t>, </a:t>
          </a:r>
          <a:r>
            <a:rPr lang="ru-RU" sz="2000" b="1" i="1" kern="1200" dirty="0" err="1" smtClean="0">
              <a:solidFill>
                <a:schemeClr val="tx1"/>
              </a:solidFill>
            </a:rPr>
            <a:t>графіків</a:t>
          </a:r>
          <a:r>
            <a:rPr lang="ru-RU" sz="2000" b="1" i="1" kern="1200" dirty="0" smtClean="0">
              <a:solidFill>
                <a:schemeClr val="tx1"/>
              </a:solidFill>
            </a:rPr>
            <a:t>, </a:t>
          </a:r>
          <a:r>
            <a:rPr lang="ru-RU" sz="2000" b="1" i="1" kern="1200" dirty="0" err="1" smtClean="0">
              <a:solidFill>
                <a:schemeClr val="tx1"/>
              </a:solidFill>
            </a:rPr>
            <a:t>діаграм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8174" y="4736580"/>
        <a:ext cx="6529873" cy="62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CAD47-F78B-4635-808D-38F021CF2A6A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9C414-28B8-4ED5-8DCC-BAA6C1AE8722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4BDE0-C07C-4674-9D46-0B33457F9F7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14.06.2019</a:t>
            </a:fld>
            <a:endParaRPr lang="uk-UA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786" y="142852"/>
            <a:ext cx="778674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i="1" dirty="0" err="1">
                <a:ln w="11430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glow rad="101600">
                    <a:srgbClr val="17AAB9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nglish Rose" pitchFamily="2" charset="0"/>
              </a:rPr>
              <a:t>Портфоліо</a:t>
            </a:r>
            <a:endParaRPr lang="uk-UA" sz="5400" b="1" i="1" dirty="0">
              <a:ln w="11430">
                <a:solidFill>
                  <a:srgbClr val="7030A0"/>
                </a:solidFill>
              </a:ln>
              <a:solidFill>
                <a:srgbClr val="FFFF00"/>
              </a:solidFill>
              <a:effectLst>
                <a:glow rad="101600">
                  <a:srgbClr val="17AAB9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nglish Rose" pitchFamily="2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0" y="2143116"/>
            <a:ext cx="9144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b="1" i="1" dirty="0" err="1" smtClean="0">
                <a:ln w="11430"/>
                <a:solidFill>
                  <a:srgbClr val="00B050"/>
                </a:solidFill>
                <a:latin typeface="Century" pitchFamily="18" charset="0"/>
              </a:rPr>
              <a:t>КЗ</a:t>
            </a:r>
            <a:r>
              <a:rPr lang="uk-UA" sz="3500" b="1" i="1" dirty="0" smtClean="0">
                <a:ln w="11430"/>
                <a:solidFill>
                  <a:srgbClr val="00B050"/>
                </a:solidFill>
                <a:latin typeface="Century" pitchFamily="18" charset="0"/>
              </a:rPr>
              <a:t>  </a:t>
            </a:r>
            <a:r>
              <a:rPr lang="uk-UA" sz="3500" b="1" i="1" dirty="0" err="1" smtClean="0">
                <a:ln w="11430"/>
                <a:solidFill>
                  <a:srgbClr val="00B050"/>
                </a:solidFill>
                <a:latin typeface="Century" pitchFamily="18" charset="0"/>
              </a:rPr>
              <a:t>“Малобілозерська</a:t>
            </a:r>
            <a:r>
              <a:rPr lang="uk-UA" sz="3500" b="1" i="1" dirty="0" smtClean="0">
                <a:ln w="11430"/>
                <a:solidFill>
                  <a:srgbClr val="00B050"/>
                </a:solidFill>
                <a:latin typeface="Century" pitchFamily="18" charset="0"/>
              </a:rPr>
              <a:t> ЗОШ І-ІІ </a:t>
            </a:r>
            <a:r>
              <a:rPr lang="uk-UA" sz="3500" b="1" i="1" dirty="0" err="1" smtClean="0">
                <a:ln w="11430"/>
                <a:solidFill>
                  <a:srgbClr val="00B050"/>
                </a:solidFill>
                <a:latin typeface="Century" pitchFamily="18" charset="0"/>
              </a:rPr>
              <a:t>ступенів”</a:t>
            </a:r>
            <a:endParaRPr lang="ru-RU" sz="3500" dirty="0">
              <a:solidFill>
                <a:srgbClr val="00B050"/>
              </a:solidFill>
            </a:endParaRPr>
          </a:p>
        </p:txBody>
      </p:sp>
      <p:pic>
        <p:nvPicPr>
          <p:cNvPr id="10" name="Місце для вмісту 3" descr="E:\Новая папка\DSC_1440.JPG"/>
          <p:cNvPicPr>
            <a:picLocks/>
          </p:cNvPicPr>
          <p:nvPr/>
        </p:nvPicPr>
        <p:blipFill>
          <a:blip r:embed="rId2" cstate="print"/>
          <a:srcRect b="20467"/>
          <a:stretch>
            <a:fillRect/>
          </a:stretch>
        </p:blipFill>
        <p:spPr bwMode="auto">
          <a:xfrm>
            <a:off x="1643042" y="2857496"/>
            <a:ext cx="600079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type="ctrTitle"/>
          </p:nvPr>
        </p:nvSpPr>
        <p:spPr>
          <a:xfrm>
            <a:off x="214282" y="1428736"/>
            <a:ext cx="9144000" cy="5000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b="1" i="1" dirty="0" smtClean="0">
                <a:ln w="11430">
                  <a:solidFill>
                    <a:srgbClr val="B0209B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Вчителя  географії</a:t>
            </a:r>
            <a:br>
              <a:rPr lang="uk-UA" b="1" i="1" dirty="0" smtClean="0">
                <a:ln w="11430">
                  <a:solidFill>
                    <a:srgbClr val="B0209B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r>
              <a:rPr lang="uk-UA" b="1" i="1" dirty="0" smtClean="0">
                <a:ln w="11430">
                  <a:solidFill>
                    <a:srgbClr val="B0209B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uk-UA" b="1" i="1" dirty="0" smtClean="0">
                <a:ln w="11430">
                  <a:solidFill>
                    <a:srgbClr val="B0209B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r>
              <a:rPr lang="uk-UA" b="1" i="1" dirty="0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uk-UA" b="1" i="1" dirty="0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endParaRPr lang="uk-UA" b="1" i="1" dirty="0" smtClean="0">
              <a:ln w="11430">
                <a:solidFill>
                  <a:srgbClr val="00B05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7158" y="285728"/>
            <a:ext cx="850112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i="1" spc="50" dirty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Педагогічні програмні засоби та  навчальні програми</a:t>
            </a:r>
            <a:endParaRPr lang="ru-RU" sz="4000" b="1" i="1" spc="50" dirty="0">
              <a:ln w="11430">
                <a:solidFill>
                  <a:srgbClr val="C0000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27" name="Рисунок 8"/>
          <p:cNvPicPr>
            <a:picLocks noChangeAspect="1" noChangeArrowheads="1"/>
          </p:cNvPicPr>
          <p:nvPr/>
        </p:nvPicPr>
        <p:blipFill>
          <a:blip r:embed="rId2" cstate="print"/>
          <a:srcRect l="30589" t="29861" r="30165" b="28885"/>
          <a:stretch>
            <a:fillRect/>
          </a:stretch>
        </p:blipFill>
        <p:spPr bwMode="auto">
          <a:xfrm>
            <a:off x="5868144" y="4797152"/>
            <a:ext cx="2528342" cy="183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t="32325" b="32271"/>
          <a:stretch>
            <a:fillRect/>
          </a:stretch>
        </p:blipFill>
        <p:spPr bwMode="auto">
          <a:xfrm>
            <a:off x="2286000" y="1571625"/>
            <a:ext cx="4951413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Рисунок 7"/>
          <p:cNvPicPr>
            <a:picLocks noChangeAspect="1" noChangeArrowheads="1"/>
          </p:cNvPicPr>
          <p:nvPr/>
        </p:nvPicPr>
        <p:blipFill>
          <a:blip r:embed="rId4" cstate="print"/>
          <a:srcRect l="41774" t="3387" r="6441" b="37500"/>
          <a:stretch>
            <a:fillRect/>
          </a:stretch>
        </p:blipFill>
        <p:spPr bwMode="auto">
          <a:xfrm>
            <a:off x="2267744" y="3284984"/>
            <a:ext cx="2996952" cy="218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7" descr="3222756_883617_549795_541654_3203134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928813"/>
            <a:ext cx="22145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6"/>
          <p:cNvPicPr>
            <a:picLocks noChangeAspect="1" noChangeArrowheads="1"/>
          </p:cNvPicPr>
          <p:nvPr/>
        </p:nvPicPr>
        <p:blipFill>
          <a:blip r:embed="rId6" cstate="print"/>
          <a:srcRect l="35783" t="15385" r="16038" b="12105"/>
          <a:stretch>
            <a:fillRect/>
          </a:stretch>
        </p:blipFill>
        <p:spPr bwMode="auto">
          <a:xfrm>
            <a:off x="6588224" y="2852936"/>
            <a:ext cx="1742454" cy="165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8080" t="16931" r="8811" b="17192"/>
          <a:stretch>
            <a:fillRect/>
          </a:stretch>
        </p:blipFill>
        <p:spPr bwMode="auto">
          <a:xfrm>
            <a:off x="857250" y="1428750"/>
            <a:ext cx="3714750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кутник 2"/>
          <p:cNvSpPr/>
          <p:nvPr/>
        </p:nvSpPr>
        <p:spPr>
          <a:xfrm>
            <a:off x="642910" y="214290"/>
            <a:ext cx="800105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i="1" spc="5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Інтерактивні </a:t>
            </a:r>
            <a:r>
              <a:rPr lang="uk-UA" sz="4000" b="1" i="1" spc="50" dirty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карти</a:t>
            </a:r>
            <a:endParaRPr lang="ru-RU" sz="4000" b="1" i="1" spc="50" dirty="0">
              <a:ln w="11430"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8272" t="8615" r="8811" b="8308"/>
          <a:stretch>
            <a:fillRect/>
          </a:stretch>
        </p:blipFill>
        <p:spPr bwMode="auto">
          <a:xfrm>
            <a:off x="5214938" y="1285875"/>
            <a:ext cx="3143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>
            <a:off x="1643042" y="3214686"/>
            <a:ext cx="195072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півкуль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5357818" y="3286124"/>
            <a:ext cx="2960874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Політична карта світу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 l="8465" t="8926" r="8426" b="8888"/>
          <a:stretch>
            <a:fillRect/>
          </a:stretch>
        </p:blipFill>
        <p:spPr bwMode="auto">
          <a:xfrm>
            <a:off x="2571750" y="3643313"/>
            <a:ext cx="41148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кутник 7"/>
          <p:cNvSpPr/>
          <p:nvPr/>
        </p:nvSpPr>
        <p:spPr>
          <a:xfrm>
            <a:off x="3143240" y="6286520"/>
            <a:ext cx="2685159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/>
                <a:solidFill>
                  <a:srgbClr val="951B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Фізична карта світу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42910" y="214290"/>
            <a:ext cx="800105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Розгадування онлайн </a:t>
            </a:r>
            <a:r>
              <a:rPr lang="uk-UA" sz="4000" b="1" i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-кросвордів</a:t>
            </a:r>
            <a:endParaRPr lang="ru-RU" sz="4000" b="1" i="1" spc="50" dirty="0">
              <a:ln w="11430"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1806" t="10256" r="22555" b="31795"/>
          <a:stretch>
            <a:fillRect/>
          </a:stretch>
        </p:blipFill>
        <p:spPr bwMode="auto">
          <a:xfrm>
            <a:off x="214282" y="2714620"/>
            <a:ext cx="464347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214282" y="1428736"/>
            <a:ext cx="4643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B0209B"/>
                </a:solidFill>
              </a:rPr>
              <a:t>«Внутрішні води</a:t>
            </a:r>
            <a:br>
              <a:rPr lang="uk-UA" sz="4000" b="1" dirty="0" smtClean="0">
                <a:solidFill>
                  <a:srgbClr val="B0209B"/>
                </a:solidFill>
              </a:rPr>
            </a:br>
            <a:r>
              <a:rPr lang="uk-UA" sz="4000" b="1" dirty="0" smtClean="0">
                <a:solidFill>
                  <a:srgbClr val="B0209B"/>
                </a:solidFill>
              </a:rPr>
              <a:t> Африки»</a:t>
            </a:r>
            <a:endParaRPr lang="ru-RU" sz="4000" dirty="0">
              <a:solidFill>
                <a:srgbClr val="B0209B"/>
              </a:solidFill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42844" y="928670"/>
            <a:ext cx="90011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блог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Сапальової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Л.І.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 навколо нас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http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://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svitnavkolonassapalova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blogspot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blog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page</a:t>
            </a:r>
            <a:r>
              <a:rPr kumimoji="0" lang="uk-UA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_5030.</a:t>
            </a:r>
            <a:r>
              <a:rPr kumimoji="0" lang="ru-RU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html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30729" t="11667" r="30729" b="30000"/>
          <a:stretch>
            <a:fillRect/>
          </a:stretch>
        </p:blipFill>
        <p:spPr bwMode="auto">
          <a:xfrm>
            <a:off x="5143504" y="2571744"/>
            <a:ext cx="3786214" cy="358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кутник 6"/>
          <p:cNvSpPr/>
          <p:nvPr/>
        </p:nvSpPr>
        <p:spPr>
          <a:xfrm>
            <a:off x="5286380" y="1643050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«Атмосфера»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sz="4400" b="1" dirty="0" smtClean="0">
                <a:solidFill>
                  <a:srgbClr val="B0209B"/>
                </a:solidFill>
              </a:rPr>
              <a:t>Євразія</a:t>
            </a:r>
            <a:r>
              <a:rPr lang="uk-UA" sz="4400" b="1" dirty="0" smtClean="0">
                <a:solidFill>
                  <a:srgbClr val="7030A0"/>
                </a:solidFill>
              </a:rPr>
              <a:t>. </a:t>
            </a:r>
            <a:r>
              <a:rPr lang="uk-UA" sz="4400" b="1" dirty="0" smtClean="0">
                <a:solidFill>
                  <a:srgbClr val="B0209B"/>
                </a:solidFill>
              </a:rPr>
              <a:t>Географічне положення.</a:t>
            </a:r>
            <a:endParaRPr lang="ru-RU" sz="4400" b="1" dirty="0">
              <a:solidFill>
                <a:srgbClr val="B0209B"/>
              </a:solidFill>
            </a:endParaRPr>
          </a:p>
        </p:txBody>
      </p:sp>
      <p:pic>
        <p:nvPicPr>
          <p:cNvPr id="4" name="Місце для вмісту 3" descr="Изображение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2917"/>
          <a:stretch>
            <a:fillRect/>
          </a:stretch>
        </p:blipFill>
        <p:spPr>
          <a:xfrm>
            <a:off x="1259632" y="1628800"/>
            <a:ext cx="3098865" cy="201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User\Рабочий стол\Изображение 021.jpg"/>
          <p:cNvPicPr>
            <a:picLocks noChangeAspect="1" noChangeArrowheads="1"/>
          </p:cNvPicPr>
          <p:nvPr/>
        </p:nvPicPr>
        <p:blipFill>
          <a:blip r:embed="rId3" cstate="print"/>
          <a:srcRect r="9615" b="17391"/>
          <a:stretch>
            <a:fillRect/>
          </a:stretch>
        </p:blipFill>
        <p:spPr bwMode="auto">
          <a:xfrm>
            <a:off x="5429256" y="3929066"/>
            <a:ext cx="3286148" cy="240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User\Рабочий стол\Изображение 033.jpg"/>
          <p:cNvPicPr>
            <a:picLocks noChangeAspect="1" noChangeArrowheads="1"/>
          </p:cNvPicPr>
          <p:nvPr/>
        </p:nvPicPr>
        <p:blipFill>
          <a:blip r:embed="rId4" cstate="print"/>
          <a:srcRect l="12810" b="23255"/>
          <a:stretch>
            <a:fillRect/>
          </a:stretch>
        </p:blipFill>
        <p:spPr bwMode="auto">
          <a:xfrm>
            <a:off x="5580112" y="1772816"/>
            <a:ext cx="2786503" cy="1929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Documents and Settings\User\Рабочий стол\Новая папка\Изображение 036.jpg"/>
          <p:cNvPicPr>
            <a:picLocks noChangeAspect="1" noChangeArrowheads="1"/>
          </p:cNvPicPr>
          <p:nvPr/>
        </p:nvPicPr>
        <p:blipFill>
          <a:blip r:embed="rId5" cstate="print"/>
          <a:srcRect l="1734" r="11531" b="17733"/>
          <a:stretch>
            <a:fillRect/>
          </a:stretch>
        </p:blipFill>
        <p:spPr bwMode="auto">
          <a:xfrm>
            <a:off x="1071538" y="3857628"/>
            <a:ext cx="3429024" cy="2263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285720" y="6273225"/>
            <a:ext cx="8643998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 гарно працювати, щоб знання добрі мати!</a:t>
            </a:r>
            <a:endParaRPr lang="uk-UA" sz="3200" b="1" i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763688" y="0"/>
            <a:ext cx="6376792" cy="620688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uk-UA" sz="8000" b="1" dirty="0" smtClean="0">
                <a:ln w="11430"/>
                <a:solidFill>
                  <a:srgbClr val="007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Відкриті уроки</a:t>
            </a:r>
            <a:endParaRPr lang="uk-UA" sz="8000" b="1" dirty="0">
              <a:ln w="11430"/>
              <a:solidFill>
                <a:srgbClr val="007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>Води суходолу 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B0209B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>Африки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>.</a:t>
            </a:r>
            <a:r>
              <a:rPr lang="uk-UA" sz="28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2800" b="1" dirty="0" smtClean="0"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</a:br>
            <a:r>
              <a:rPr lang="uk-UA" sz="28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</a:rPr>
              <a:t>Використання водних ресурсів.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00B0F0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7" name="Рисунок 6" descr="D:\ФЛЕШКА\географія\фото\відкритий урок\пп1 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714620"/>
            <a:ext cx="492922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ЛЕШКА\географія\фото\відкритий урок\пп1 007.jpg"/>
          <p:cNvPicPr/>
          <p:nvPr/>
        </p:nvPicPr>
        <p:blipFill>
          <a:blip r:embed="rId3" cstate="print"/>
          <a:srcRect l="41689"/>
          <a:stretch>
            <a:fillRect/>
          </a:stretch>
        </p:blipFill>
        <p:spPr bwMode="auto">
          <a:xfrm>
            <a:off x="500034" y="2428868"/>
            <a:ext cx="3267078" cy="4081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34794" t="19487" r="34580" b="7692"/>
          <a:stretch>
            <a:fillRect/>
          </a:stretch>
        </p:blipFill>
        <p:spPr bwMode="auto">
          <a:xfrm>
            <a:off x="285720" y="285728"/>
            <a:ext cx="121444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36238" t="19744" r="35061" b="7692"/>
          <a:stretch>
            <a:fillRect/>
          </a:stretch>
        </p:blipFill>
        <p:spPr bwMode="auto">
          <a:xfrm>
            <a:off x="7572396" y="285728"/>
            <a:ext cx="121444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27584" y="0"/>
            <a:ext cx="7786742" cy="2286016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uk-UA" sz="8000" b="1" dirty="0" smtClean="0">
                <a:ln w="11430"/>
                <a:solidFill>
                  <a:srgbClr val="007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Позакласна діяльність</a:t>
            </a:r>
            <a:endParaRPr lang="uk-UA" sz="8000" b="1" dirty="0">
              <a:ln w="11430"/>
              <a:solidFill>
                <a:srgbClr val="007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geografi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933056"/>
            <a:ext cx="2411522" cy="2421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251520" y="2636912"/>
            <a:ext cx="8674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B0209B"/>
                </a:solidFill>
                <a:effectLst/>
              </a:rPr>
              <a:t>Тижні географії</a:t>
            </a:r>
            <a:endParaRPr lang="uk-UA" sz="7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B0209B"/>
              </a:solidFill>
              <a:effectLst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21429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малюнків</a:t>
            </a:r>
            <a:br>
              <a:rPr lang="uk-UA" sz="40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4800" b="1" i="1" spc="50" dirty="0" smtClean="0">
              <a:ln w="11430">
                <a:solidFill>
                  <a:srgbClr val="FFFF0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User\Рабочий стол\фото\Изображение 052.jpg"/>
          <p:cNvPicPr/>
          <p:nvPr/>
        </p:nvPicPr>
        <p:blipFill>
          <a:blip r:embed="rId2" cstate="print"/>
          <a:srcRect l="4124" t="7576" r="2062" b="19697"/>
          <a:stretch>
            <a:fillRect/>
          </a:stretch>
        </p:blipFill>
        <p:spPr bwMode="auto">
          <a:xfrm>
            <a:off x="214282" y="1142984"/>
            <a:ext cx="87154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42910" y="214290"/>
            <a:ext cx="800105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Створення і відгадування ребусів</a:t>
            </a:r>
            <a:endParaRPr lang="ru-RU" sz="4000" b="1" i="1" spc="50" dirty="0">
              <a:ln w="11430"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C:\Documents and Settings\User\Рабочий стол\ребуси\13-018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000240"/>
            <a:ext cx="3357586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3276" t="56532" r="21285" b="14919"/>
          <a:stretch>
            <a:fillRect/>
          </a:stretch>
        </p:blipFill>
        <p:spPr bwMode="auto">
          <a:xfrm>
            <a:off x="3214678" y="4857760"/>
            <a:ext cx="5642833" cy="180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414340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26596" t="36441" r="23050" b="34463"/>
          <a:stretch>
            <a:fillRect/>
          </a:stretch>
        </p:blipFill>
        <p:spPr bwMode="auto">
          <a:xfrm>
            <a:off x="428596" y="1000108"/>
            <a:ext cx="457203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642910" y="214291"/>
            <a:ext cx="8001056" cy="707886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dale Mono" pitchFamily="49" charset="0"/>
              </a:rPr>
              <a:t>Створення </a:t>
            </a:r>
            <a:r>
              <a:rPr lang="uk-UA" sz="4000" b="1" i="1" spc="50" dirty="0" err="1" smtClean="0">
                <a:ln w="11430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dale Mono" pitchFamily="49" charset="0"/>
              </a:rPr>
              <a:t>фотоколажів</a:t>
            </a:r>
            <a:endParaRPr lang="ru-RU" sz="4000" b="1" i="1" spc="50" dirty="0">
              <a:ln w="11430"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dale Mono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0000" r="27604" b="29166"/>
          <a:stretch>
            <a:fillRect/>
          </a:stretch>
        </p:blipFill>
        <p:spPr bwMode="auto">
          <a:xfrm>
            <a:off x="539552" y="1340768"/>
            <a:ext cx="2592288" cy="186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4375" t="19999" r="34375" b="13333"/>
          <a:stretch>
            <a:fillRect/>
          </a:stretch>
        </p:blipFill>
        <p:spPr bwMode="auto">
          <a:xfrm>
            <a:off x="3563888" y="1916832"/>
            <a:ext cx="23222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20833" t="22500" r="20312" b="9166"/>
          <a:stretch>
            <a:fillRect/>
          </a:stretch>
        </p:blipFill>
        <p:spPr bwMode="auto">
          <a:xfrm>
            <a:off x="6228184" y="4365104"/>
            <a:ext cx="2557548" cy="185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20833" t="20833" r="20833" b="10000"/>
          <a:stretch>
            <a:fillRect/>
          </a:stretch>
        </p:blipFill>
        <p:spPr bwMode="auto">
          <a:xfrm>
            <a:off x="467544" y="4005064"/>
            <a:ext cx="291502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20833" t="20833" r="20312" b="10000"/>
          <a:stretch>
            <a:fillRect/>
          </a:stretch>
        </p:blipFill>
        <p:spPr bwMode="auto">
          <a:xfrm>
            <a:off x="6228184" y="1268760"/>
            <a:ext cx="2739154" cy="20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71736" y="214290"/>
            <a:ext cx="3922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Виховний захід</a:t>
            </a:r>
            <a:endParaRPr lang="uk-UA" sz="4400" b="1" i="1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E:\Нова Таврія\тиждень географії\виховний захід Планета Земля-наш спільний ді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500594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E:\Нова Таврія\тиждень географії\захід для учнів 2-3 класу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000504"/>
            <a:ext cx="450059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Вертикальний сувій 4"/>
          <p:cNvSpPr/>
          <p:nvPr/>
        </p:nvSpPr>
        <p:spPr>
          <a:xfrm>
            <a:off x="5072066" y="1000108"/>
            <a:ext cx="3714776" cy="2821781"/>
          </a:xfrm>
          <a:prstGeom prst="vertic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Планета</a:t>
            </a:r>
            <a:br>
              <a:rPr lang="uk-UA" sz="3600" b="1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600" b="1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600" b="1" i="1" dirty="0" err="1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Земля-</a:t>
            </a:r>
            <a:r>
              <a:rPr lang="uk-UA" sz="3600" b="1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600" b="1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3600" b="1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600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 </a:t>
            </a:r>
            <a:br>
              <a:rPr lang="uk-UA" sz="3600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600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спільний дім!</a:t>
            </a:r>
            <a:endParaRPr lang="uk-UA" sz="3600" b="1" i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B0209B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фотографии\моє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2274647" cy="3159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кутник 5"/>
          <p:cNvSpPr/>
          <p:nvPr/>
        </p:nvSpPr>
        <p:spPr>
          <a:xfrm>
            <a:off x="357158" y="1285860"/>
            <a:ext cx="8429684" cy="759559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7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Грицуля   Антоніна Григорівна</a:t>
            </a:r>
            <a:endParaRPr lang="uk-UA" sz="4800" b="1" dirty="0">
              <a:ln w="11430"/>
              <a:solidFill>
                <a:srgbClr val="007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42844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Візитна картка</a:t>
            </a:r>
            <a:endParaRPr lang="ru-RU" sz="7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9933FF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928926" y="2857496"/>
            <a:ext cx="592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3200" b="1" dirty="0" smtClean="0">
                <a:solidFill>
                  <a:srgbClr val="008000"/>
                </a:solidFill>
                <a:latin typeface="Calibri" pitchFamily="34" charset="0"/>
                <a:cs typeface="Arial" charset="0"/>
              </a:rPr>
              <a:t>Категорія: </a:t>
            </a:r>
            <a:r>
              <a:rPr lang="uk-UA" altLang="ru-RU" sz="3200" dirty="0" smtClean="0">
                <a:latin typeface="Calibri" pitchFamily="34" charset="0"/>
                <a:cs typeface="Arial" charset="0"/>
              </a:rPr>
              <a:t>спеціаліст вищої категорії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2987824" y="4214818"/>
            <a:ext cx="524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3200" b="1" dirty="0" smtClean="0">
                <a:solidFill>
                  <a:srgbClr val="008000"/>
                </a:solidFill>
                <a:latin typeface="Calibri" pitchFamily="34" charset="0"/>
                <a:cs typeface="Arial" charset="0"/>
              </a:rPr>
              <a:t>Педагогічний стаж: </a:t>
            </a:r>
            <a:r>
              <a:rPr lang="uk-UA" altLang="ru-RU" sz="3200" dirty="0" smtClean="0">
                <a:latin typeface="Calibri" pitchFamily="34" charset="0"/>
                <a:cs typeface="Arial" charset="0"/>
              </a:rPr>
              <a:t>23  роки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928926" y="0"/>
            <a:ext cx="4223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Гра-змагання</a:t>
            </a:r>
            <a:endParaRPr lang="uk-UA" sz="5400" i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 descr="C:\Documents and Settings\User\Рабочий стол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4000528" cy="299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:\ФЛЕШКА\географія\ТИЖНІ ГЕОГРАФІЇ\тиждень географії 2016-2017 н.р\фото заходу\ZK95Ee2u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3248"/>
            <a:ext cx="4357718" cy="326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ий сувій 5"/>
          <p:cNvSpPr/>
          <p:nvPr/>
        </p:nvSpPr>
        <p:spPr>
          <a:xfrm>
            <a:off x="4286248" y="1000108"/>
            <a:ext cx="4643470" cy="1857388"/>
          </a:xfrm>
          <a:prstGeom prst="horizontalScroll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4400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Свистати всіх нагору!</a:t>
            </a:r>
            <a:endParaRPr lang="uk-UA" sz="4400" i="1" dirty="0">
              <a:ln w="18415" cmpd="sng">
                <a:solidFill>
                  <a:srgbClr val="B0209B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00298" y="0"/>
            <a:ext cx="4741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Гра-змагання</a:t>
            </a:r>
            <a:endParaRPr lang="uk-UA" sz="6000" i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C:\Documents and Settings\User\Рабочий стол\фото\Изображение 0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2643206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фото\Изображение 0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285860"/>
            <a:ext cx="271464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фото\Изображение 1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4268790" cy="3220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User\Рабочий стол\фото\Изображение 0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2786082" cy="201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Горизонтальний сувій 10"/>
          <p:cNvSpPr/>
          <p:nvPr/>
        </p:nvSpPr>
        <p:spPr>
          <a:xfrm>
            <a:off x="251520" y="4077072"/>
            <a:ext cx="3672408" cy="1938992"/>
          </a:xfrm>
          <a:prstGeom prst="horizontalScroll">
            <a:avLst/>
          </a:prstGeom>
          <a:solidFill>
            <a:srgbClr val="FFFF00"/>
          </a:solidFill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uk-UA" sz="40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слідах </a:t>
            </a:r>
            <a:br>
              <a:rPr lang="uk-UA" sz="40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40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B0209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географічних знань!</a:t>
            </a:r>
            <a:endParaRPr lang="uk-UA" sz="4000" i="1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B0209B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14480" y="285728"/>
            <a:ext cx="61750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i="1" dirty="0" err="1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Мої</a:t>
            </a:r>
            <a:r>
              <a:rPr lang="ru-RU" sz="6600" b="1" i="1" dirty="0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6600" b="1" i="1" dirty="0" err="1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досягнення</a:t>
            </a:r>
            <a:r>
              <a:rPr lang="ru-RU" sz="6600" b="1" i="1" dirty="0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Рисунок 2" descr="C:\Documents and Settings\User\Мои документы\IMG_20170712_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736"/>
            <a:ext cx="37862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Мои документы\IMG_20170816_0001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034" y="1428736"/>
            <a:ext cx="3714776" cy="524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28662" y="857232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Для вчителів географії</a:t>
            </a: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285720" y="1357298"/>
            <a:ext cx="8501122" cy="1464231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i="1" dirty="0" err="1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“Впровадження</a:t>
            </a:r>
            <a:r>
              <a:rPr lang="uk-UA" sz="40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ІКТ</a:t>
            </a:r>
            <a:br>
              <a:rPr lang="uk-UA" sz="40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40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процесі вивчення географії». </a:t>
            </a:r>
            <a:endParaRPr lang="ru-RU" sz="40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i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Проведення майстер - класу</a:t>
            </a:r>
            <a:endParaRPr lang="uk-UA" sz="5400" b="1" i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D:\ФЛЕШКА\географія\фото районного семінару\Изображение 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40719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1436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28575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26.10.2017 р.</a:t>
            </a:r>
            <a:endParaRPr lang="ru-RU" sz="4000" b="1" dirty="0">
              <a:ln w="28575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" name="Рисунок 9" descr="D:\ФЛЕШКА\географія\фото районного семінару\Изображение 0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000372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43240" y="142852"/>
            <a:ext cx="31874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b="1" i="1" dirty="0" err="1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Публікації</a:t>
            </a:r>
            <a:endParaRPr lang="ru-RU" sz="5400" b="1" i="1" dirty="0" smtClean="0">
              <a:ln w="11430"/>
              <a:solidFill>
                <a:srgbClr val="B020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i="1" dirty="0"/>
          </a:p>
        </p:txBody>
      </p:sp>
      <p:pic>
        <p:nvPicPr>
          <p:cNvPr id="4" name="Рисунок 3" descr="C:\Documents and Settings\User\Рабочий стол\Опис досвіду Грицулі А.Г\Публікації\сертифікати публікацій\географі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340768"/>
            <a:ext cx="264320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User\Рабочий стол\Сертифікат-2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Сертифікат-21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764704"/>
            <a:ext cx="20162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Опис і презентація досвіду оновлена\загальні відомості про вчителя\Публікації\сертифікати публікацій\географія 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789040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Опис і презентація досвіду оновлена\загальні відомості про вчителя\Публікації\сертифікати публікацій\географія 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861048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14546" y="142852"/>
            <a:ext cx="6786610" cy="928694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defRPr/>
            </a:pPr>
            <a:r>
              <a:rPr lang="uk-UA" sz="8000" b="1" dirty="0" smtClean="0">
                <a:ln w="11430"/>
                <a:solidFill>
                  <a:srgbClr val="007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Краєзнавча робота</a:t>
            </a:r>
            <a:endParaRPr lang="uk-UA" sz="8000" b="1" dirty="0">
              <a:ln w="11430"/>
              <a:solidFill>
                <a:srgbClr val="007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071670" y="1357298"/>
            <a:ext cx="685804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cap="none" spc="0" dirty="0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Екскурсії</a:t>
            </a:r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це одне із моїх захоплень.</a:t>
            </a:r>
            <a:endParaRPr lang="ru-RU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J:\фото Асканія -Нова\Изображение 0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143116"/>
            <a:ext cx="3143272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58" y="1857364"/>
            <a:ext cx="5214942" cy="1431429"/>
          </a:xfrm>
          <a:prstGeom prst="horizontalScroll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Біосферний заповідник</a:t>
            </a:r>
            <a:r>
              <a:rPr lang="uk-UA" sz="32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uk-UA" sz="32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uk-UA" sz="32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uk-UA" sz="32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uk-UA" sz="3200" i="1" dirty="0" err="1" smtClean="0">
                <a:ln>
                  <a:solidFill>
                    <a:srgbClr val="B0209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Асканія</a:t>
            </a:r>
            <a:r>
              <a:rPr lang="uk-UA" sz="3200" i="1" dirty="0" smtClean="0">
                <a:ln>
                  <a:solidFill>
                    <a:srgbClr val="B0209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– </a:t>
            </a:r>
            <a:r>
              <a:rPr lang="uk-UA" sz="3200" i="1" dirty="0" err="1" smtClean="0">
                <a:ln>
                  <a:solidFill>
                    <a:srgbClr val="B0209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Нова”</a:t>
            </a:r>
            <a:endParaRPr lang="ru-RU" sz="3200" i="1" dirty="0">
              <a:ln>
                <a:solidFill>
                  <a:srgbClr val="B0209B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8" name="Рисунок 7" descr="J:\фото Асканія -Нова\Изображение 1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293096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J:\фото Асканія -Нова\Изображение 0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1643042" cy="178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J:\фото Асканія -Нова\Изображение 0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262255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:\табір відпочинку\2015 рік\щоденні звіти табору\фото екскурсій\м.Василівка та Іванове джерело\Изображение 3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670524" cy="45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1187624" y="188640"/>
            <a:ext cx="68632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600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На екскурсію у замок Попова </a:t>
            </a:r>
            <a:r>
              <a:rPr lang="uk-UA" sz="3600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завітали</a:t>
            </a:r>
            <a:br>
              <a:rPr lang="uk-UA" sz="3600" i="1" dirty="0" smtClean="0">
                <a:ln w="18415" cmpd="sng">
                  <a:solidFill>
                    <a:srgbClr val="B0209B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uk-UA" sz="3200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м.Василівка</a:t>
            </a:r>
            <a:endParaRPr lang="uk-UA" sz="2800" dirty="0" smtClean="0">
              <a:ln w="18415" cmpd="sng">
                <a:solidFill>
                  <a:srgbClr val="B0209B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131840" y="6211669"/>
            <a:ext cx="302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12.06.2015 р.</a:t>
            </a:r>
            <a:endParaRPr lang="ru-RU" sz="3600" i="1" dirty="0">
              <a:solidFill>
                <a:srgbClr val="C3986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5918" y="214290"/>
            <a:ext cx="6215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Зачаровує своєю красою </a:t>
            </a:r>
            <a:br>
              <a:rPr lang="uk-UA" sz="4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</a:br>
            <a:r>
              <a:rPr lang="uk-UA" sz="4000" b="1" i="1" dirty="0" err="1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“Іванове</a:t>
            </a:r>
            <a:r>
              <a:rPr lang="uk-UA" sz="4000" b="1" i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uk-UA" sz="4000" b="1" i="1" dirty="0" err="1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джерело”</a:t>
            </a:r>
            <a:endParaRPr lang="uk-UA" sz="4000" b="1" i="1" dirty="0" smtClean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Narrow" pitchFamily="34" charset="0"/>
            </a:endParaRPr>
          </a:p>
          <a:p>
            <a:pPr lvl="0" algn="ctr"/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  <a:p>
            <a:pPr algn="ctr"/>
            <a:endParaRPr lang="ru-RU" sz="3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" name="Рисунок 5" descr="G:\табір відпочинку\2015 рік\щоденні звіти табору\фото екскурсій\м.Василівка та Іванове джерело\Изображение 3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564360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G:\табір відпочинку\2015 рік\щоденні звіти табору\фото екскурсій\м.Василівка та Іванове джерело\Изображение 3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357562"/>
            <a:ext cx="2409825" cy="3209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44" y="500042"/>
            <a:ext cx="853361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0070C0"/>
                </a:solidFill>
              </a:rPr>
              <a:t>Екскурсія до краєзнавчого музею</a:t>
            </a:r>
            <a:br>
              <a:rPr lang="uk-UA" sz="3600" b="1" i="1" dirty="0" smtClean="0">
                <a:solidFill>
                  <a:srgbClr val="0070C0"/>
                </a:solidFill>
              </a:rPr>
            </a:br>
            <a:r>
              <a:rPr lang="uk-UA" sz="3600" b="1" i="1" dirty="0" err="1" smtClean="0"/>
              <a:t>КЗ</a:t>
            </a:r>
            <a:r>
              <a:rPr lang="uk-UA" sz="3600" b="1" i="1" dirty="0" smtClean="0"/>
              <a:t> </a:t>
            </a:r>
            <a:r>
              <a:rPr lang="uk-UA" sz="3600" b="1" i="1" dirty="0" err="1" smtClean="0"/>
              <a:t>“Балківська</a:t>
            </a:r>
            <a:r>
              <a:rPr lang="uk-UA" sz="3600" b="1" i="1" dirty="0" smtClean="0"/>
              <a:t> ЗОШ І-ІІІ </a:t>
            </a:r>
            <a:r>
              <a:rPr lang="uk-UA" sz="3600" b="1" i="1" dirty="0" err="1" smtClean="0"/>
              <a:t>ступенів</a:t>
            </a:r>
            <a:r>
              <a:rPr lang="uk-UA" sz="4400" b="1" i="1" dirty="0" err="1" smtClean="0"/>
              <a:t>”</a:t>
            </a:r>
            <a:endParaRPr lang="ru-RU" sz="4400" b="1" i="1" dirty="0"/>
          </a:p>
        </p:txBody>
      </p:sp>
      <p:pic>
        <p:nvPicPr>
          <p:cNvPr id="9" name="Рисунок 8" descr="C:\Documents and Settings\User\Рабочий стол\Лена\Изображение 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988840"/>
            <a:ext cx="3119274" cy="454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Documents and Settings\User\Рабочий стол\Лена\Изображение 0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3500462" cy="440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8596" y="142853"/>
            <a:ext cx="571504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Гостинно зустрів всіх краєзнавчий музей </a:t>
            </a:r>
            <a:r>
              <a:rPr lang="uk-UA" sz="36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м.Дніпрорудне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42844" y="5657671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3600" b="1" i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 descr="C:\Documents and Settings\User\Рабочий стол\табір фото 2016 р\Изображение 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92922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табір фото 2016 р\Изображение 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571744"/>
            <a:ext cx="3286148" cy="40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0"/>
            <a:ext cx="2138330" cy="214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85720" y="714356"/>
            <a:ext cx="8643998" cy="1200329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Життєве</a:t>
            </a:r>
            <a:r>
              <a:rPr lang="ru-RU" sz="7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 кредо:</a:t>
            </a:r>
            <a:endParaRPr lang="ru-RU" sz="7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000100" y="2000240"/>
            <a:ext cx="7429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i="1" dirty="0" smtClean="0">
                <a:ln w="18415" cmpd="sng">
                  <a:solidFill>
                    <a:srgbClr val="00B050"/>
                  </a:solidFill>
                  <a:prstDash val="solid"/>
                </a:ln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Працювати відповідально </a:t>
            </a:r>
            <a:br>
              <a:rPr lang="uk-UA" sz="6600" i="1" dirty="0" smtClean="0">
                <a:ln w="18415" cmpd="sng">
                  <a:solidFill>
                    <a:srgbClr val="00B050"/>
                  </a:solidFill>
                  <a:prstDash val="solid"/>
                </a:ln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6600" i="1" dirty="0" smtClean="0">
                <a:ln w="18415" cmpd="sng">
                  <a:solidFill>
                    <a:srgbClr val="00B050"/>
                  </a:solidFill>
                  <a:prstDash val="solid"/>
                </a:ln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 жити по совісті.</a:t>
            </a:r>
            <a:endParaRPr lang="uk-UA" sz="6600" i="1" dirty="0">
              <a:ln w="18415" cmpd="sng">
                <a:solidFill>
                  <a:srgbClr val="00B0F0"/>
                </a:solidFill>
                <a:prstDash val="solid"/>
              </a:ln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1500166" y="214290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62AA5"/>
                </a:solidFill>
              </a:rPr>
              <a:t>Екскурсія в ботанічному саду</a:t>
            </a:r>
            <a:br>
              <a:rPr lang="uk-UA" sz="2800" b="1" i="1" dirty="0" smtClean="0">
                <a:solidFill>
                  <a:srgbClr val="C62AA5"/>
                </a:solidFill>
              </a:rPr>
            </a:br>
            <a:r>
              <a:rPr lang="uk-UA" sz="2800" b="1" i="1" dirty="0" smtClean="0">
                <a:solidFill>
                  <a:srgbClr val="C62AA5"/>
                </a:solidFill>
              </a:rPr>
              <a:t> м. Запоріжжя </a:t>
            </a:r>
            <a:r>
              <a:rPr lang="uk-UA" sz="2800" b="1" i="1" dirty="0" smtClean="0"/>
              <a:t>10.06.2016 р.</a:t>
            </a:r>
            <a:endParaRPr lang="ru-RU" sz="2800" b="1" i="1" dirty="0"/>
          </a:p>
        </p:txBody>
      </p:sp>
      <p:pic>
        <p:nvPicPr>
          <p:cNvPr id="15" name="Рисунок 14" descr="K:\ФОТО\поїздка в Запоріжжя\Изображение 0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142984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K:\2016 р. ТАБІР ВІДПОЧИНКУ\поїздка в Запоріжжя\Изображение 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4171189" cy="307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K:\2016 р. ТАБІР ВІДПОЧИНКУ\поїздка в Запоріжжя\Изображение 1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40615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:\ФОТО\поїздка в Запоріжжя\Изображение 0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928670"/>
            <a:ext cx="192882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K:\ФОТО\поїздка в Запоріжжя\Изображение 0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857232"/>
            <a:ext cx="214317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0"/>
            <a:ext cx="1352512" cy="13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:\2016 р. ТАБІР ВІДПОЧИНКУ\поїздка в Запоріжжя\Изображение 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4143404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K:\2016 р. ТАБІР ВІДПОЧИНКУ\поїздка в Запоріжжя\Изображение 1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14752"/>
            <a:ext cx="3713428" cy="278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14480" y="214290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Ми у музеї техніки</a:t>
            </a:r>
          </a:p>
          <a:p>
            <a:pPr algn="ctr"/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 заводу </a:t>
            </a:r>
            <a:r>
              <a:rPr lang="uk-UA" sz="3600" b="1" i="1" dirty="0" err="1" smtClean="0">
                <a:solidFill>
                  <a:srgbClr val="00B0F0"/>
                </a:solidFill>
                <a:latin typeface="Constantia" pitchFamily="18" charset="0"/>
              </a:rPr>
              <a:t>“Мотор</a:t>
            </a:r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 </a:t>
            </a:r>
            <a:r>
              <a:rPr lang="uk-UA" sz="3600" b="1" i="1" dirty="0" err="1" smtClean="0">
                <a:solidFill>
                  <a:srgbClr val="00B0F0"/>
                </a:solidFill>
                <a:latin typeface="Constantia" pitchFamily="18" charset="0"/>
              </a:rPr>
              <a:t>Січ”</a:t>
            </a:r>
            <a:endParaRPr lang="ru-RU" sz="3600" b="1" i="1" dirty="0">
              <a:solidFill>
                <a:srgbClr val="00B0F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0"/>
            <a:ext cx="1352512" cy="13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14480" y="214290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Ми у музеї техніки</a:t>
            </a:r>
          </a:p>
          <a:p>
            <a:pPr algn="ctr"/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 заводу </a:t>
            </a:r>
            <a:r>
              <a:rPr lang="uk-UA" sz="3600" b="1" i="1" dirty="0" err="1" smtClean="0">
                <a:solidFill>
                  <a:srgbClr val="00B0F0"/>
                </a:solidFill>
                <a:latin typeface="Constantia" pitchFamily="18" charset="0"/>
              </a:rPr>
              <a:t>“Мотор</a:t>
            </a:r>
            <a:r>
              <a:rPr lang="uk-UA" sz="3600" b="1" i="1" dirty="0" smtClean="0">
                <a:solidFill>
                  <a:srgbClr val="00B0F0"/>
                </a:solidFill>
                <a:latin typeface="Constantia" pitchFamily="18" charset="0"/>
              </a:rPr>
              <a:t> </a:t>
            </a:r>
            <a:r>
              <a:rPr lang="uk-UA" sz="3600" b="1" i="1" smtClean="0">
                <a:solidFill>
                  <a:srgbClr val="00B0F0"/>
                </a:solidFill>
                <a:latin typeface="Constantia" pitchFamily="18" charset="0"/>
              </a:rPr>
              <a:t>Січ”</a:t>
            </a:r>
            <a:endParaRPr lang="ru-RU" sz="3600" b="1" i="1" dirty="0">
              <a:solidFill>
                <a:srgbClr val="00B0F0"/>
              </a:solidFill>
              <a:latin typeface="Constantia" pitchFamily="18" charset="0"/>
            </a:endParaRPr>
          </a:p>
        </p:txBody>
      </p:sp>
      <p:pic>
        <p:nvPicPr>
          <p:cNvPr id="10" name="Рисунок 9" descr="K:\2016 р. ТАБІР ВІДПОЧИНКУ\поїздка в Запоріжжя\Изображение 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643050"/>
            <a:ext cx="328614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K:\2016 р. ТАБІР ВІДПОЧИНКУ\поїздка в Запоріжжя\Изображение 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28802"/>
            <a:ext cx="4643470" cy="353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0"/>
            <a:ext cx="1352512" cy="13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:\2016 р. ТАБІР ВІДПОЧИНКУ\поїздка в Запоріжжя\Изображение 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785926"/>
            <a:ext cx="307183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00166" y="142852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FF"/>
                </a:solidFill>
              </a:rPr>
              <a:t>А ось Запорізька дитяча залізниця</a:t>
            </a:r>
            <a:endParaRPr lang="ru-RU" sz="3200" b="1" dirty="0">
              <a:solidFill>
                <a:srgbClr val="FF00FF"/>
              </a:solidFill>
            </a:endParaRPr>
          </a:p>
        </p:txBody>
      </p:sp>
      <p:pic>
        <p:nvPicPr>
          <p:cNvPr id="10" name="Рисунок 9" descr="K:\2016 р. ТАБІР ВІДПОЧИНКУ\поїздка в Запоріжжя\Изображение 1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857232"/>
            <a:ext cx="4041001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K:\2016 р. ТАБІР ВІДПОЧИНКУ\поїздка в Запоріжжя\Изображение 1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4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046" y="1"/>
            <a:ext cx="1138953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71670" y="142852"/>
            <a:ext cx="53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Поїздка в </a:t>
            </a:r>
            <a:r>
              <a:rPr lang="uk-UA" sz="3200" b="1" i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 Енергодар</a:t>
            </a:r>
            <a:r>
              <a:rPr lang="uk-UA" sz="3200" b="1" i="1" smtClean="0"/>
              <a:t> 15.06.2016 р</a:t>
            </a:r>
            <a:endParaRPr lang="ru-RU" sz="3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C:\Documents and Settings\User\Рабочий стол\Изображение 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757242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00100" y="633478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екскурсії в пожежній частині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0"/>
            <a:ext cx="1352512" cy="13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кутник 14"/>
          <p:cNvSpPr/>
          <p:nvPr/>
        </p:nvSpPr>
        <p:spPr>
          <a:xfrm>
            <a:off x="2428860" y="2142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62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до  м. </a:t>
            </a:r>
            <a:r>
              <a:rPr lang="uk-UA" sz="2800" b="1" i="1" dirty="0" err="1" smtClean="0">
                <a:solidFill>
                  <a:srgbClr val="C62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Василівка</a:t>
            </a:r>
            <a:r>
              <a:rPr lang="uk-UA" sz="2800" b="1" i="1" dirty="0" smtClean="0">
                <a:solidFill>
                  <a:srgbClr val="C62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Рисунок 9" descr="E:\фото табір\Василівка\зоопарк\Изображение 4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000504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табір\Василівка\зоопарк\Изображение 4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656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фото табір\Василівка\зоопарк\Изображение 5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85926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:\фото табір\Василівка\зоопарк\Изображение 46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643050"/>
            <a:ext cx="3108867" cy="233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кутник 17"/>
          <p:cNvSpPr/>
          <p:nvPr/>
        </p:nvSpPr>
        <p:spPr>
          <a:xfrm>
            <a:off x="3357554" y="3143248"/>
            <a:ext cx="2714644" cy="100013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b="1" i="1" dirty="0" smtClean="0">
                <a:solidFill>
                  <a:srgbClr val="C62AA5"/>
                </a:solidFill>
              </a:rPr>
              <a:t> </a:t>
            </a:r>
            <a:r>
              <a:rPr lang="uk-UA" sz="3600" b="1" i="1" dirty="0" err="1" smtClean="0">
                <a:solidFill>
                  <a:srgbClr val="00B0F0"/>
                </a:solidFill>
              </a:rPr>
              <a:t>Василівський</a:t>
            </a:r>
            <a:r>
              <a:rPr lang="uk-UA" sz="3600" b="1" i="1" dirty="0" smtClean="0">
                <a:solidFill>
                  <a:srgbClr val="00B0F0"/>
                </a:solidFill>
              </a:rPr>
              <a:t/>
            </a:r>
            <a:br>
              <a:rPr lang="uk-UA" sz="3600" b="1" i="1" dirty="0" smtClean="0">
                <a:solidFill>
                  <a:srgbClr val="00B0F0"/>
                </a:solidFill>
              </a:rPr>
            </a:br>
            <a:r>
              <a:rPr lang="uk-UA" sz="3600" b="1" i="1" dirty="0" smtClean="0">
                <a:solidFill>
                  <a:srgbClr val="00B0F0"/>
                </a:solidFill>
              </a:rPr>
              <a:t> зоопарк 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3643306" y="857232"/>
            <a:ext cx="2371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08.06.2017 р.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070" y="1643050"/>
            <a:ext cx="1850814" cy="185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кутник 14"/>
          <p:cNvSpPr/>
          <p:nvPr/>
        </p:nvSpPr>
        <p:spPr>
          <a:xfrm>
            <a:off x="2285984" y="1500174"/>
            <a:ext cx="4572000" cy="954107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Осетрова</a:t>
            </a:r>
            <a:br>
              <a:rPr lang="uk-UA" sz="5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ферма</a:t>
            </a:r>
            <a:endParaRPr lang="ru-RU" sz="5400" b="1" i="1" dirty="0">
              <a:solidFill>
                <a:srgbClr val="C62A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 descr="C:\Documents and Settings\User\Рабочий стол\фото табір\Василівка\осетрова ферма\Изображение 5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92895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User\Рабочий стол\фото табір\Василівка\осетрова ферма\Изображение 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12776"/>
            <a:ext cx="3015071" cy="250033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фото табір\Василівка\осетрова ферма\Изображение 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05064"/>
            <a:ext cx="3214710" cy="2429532"/>
          </a:xfrm>
          <a:prstGeom prst="rect">
            <a:avLst/>
          </a:prstGeom>
          <a:noFill/>
        </p:spPr>
      </p:pic>
      <p:pic>
        <p:nvPicPr>
          <p:cNvPr id="20" name="Рисунок 19" descr="C:\Documents and Settings\User\Рабочий стол\фото табір\Василівка\осетрова ферма\Изображение 5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221088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-142900"/>
            <a:ext cx="1733124" cy="173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>
          <a:xfrm>
            <a:off x="428596" y="357166"/>
            <a:ext cx="8215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62AA5"/>
                </a:solidFill>
              </a:rPr>
              <a:t>Екскурсія до  </a:t>
            </a:r>
            <a:r>
              <a:rPr lang="uk-UA" sz="3200" b="1" i="1" dirty="0" err="1" smtClean="0">
                <a:solidFill>
                  <a:srgbClr val="C62AA5"/>
                </a:solidFill>
              </a:rPr>
              <a:t>смт</a:t>
            </a:r>
            <a:r>
              <a:rPr lang="uk-UA" sz="3200" b="1" i="1" dirty="0" smtClean="0">
                <a:solidFill>
                  <a:srgbClr val="C62AA5"/>
                </a:solidFill>
              </a:rPr>
              <a:t> </a:t>
            </a:r>
            <a:r>
              <a:rPr lang="uk-UA" sz="3200" b="1" i="1" dirty="0" err="1" smtClean="0">
                <a:solidFill>
                  <a:srgbClr val="C62AA5"/>
                </a:solidFill>
              </a:rPr>
              <a:t>Малокатеринівка</a:t>
            </a:r>
            <a:r>
              <a:rPr lang="uk-UA" sz="3200" b="1" i="1" dirty="0" smtClean="0">
                <a:solidFill>
                  <a:srgbClr val="C62AA5"/>
                </a:solidFill>
              </a:rPr>
              <a:t> </a:t>
            </a:r>
            <a:br>
              <a:rPr lang="uk-UA" sz="3200" b="1" i="1" dirty="0" smtClean="0">
                <a:solidFill>
                  <a:srgbClr val="C62AA5"/>
                </a:solidFill>
              </a:rPr>
            </a:br>
            <a:r>
              <a:rPr lang="uk-UA" sz="3200" b="1" i="1" dirty="0" smtClean="0"/>
              <a:t>15.06.2017 р.</a:t>
            </a:r>
            <a:endParaRPr lang="ru-RU" sz="3200" b="1" i="1" dirty="0"/>
          </a:p>
        </p:txBody>
      </p:sp>
      <p:pic>
        <p:nvPicPr>
          <p:cNvPr id="11" name="Рисунок 10" descr="C:\Documents and Settings\User\Рабочий стол\Запоріжжя\Изображение 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000240"/>
            <a:ext cx="5108596" cy="408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кутник 11"/>
          <p:cNvSpPr/>
          <p:nvPr/>
        </p:nvSpPr>
        <p:spPr>
          <a:xfrm>
            <a:off x="642910" y="6273225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Кінно</a:t>
            </a:r>
            <a:r>
              <a:rPr lang="uk-UA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спортивний комплекс </a:t>
            </a:r>
            <a:r>
              <a:rPr lang="uk-UA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</a:t>
            </a:r>
            <a:r>
              <a:rPr lang="uk-UA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Кентавр</a:t>
            </a:r>
            <a:r>
              <a:rPr lang="uk-UA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”</a:t>
            </a:r>
            <a:endParaRPr lang="uk-UA" sz="32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4" name="Рисунок 13" descr="C:\Documents and Settings\User\Рабочий стол\Запоріжжя\Изображение 8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571876"/>
            <a:ext cx="1928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Documents and Settings\User\Рабочий стол\Запоріжжя\Изображение 8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1000109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357158" y="214290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err="1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Кінно</a:t>
            </a:r>
            <a:r>
              <a:rPr lang="uk-UA" sz="3600" b="1" i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спортивний комплекс </a:t>
            </a:r>
            <a:r>
              <a:rPr lang="uk-UA" sz="3600" b="1" i="1" dirty="0" err="1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“Кентавр”</a:t>
            </a:r>
            <a:endParaRPr lang="uk-UA" sz="3600" b="1" i="1" dirty="0">
              <a:ln w="900" cmpd="sng">
                <a:solidFill>
                  <a:srgbClr val="00B0F0">
                    <a:alpha val="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428596" y="4786322"/>
            <a:ext cx="3643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Гарні коні?!</a:t>
            </a:r>
            <a:endParaRPr lang="uk-UA" sz="3600" b="1" i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5072066" y="1928802"/>
            <a:ext cx="36433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i="1" spc="50" dirty="0" smtClean="0">
                <a:ln w="12700" cmpd="sng">
                  <a:solidFill>
                    <a:srgbClr val="E329C8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 ми на них катались!</a:t>
            </a:r>
            <a:endParaRPr lang="uk-UA" sz="3600" b="1" i="1" cap="none" spc="50" dirty="0">
              <a:ln w="12700" cmpd="sng">
                <a:solidFill>
                  <a:srgbClr val="E329C8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8" name="Рисунок 17" descr="C:\Documents and Settings\User\Рабочий стол\Запоріжжя\Изображение 8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2862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User\Рабочий стол\Запоріжжя\Изображение 8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421484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Прямокутник 13"/>
          <p:cNvSpPr/>
          <p:nvPr/>
        </p:nvSpPr>
        <p:spPr>
          <a:xfrm>
            <a:off x="214282" y="142852"/>
            <a:ext cx="87868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i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99FF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 підприємстві  </a:t>
            </a:r>
            <a:br>
              <a:rPr lang="uk-UA" sz="4400" b="1" i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99FF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600" b="1" i="1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3600" b="1" i="1" dirty="0" err="1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“Пан</a:t>
            </a:r>
            <a:r>
              <a:rPr lang="uk-UA" sz="3600" b="1" i="1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3600" b="1" i="1" dirty="0" err="1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Круасан”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C:\Documents and Settings\User\Рабочий стол\Запоріжжя\Изображение 8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14488"/>
            <a:ext cx="342965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Documents and Settings\User\Рабочий стол\Запоріжжя\Изображение 8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500066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14283" y="285728"/>
            <a:ext cx="8929718" cy="1107996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ru-RU" sz="66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ПеДАГОГІЧНЕ</a:t>
            </a:r>
            <a:r>
              <a:rPr lang="ru-RU" sz="6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 кредо:</a:t>
            </a:r>
            <a:endParaRPr lang="ru-RU" sz="66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214810" y="1857364"/>
            <a:ext cx="4786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 smtClean="0">
                <a:ln w="11430"/>
                <a:solidFill>
                  <a:srgbClr val="C00000"/>
                </a:solidFill>
              </a:rPr>
              <a:t>Учень</a:t>
            </a:r>
            <a:r>
              <a:rPr lang="ru-RU" sz="3200" b="1" i="1" dirty="0" smtClean="0">
                <a:ln w="11430"/>
                <a:solidFill>
                  <a:srgbClr val="C00000"/>
                </a:solidFill>
              </a:rPr>
              <a:t> –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</a:rPr>
              <a:t>це</a:t>
            </a:r>
            <a:r>
              <a:rPr lang="ru-RU" sz="3200" b="1" i="1" dirty="0" smtClean="0">
                <a:ln w="11430"/>
                <a:solidFill>
                  <a:srgbClr val="C00000"/>
                </a:solidFill>
              </a:rPr>
              <a:t> не посудина, </a:t>
            </a:r>
          </a:p>
          <a:p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яку </a:t>
            </a:r>
            <a:r>
              <a:rPr lang="ru-RU" sz="3200" b="1" i="1" dirty="0" err="1" smtClean="0">
                <a:ln w="11430"/>
                <a:solidFill>
                  <a:srgbClr val="0070C0"/>
                </a:solidFill>
              </a:rPr>
              <a:t>потрібно</a:t>
            </a:r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 </a:t>
            </a:r>
            <a:r>
              <a:rPr lang="ru-RU" sz="3200" b="1" i="1" dirty="0" err="1" smtClean="0">
                <a:ln w="11430"/>
                <a:solidFill>
                  <a:srgbClr val="0070C0"/>
                </a:solidFill>
              </a:rPr>
              <a:t>заповнити</a:t>
            </a:r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, </a:t>
            </a:r>
          </a:p>
          <a:p>
            <a:r>
              <a:rPr lang="ru-RU" sz="3200" b="1" i="1" dirty="0" err="1" smtClean="0">
                <a:ln w="11430"/>
                <a:solidFill>
                  <a:srgbClr val="C00000"/>
                </a:solidFill>
              </a:rPr>
              <a:t>учень</a:t>
            </a:r>
            <a:r>
              <a:rPr lang="ru-RU" sz="3200" b="1" i="1" dirty="0" smtClean="0">
                <a:ln w="11430"/>
                <a:solidFill>
                  <a:srgbClr val="C00000"/>
                </a:solidFill>
              </a:rPr>
              <a:t> – факел,</a:t>
            </a:r>
          </a:p>
          <a:p>
            <a:r>
              <a:rPr lang="ru-RU" sz="3200" b="1" i="1" dirty="0" smtClean="0">
                <a:ln w="11430"/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ln w="11430"/>
                <a:solidFill>
                  <a:srgbClr val="0070C0"/>
                </a:solidFill>
              </a:rPr>
              <a:t>який</a:t>
            </a:r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 </a:t>
            </a:r>
            <a:r>
              <a:rPr lang="ru-RU" sz="3200" b="1" i="1" dirty="0" err="1" smtClean="0">
                <a:ln w="11430"/>
                <a:solidFill>
                  <a:srgbClr val="0070C0"/>
                </a:solidFill>
              </a:rPr>
              <a:t>потрібно</a:t>
            </a:r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 </a:t>
            </a:r>
            <a:r>
              <a:rPr lang="ru-RU" sz="3200" b="1" i="1" dirty="0" err="1" smtClean="0">
                <a:ln w="11430"/>
                <a:solidFill>
                  <a:srgbClr val="0070C0"/>
                </a:solidFill>
              </a:rPr>
              <a:t>запалити</a:t>
            </a:r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!</a:t>
            </a:r>
          </a:p>
          <a:p>
            <a:r>
              <a:rPr lang="uk-UA" sz="3200" b="1" i="1" dirty="0" smtClean="0"/>
              <a:t>                     К.Ушинський</a:t>
            </a:r>
            <a:endParaRPr lang="ru-RU" sz="3200" dirty="0" smtClean="0"/>
          </a:p>
          <a:p>
            <a:endParaRPr lang="ru-RU" sz="3200" b="1" i="1" dirty="0" smtClean="0">
              <a:ln w="11430"/>
              <a:solidFill>
                <a:srgbClr val="0070C0"/>
              </a:solidFill>
            </a:endParaRPr>
          </a:p>
        </p:txBody>
      </p:sp>
      <p:pic>
        <p:nvPicPr>
          <p:cNvPr id="5" name="Рисунок 4" descr="E:\Нова Таврія\тиждень географії\виховний захід Планета Земля-наш спільний ді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714776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857224" y="5286388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chemeClr val="bg1"/>
                  </a:solidFill>
                </a:ln>
                <a:solidFill>
                  <a:srgbClr val="AE22AE"/>
                </a:solidFill>
              </a:rPr>
              <a:t>Мій девіз:</a:t>
            </a:r>
          </a:p>
          <a:p>
            <a:pPr algn="ctr">
              <a:defRPr/>
            </a:pPr>
            <a:r>
              <a:rPr lang="uk-UA" sz="4000" b="1" i="1" spc="50" dirty="0" smtClean="0">
                <a:ln w="11430">
                  <a:solidFill>
                    <a:schemeClr val="bg1"/>
                  </a:solidFill>
                </a:ln>
              </a:rPr>
              <a:t>Навчання повинне бути цікавим.</a:t>
            </a:r>
            <a:endParaRPr lang="ru-RU" sz="4000" b="1" i="1" spc="50" dirty="0">
              <a:ln w="1143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388" y="-142900"/>
            <a:ext cx="1731612" cy="173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214283" y="142852"/>
            <a:ext cx="7786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99FF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 підприємстві</a:t>
            </a:r>
            <a:br>
              <a:rPr lang="uk-UA" sz="4400" b="1" i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99FF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4400" b="1" i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99FF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4400" b="1" i="1" dirty="0" err="1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“Пан</a:t>
            </a:r>
            <a:r>
              <a:rPr lang="uk-UA" sz="4400" b="1" i="1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4400" b="1" i="1" dirty="0" err="1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B0209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Круасан”</a:t>
            </a:r>
            <a:endParaRPr lang="uk-UA" sz="4400" b="1" i="1" dirty="0" smtClean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B0209B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5" name="Рисунок 14" descr="C:\Documents and Settings\User\Рабочий стол\Запоріжжя\Изображение 8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857364"/>
            <a:ext cx="6205740" cy="46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928794" y="500042"/>
            <a:ext cx="168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" name="Picture 2" descr="E:\Нова папка\11804905_solnu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388" y="-142900"/>
            <a:ext cx="1731612" cy="173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кутник 13"/>
          <p:cNvSpPr/>
          <p:nvPr/>
        </p:nvSpPr>
        <p:spPr>
          <a:xfrm>
            <a:off x="142844" y="428604"/>
            <a:ext cx="87868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Музей</a:t>
            </a:r>
            <a:r>
              <a:rPr lang="uk-UA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“ФАЕТОН”!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C:\Documents and Settings\User\Рабочий стол\Запоріжжя\DSCN63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64305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Запоріжжя\DSCN64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000504"/>
            <a:ext cx="3619519" cy="266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User\Рабочий стол\Запоріжжя\DSCN64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285992"/>
            <a:ext cx="235745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User\Рабочий стол\Запоріжжя\DSCN64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428736"/>
            <a:ext cx="18240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User\Рабочий стол\Запоріжжя\DSCN64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572008"/>
            <a:ext cx="1463675" cy="19510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вел\AppData\Local\Microsoft\Windows\Temporary Internet Files\Content.IE5\BW7QF5TM\MC9004326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429024" cy="342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" name="TextBox 2"/>
          <p:cNvSpPr txBox="1"/>
          <p:nvPr/>
        </p:nvSpPr>
        <p:spPr>
          <a:xfrm>
            <a:off x="3714744" y="571480"/>
            <a:ext cx="4792131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Рецепт успіху </a:t>
            </a:r>
            <a:r>
              <a:rPr lang="uk-UA" sz="5400" b="1" dirty="0" smtClean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вчителя</a:t>
            </a:r>
            <a:r>
              <a:rPr lang="uk-UA" sz="5400" b="1" dirty="0">
                <a:ln w="11430"/>
                <a:solidFill>
                  <a:srgbClr val="B020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5400" b="1" dirty="0">
              <a:ln w="11430"/>
              <a:solidFill>
                <a:srgbClr val="B020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3429000"/>
            <a:ext cx="59293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Успіх</a:t>
            </a:r>
            <a:r>
              <a:rPr lang="uk-U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– </a:t>
            </a:r>
            <a:r>
              <a:rPr lang="uk-UA" sz="40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тільки 10% таланту, </a:t>
            </a:r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b="1" i="1" dirty="0" smtClean="0">
                <a:solidFill>
                  <a:srgbClr val="B02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90</a:t>
            </a:r>
            <a:r>
              <a:rPr lang="uk-UA" sz="4000" b="1" i="1" dirty="0">
                <a:solidFill>
                  <a:srgbClr val="B02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% </a:t>
            </a:r>
            <a:r>
              <a:rPr lang="uk-U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</a:t>
            </a:r>
            <a:r>
              <a:rPr lang="uk-UA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щоденної наполегливої праці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286124"/>
            <a:ext cx="8686800" cy="841248"/>
          </a:xfrm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Дякую</a:t>
            </a:r>
            <a:br>
              <a:rPr lang="uk-UA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uk-UA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</a:t>
            </a:r>
            <a:br>
              <a:rPr lang="uk-UA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uk-UA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увагу!</a:t>
            </a:r>
            <a:r>
              <a:rPr lang="ru-RU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9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endParaRPr lang="ru-RU" sz="9600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14282" y="500042"/>
            <a:ext cx="87174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7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Проблемна тема:</a:t>
            </a:r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0" y="4286256"/>
            <a:ext cx="8858312" cy="2085796"/>
          </a:xfrm>
          <a:prstGeom prst="horizontalScroll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800" i="1" dirty="0" err="1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“Впровадження</a:t>
            </a:r>
            <a:r>
              <a:rPr lang="uk-UA" sz="48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ІКТ</a:t>
            </a:r>
            <a:br>
              <a:rPr lang="uk-UA" sz="48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48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4800" i="1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процесі </a:t>
            </a:r>
            <a:r>
              <a:rPr lang="uk-UA" sz="4800" i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вивчення </a:t>
            </a:r>
            <a:r>
              <a:rPr lang="uk-UA" sz="4800" i="1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географії». </a:t>
            </a:r>
            <a:endParaRPr lang="ru-RU" sz="4800" dirty="0"/>
          </a:p>
        </p:txBody>
      </p:sp>
      <p:pic>
        <p:nvPicPr>
          <p:cNvPr id="5" name="Picture 2" descr="C:\Documents and Settings\User\Рабочий стол\nout_ili_komp.jpg"/>
          <p:cNvPicPr>
            <a:picLocks noChangeAspect="1" noChangeArrowheads="1"/>
          </p:cNvPicPr>
          <p:nvPr/>
        </p:nvPicPr>
        <p:blipFill>
          <a:blip r:embed="rId2" cstate="print"/>
          <a:srcRect b="5262"/>
          <a:stretch>
            <a:fillRect/>
          </a:stretch>
        </p:blipFill>
        <p:spPr bwMode="auto">
          <a:xfrm>
            <a:off x="1428728" y="1643050"/>
            <a:ext cx="6096000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8715406" cy="830997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Чому саме мультимедіа?</a:t>
            </a:r>
            <a:endParaRPr lang="uk-UA" sz="4000" i="1" dirty="0" smtClean="0">
              <a:solidFill>
                <a:srgbClr val="0000FF"/>
              </a:solidFill>
            </a:endParaRPr>
          </a:p>
        </p:txBody>
      </p:sp>
      <p:grpSp>
        <p:nvGrpSpPr>
          <p:cNvPr id="2" name="Группа 14"/>
          <p:cNvGrpSpPr>
            <a:grpSpLocks noGrp="1"/>
          </p:cNvGrpSpPr>
          <p:nvPr>
            <p:ph idx="1"/>
          </p:nvPr>
        </p:nvGrpSpPr>
        <p:grpSpPr bwMode="auto">
          <a:xfrm>
            <a:off x="0" y="1714488"/>
            <a:ext cx="8358245" cy="4583514"/>
            <a:chOff x="-102320" y="1947866"/>
            <a:chExt cx="6625294" cy="4371157"/>
          </a:xfrm>
        </p:grpSpPr>
        <p:sp>
          <p:nvSpPr>
            <p:cNvPr id="6" name="Овал 5"/>
            <p:cNvSpPr/>
            <p:nvPr/>
          </p:nvSpPr>
          <p:spPr>
            <a:xfrm>
              <a:off x="1200088" y="4741125"/>
              <a:ext cx="4643366" cy="1577898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2800" b="1" dirty="0">
                  <a:ln>
                    <a:solidFill>
                      <a:srgbClr val="0000FF"/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Урок з мультимедійною підтримкою</a:t>
              </a:r>
              <a:endParaRPr lang="ru-RU" sz="2800" b="1" dirty="0">
                <a:ln>
                  <a:solidFill>
                    <a:srgbClr val="0000FF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7" name="Штрихова стрілка вправо 18"/>
            <p:cNvSpPr/>
            <p:nvPr/>
          </p:nvSpPr>
          <p:spPr>
            <a:xfrm rot="2060261">
              <a:off x="-102320" y="3639735"/>
              <a:ext cx="2536662" cy="1029318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3200" b="1" dirty="0"/>
                <a:t>анімація</a:t>
              </a:r>
              <a:endParaRPr lang="ru-RU" sz="3200" b="1" dirty="0"/>
            </a:p>
          </p:txBody>
        </p:sp>
        <p:sp>
          <p:nvSpPr>
            <p:cNvPr id="8" name="Штрихова стрілка вправо 19"/>
            <p:cNvSpPr/>
            <p:nvPr/>
          </p:nvSpPr>
          <p:spPr>
            <a:xfrm rot="3108417">
              <a:off x="484517" y="3214644"/>
              <a:ext cx="2756680" cy="806801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/>
                <a:t>малюнок</a:t>
              </a:r>
              <a:endParaRPr lang="ru-RU" sz="2800" b="1" dirty="0"/>
            </a:p>
          </p:txBody>
        </p:sp>
        <p:sp>
          <p:nvSpPr>
            <p:cNvPr id="9" name="Штрихова стрілка вправо 16"/>
            <p:cNvSpPr/>
            <p:nvPr/>
          </p:nvSpPr>
          <p:spPr>
            <a:xfrm rot="3739852">
              <a:off x="1651818" y="2881453"/>
              <a:ext cx="2163145" cy="1029512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3200" b="1" dirty="0"/>
                <a:t>звук</a:t>
              </a:r>
              <a:endParaRPr lang="ru-RU" sz="3200" b="1" dirty="0"/>
            </a:p>
          </p:txBody>
        </p:sp>
        <p:sp>
          <p:nvSpPr>
            <p:cNvPr id="10" name="Штрихова стрілка вправо 17"/>
            <p:cNvSpPr/>
            <p:nvPr/>
          </p:nvSpPr>
          <p:spPr>
            <a:xfrm rot="5400000">
              <a:off x="2609621" y="2577009"/>
              <a:ext cx="2261740" cy="1054724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3200" b="1" dirty="0"/>
                <a:t>відео</a:t>
              </a:r>
              <a:endParaRPr lang="ru-RU" sz="3200" b="1" dirty="0"/>
            </a:p>
          </p:txBody>
        </p:sp>
        <p:sp>
          <p:nvSpPr>
            <p:cNvPr id="11" name="Штрихова стрілка вправо 23"/>
            <p:cNvSpPr/>
            <p:nvPr/>
          </p:nvSpPr>
          <p:spPr>
            <a:xfrm rot="6271870">
              <a:off x="3389225" y="2713039"/>
              <a:ext cx="2372164" cy="841818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="1" dirty="0"/>
            </a:p>
          </p:txBody>
        </p:sp>
        <p:sp>
          <p:nvSpPr>
            <p:cNvPr id="16398" name="TextBox 9"/>
            <p:cNvSpPr txBox="1">
              <a:spLocks noChangeArrowheads="1"/>
            </p:cNvSpPr>
            <p:nvPr/>
          </p:nvSpPr>
          <p:spPr bwMode="auto">
            <a:xfrm rot="-4642030">
              <a:off x="3776817" y="2688894"/>
              <a:ext cx="1617574" cy="515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текст</a:t>
              </a:r>
              <a:endPara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Штрихова стрілка вправо 21"/>
            <p:cNvSpPr/>
            <p:nvPr/>
          </p:nvSpPr>
          <p:spPr>
            <a:xfrm rot="6863726">
              <a:off x="4112378" y="2958641"/>
              <a:ext cx="2330755" cy="1030913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6400" name="TextBox 11"/>
            <p:cNvSpPr txBox="1">
              <a:spLocks noChangeArrowheads="1"/>
            </p:cNvSpPr>
            <p:nvPr/>
          </p:nvSpPr>
          <p:spPr bwMode="auto">
            <a:xfrm rot="-3937640">
              <a:off x="4486523" y="2852273"/>
              <a:ext cx="1698420" cy="515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схема</a:t>
              </a:r>
              <a:endPara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Штрихова стрілка вправо 24"/>
            <p:cNvSpPr/>
            <p:nvPr/>
          </p:nvSpPr>
          <p:spPr>
            <a:xfrm rot="8078496">
              <a:off x="4412272" y="3439778"/>
              <a:ext cx="3190492" cy="1030913"/>
            </a:xfrm>
            <a:prstGeom prst="stripedRight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="1" dirty="0"/>
            </a:p>
          </p:txBody>
        </p:sp>
        <p:sp>
          <p:nvSpPr>
            <p:cNvPr id="16402" name="TextBox 13"/>
            <p:cNvSpPr txBox="1">
              <a:spLocks noChangeArrowheads="1"/>
            </p:cNvSpPr>
            <p:nvPr/>
          </p:nvSpPr>
          <p:spPr bwMode="auto">
            <a:xfrm rot="-2750598">
              <a:off x="4987404" y="3565316"/>
              <a:ext cx="2332784" cy="515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таблиця</a:t>
              </a:r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707886"/>
          </a:xfrm>
        </p:spPr>
        <p:txBody>
          <a:bodyPr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spc="50" dirty="0" smtClean="0">
                <a:ln w="11430"/>
                <a:solidFill>
                  <a:srgbClr val="0070C0"/>
                </a:solidFill>
              </a:rPr>
              <a:t>Переваги використання  ІКТ</a:t>
            </a:r>
            <a:endParaRPr lang="ru-RU" sz="4000" b="1" i="1" spc="50" dirty="0">
              <a:ln w="11430"/>
              <a:solidFill>
                <a:srgbClr val="0070C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8110" name="AutoShape 46"/>
          <p:cNvSpPr>
            <a:spLocks noChangeArrowheads="1"/>
          </p:cNvSpPr>
          <p:nvPr/>
        </p:nvSpPr>
        <p:spPr bwMode="ltGray">
          <a:xfrm rot="5400000">
            <a:off x="-2412207" y="1597819"/>
            <a:ext cx="4824413" cy="4772026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8111" name="AutoShape 47"/>
          <p:cNvSpPr>
            <a:spLocks noChangeArrowheads="1"/>
          </p:cNvSpPr>
          <p:nvPr/>
        </p:nvSpPr>
        <p:spPr bwMode="ltGray">
          <a:xfrm flipH="1">
            <a:off x="0" y="1714500"/>
            <a:ext cx="2176463" cy="3856038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alpha val="56000"/>
                </a:schemeClr>
              </a:gs>
              <a:gs pos="100000">
                <a:schemeClr val="bg2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vert="wordArtVert" wrap="none" anchor="ctr"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just">
              <a:defRPr/>
            </a:pPr>
            <a:endParaRPr lang="ru-RU" sz="9600" b="1" dirty="0"/>
          </a:p>
        </p:txBody>
      </p:sp>
      <p:sp>
        <p:nvSpPr>
          <p:cNvPr id="17414" name="AutoShape 48"/>
          <p:cNvSpPr>
            <a:spLocks noChangeArrowheads="1"/>
          </p:cNvSpPr>
          <p:nvPr/>
        </p:nvSpPr>
        <p:spPr bwMode="gray">
          <a:xfrm>
            <a:off x="2500313" y="4143375"/>
            <a:ext cx="6000750" cy="64293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uk-UA" b="1">
                <a:solidFill>
                  <a:schemeClr val="bg1"/>
                </a:solidFill>
              </a:rPr>
              <a:t>Підвищення  рівня  навчальних  досягнень  учнів</a:t>
            </a:r>
          </a:p>
        </p:txBody>
      </p:sp>
      <p:sp>
        <p:nvSpPr>
          <p:cNvPr id="17415" name="AutoShape 49"/>
          <p:cNvSpPr>
            <a:spLocks noChangeArrowheads="1"/>
          </p:cNvSpPr>
          <p:nvPr/>
        </p:nvSpPr>
        <p:spPr bwMode="gray">
          <a:xfrm>
            <a:off x="2643188" y="3286125"/>
            <a:ext cx="6072187" cy="714375"/>
          </a:xfrm>
          <a:prstGeom prst="roundRect">
            <a:avLst>
              <a:gd name="adj" fmla="val 50000"/>
            </a:avLst>
          </a:prstGeom>
          <a:solidFill>
            <a:srgbClr val="AE22AE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b="1">
                <a:solidFill>
                  <a:schemeClr val="bg1"/>
                </a:solidFill>
              </a:rPr>
              <a:t>Здійснення  диференціації  та індивідуалізації </a:t>
            </a:r>
            <a:br>
              <a:rPr lang="uk-UA" b="1">
                <a:solidFill>
                  <a:schemeClr val="bg1"/>
                </a:solidFill>
              </a:rPr>
            </a:br>
            <a:r>
              <a:rPr lang="uk-UA" b="1">
                <a:solidFill>
                  <a:schemeClr val="bg1"/>
                </a:solidFill>
              </a:rPr>
              <a:t> навчання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416" name="AutoShape 50"/>
          <p:cNvSpPr>
            <a:spLocks noChangeArrowheads="1"/>
          </p:cNvSpPr>
          <p:nvPr/>
        </p:nvSpPr>
        <p:spPr bwMode="gray">
          <a:xfrm>
            <a:off x="1928813" y="2000250"/>
            <a:ext cx="5429250" cy="50006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r>
              <a:rPr lang="uk-UA"/>
              <a:t>Підвищення мотивації та інтересу до навчання</a:t>
            </a:r>
          </a:p>
        </p:txBody>
      </p:sp>
      <p:sp>
        <p:nvSpPr>
          <p:cNvPr id="17417" name="AutoShape 51"/>
          <p:cNvSpPr>
            <a:spLocks noChangeArrowheads="1"/>
          </p:cNvSpPr>
          <p:nvPr/>
        </p:nvSpPr>
        <p:spPr bwMode="gray">
          <a:xfrm>
            <a:off x="1928813" y="5715000"/>
            <a:ext cx="4357687" cy="64293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r>
              <a:rPr lang="uk-UA" b="1">
                <a:solidFill>
                  <a:schemeClr val="bg1"/>
                </a:solidFill>
              </a:rPr>
              <a:t>Розвиток  самостійності  у навчанні</a:t>
            </a:r>
          </a:p>
        </p:txBody>
      </p:sp>
      <p:sp>
        <p:nvSpPr>
          <p:cNvPr id="17418" name="AutoShape 52"/>
          <p:cNvSpPr>
            <a:spLocks noChangeArrowheads="1"/>
          </p:cNvSpPr>
          <p:nvPr/>
        </p:nvSpPr>
        <p:spPr bwMode="gray">
          <a:xfrm>
            <a:off x="1071563" y="1357313"/>
            <a:ext cx="5072062" cy="5715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Aft>
                <a:spcPts val="1000"/>
              </a:spcAft>
            </a:pPr>
            <a:r>
              <a:rPr lang="uk-UA" b="1">
                <a:solidFill>
                  <a:schemeClr val="bg1"/>
                </a:solidFill>
              </a:rPr>
              <a:t>Доступ до найрізноманітнішої інформації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143000" y="1928813"/>
            <a:ext cx="642938" cy="642937"/>
            <a:chOff x="2078" y="1680"/>
            <a:chExt cx="1615" cy="1615"/>
          </a:xfrm>
        </p:grpSpPr>
        <p:sp>
          <p:nvSpPr>
            <p:cNvPr id="1746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20" name="Oval 56"/>
            <p:cNvSpPr>
              <a:spLocks noChangeArrowheads="1"/>
            </p:cNvSpPr>
            <p:nvPr/>
          </p:nvSpPr>
          <p:spPr bwMode="gray">
            <a:xfrm>
              <a:off x="2253" y="1859"/>
              <a:ext cx="1260" cy="125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7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2" name="Oval 58"/>
            <p:cNvSpPr>
              <a:spLocks noChangeArrowheads="1"/>
            </p:cNvSpPr>
            <p:nvPr/>
          </p:nvSpPr>
          <p:spPr bwMode="gray">
            <a:xfrm>
              <a:off x="2337" y="1935"/>
              <a:ext cx="1093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7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857375" y="3357563"/>
            <a:ext cx="714375" cy="642937"/>
            <a:chOff x="2078" y="1680"/>
            <a:chExt cx="1615" cy="1615"/>
          </a:xfrm>
        </p:grpSpPr>
        <p:sp>
          <p:nvSpPr>
            <p:cNvPr id="17461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2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27" name="Oval 63"/>
            <p:cNvSpPr>
              <a:spLocks noChangeArrowheads="1"/>
            </p:cNvSpPr>
            <p:nvPr/>
          </p:nvSpPr>
          <p:spPr bwMode="gray">
            <a:xfrm>
              <a:off x="2254" y="1855"/>
              <a:ext cx="1263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64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9" name="Oval 65"/>
            <p:cNvSpPr>
              <a:spLocks noChangeArrowheads="1"/>
            </p:cNvSpPr>
            <p:nvPr/>
          </p:nvSpPr>
          <p:spPr bwMode="gray">
            <a:xfrm>
              <a:off x="2333" y="1935"/>
              <a:ext cx="1102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66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714500" y="2571750"/>
            <a:ext cx="642938" cy="642938"/>
            <a:chOff x="2078" y="1680"/>
            <a:chExt cx="1615" cy="1615"/>
          </a:xfrm>
        </p:grpSpPr>
        <p:sp>
          <p:nvSpPr>
            <p:cNvPr id="17455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6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34" name="Oval 70"/>
            <p:cNvSpPr>
              <a:spLocks noChangeArrowheads="1"/>
            </p:cNvSpPr>
            <p:nvPr/>
          </p:nvSpPr>
          <p:spPr bwMode="gray">
            <a:xfrm>
              <a:off x="2253" y="1851"/>
              <a:ext cx="1264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58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36" name="Oval 72"/>
            <p:cNvSpPr>
              <a:spLocks noChangeArrowheads="1"/>
            </p:cNvSpPr>
            <p:nvPr/>
          </p:nvSpPr>
          <p:spPr bwMode="gray">
            <a:xfrm>
              <a:off x="2333" y="1935"/>
              <a:ext cx="1097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6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1857375" y="4214813"/>
            <a:ext cx="642938" cy="642937"/>
            <a:chOff x="2078" y="1680"/>
            <a:chExt cx="1615" cy="1615"/>
          </a:xfrm>
        </p:grpSpPr>
        <p:sp>
          <p:nvSpPr>
            <p:cNvPr id="17449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0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1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52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43" name="Oval 79"/>
            <p:cNvSpPr>
              <a:spLocks noChangeArrowheads="1"/>
            </p:cNvSpPr>
            <p:nvPr/>
          </p:nvSpPr>
          <p:spPr bwMode="gray">
            <a:xfrm>
              <a:off x="2333" y="1935"/>
              <a:ext cx="1101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54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43063" y="5000625"/>
            <a:ext cx="642937" cy="642938"/>
            <a:chOff x="2078" y="1680"/>
            <a:chExt cx="1615" cy="1615"/>
          </a:xfrm>
        </p:grpSpPr>
        <p:sp>
          <p:nvSpPr>
            <p:cNvPr id="1744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8" name="Oval 84"/>
            <p:cNvSpPr>
              <a:spLocks noChangeArrowheads="1"/>
            </p:cNvSpPr>
            <p:nvPr/>
          </p:nvSpPr>
          <p:spPr bwMode="gray">
            <a:xfrm>
              <a:off x="2249" y="1855"/>
              <a:ext cx="1264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4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50" name="Oval 86"/>
            <p:cNvSpPr>
              <a:spLocks noChangeArrowheads="1"/>
            </p:cNvSpPr>
            <p:nvPr/>
          </p:nvSpPr>
          <p:spPr bwMode="gray">
            <a:xfrm>
              <a:off x="2337" y="1935"/>
              <a:ext cx="1097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4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17424" name="TextBox 48"/>
          <p:cNvSpPr txBox="1">
            <a:spLocks noChangeArrowheads="1"/>
          </p:cNvSpPr>
          <p:nvPr/>
        </p:nvSpPr>
        <p:spPr bwMode="auto">
          <a:xfrm>
            <a:off x="1357313" y="1285875"/>
            <a:ext cx="4214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7425" name="TextBox 49"/>
          <p:cNvSpPr txBox="1">
            <a:spLocks noChangeArrowheads="1"/>
          </p:cNvSpPr>
          <p:nvPr/>
        </p:nvSpPr>
        <p:spPr bwMode="auto">
          <a:xfrm>
            <a:off x="2357438" y="4286250"/>
            <a:ext cx="5643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7426" name="Прямоугольник 52"/>
          <p:cNvSpPr>
            <a:spLocks noChangeArrowheads="1"/>
          </p:cNvSpPr>
          <p:nvPr/>
        </p:nvSpPr>
        <p:spPr bwMode="auto">
          <a:xfrm>
            <a:off x="2357438" y="1785938"/>
            <a:ext cx="6357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428625" y="1428750"/>
            <a:ext cx="642938" cy="642938"/>
            <a:chOff x="2078" y="1680"/>
            <a:chExt cx="1615" cy="1615"/>
          </a:xfrm>
        </p:grpSpPr>
        <p:sp>
          <p:nvSpPr>
            <p:cNvPr id="1743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4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5" name="Oval 65"/>
            <p:cNvSpPr>
              <a:spLocks noChangeArrowheads="1"/>
            </p:cNvSpPr>
            <p:nvPr/>
          </p:nvSpPr>
          <p:spPr bwMode="gray">
            <a:xfrm>
              <a:off x="2333" y="1935"/>
              <a:ext cx="1097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4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17428" name="AutoShape 51"/>
          <p:cNvSpPr>
            <a:spLocks noChangeArrowheads="1"/>
          </p:cNvSpPr>
          <p:nvPr/>
        </p:nvSpPr>
        <p:spPr bwMode="gray">
          <a:xfrm>
            <a:off x="2428875" y="2571750"/>
            <a:ext cx="5000625" cy="5715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uk-UA"/>
          </a:p>
          <a:p>
            <a:pPr>
              <a:lnSpc>
                <a:spcPct val="90000"/>
              </a:lnSpc>
            </a:pPr>
            <a:endParaRPr lang="uk-UA"/>
          </a:p>
          <a:p>
            <a:pPr>
              <a:lnSpc>
                <a:spcPct val="90000"/>
              </a:lnSpc>
            </a:pPr>
            <a:r>
              <a:rPr lang="uk-UA" b="1">
                <a:solidFill>
                  <a:schemeClr val="bg1"/>
                </a:solidFill>
              </a:rPr>
              <a:t>Формування ключових компетентностей</a:t>
            </a:r>
          </a:p>
          <a:p>
            <a:pPr>
              <a:lnSpc>
                <a:spcPct val="90000"/>
              </a:lnSpc>
            </a:pPr>
            <a:endParaRPr lang="uk-UA"/>
          </a:p>
          <a:p>
            <a:pPr>
              <a:lnSpc>
                <a:spcPct val="90000"/>
              </a:lnSpc>
            </a:pPr>
            <a:endParaRPr lang="uk-UA"/>
          </a:p>
        </p:txBody>
      </p:sp>
      <p:sp>
        <p:nvSpPr>
          <p:cNvPr id="17429" name="AutoShape 51"/>
          <p:cNvSpPr>
            <a:spLocks noChangeArrowheads="1"/>
          </p:cNvSpPr>
          <p:nvPr/>
        </p:nvSpPr>
        <p:spPr bwMode="gray">
          <a:xfrm>
            <a:off x="2357438" y="5000625"/>
            <a:ext cx="4286250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uk-UA"/>
          </a:p>
          <a:p>
            <a:pPr>
              <a:lnSpc>
                <a:spcPct val="90000"/>
              </a:lnSpc>
            </a:pPr>
            <a:r>
              <a:rPr lang="uk-UA"/>
              <a:t>Об’єктивний контроль знань</a:t>
            </a:r>
          </a:p>
          <a:p>
            <a:pPr>
              <a:lnSpc>
                <a:spcPct val="90000"/>
              </a:lnSpc>
            </a:pPr>
            <a:endParaRPr lang="uk-UA"/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000125" y="5643563"/>
            <a:ext cx="714375" cy="642937"/>
            <a:chOff x="2078" y="1680"/>
            <a:chExt cx="1615" cy="1615"/>
          </a:xfrm>
        </p:grpSpPr>
        <p:sp>
          <p:nvSpPr>
            <p:cNvPr id="17431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2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Oval 63"/>
            <p:cNvSpPr>
              <a:spLocks noChangeArrowheads="1"/>
            </p:cNvSpPr>
            <p:nvPr/>
          </p:nvSpPr>
          <p:spPr bwMode="gray">
            <a:xfrm>
              <a:off x="2250" y="1855"/>
              <a:ext cx="1267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34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1" name="Oval 65"/>
            <p:cNvSpPr>
              <a:spLocks noChangeArrowheads="1"/>
            </p:cNvSpPr>
            <p:nvPr/>
          </p:nvSpPr>
          <p:spPr bwMode="gray">
            <a:xfrm>
              <a:off x="2333" y="1935"/>
              <a:ext cx="1098" cy="11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36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/>
        </p:nvGraphicFramePr>
        <p:xfrm>
          <a:off x="1571604" y="1071546"/>
          <a:ext cx="6858048" cy="554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кутник 14"/>
          <p:cNvSpPr/>
          <p:nvPr/>
        </p:nvSpPr>
        <p:spPr>
          <a:xfrm>
            <a:off x="1285852" y="214290"/>
            <a:ext cx="7182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5400" b="1" i="1" spc="50" dirty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Види роботи з  ІКТ </a:t>
            </a:r>
            <a:endParaRPr lang="ru-RU" sz="5400" dirty="0">
              <a:ln w="11430"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429684" cy="1143000"/>
          </a:xfrm>
        </p:spPr>
        <p:txBody>
          <a:bodyPr/>
          <a:lstStyle/>
          <a:p>
            <a:pPr algn="ctr">
              <a:defRPr/>
            </a:pPr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Мультимедійні презентації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9242" t="17238" r="13428" b="11962"/>
          <a:stretch>
            <a:fillRect/>
          </a:stretch>
        </p:blipFill>
        <p:spPr bwMode="auto">
          <a:xfrm>
            <a:off x="611560" y="1340768"/>
            <a:ext cx="2286016" cy="17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8280" t="17238" r="13813" b="12577"/>
          <a:stretch>
            <a:fillRect/>
          </a:stretch>
        </p:blipFill>
        <p:spPr bwMode="auto">
          <a:xfrm>
            <a:off x="3059832" y="2420888"/>
            <a:ext cx="26642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33667" t="22780" r="16891" b="16885"/>
          <a:stretch>
            <a:fillRect/>
          </a:stretch>
        </p:blipFill>
        <p:spPr bwMode="auto">
          <a:xfrm>
            <a:off x="214282" y="5000636"/>
            <a:ext cx="2428892" cy="17240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537" name="Рисунок 8"/>
          <p:cNvPicPr>
            <a:picLocks noChangeAspect="1" noChangeArrowheads="1"/>
          </p:cNvPicPr>
          <p:nvPr/>
        </p:nvPicPr>
        <p:blipFill>
          <a:blip r:embed="rId5" cstate="print"/>
          <a:srcRect l="28281" t="16931" r="14391" b="12270"/>
          <a:stretch>
            <a:fillRect/>
          </a:stretch>
        </p:blipFill>
        <p:spPr bwMode="auto">
          <a:xfrm>
            <a:off x="3286125" y="4857750"/>
            <a:ext cx="264318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30781" t="21548" r="14775" b="13193"/>
          <a:stretch>
            <a:fillRect/>
          </a:stretch>
        </p:blipFill>
        <p:spPr bwMode="auto">
          <a:xfrm>
            <a:off x="6500826" y="4786322"/>
            <a:ext cx="2481261" cy="187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/>
          <p:nvPr/>
        </p:nvPicPr>
        <p:blipFill>
          <a:blip r:embed="rId7" cstate="print"/>
          <a:srcRect l="10004" r="11504" b="4269"/>
          <a:stretch>
            <a:fillRect/>
          </a:stretch>
        </p:blipFill>
        <p:spPr bwMode="auto">
          <a:xfrm>
            <a:off x="6084168" y="1412776"/>
            <a:ext cx="2643206" cy="1714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411</Words>
  <Application>Microsoft Office PowerPoint</Application>
  <PresentationFormat>Екран (4:3)</PresentationFormat>
  <Paragraphs>128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4" baseType="lpstr">
      <vt:lpstr>Валка</vt:lpstr>
      <vt:lpstr>Вчителя  географії   </vt:lpstr>
      <vt:lpstr>Слайд 2</vt:lpstr>
      <vt:lpstr>Слайд 3</vt:lpstr>
      <vt:lpstr>Слайд 4</vt:lpstr>
      <vt:lpstr>Слайд 5</vt:lpstr>
      <vt:lpstr>      Чому саме мультимедіа?</vt:lpstr>
      <vt:lpstr>Переваги використання  ІКТ</vt:lpstr>
      <vt:lpstr>Слайд 8</vt:lpstr>
      <vt:lpstr>Мультимедійні презентації</vt:lpstr>
      <vt:lpstr>Слайд 10</vt:lpstr>
      <vt:lpstr>Слайд 11</vt:lpstr>
      <vt:lpstr>Слайд 12</vt:lpstr>
      <vt:lpstr> Євразія. Географічне положення.</vt:lpstr>
      <vt:lpstr> Води суходолу Африки.  Використання водних ресурсів.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Дякую За увагу!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476</cp:revision>
  <dcterms:modified xsi:type="dcterms:W3CDTF">2019-06-14T19:40:55Z</dcterms:modified>
</cp:coreProperties>
</file>