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7" r:id="rId4"/>
    <p:sldId id="268" r:id="rId5"/>
    <p:sldId id="263" r:id="rId6"/>
    <p:sldId id="261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d-korzinka-skrin-2-jpg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660" y="0"/>
            <a:ext cx="9170660" cy="68579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Картинки по запросу &quot;картинка яблоня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417" y="270653"/>
            <a:ext cx="5974506" cy="597450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002386" y="5120317"/>
            <a:ext cx="5112568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Arial Black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Arial Black" pitchFamily="34" charset="0"/>
              </a:rPr>
              <a:t>Рясно в саду </a:t>
            </a:r>
            <a:r>
              <a:rPr lang="ru-RU" b="1" dirty="0" err="1">
                <a:solidFill>
                  <a:srgbClr val="002060"/>
                </a:solidFill>
                <a:latin typeface="Arial Black" pitchFamily="34" charset="0"/>
              </a:rPr>
              <a:t>яблунька</a:t>
            </a:r>
            <a:r>
              <a:rPr lang="ru-RU" b="1" dirty="0">
                <a:solidFill>
                  <a:srgbClr val="002060"/>
                </a:solidFill>
                <a:latin typeface="Arial Black" pitchFamily="34" charset="0"/>
              </a:rPr>
              <a:t> уродила, </a:t>
            </a:r>
          </a:p>
          <a:p>
            <a:pPr algn="ctr"/>
            <a:r>
              <a:rPr lang="ru-RU" b="1" dirty="0">
                <a:solidFill>
                  <a:srgbClr val="002060"/>
                </a:solidFill>
                <a:latin typeface="Arial Black" pitchFamily="34" charset="0"/>
              </a:rPr>
              <a:t>        На </a:t>
            </a:r>
            <a:r>
              <a:rPr lang="ru-RU" b="1" dirty="0" err="1">
                <a:solidFill>
                  <a:srgbClr val="002060"/>
                </a:solidFill>
                <a:latin typeface="Arial Black" pitchFamily="34" charset="0"/>
              </a:rPr>
              <a:t>обід</a:t>
            </a:r>
            <a:r>
              <a:rPr lang="ru-RU" b="1" dirty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 Black" pitchFamily="34" charset="0"/>
              </a:rPr>
              <a:t>веселих</a:t>
            </a:r>
            <a:r>
              <a:rPr lang="ru-RU" b="1" dirty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 Black" pitchFamily="34" charset="0"/>
              </a:rPr>
              <a:t>бджілок</a:t>
            </a:r>
            <a:r>
              <a:rPr lang="ru-RU" b="1" dirty="0">
                <a:solidFill>
                  <a:srgbClr val="002060"/>
                </a:solidFill>
                <a:latin typeface="Arial Black" pitchFamily="34" charset="0"/>
              </a:rPr>
              <a:t> запросила.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0321"/>
            <a:ext cx="2137420" cy="2137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52088862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d-korzinka-skrin-2-jpg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660" y="0"/>
            <a:ext cx="9170660" cy="68579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979" y="188640"/>
            <a:ext cx="6861745" cy="5992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3528" y="5546542"/>
            <a:ext cx="5112568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Arial Black" pitchFamily="34" charset="0"/>
              </a:rPr>
              <a:t>Та од вітру </a:t>
            </a:r>
            <a:r>
              <a:rPr lang="ru-RU" b="1" dirty="0" err="1">
                <a:latin typeface="Arial Black" pitchFamily="34" charset="0"/>
              </a:rPr>
              <a:t>гілочка</a:t>
            </a:r>
            <a:r>
              <a:rPr lang="ru-RU" b="1" dirty="0">
                <a:latin typeface="Arial Black" pitchFamily="34" charset="0"/>
              </a:rPr>
              <a:t> надломилась,</a:t>
            </a:r>
          </a:p>
          <a:p>
            <a:pPr algn="ctr"/>
            <a:r>
              <a:rPr lang="ru-RU" b="1" dirty="0">
                <a:latin typeface="Arial Black" pitchFamily="34" charset="0"/>
              </a:rPr>
              <a:t>         З гілки </a:t>
            </a:r>
            <a:r>
              <a:rPr lang="ru-RU" b="1" dirty="0" err="1">
                <a:latin typeface="Arial Black" pitchFamily="34" charset="0"/>
              </a:rPr>
              <a:t>стигле</a:t>
            </a:r>
            <a:r>
              <a:rPr lang="ru-RU" b="1" dirty="0">
                <a:latin typeface="Arial Black" pitchFamily="34" charset="0"/>
              </a:rPr>
              <a:t> </a:t>
            </a:r>
            <a:r>
              <a:rPr lang="ru-RU" b="1" dirty="0" err="1">
                <a:latin typeface="Arial Black" pitchFamily="34" charset="0"/>
              </a:rPr>
              <a:t>яблучко</a:t>
            </a:r>
            <a:r>
              <a:rPr lang="ru-RU" b="1" dirty="0">
                <a:latin typeface="Arial Black" pitchFamily="34" charset="0"/>
              </a:rPr>
              <a:t> </a:t>
            </a:r>
            <a:r>
              <a:rPr lang="ru-RU" b="1" dirty="0" err="1">
                <a:latin typeface="Arial Black" pitchFamily="34" charset="0"/>
              </a:rPr>
              <a:t>покотилось</a:t>
            </a:r>
            <a:r>
              <a:rPr lang="ru-RU" b="1" dirty="0">
                <a:latin typeface="Arial Black" pitchFamily="34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2227086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d-korzinka-skrin-2-jpg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660" y="0"/>
            <a:ext cx="9170660" cy="68579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830022" y="4437112"/>
            <a:ext cx="5112568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Arial Black" pitchFamily="34" charset="0"/>
              </a:rPr>
              <a:t>По </a:t>
            </a:r>
            <a:r>
              <a:rPr lang="ru-RU" sz="2000" b="1" dirty="0" err="1">
                <a:latin typeface="Arial Black" pitchFamily="34" charset="0"/>
              </a:rPr>
              <a:t>траві</a:t>
            </a:r>
            <a:r>
              <a:rPr lang="ru-RU" sz="2000" b="1" dirty="0">
                <a:latin typeface="Arial Black" pitchFamily="34" charset="0"/>
              </a:rPr>
              <a:t> </a:t>
            </a:r>
            <a:r>
              <a:rPr lang="ru-RU" sz="2000" b="1" dirty="0" err="1">
                <a:latin typeface="Arial Black" pitchFamily="34" charset="0"/>
              </a:rPr>
              <a:t>зеленій</a:t>
            </a:r>
            <a:r>
              <a:rPr lang="ru-RU" sz="2000" b="1" dirty="0">
                <a:latin typeface="Arial Black" pitchFamily="34" charset="0"/>
              </a:rPr>
              <a:t> </a:t>
            </a:r>
            <a:r>
              <a:rPr lang="ru-RU" sz="2000" b="1" dirty="0" err="1" smtClean="0">
                <a:latin typeface="Arial Black" pitchFamily="34" charset="0"/>
              </a:rPr>
              <a:t>покотилось</a:t>
            </a:r>
            <a:r>
              <a:rPr lang="ru-RU" sz="2000" b="1" dirty="0" smtClean="0">
                <a:latin typeface="Arial Black" pitchFamily="34" charset="0"/>
              </a:rPr>
              <a:t>-</a:t>
            </a:r>
            <a:endParaRPr lang="ru-RU" sz="2000" b="1" dirty="0">
              <a:latin typeface="Arial Black" pitchFamily="34" charset="0"/>
            </a:endParaRPr>
          </a:p>
          <a:p>
            <a:pPr algn="ctr"/>
            <a:r>
              <a:rPr lang="ru-RU" sz="2000" b="1" dirty="0">
                <a:latin typeface="Arial Black" pitchFamily="34" charset="0"/>
              </a:rPr>
              <a:t>        </a:t>
            </a:r>
            <a:r>
              <a:rPr lang="ru-RU" sz="2000" b="1" dirty="0" err="1" smtClean="0">
                <a:latin typeface="Arial Black" pitchFamily="34" charset="0"/>
              </a:rPr>
              <a:t>і</a:t>
            </a:r>
            <a:r>
              <a:rPr lang="ru-RU" sz="2000" b="1" dirty="0" smtClean="0">
                <a:latin typeface="Arial Black" pitchFamily="34" charset="0"/>
              </a:rPr>
              <a:t> </a:t>
            </a:r>
            <a:r>
              <a:rPr lang="ru-RU" sz="2000" b="1" dirty="0">
                <a:latin typeface="Arial Black" pitchFamily="34" charset="0"/>
              </a:rPr>
              <a:t>на дві половинки </a:t>
            </a:r>
            <a:r>
              <a:rPr lang="ru-RU" sz="2000" b="1" dirty="0" err="1">
                <a:latin typeface="Arial Black" pitchFamily="34" charset="0"/>
              </a:rPr>
              <a:t>розбилось</a:t>
            </a:r>
            <a:r>
              <a:rPr lang="ru-RU" sz="2000" b="1" dirty="0">
                <a:latin typeface="Arial Black" pitchFamily="34" charset="0"/>
              </a:rPr>
              <a:t>.</a:t>
            </a:r>
          </a:p>
        </p:txBody>
      </p:sp>
      <p:pic>
        <p:nvPicPr>
          <p:cNvPr id="9" name="Picture 3" descr="C:\Users\Admin\Desktop\лр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54041">
            <a:off x="1676561" y="897288"/>
            <a:ext cx="1717080" cy="30726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C:\Users\Admin\Desktop\raskraski-fruktyорршдо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71646">
            <a:off x="4883053" y="892142"/>
            <a:ext cx="1735154" cy="30726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624524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d-korzinka-skrin-2-jpg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660" y="0"/>
            <a:ext cx="9170660" cy="68579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002386" y="5120317"/>
            <a:ext cx="5112568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>
              <a:tabLst>
                <a:tab pos="530225" algn="l"/>
              </a:tabLst>
            </a:pPr>
            <a:r>
              <a:rPr lang="ru-RU" b="1" dirty="0">
                <a:latin typeface="Arial Black" pitchFamily="34" charset="0"/>
              </a:rPr>
              <a:t> У </a:t>
            </a:r>
            <a:r>
              <a:rPr lang="ru-RU" b="1" dirty="0" err="1">
                <a:latin typeface="Arial Black" pitchFamily="34" charset="0"/>
              </a:rPr>
              <a:t>садочку</a:t>
            </a:r>
            <a:r>
              <a:rPr lang="ru-RU" b="1" dirty="0">
                <a:latin typeface="Arial Black" pitchFamily="34" charset="0"/>
              </a:rPr>
              <a:t> діти гуляли,</a:t>
            </a:r>
          </a:p>
          <a:p>
            <a:pPr algn="ctr">
              <a:tabLst>
                <a:tab pos="530225" algn="l"/>
              </a:tabLst>
            </a:pPr>
            <a:r>
              <a:rPr lang="ru-RU" b="1" dirty="0">
                <a:latin typeface="Arial Black" pitchFamily="34" charset="0"/>
              </a:rPr>
              <a:t>        Та й ті половинки </a:t>
            </a:r>
            <a:r>
              <a:rPr lang="ru-RU" b="1" dirty="0" err="1">
                <a:latin typeface="Arial Black" pitchFamily="34" charset="0"/>
              </a:rPr>
              <a:t>зібрали</a:t>
            </a:r>
            <a:r>
              <a:rPr lang="ru-RU" b="1" dirty="0">
                <a:latin typeface="Arial Black" pitchFamily="34" charset="0"/>
              </a:rPr>
              <a:t>.</a:t>
            </a:r>
          </a:p>
          <a:p>
            <a:pPr algn="ctr">
              <a:tabLst>
                <a:tab pos="530225" algn="l"/>
              </a:tabLst>
            </a:pPr>
            <a:r>
              <a:rPr lang="ru-RU" b="1" dirty="0">
                <a:latin typeface="Arial Black" pitchFamily="34" charset="0"/>
              </a:rPr>
              <a:t>       </a:t>
            </a:r>
            <a:r>
              <a:rPr lang="ru-RU" b="1" dirty="0" smtClean="0">
                <a:latin typeface="Arial Black" pitchFamily="34" charset="0"/>
              </a:rPr>
              <a:t>«Й</a:t>
            </a:r>
            <a:r>
              <a:rPr lang="ru-RU" b="1" dirty="0">
                <a:latin typeface="Arial Black" pitchFamily="34" charset="0"/>
              </a:rPr>
              <a:t>»  несе Маринка маленька.</a:t>
            </a:r>
          </a:p>
          <a:p>
            <a:pPr algn="ctr">
              <a:tabLst>
                <a:tab pos="530225" algn="l"/>
              </a:tabLst>
            </a:pPr>
            <a:r>
              <a:rPr lang="ru-RU" b="1" dirty="0">
                <a:latin typeface="Arial Black" pitchFamily="34" charset="0"/>
              </a:rPr>
              <a:t>        «А» приніс </a:t>
            </a:r>
            <a:r>
              <a:rPr lang="ru-RU" b="1" dirty="0" err="1">
                <a:latin typeface="Arial Black" pitchFamily="34" charset="0"/>
              </a:rPr>
              <a:t>Андрійко</a:t>
            </a:r>
            <a:r>
              <a:rPr lang="ru-RU" b="1" dirty="0">
                <a:latin typeface="Arial Black" pitchFamily="34" charset="0"/>
              </a:rPr>
              <a:t> </a:t>
            </a:r>
            <a:r>
              <a:rPr lang="ru-RU" b="1" dirty="0" err="1">
                <a:latin typeface="Arial Black" pitchFamily="34" charset="0"/>
              </a:rPr>
              <a:t>біленький</a:t>
            </a:r>
            <a:r>
              <a:rPr lang="ru-RU" b="1" dirty="0">
                <a:latin typeface="Arial Black" pitchFamily="34" charset="0"/>
              </a:rPr>
              <a:t>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2815" b="12342"/>
          <a:stretch/>
        </p:blipFill>
        <p:spPr bwMode="auto">
          <a:xfrm flipH="1">
            <a:off x="565365" y="164073"/>
            <a:ext cx="7986610" cy="4483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763688" y="2430212"/>
            <a:ext cx="121700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9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Й</a:t>
            </a:r>
            <a:endParaRPr lang="ru-RU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4048" y="2430212"/>
            <a:ext cx="114807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А</a:t>
            </a:r>
            <a:endParaRPr lang="ru-RU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7822118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d-korzinka-skrin-2-jpg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660" y="0"/>
            <a:ext cx="9170660" cy="68579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Группа 4"/>
          <p:cNvGrpSpPr/>
          <p:nvPr/>
        </p:nvGrpSpPr>
        <p:grpSpPr>
          <a:xfrm>
            <a:off x="359755" y="1556792"/>
            <a:ext cx="1717080" cy="3072669"/>
            <a:chOff x="359755" y="1556792"/>
            <a:chExt cx="1717080" cy="3072669"/>
          </a:xfrm>
        </p:grpSpPr>
        <p:pic>
          <p:nvPicPr>
            <p:cNvPr id="1027" name="Picture 3" descr="C:\Users\Admin\Desktop\лр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9755" y="1556792"/>
              <a:ext cx="1717080" cy="307266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Прямоугольник 1"/>
            <p:cNvSpPr/>
            <p:nvPr/>
          </p:nvSpPr>
          <p:spPr>
            <a:xfrm>
              <a:off x="756673" y="2308296"/>
              <a:ext cx="1217000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uk-UA" sz="96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Arial Black" pitchFamily="34" charset="0"/>
                </a:rPr>
                <a:t>Й</a:t>
              </a:r>
              <a:endParaRPr lang="ru-RU" sz="9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endParaRP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7066914" y="1575447"/>
            <a:ext cx="1735154" cy="3072669"/>
            <a:chOff x="7066914" y="1575447"/>
            <a:chExt cx="1735154" cy="3072669"/>
          </a:xfrm>
        </p:grpSpPr>
        <p:pic>
          <p:nvPicPr>
            <p:cNvPr id="1028" name="Picture 4" descr="C:\Users\Admin\Desktop\raskraski-fruktyорршдо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914" y="1575447"/>
              <a:ext cx="1735154" cy="307266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Прямоугольник 6"/>
            <p:cNvSpPr/>
            <p:nvPr/>
          </p:nvSpPr>
          <p:spPr>
            <a:xfrm>
              <a:off x="7126744" y="2308296"/>
              <a:ext cx="1148071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uk-UA" sz="96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Arial Black" pitchFamily="34" charset="0"/>
                </a:rPr>
                <a:t>А</a:t>
              </a:r>
              <a:endParaRPr lang="ru-RU" sz="9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002386" y="5120317"/>
            <a:ext cx="5112568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latin typeface="Arial Black" pitchFamily="34" charset="0"/>
              </a:rPr>
              <a:t> Склали «Й» та «А» половинки, </a:t>
            </a:r>
          </a:p>
        </p:txBody>
      </p:sp>
    </p:spTree>
    <p:extLst>
      <p:ext uri="{BB962C8B-B14F-4D97-AF65-F5344CB8AC3E}">
        <p14:creationId xmlns="" xmlns:p14="http://schemas.microsoft.com/office/powerpoint/2010/main" val="12086825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4.07407E-6 L 0.28021 -0.0034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10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6 L -0.28889 -0.0062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444" y="-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d-korzinka-skrin-2-jpg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660" y="0"/>
            <a:ext cx="9170660" cy="68579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Группа 1"/>
          <p:cNvGrpSpPr/>
          <p:nvPr/>
        </p:nvGrpSpPr>
        <p:grpSpPr>
          <a:xfrm>
            <a:off x="1499135" y="658586"/>
            <a:ext cx="6119069" cy="5540826"/>
            <a:chOff x="1499135" y="658586"/>
            <a:chExt cx="6119069" cy="5540826"/>
          </a:xfrm>
        </p:grpSpPr>
        <p:pic>
          <p:nvPicPr>
            <p:cNvPr id="6" name="Picture 5" descr="C:\Users\Admin\Desktop\raskraski-fruktyорр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="" xmlns:a14="http://schemas.microsoft.com/office/drawing/2010/main">
                    <a14:imgLayer r:embed="rId4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99135" y="658586"/>
              <a:ext cx="6119069" cy="5540826"/>
            </a:xfrm>
            <a:prstGeom prst="rect">
              <a:avLst/>
            </a:prstGeom>
            <a:ln w="127000" cap="rnd">
              <a:solidFill>
                <a:srgbClr val="FFFFFF"/>
              </a:solidFill>
            </a:ln>
            <a:effectLst>
              <a:outerShdw blurRad="76200" dist="95250" dir="10500000" sx="97000" sy="23000" kx="900000" algn="br" rotWithShape="0">
                <a:srgbClr val="000000">
                  <a:alpha val="20000"/>
                </a:srgbClr>
              </a:outerShdw>
            </a:effectLst>
            <a:scene3d>
              <a:camera prst="orthographicFront"/>
              <a:lightRig rig="twoPt" dir="t">
                <a:rot lat="0" lon="0" rev="7800000"/>
              </a:lightRig>
            </a:scene3d>
            <a:sp3d contourW="6350">
              <a:bevelT w="50800" h="16510"/>
              <a:contourClr>
                <a:srgbClr val="C0C0C0"/>
              </a:contourClr>
            </a:sp3d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Прямоугольник 6"/>
            <p:cNvSpPr/>
            <p:nvPr/>
          </p:nvSpPr>
          <p:spPr>
            <a:xfrm>
              <a:off x="3468466" y="1830243"/>
              <a:ext cx="2180405" cy="31547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uk-UA" sz="199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Arial Black" pitchFamily="34" charset="0"/>
                </a:rPr>
                <a:t>Я</a:t>
              </a:r>
              <a:endParaRPr lang="ru-RU" sz="199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2002384" y="5616026"/>
            <a:ext cx="5112568" cy="1015663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err="1">
                <a:latin typeface="Arial Black" pitchFamily="34" charset="0"/>
              </a:rPr>
              <a:t>Вийшла</a:t>
            </a:r>
            <a:r>
              <a:rPr lang="ru-RU" sz="2000" b="1" dirty="0">
                <a:latin typeface="Arial Black" pitchFamily="34" charset="0"/>
              </a:rPr>
              <a:t> буква Я в </a:t>
            </a:r>
            <a:r>
              <a:rPr lang="ru-RU" sz="2000" b="1" dirty="0" err="1">
                <a:latin typeface="Arial Black" pitchFamily="34" charset="0"/>
              </a:rPr>
              <a:t>серединці</a:t>
            </a:r>
            <a:r>
              <a:rPr lang="ru-RU" sz="2000" b="1" dirty="0">
                <a:latin typeface="Arial Black" pitchFamily="34" charset="0"/>
              </a:rPr>
              <a:t>.</a:t>
            </a:r>
          </a:p>
          <a:p>
            <a:pPr algn="ctr"/>
            <a:r>
              <a:rPr lang="ru-RU" sz="2000" b="1" dirty="0">
                <a:latin typeface="Arial Black" pitchFamily="34" charset="0"/>
              </a:rPr>
              <a:t>        Половинки </a:t>
            </a:r>
            <a:r>
              <a:rPr lang="ru-RU" sz="2000" b="1" dirty="0" err="1">
                <a:latin typeface="Arial Black" pitchFamily="34" charset="0"/>
              </a:rPr>
              <a:t>діточки</a:t>
            </a:r>
            <a:r>
              <a:rPr lang="ru-RU" sz="2000" b="1" dirty="0">
                <a:latin typeface="Arial Black" pitchFamily="34" charset="0"/>
              </a:rPr>
              <a:t> </a:t>
            </a:r>
            <a:r>
              <a:rPr lang="ru-RU" sz="2000" b="1" dirty="0" err="1" smtClean="0">
                <a:latin typeface="Arial Black" pitchFamily="34" charset="0"/>
              </a:rPr>
              <a:t>з</a:t>
            </a:r>
            <a:r>
              <a:rPr lang="en-US" sz="2000" b="1" dirty="0" smtClean="0">
                <a:latin typeface="Arial Black" pitchFamily="34" charset="0"/>
              </a:rPr>
              <a:t>’</a:t>
            </a:r>
            <a:r>
              <a:rPr lang="ru-RU" sz="2000" b="1" dirty="0" err="1" smtClean="0">
                <a:latin typeface="Arial Black" pitchFamily="34" charset="0"/>
              </a:rPr>
              <a:t>їли</a:t>
            </a:r>
            <a:r>
              <a:rPr lang="ru-RU" sz="2000" b="1" dirty="0" smtClean="0">
                <a:latin typeface="Arial Black" pitchFamily="34" charset="0"/>
              </a:rPr>
              <a:t> </a:t>
            </a:r>
            <a:r>
              <a:rPr lang="ru-RU" sz="2000" b="1" dirty="0">
                <a:latin typeface="Arial Black" pitchFamily="34" charset="0"/>
              </a:rPr>
              <a:t>,</a:t>
            </a:r>
          </a:p>
          <a:p>
            <a:pPr algn="ctr"/>
            <a:r>
              <a:rPr lang="ru-RU" sz="2000" b="1" dirty="0">
                <a:latin typeface="Arial Black" pitchFamily="34" charset="0"/>
              </a:rPr>
              <a:t>        А вам букву Я залишили.</a:t>
            </a:r>
          </a:p>
        </p:txBody>
      </p:sp>
    </p:spTree>
    <p:extLst>
      <p:ext uri="{BB962C8B-B14F-4D97-AF65-F5344CB8AC3E}">
        <p14:creationId xmlns="" xmlns:p14="http://schemas.microsoft.com/office/powerpoint/2010/main" val="189923217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d-korzinka-skrin-2-jpg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660" y="0"/>
            <a:ext cx="9170660" cy="68579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Группа 4"/>
          <p:cNvGrpSpPr/>
          <p:nvPr/>
        </p:nvGrpSpPr>
        <p:grpSpPr>
          <a:xfrm>
            <a:off x="359755" y="1556792"/>
            <a:ext cx="1717080" cy="3072669"/>
            <a:chOff x="359755" y="1556792"/>
            <a:chExt cx="1717080" cy="3072669"/>
          </a:xfrm>
        </p:grpSpPr>
        <p:pic>
          <p:nvPicPr>
            <p:cNvPr id="1027" name="Picture 3" descr="C:\Users\Admin\Desktop\лр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9755" y="1556792"/>
              <a:ext cx="1717080" cy="307266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Прямоугольник 1"/>
            <p:cNvSpPr/>
            <p:nvPr/>
          </p:nvSpPr>
          <p:spPr>
            <a:xfrm>
              <a:off x="756673" y="2308296"/>
              <a:ext cx="1217000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uk-UA" sz="96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Arial Black" pitchFamily="34" charset="0"/>
                </a:rPr>
                <a:t>Й</a:t>
              </a:r>
              <a:endParaRPr lang="ru-RU" sz="9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endParaRP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7066914" y="1575447"/>
            <a:ext cx="1735154" cy="3072669"/>
            <a:chOff x="7066914" y="1575447"/>
            <a:chExt cx="1735154" cy="3072669"/>
          </a:xfrm>
        </p:grpSpPr>
        <p:pic>
          <p:nvPicPr>
            <p:cNvPr id="1028" name="Picture 4" descr="C:\Users\Admin\Desktop\raskraski-fruktyорршдо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914" y="1575447"/>
              <a:ext cx="1735154" cy="307266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Прямоугольник 6"/>
            <p:cNvSpPr/>
            <p:nvPr/>
          </p:nvSpPr>
          <p:spPr>
            <a:xfrm>
              <a:off x="7126744" y="2308296"/>
              <a:ext cx="1148071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uk-UA" sz="96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Arial Black" pitchFamily="34" charset="0"/>
                </a:rPr>
                <a:t>А</a:t>
              </a:r>
              <a:endParaRPr lang="ru-RU" sz="9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endParaRP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3134124" y="1609707"/>
            <a:ext cx="2849091" cy="3072669"/>
            <a:chOff x="3134124" y="1609707"/>
            <a:chExt cx="2849091" cy="3072669"/>
          </a:xfrm>
        </p:grpSpPr>
        <p:pic>
          <p:nvPicPr>
            <p:cNvPr id="1029" name="Picture 5" descr="C:\Users\Admin\Desktop\raskraski-fruktyорр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4124" y="1609707"/>
              <a:ext cx="2849091" cy="307266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Прямоугольник 7"/>
            <p:cNvSpPr/>
            <p:nvPr/>
          </p:nvSpPr>
          <p:spPr>
            <a:xfrm>
              <a:off x="3983030" y="2308296"/>
              <a:ext cx="1151277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uk-UA" sz="96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Arial Black" pitchFamily="34" charset="0"/>
                </a:rPr>
                <a:t>Я</a:t>
              </a:r>
              <a:endParaRPr lang="ru-RU" sz="9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endParaRPr>
            </a:p>
          </p:txBody>
        </p:sp>
      </p:grpSp>
      <p:sp>
        <p:nvSpPr>
          <p:cNvPr id="4" name="Стрелка вправо 3"/>
          <p:cNvSpPr/>
          <p:nvPr/>
        </p:nvSpPr>
        <p:spPr>
          <a:xfrm>
            <a:off x="2076835" y="2996952"/>
            <a:ext cx="1057289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 rot="10800000">
            <a:off x="5983215" y="2996952"/>
            <a:ext cx="1057289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637011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106</Words>
  <Application>Microsoft Office PowerPoint</Application>
  <PresentationFormat>Экран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 Рыбочка</dc:creator>
  <cp:lastModifiedBy>user</cp:lastModifiedBy>
  <cp:revision>15</cp:revision>
  <dcterms:created xsi:type="dcterms:W3CDTF">2019-02-13T16:51:50Z</dcterms:created>
  <dcterms:modified xsi:type="dcterms:W3CDTF">2020-02-04T08:50:49Z</dcterms:modified>
</cp:coreProperties>
</file>