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  <p:sldMasterId id="2147483735" r:id="rId3"/>
    <p:sldMasterId id="2147483747" r:id="rId4"/>
  </p:sldMasterIdLst>
  <p:sldIdLst>
    <p:sldId id="321" r:id="rId5"/>
    <p:sldId id="306" r:id="rId6"/>
    <p:sldId id="310" r:id="rId7"/>
    <p:sldId id="300" r:id="rId8"/>
    <p:sldId id="304" r:id="rId9"/>
    <p:sldId id="263" r:id="rId10"/>
    <p:sldId id="296" r:id="rId11"/>
    <p:sldId id="312" r:id="rId12"/>
    <p:sldId id="313" r:id="rId13"/>
    <p:sldId id="285" r:id="rId14"/>
    <p:sldId id="308" r:id="rId15"/>
    <p:sldId id="269" r:id="rId16"/>
    <p:sldId id="270" r:id="rId17"/>
    <p:sldId id="275" r:id="rId18"/>
    <p:sldId id="271" r:id="rId19"/>
    <p:sldId id="272" r:id="rId20"/>
    <p:sldId id="305" r:id="rId21"/>
    <p:sldId id="315" r:id="rId22"/>
    <p:sldId id="302" r:id="rId23"/>
    <p:sldId id="293" r:id="rId24"/>
    <p:sldId id="273" r:id="rId25"/>
    <p:sldId id="260" r:id="rId26"/>
    <p:sldId id="303" r:id="rId27"/>
    <p:sldId id="281" r:id="rId28"/>
    <p:sldId id="317" r:id="rId29"/>
    <p:sldId id="319" r:id="rId30"/>
    <p:sldId id="301" r:id="rId31"/>
    <p:sldId id="307" r:id="rId32"/>
    <p:sldId id="295" r:id="rId33"/>
    <p:sldId id="257" r:id="rId34"/>
    <p:sldId id="258" r:id="rId35"/>
    <p:sldId id="259" r:id="rId36"/>
    <p:sldId id="287" r:id="rId37"/>
    <p:sldId id="294" r:id="rId38"/>
    <p:sldId id="320" r:id="rId39"/>
    <p:sldId id="265" r:id="rId4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528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EA1B61E-D0F4-C413-A564-07EFEC6332AC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0602779F-1B09-2609-D32D-51A27A3714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xmlns="" id="{AC64DA04-D64F-73A9-508D-EDF1D7D644D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31740320 w 596"/>
                  <a:gd name="T1" fmla="*/ 686912176 h 666"/>
                  <a:gd name="T2" fmla="*/ 11362993 w 596"/>
                  <a:gd name="T3" fmla="*/ 632644278 h 666"/>
                  <a:gd name="T4" fmla="*/ 0 w 596"/>
                  <a:gd name="T5" fmla="*/ 536068533 h 666"/>
                  <a:gd name="T6" fmla="*/ 7908201 w 596"/>
                  <a:gd name="T7" fmla="*/ 412185869 h 666"/>
                  <a:gd name="T8" fmla="*/ 49059256 w 596"/>
                  <a:gd name="T9" fmla="*/ 280426508 h 666"/>
                  <a:gd name="T10" fmla="*/ 134810298 w 596"/>
                  <a:gd name="T11" fmla="*/ 155701719 h 666"/>
                  <a:gd name="T12" fmla="*/ 278683983 w 596"/>
                  <a:gd name="T13" fmla="*/ 57449071 h 666"/>
                  <a:gd name="T14" fmla="*/ 484104943 w 596"/>
                  <a:gd name="T15" fmla="*/ 3366408 h 666"/>
                  <a:gd name="T16" fmla="*/ 745342537 w 596"/>
                  <a:gd name="T17" fmla="*/ 16736753 h 666"/>
                  <a:gd name="T18" fmla="*/ 949575773 w 596"/>
                  <a:gd name="T19" fmla="*/ 126586983 h 666"/>
                  <a:gd name="T20" fmla="*/ 1086415223 w 596"/>
                  <a:gd name="T21" fmla="*/ 306548345 h 666"/>
                  <a:gd name="T22" fmla="*/ 1159393106 w 596"/>
                  <a:gd name="T23" fmla="*/ 526699981 h 666"/>
                  <a:gd name="T24" fmla="*/ 1167073472 w 596"/>
                  <a:gd name="T25" fmla="*/ 759221372 h 666"/>
                  <a:gd name="T26" fmla="*/ 1110231722 w 596"/>
                  <a:gd name="T27" fmla="*/ 974620154 h 666"/>
                  <a:gd name="T28" fmla="*/ 994245479 w 596"/>
                  <a:gd name="T29" fmla="*/ 1141070234 h 666"/>
                  <a:gd name="T30" fmla="*/ 818232974 w 596"/>
                  <a:gd name="T31" fmla="*/ 1230262277 h 666"/>
                  <a:gd name="T32" fmla="*/ 762913436 w 596"/>
                  <a:gd name="T33" fmla="*/ 1222392466 h 666"/>
                  <a:gd name="T34" fmla="*/ 864566505 w 596"/>
                  <a:gd name="T35" fmla="*/ 1145283964 h 666"/>
                  <a:gd name="T36" fmla="*/ 945186425 w 596"/>
                  <a:gd name="T37" fmla="*/ 1009668954 h 666"/>
                  <a:gd name="T38" fmla="*/ 997784751 w 596"/>
                  <a:gd name="T39" fmla="*/ 842115501 h 666"/>
                  <a:gd name="T40" fmla="*/ 1019653112 w 596"/>
                  <a:gd name="T41" fmla="*/ 659279338 h 666"/>
                  <a:gd name="T42" fmla="*/ 1008298679 w 596"/>
                  <a:gd name="T43" fmla="*/ 478668284 h 666"/>
                  <a:gd name="T44" fmla="*/ 951472717 w 596"/>
                  <a:gd name="T45" fmla="*/ 322917400 h 666"/>
                  <a:gd name="T46" fmla="*/ 848784033 w 596"/>
                  <a:gd name="T47" fmla="*/ 207885823 h 666"/>
                  <a:gd name="T48" fmla="*/ 669231650 w 596"/>
                  <a:gd name="T49" fmla="*/ 138769689 h 666"/>
                  <a:gd name="T50" fmla="*/ 482253275 w 596"/>
                  <a:gd name="T51" fmla="*/ 113142645 h 666"/>
                  <a:gd name="T52" fmla="*/ 341107583 w 596"/>
                  <a:gd name="T53" fmla="*/ 131389212 h 666"/>
                  <a:gd name="T54" fmla="*/ 237555572 w 596"/>
                  <a:gd name="T55" fmla="*/ 187324422 h 666"/>
                  <a:gd name="T56" fmla="*/ 164587064 w 596"/>
                  <a:gd name="T57" fmla="*/ 276212778 h 666"/>
                  <a:gd name="T58" fmla="*/ 111284912 w 596"/>
                  <a:gd name="T59" fmla="*/ 381848862 h 666"/>
                  <a:gd name="T60" fmla="*/ 77961950 w 596"/>
                  <a:gd name="T61" fmla="*/ 504250607 h 666"/>
                  <a:gd name="T62" fmla="*/ 55257408 w 596"/>
                  <a:gd name="T63" fmla="*/ 629351828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6BE9BB15-7CED-D53F-2104-655F5401E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0369732 h 237"/>
                  <a:gd name="T4" fmla="*/ 5718647 w 257"/>
                  <a:gd name="T5" fmla="*/ 101129053 h 237"/>
                  <a:gd name="T6" fmla="*/ 10126203 w 257"/>
                  <a:gd name="T7" fmla="*/ 151579244 h 237"/>
                  <a:gd name="T8" fmla="*/ 18709286 w 257"/>
                  <a:gd name="T9" fmla="*/ 198862834 h 237"/>
                  <a:gd name="T10" fmla="*/ 31441624 w 257"/>
                  <a:gd name="T11" fmla="*/ 241134538 h 237"/>
                  <a:gd name="T12" fmla="*/ 46777955 w 257"/>
                  <a:gd name="T13" fmla="*/ 285416513 h 237"/>
                  <a:gd name="T14" fmla="*/ 65832214 w 257"/>
                  <a:gd name="T15" fmla="*/ 326280702 h 237"/>
                  <a:gd name="T16" fmla="*/ 88566777 w 257"/>
                  <a:gd name="T17" fmla="*/ 360474461 h 237"/>
                  <a:gd name="T18" fmla="*/ 116633275 w 257"/>
                  <a:gd name="T19" fmla="*/ 393041430 h 237"/>
                  <a:gd name="T20" fmla="*/ 149477495 w 257"/>
                  <a:gd name="T21" fmla="*/ 420958932 h 237"/>
                  <a:gd name="T22" fmla="*/ 184709366 w 257"/>
                  <a:gd name="T23" fmla="*/ 443619946 h 237"/>
                  <a:gd name="T24" fmla="*/ 228047995 w 257"/>
                  <a:gd name="T25" fmla="*/ 461615637 h 237"/>
                  <a:gd name="T26" fmla="*/ 274980414 w 257"/>
                  <a:gd name="T27" fmla="*/ 473330720 h 237"/>
                  <a:gd name="T28" fmla="*/ 327547516 w 257"/>
                  <a:gd name="T29" fmla="*/ 479801381 h 237"/>
                  <a:gd name="T30" fmla="*/ 382904222 w 257"/>
                  <a:gd name="T31" fmla="*/ 477857406 h 237"/>
                  <a:gd name="T32" fmla="*/ 447323069 w 257"/>
                  <a:gd name="T33" fmla="*/ 469716842 h 237"/>
                  <a:gd name="T34" fmla="*/ 389909345 w 257"/>
                  <a:gd name="T35" fmla="*/ 459606057 h 237"/>
                  <a:gd name="T36" fmla="*/ 339118404 w 257"/>
                  <a:gd name="T37" fmla="*/ 445553438 h 237"/>
                  <a:gd name="T38" fmla="*/ 296131718 w 257"/>
                  <a:gd name="T39" fmla="*/ 429023222 h 237"/>
                  <a:gd name="T40" fmla="*/ 257689909 w 257"/>
                  <a:gd name="T41" fmla="*/ 412868515 h 237"/>
                  <a:gd name="T42" fmla="*/ 222484831 w 257"/>
                  <a:gd name="T43" fmla="*/ 390386396 h 237"/>
                  <a:gd name="T44" fmla="*/ 195066660 w 257"/>
                  <a:gd name="T45" fmla="*/ 368624598 h 237"/>
                  <a:gd name="T46" fmla="*/ 169130438 w 257"/>
                  <a:gd name="T47" fmla="*/ 342263587 h 237"/>
                  <a:gd name="T48" fmla="*/ 146265347 w 257"/>
                  <a:gd name="T49" fmla="*/ 313340264 h 237"/>
                  <a:gd name="T50" fmla="*/ 125210022 w 257"/>
                  <a:gd name="T51" fmla="*/ 285416513 h 237"/>
                  <a:gd name="T52" fmla="*/ 106507075 w 257"/>
                  <a:gd name="T53" fmla="*/ 252849436 h 237"/>
                  <a:gd name="T54" fmla="*/ 90910814 w 257"/>
                  <a:gd name="T55" fmla="*/ 216867399 h 237"/>
                  <a:gd name="T56" fmla="*/ 75067828 w 257"/>
                  <a:gd name="T57" fmla="*/ 177823007 h 237"/>
                  <a:gd name="T58" fmla="*/ 57127226 w 257"/>
                  <a:gd name="T59" fmla="*/ 139852434 h 237"/>
                  <a:gd name="T60" fmla="*/ 39862805 w 257"/>
                  <a:gd name="T61" fmla="*/ 94855969 h 237"/>
                  <a:gd name="T62" fmla="*/ 21054176 w 257"/>
                  <a:gd name="T63" fmla="*/ 48757401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xmlns="" id="{0C5DF875-4874-A708-CE4D-F31838A8E4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47700166 w 124"/>
                  <a:gd name="T1" fmla="*/ 0 h 110"/>
                  <a:gd name="T2" fmla="*/ 238020274 w 124"/>
                  <a:gd name="T3" fmla="*/ 262469177 h 110"/>
                  <a:gd name="T4" fmla="*/ 230328476 w 124"/>
                  <a:gd name="T5" fmla="*/ 260332900 h 110"/>
                  <a:gd name="T6" fmla="*/ 205342667 w 124"/>
                  <a:gd name="T7" fmla="*/ 256153933 h 110"/>
                  <a:gd name="T8" fmla="*/ 171066213 w 124"/>
                  <a:gd name="T9" fmla="*/ 246238715 h 110"/>
                  <a:gd name="T10" fmla="*/ 130841982 w 124"/>
                  <a:gd name="T11" fmla="*/ 241038599 h 110"/>
                  <a:gd name="T12" fmla="*/ 86919211 w 124"/>
                  <a:gd name="T13" fmla="*/ 236626070 h 110"/>
                  <a:gd name="T14" fmla="*/ 48022025 w 124"/>
                  <a:gd name="T15" fmla="*/ 239120927 h 110"/>
                  <a:gd name="T16" fmla="*/ 17418053 w 124"/>
                  <a:gd name="T17" fmla="*/ 248572908 h 110"/>
                  <a:gd name="T18" fmla="*/ 0 w 124"/>
                  <a:gd name="T19" fmla="*/ 268115141 h 110"/>
                  <a:gd name="T20" fmla="*/ 7797251 w 124"/>
                  <a:gd name="T21" fmla="*/ 239120927 h 110"/>
                  <a:gd name="T22" fmla="*/ 15345816 w 124"/>
                  <a:gd name="T23" fmla="*/ 216290898 h 110"/>
                  <a:gd name="T24" fmla="*/ 30836610 w 124"/>
                  <a:gd name="T25" fmla="*/ 200059202 h 110"/>
                  <a:gd name="T26" fmla="*/ 48022025 w 124"/>
                  <a:gd name="T27" fmla="*/ 184947267 h 110"/>
                  <a:gd name="T28" fmla="*/ 68885008 w 124"/>
                  <a:gd name="T29" fmla="*/ 175280136 h 110"/>
                  <a:gd name="T30" fmla="*/ 90381966 w 124"/>
                  <a:gd name="T31" fmla="*/ 172987530 h 110"/>
                  <a:gd name="T32" fmla="*/ 113420074 w 124"/>
                  <a:gd name="T33" fmla="*/ 172987530 h 110"/>
                  <a:gd name="T34" fmla="*/ 138388606 w 124"/>
                  <a:gd name="T35" fmla="*/ 180563663 h 110"/>
                  <a:gd name="T36" fmla="*/ 139951216 w 124"/>
                  <a:gd name="T37" fmla="*/ 172987530 h 110"/>
                  <a:gd name="T38" fmla="*/ 133772061 w 124"/>
                  <a:gd name="T39" fmla="*/ 136434916 h 110"/>
                  <a:gd name="T40" fmla="*/ 128768409 w 124"/>
                  <a:gd name="T41" fmla="*/ 92561734 h 110"/>
                  <a:gd name="T42" fmla="*/ 124600176 w 124"/>
                  <a:gd name="T43" fmla="*/ 73250523 h 110"/>
                  <a:gd name="T44" fmla="*/ 121217447 w 124"/>
                  <a:gd name="T45" fmla="*/ 73250523 h 110"/>
                  <a:gd name="T46" fmla="*/ 116910770 w 124"/>
                  <a:gd name="T47" fmla="*/ 70757160 h 110"/>
                  <a:gd name="T48" fmla="*/ 113420074 w 124"/>
                  <a:gd name="T49" fmla="*/ 63625410 h 110"/>
                  <a:gd name="T50" fmla="*/ 109116003 w 124"/>
                  <a:gd name="T51" fmla="*/ 56005743 h 110"/>
                  <a:gd name="T52" fmla="*/ 109116003 w 124"/>
                  <a:gd name="T53" fmla="*/ 46179504 h 110"/>
                  <a:gd name="T54" fmla="*/ 113420074 w 124"/>
                  <a:gd name="T55" fmla="*/ 34207346 h 110"/>
                  <a:gd name="T56" fmla="*/ 126142177 w 124"/>
                  <a:gd name="T57" fmla="*/ 19584502 h 110"/>
                  <a:gd name="T58" fmla="*/ 147700166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xmlns="" id="{B73FDED3-D603-C77C-58A0-7B68DC32835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0578430 w 109"/>
                  <a:gd name="T3" fmla="*/ 1438224 h 156"/>
                  <a:gd name="T4" fmla="*/ 38132481 w 109"/>
                  <a:gd name="T5" fmla="*/ 8554495 h 156"/>
                  <a:gd name="T6" fmla="*/ 79325653 w 109"/>
                  <a:gd name="T7" fmla="*/ 21476822 h 156"/>
                  <a:gd name="T8" fmla="*/ 123840310 w 109"/>
                  <a:gd name="T9" fmla="*/ 42325699 h 156"/>
                  <a:gd name="T10" fmla="*/ 166775081 w 109"/>
                  <a:gd name="T11" fmla="*/ 78316069 h 156"/>
                  <a:gd name="T12" fmla="*/ 206171508 w 109"/>
                  <a:gd name="T13" fmla="*/ 126093590 h 156"/>
                  <a:gd name="T14" fmla="*/ 230014508 w 109"/>
                  <a:gd name="T15" fmla="*/ 191851524 h 156"/>
                  <a:gd name="T16" fmla="*/ 233797123 w 109"/>
                  <a:gd name="T17" fmla="*/ 277219799 h 156"/>
                  <a:gd name="T18" fmla="*/ 224896255 w 109"/>
                  <a:gd name="T19" fmla="*/ 277219799 h 156"/>
                  <a:gd name="T20" fmla="*/ 212634992 w 109"/>
                  <a:gd name="T21" fmla="*/ 277219799 h 156"/>
                  <a:gd name="T22" fmla="*/ 199452470 w 109"/>
                  <a:gd name="T23" fmla="*/ 277219799 h 156"/>
                  <a:gd name="T24" fmla="*/ 187112490 w 109"/>
                  <a:gd name="T25" fmla="*/ 274025506 h 156"/>
                  <a:gd name="T26" fmla="*/ 173581432 w 109"/>
                  <a:gd name="T27" fmla="*/ 271547281 h 156"/>
                  <a:gd name="T28" fmla="*/ 158295772 w 109"/>
                  <a:gd name="T29" fmla="*/ 266910096 h 156"/>
                  <a:gd name="T30" fmla="*/ 141219940 w 109"/>
                  <a:gd name="T31" fmla="*/ 257842045 h 156"/>
                  <a:gd name="T32" fmla="*/ 123840310 w 109"/>
                  <a:gd name="T33" fmla="*/ 246734254 h 156"/>
                  <a:gd name="T34" fmla="*/ 113327690 w 109"/>
                  <a:gd name="T35" fmla="*/ 223806968 h 156"/>
                  <a:gd name="T36" fmla="*/ 113327690 w 109"/>
                  <a:gd name="T37" fmla="*/ 197135558 h 156"/>
                  <a:gd name="T38" fmla="*/ 120126818 w 109"/>
                  <a:gd name="T39" fmla="*/ 171035646 h 156"/>
                  <a:gd name="T40" fmla="*/ 126868442 w 109"/>
                  <a:gd name="T41" fmla="*/ 142281026 h 156"/>
                  <a:gd name="T42" fmla="*/ 120126818 w 109"/>
                  <a:gd name="T43" fmla="*/ 110264998 h 156"/>
                  <a:gd name="T44" fmla="*/ 103090046 w 109"/>
                  <a:gd name="T45" fmla="*/ 76892106 h 156"/>
                  <a:gd name="T46" fmla="*/ 66600483 w 109"/>
                  <a:gd name="T47" fmla="*/ 404899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xmlns="" id="{461B6E6E-3F76-23FA-C668-51FA1FB9DB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61884612 w 46"/>
                  <a:gd name="T1" fmla="*/ 0 h 94"/>
                  <a:gd name="T2" fmla="*/ 40300853 w 46"/>
                  <a:gd name="T3" fmla="*/ 66761653 h 94"/>
                  <a:gd name="T4" fmla="*/ 30340397 w 46"/>
                  <a:gd name="T5" fmla="*/ 109581195 h 94"/>
                  <a:gd name="T6" fmla="*/ 22302133 w 46"/>
                  <a:gd name="T7" fmla="*/ 139417477 h 94"/>
                  <a:gd name="T8" fmla="*/ 0 w 46"/>
                  <a:gd name="T9" fmla="*/ 165893654 h 94"/>
                  <a:gd name="T10" fmla="*/ 23905391 w 46"/>
                  <a:gd name="T11" fmla="*/ 155415006 h 94"/>
                  <a:gd name="T12" fmla="*/ 46347788 w 46"/>
                  <a:gd name="T13" fmla="*/ 141196049 h 94"/>
                  <a:gd name="T14" fmla="*/ 64346203 w 46"/>
                  <a:gd name="T15" fmla="*/ 121305083 h 94"/>
                  <a:gd name="T16" fmla="*/ 80591851 w 46"/>
                  <a:gd name="T17" fmla="*/ 100560528 h 94"/>
                  <a:gd name="T18" fmla="*/ 90238867 w 46"/>
                  <a:gd name="T19" fmla="*/ 77797958 h 94"/>
                  <a:gd name="T20" fmla="*/ 92219328 w 46"/>
                  <a:gd name="T21" fmla="*/ 53087848 h 94"/>
                  <a:gd name="T22" fmla="*/ 83782466 w 46"/>
                  <a:gd name="T23" fmla="*/ 25964241 h 94"/>
                  <a:gd name="T24" fmla="*/ 61884612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xmlns="" id="{D8DB7F9A-0E82-8B7F-D47B-55D4E932B5B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421907 w 54"/>
                  <a:gd name="T3" fmla="*/ 2125537 h 40"/>
                  <a:gd name="T4" fmla="*/ 10181156 w 54"/>
                  <a:gd name="T5" fmla="*/ 6906146 h 40"/>
                  <a:gd name="T6" fmla="*/ 22624791 w 54"/>
                  <a:gd name="T7" fmla="*/ 17657964 h 40"/>
                  <a:gd name="T8" fmla="*/ 36736449 w 54"/>
                  <a:gd name="T9" fmla="*/ 26246259 h 40"/>
                  <a:gd name="T10" fmla="*/ 50277313 w 54"/>
                  <a:gd name="T11" fmla="*/ 33146334 h 40"/>
                  <a:gd name="T12" fmla="*/ 66162504 w 54"/>
                  <a:gd name="T13" fmla="*/ 37237082 h 40"/>
                  <a:gd name="T14" fmla="*/ 80213353 w 54"/>
                  <a:gd name="T15" fmla="*/ 39730419 h 40"/>
                  <a:gd name="T16" fmla="*/ 94395467 w 54"/>
                  <a:gd name="T17" fmla="*/ 34962365 h 40"/>
                  <a:gd name="T18" fmla="*/ 92588820 w 54"/>
                  <a:gd name="T19" fmla="*/ 54475189 h 40"/>
                  <a:gd name="T20" fmla="*/ 87367120 w 54"/>
                  <a:gd name="T21" fmla="*/ 72118492 h 40"/>
                  <a:gd name="T22" fmla="*/ 77056376 w 54"/>
                  <a:gd name="T23" fmla="*/ 83783435 h 40"/>
                  <a:gd name="T24" fmla="*/ 64336000 w 54"/>
                  <a:gd name="T25" fmla="*/ 87603577 h 40"/>
                  <a:gd name="T26" fmla="*/ 48861916 w 54"/>
                  <a:gd name="T27" fmla="*/ 85568643 h 40"/>
                  <a:gd name="T28" fmla="*/ 32938784 w 54"/>
                  <a:gd name="T29" fmla="*/ 69963507 h 40"/>
                  <a:gd name="T30" fmla="*/ 17347916 w 54"/>
                  <a:gd name="T31" fmla="*/ 43568422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xmlns="" id="{6A1A4A59-1F41-59A6-495E-A5528D6D78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9680131 w 149"/>
                  <a:gd name="T3" fmla="*/ 1517994691 h 704"/>
                  <a:gd name="T4" fmla="*/ 26156194 w 149"/>
                  <a:gd name="T5" fmla="*/ 2147483647 h 704"/>
                  <a:gd name="T6" fmla="*/ 45841469 w 149"/>
                  <a:gd name="T7" fmla="*/ 2147483647 h 704"/>
                  <a:gd name="T8" fmla="*/ 67654226 w 149"/>
                  <a:gd name="T9" fmla="*/ 2147483647 h 704"/>
                  <a:gd name="T10" fmla="*/ 94900751 w 149"/>
                  <a:gd name="T11" fmla="*/ 2147483647 h 704"/>
                  <a:gd name="T12" fmla="*/ 120322248 w 149"/>
                  <a:gd name="T13" fmla="*/ 2147483647 h 704"/>
                  <a:gd name="T14" fmla="*/ 144837534 w 149"/>
                  <a:gd name="T15" fmla="*/ 2147483647 h 704"/>
                  <a:gd name="T16" fmla="*/ 163906066 w 149"/>
                  <a:gd name="T17" fmla="*/ 2147483647 h 704"/>
                  <a:gd name="T18" fmla="*/ 183994195 w 149"/>
                  <a:gd name="T19" fmla="*/ 2147483647 h 704"/>
                  <a:gd name="T20" fmla="*/ 197321050 w 149"/>
                  <a:gd name="T21" fmla="*/ 2147483647 h 704"/>
                  <a:gd name="T22" fmla="*/ 204165569 w 149"/>
                  <a:gd name="T23" fmla="*/ 2147483647 h 704"/>
                  <a:gd name="T24" fmla="*/ 207158056 w 149"/>
                  <a:gd name="T25" fmla="*/ 2147483647 h 704"/>
                  <a:gd name="T26" fmla="*/ 197321050 w 149"/>
                  <a:gd name="T27" fmla="*/ 2147483647 h 704"/>
                  <a:gd name="T28" fmla="*/ 179019397 w 149"/>
                  <a:gd name="T29" fmla="*/ 2147483647 h 704"/>
                  <a:gd name="T30" fmla="*/ 151464831 w 149"/>
                  <a:gd name="T31" fmla="*/ 2147483647 h 704"/>
                  <a:gd name="T32" fmla="*/ 109863447 w 149"/>
                  <a:gd name="T33" fmla="*/ 2147483647 h 704"/>
                  <a:gd name="T34" fmla="*/ 63671894 w 149"/>
                  <a:gd name="T35" fmla="*/ 2147483647 h 704"/>
                  <a:gd name="T36" fmla="*/ 34765956 w 149"/>
                  <a:gd name="T37" fmla="*/ 2147483647 h 704"/>
                  <a:gd name="T38" fmla="*/ 16478477 w 149"/>
                  <a:gd name="T39" fmla="*/ 2147483647 h 704"/>
                  <a:gd name="T40" fmla="*/ 9680131 w 149"/>
                  <a:gd name="T41" fmla="*/ 2147483647 h 704"/>
                  <a:gd name="T42" fmla="*/ 9680131 w 149"/>
                  <a:gd name="T43" fmla="*/ 2147483647 h 704"/>
                  <a:gd name="T44" fmla="*/ 13451281 w 149"/>
                  <a:gd name="T45" fmla="*/ 2147483647 h 704"/>
                  <a:gd name="T46" fmla="*/ 20145293 w 149"/>
                  <a:gd name="T47" fmla="*/ 2147483647 h 704"/>
                  <a:gd name="T48" fmla="*/ 23163869 w 149"/>
                  <a:gd name="T49" fmla="*/ 2147483647 h 704"/>
                  <a:gd name="T50" fmla="*/ 67654226 w 149"/>
                  <a:gd name="T51" fmla="*/ 2147483647 h 704"/>
                  <a:gd name="T52" fmla="*/ 63671894 w 149"/>
                  <a:gd name="T53" fmla="*/ 2147483647 h 704"/>
                  <a:gd name="T54" fmla="*/ 59296920 w 149"/>
                  <a:gd name="T55" fmla="*/ 2147483647 h 704"/>
                  <a:gd name="T56" fmla="*/ 54327318 w 149"/>
                  <a:gd name="T57" fmla="*/ 2147483647 h 704"/>
                  <a:gd name="T58" fmla="*/ 57929826 w 149"/>
                  <a:gd name="T59" fmla="*/ 2147483647 h 704"/>
                  <a:gd name="T60" fmla="*/ 67654226 w 149"/>
                  <a:gd name="T61" fmla="*/ 2147483647 h 704"/>
                  <a:gd name="T62" fmla="*/ 94900751 w 149"/>
                  <a:gd name="T63" fmla="*/ 2147483647 h 704"/>
                  <a:gd name="T64" fmla="*/ 141018289 w 149"/>
                  <a:gd name="T65" fmla="*/ 2147483647 h 704"/>
                  <a:gd name="T66" fmla="*/ 212158646 w 149"/>
                  <a:gd name="T67" fmla="*/ 2147483647 h 704"/>
                  <a:gd name="T68" fmla="*/ 235322034 w 149"/>
                  <a:gd name="T69" fmla="*/ 2147483647 h 704"/>
                  <a:gd name="T70" fmla="*/ 245020812 w 149"/>
                  <a:gd name="T71" fmla="*/ 2147483647 h 704"/>
                  <a:gd name="T72" fmla="*/ 236969676 w 149"/>
                  <a:gd name="T73" fmla="*/ 2147483647 h 704"/>
                  <a:gd name="T74" fmla="*/ 215152441 w 149"/>
                  <a:gd name="T75" fmla="*/ 2147483647 h 704"/>
                  <a:gd name="T76" fmla="*/ 179019397 w 149"/>
                  <a:gd name="T77" fmla="*/ 2147483647 h 704"/>
                  <a:gd name="T78" fmla="*/ 132691651 w 149"/>
                  <a:gd name="T79" fmla="*/ 2147483647 h 704"/>
                  <a:gd name="T80" fmla="*/ 72000651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xmlns="" id="{10C7BC26-DDD4-82B1-BC70-EC7EE3D9BD0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616531300 w 128"/>
                <a:gd name="T1" fmla="*/ 0 h 217"/>
                <a:gd name="T2" fmla="*/ 1808468756 w 128"/>
                <a:gd name="T3" fmla="*/ 2147483647 h 217"/>
                <a:gd name="T4" fmla="*/ 1978735009 w 128"/>
                <a:gd name="T5" fmla="*/ 2147483647 h 217"/>
                <a:gd name="T6" fmla="*/ 2113610641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1997736132 w 128"/>
                <a:gd name="T13" fmla="*/ 2147483647 h 217"/>
                <a:gd name="T14" fmla="*/ 1616531300 w 128"/>
                <a:gd name="T15" fmla="*/ 2147483647 h 217"/>
                <a:gd name="T16" fmla="*/ 1029391885 w 128"/>
                <a:gd name="T17" fmla="*/ 2147483647 h 217"/>
                <a:gd name="T18" fmla="*/ 846554707 w 128"/>
                <a:gd name="T19" fmla="*/ 2147483647 h 217"/>
                <a:gd name="T20" fmla="*/ 654613878 w 128"/>
                <a:gd name="T21" fmla="*/ 2147483647 h 217"/>
                <a:gd name="T22" fmla="*/ 450869465 w 128"/>
                <a:gd name="T23" fmla="*/ 2147483647 h 217"/>
                <a:gd name="T24" fmla="*/ 273064743 w 128"/>
                <a:gd name="T25" fmla="*/ 2147483647 h 217"/>
                <a:gd name="T26" fmla="*/ 134921602 w 128"/>
                <a:gd name="T27" fmla="*/ 2147483647 h 217"/>
                <a:gd name="T28" fmla="*/ 35136778 w 128"/>
                <a:gd name="T29" fmla="*/ 2147483647 h 217"/>
                <a:gd name="T30" fmla="*/ 0 w 128"/>
                <a:gd name="T31" fmla="*/ 2147483647 h 217"/>
                <a:gd name="T32" fmla="*/ 21188313 w 128"/>
                <a:gd name="T33" fmla="*/ 2147483647 h 217"/>
                <a:gd name="T34" fmla="*/ 223741754 w 128"/>
                <a:gd name="T35" fmla="*/ 2147483647 h 217"/>
                <a:gd name="T36" fmla="*/ 497134084 w 128"/>
                <a:gd name="T37" fmla="*/ 2147483647 h 217"/>
                <a:gd name="T38" fmla="*/ 791672523 w 128"/>
                <a:gd name="T39" fmla="*/ 2147483647 h 217"/>
                <a:gd name="T40" fmla="*/ 1084261654 w 128"/>
                <a:gd name="T41" fmla="*/ 2147483647 h 217"/>
                <a:gd name="T42" fmla="*/ 1357150304 w 128"/>
                <a:gd name="T43" fmla="*/ 2147483647 h 217"/>
                <a:gd name="T44" fmla="*/ 1568212870 w 128"/>
                <a:gd name="T45" fmla="*/ 2147483647 h 217"/>
                <a:gd name="T46" fmla="*/ 1670011891 w 128"/>
                <a:gd name="T47" fmla="*/ 2147483647 h 217"/>
                <a:gd name="T48" fmla="*/ 16165313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xmlns="" id="{D67CD3C3-96DF-1AEB-7554-8428759DBCF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xmlns="" id="{93920D0A-A0B6-DAA9-2B9F-708CBCCE8B8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0CEE379F-F42E-06CC-9251-A0A6DBE1C088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1335468289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F854F904-5A8F-75C2-E01A-E01098CDECA9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1549681956 w 29"/>
                <a:gd name="T9" fmla="*/ 2147483647 h 77"/>
                <a:gd name="T10" fmla="*/ 387420489 w 29"/>
                <a:gd name="T11" fmla="*/ 2147483647 h 77"/>
                <a:gd name="T12" fmla="*/ 0 w 29"/>
                <a:gd name="T13" fmla="*/ 2147483647 h 77"/>
                <a:gd name="T14" fmla="*/ 116226146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xmlns="" id="{19248B63-365F-0C08-8651-E7713AB5070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xmlns="" id="{843BFC1A-03C5-BF2C-8613-1558428B33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xmlns="" id="{4D9C6B59-6858-F6B9-D6F7-B5AD0864AB7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xmlns="" id="{1030B823-3AE3-586F-5655-2EDCF8B1EB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2130A8C3-C6D6-0AE6-7BFA-9A5DB423911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054C623E-F5A8-1629-6140-C3387931193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xmlns="" id="{0D48D486-FE70-046A-D35D-87B20A1EB8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730A6431-29AB-7D2C-7EC2-40545F0A03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3292DACE-694A-11B4-39D8-380DDBBCAB9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xmlns="" id="{731B6A15-407E-868D-263B-8B222B4077C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xmlns="" id="{65223510-57DB-102C-1164-730978B502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xmlns="" id="{9F257935-F3B3-09CB-E9EC-AB58516B4B1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xmlns="" id="{1B3CFFC7-5B96-965E-E1E6-3F08170BF6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xmlns="" id="{30E04CCA-3A94-A5FE-7A2C-E97FB52793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xmlns="" id="{BC784987-9D56-7FDB-2AD3-BE8030E7803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xmlns="" id="{3850C962-C641-69C1-48E4-C06A9C300F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xmlns="" id="{89F7E68A-4F63-E354-F8EF-640782EAA69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xmlns="" id="{32E65947-52CE-354F-020F-3F6A52943CE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xmlns="" id="{9C531F6E-2CF0-5055-EF09-4675DA7688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xmlns="" id="{5F924D3C-121E-60CB-8432-3D17261BE2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xmlns="" id="{3691DC5A-FFA6-7575-196E-FFFB77CCD78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xmlns="" id="{FB171F91-DD71-1EC4-8F22-3137352FB93D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xmlns="" id="{F46D86F7-CF8A-C943-B9F9-B942072CA83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2418885 h 237"/>
                <a:gd name="T4" fmla="*/ 124497468 w 257"/>
                <a:gd name="T5" fmla="*/ 738479854 h 237"/>
                <a:gd name="T6" fmla="*/ 247324902 w 257"/>
                <a:gd name="T7" fmla="*/ 1108969142 h 237"/>
                <a:gd name="T8" fmla="*/ 455344569 w 257"/>
                <a:gd name="T9" fmla="*/ 1446755419 h 237"/>
                <a:gd name="T10" fmla="*/ 751244498 w 257"/>
                <a:gd name="T11" fmla="*/ 1760698499 h 237"/>
                <a:gd name="T12" fmla="*/ 1128205363 w 257"/>
                <a:gd name="T13" fmla="*/ 2083426141 h 237"/>
                <a:gd name="T14" fmla="*/ 1582608922 w 257"/>
                <a:gd name="T15" fmla="*/ 2147483647 h 237"/>
                <a:gd name="T16" fmla="*/ 2115948113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083426141 h 237"/>
                <a:gd name="T52" fmla="*/ 2147483647 w 257"/>
                <a:gd name="T53" fmla="*/ 1847757609 h 237"/>
                <a:gd name="T54" fmla="*/ 2147483647 w 257"/>
                <a:gd name="T55" fmla="*/ 1583536476 h 237"/>
                <a:gd name="T56" fmla="*/ 1783941593 w 257"/>
                <a:gd name="T57" fmla="*/ 1297893768 h 237"/>
                <a:gd name="T58" fmla="*/ 1364762393 w 257"/>
                <a:gd name="T59" fmla="*/ 1021592401 h 237"/>
                <a:gd name="T60" fmla="*/ 956716979 w 257"/>
                <a:gd name="T61" fmla="*/ 696157294 h 237"/>
                <a:gd name="T62" fmla="*/ 501375163 w 257"/>
                <a:gd name="T63" fmla="*/ 35355001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xmlns="" id="{C2EA33F6-43DD-885E-7235-24D34B2214D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1911465607 h 110"/>
                <a:gd name="T4" fmla="*/ 2147483647 w 124"/>
                <a:gd name="T5" fmla="*/ 1889334171 h 110"/>
                <a:gd name="T6" fmla="*/ 2147483647 w 124"/>
                <a:gd name="T7" fmla="*/ 1855510431 h 110"/>
                <a:gd name="T8" fmla="*/ 2147483647 w 124"/>
                <a:gd name="T9" fmla="*/ 1783973980 h 110"/>
                <a:gd name="T10" fmla="*/ 2147483647 w 124"/>
                <a:gd name="T11" fmla="*/ 1750148158 h 110"/>
                <a:gd name="T12" fmla="*/ 2019428682 w 124"/>
                <a:gd name="T13" fmla="*/ 1714091245 h 110"/>
                <a:gd name="T14" fmla="*/ 1127223836 w 124"/>
                <a:gd name="T15" fmla="*/ 1737114320 h 110"/>
                <a:gd name="T16" fmla="*/ 404117412 w 124"/>
                <a:gd name="T17" fmla="*/ 1806101997 h 110"/>
                <a:gd name="T18" fmla="*/ 0 w 124"/>
                <a:gd name="T19" fmla="*/ 1947519128 h 110"/>
                <a:gd name="T20" fmla="*/ 183389958 w 124"/>
                <a:gd name="T21" fmla="*/ 1737114320 h 110"/>
                <a:gd name="T22" fmla="*/ 355019708 w 124"/>
                <a:gd name="T23" fmla="*/ 1575802083 h 110"/>
                <a:gd name="T24" fmla="*/ 720454310 w 124"/>
                <a:gd name="T25" fmla="*/ 1448840709 h 110"/>
                <a:gd name="T26" fmla="*/ 1127223836 w 124"/>
                <a:gd name="T27" fmla="*/ 1343340894 h 110"/>
                <a:gd name="T28" fmla="*/ 1615277906 w 124"/>
                <a:gd name="T29" fmla="*/ 1274542577 h 110"/>
                <a:gd name="T30" fmla="*/ 2107786235 w 124"/>
                <a:gd name="T31" fmla="*/ 1251552629 h 110"/>
                <a:gd name="T32" fmla="*/ 2147483647 w 124"/>
                <a:gd name="T33" fmla="*/ 1251552629 h 110"/>
                <a:gd name="T34" fmla="*/ 2147483647 w 124"/>
                <a:gd name="T35" fmla="*/ 1309516945 h 110"/>
                <a:gd name="T36" fmla="*/ 2147483647 w 124"/>
                <a:gd name="T37" fmla="*/ 1251552629 h 110"/>
                <a:gd name="T38" fmla="*/ 2147483647 w 124"/>
                <a:gd name="T39" fmla="*/ 993952572 h 110"/>
                <a:gd name="T40" fmla="*/ 2147483647 w 124"/>
                <a:gd name="T41" fmla="*/ 672946821 h 110"/>
                <a:gd name="T42" fmla="*/ 2147483647 w 124"/>
                <a:gd name="T43" fmla="*/ 531537764 h 110"/>
                <a:gd name="T44" fmla="*/ 2147483647 w 124"/>
                <a:gd name="T45" fmla="*/ 531537764 h 110"/>
                <a:gd name="T46" fmla="*/ 2147483647 w 124"/>
                <a:gd name="T47" fmla="*/ 509611068 h 110"/>
                <a:gd name="T48" fmla="*/ 2147483647 w 124"/>
                <a:gd name="T49" fmla="*/ 462764494 h 110"/>
                <a:gd name="T50" fmla="*/ 2147483647 w 124"/>
                <a:gd name="T51" fmla="*/ 407691635 h 110"/>
                <a:gd name="T52" fmla="*/ 2147483647 w 124"/>
                <a:gd name="T53" fmla="*/ 335260585 h 110"/>
                <a:gd name="T54" fmla="*/ 2147483647 w 124"/>
                <a:gd name="T55" fmla="*/ 243333969 h 110"/>
                <a:gd name="T56" fmla="*/ 2147483647 w 124"/>
                <a:gd name="T57" fmla="*/ 1413645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xmlns="" id="{30B50D4E-0679-5A51-9C47-F98B9CCB444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516629700 w 46"/>
                <a:gd name="T1" fmla="*/ 0 h 94"/>
                <a:gd name="T2" fmla="*/ 970507905 w 46"/>
                <a:gd name="T3" fmla="*/ 473612425 h 94"/>
                <a:gd name="T4" fmla="*/ 730864444 w 46"/>
                <a:gd name="T5" fmla="*/ 775773044 h 94"/>
                <a:gd name="T6" fmla="*/ 534066976 w 46"/>
                <a:gd name="T7" fmla="*/ 987242191 h 94"/>
                <a:gd name="T8" fmla="*/ 0 w 46"/>
                <a:gd name="T9" fmla="*/ 1173954202 h 94"/>
                <a:gd name="T10" fmla="*/ 587277471 w 46"/>
                <a:gd name="T11" fmla="*/ 1096974820 h 94"/>
                <a:gd name="T12" fmla="*/ 1133788531 w 46"/>
                <a:gd name="T13" fmla="*/ 997136275 h 94"/>
                <a:gd name="T14" fmla="*/ 1570328890 w 46"/>
                <a:gd name="T15" fmla="*/ 860981496 h 94"/>
                <a:gd name="T16" fmla="*/ 1954267970 w 46"/>
                <a:gd name="T17" fmla="*/ 711280575 h 94"/>
                <a:gd name="T18" fmla="*/ 2147483647 w 46"/>
                <a:gd name="T19" fmla="*/ 548051639 h 94"/>
                <a:gd name="T20" fmla="*/ 2147483647 w 46"/>
                <a:gd name="T21" fmla="*/ 371873654 h 94"/>
                <a:gd name="T22" fmla="*/ 2043261387 w 46"/>
                <a:gd name="T23" fmla="*/ 186666141 h 94"/>
                <a:gd name="T24" fmla="*/ 151662970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xmlns="" id="{2FB8F583-76F8-6029-2DA3-A5FAD663B59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xmlns="" id="{5EF222EC-C5CA-1E80-0BD2-2A960BC1AC1B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31149802 w 149"/>
                <a:gd name="T3" fmla="*/ 2147483647 h 704"/>
                <a:gd name="T4" fmla="*/ 609676995 w 149"/>
                <a:gd name="T5" fmla="*/ 2147483647 h 704"/>
                <a:gd name="T6" fmla="*/ 1069606807 w 149"/>
                <a:gd name="T7" fmla="*/ 2147483647 h 704"/>
                <a:gd name="T8" fmla="*/ 1563831814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1491410871 w 149"/>
                <a:gd name="T35" fmla="*/ 2147483647 h 704"/>
                <a:gd name="T36" fmla="*/ 795000721 w 149"/>
                <a:gd name="T37" fmla="*/ 2147483647 h 704"/>
                <a:gd name="T38" fmla="*/ 378520224 w 149"/>
                <a:gd name="T39" fmla="*/ 2147483647 h 704"/>
                <a:gd name="T40" fmla="*/ 231149802 w 149"/>
                <a:gd name="T41" fmla="*/ 2147483647 h 704"/>
                <a:gd name="T42" fmla="*/ 231149802 w 149"/>
                <a:gd name="T43" fmla="*/ 2147483647 h 704"/>
                <a:gd name="T44" fmla="*/ 301412487 w 149"/>
                <a:gd name="T45" fmla="*/ 2147483647 h 704"/>
                <a:gd name="T46" fmla="*/ 462296522 w 149"/>
                <a:gd name="T47" fmla="*/ 2147483647 h 704"/>
                <a:gd name="T48" fmla="*/ 536440906 w 149"/>
                <a:gd name="T49" fmla="*/ 2147483647 h 704"/>
                <a:gd name="T50" fmla="*/ 1563831814 w 149"/>
                <a:gd name="T51" fmla="*/ 2147483647 h 704"/>
                <a:gd name="T52" fmla="*/ 1491410871 w 149"/>
                <a:gd name="T53" fmla="*/ 2147483647 h 704"/>
                <a:gd name="T54" fmla="*/ 1376924572 w 149"/>
                <a:gd name="T55" fmla="*/ 2147483647 h 704"/>
                <a:gd name="T56" fmla="*/ 1256401891 w 149"/>
                <a:gd name="T57" fmla="*/ 2147483647 h 704"/>
                <a:gd name="T58" fmla="*/ 1333640177 w 149"/>
                <a:gd name="T59" fmla="*/ 2147483647 h 704"/>
                <a:gd name="T60" fmla="*/ 1563831814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1678941593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xmlns="" id="{385C4B47-63EE-C418-7887-6B35DD8C840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800"/>
            </a:p>
          </p:txBody>
        </p:sp>
      </p:grpSp>
      <p:sp>
        <p:nvSpPr>
          <p:cNvPr id="696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uk-UA" noProof="0"/>
              <a:t>Клацніть, щоб редагувати стиль зразка заголовка</a:t>
            </a:r>
            <a:endParaRPr lang="ru-RU" noProof="0"/>
          </a:p>
        </p:txBody>
      </p:sp>
      <p:sp>
        <p:nvSpPr>
          <p:cNvPr id="696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/>
              <a:t>Клацніть, щоб редагувати стиль зразка підзаголовка</a:t>
            </a:r>
            <a:endParaRPr lang="ru-RU" noProof="0"/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xmlns="" id="{FC5A6546-518C-0A6B-28AD-B2EF4B61D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xmlns="" id="{5C84298B-29D7-48D2-9AC5-451102DB2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xmlns="" id="{5F55EC3D-5F24-4ACE-D129-11D182E68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280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E485D5FC-B21B-9096-3AFF-8E6725499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CC2436CF-4A23-259A-91CD-42178DD11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A36CEA14-9FB7-0BA6-693A-F328FA59A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0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34C55C48-9397-7598-A875-659A87A049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DBC4BCA1-0079-8A5E-4C28-AD19202DF3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C1E3FBE7-7107-0F81-4B15-09F7660FE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79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FC8E487B-AB45-F159-8517-668F669F0203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7563807A-9E4D-F7CE-3D41-8DB7076B731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xmlns="" id="{7A76F853-4872-6393-9543-4E048C8A1E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837002 w 596"/>
                  <a:gd name="T1" fmla="*/ 61964727 h 666"/>
                  <a:gd name="T2" fmla="*/ 1015643 w 596"/>
                  <a:gd name="T3" fmla="*/ 57069348 h 666"/>
                  <a:gd name="T4" fmla="*/ 0 w 596"/>
                  <a:gd name="T5" fmla="*/ 48357478 h 666"/>
                  <a:gd name="T6" fmla="*/ 706848 w 596"/>
                  <a:gd name="T7" fmla="*/ 37182315 h 666"/>
                  <a:gd name="T8" fmla="*/ 4384997 w 596"/>
                  <a:gd name="T9" fmla="*/ 25296614 h 666"/>
                  <a:gd name="T10" fmla="*/ 12049566 w 596"/>
                  <a:gd name="T11" fmla="*/ 14045485 h 666"/>
                  <a:gd name="T12" fmla="*/ 24909232 w 596"/>
                  <a:gd name="T13" fmla="*/ 5182345 h 666"/>
                  <a:gd name="T14" fmla="*/ 43270095 w 596"/>
                  <a:gd name="T15" fmla="*/ 303676 h 666"/>
                  <a:gd name="T16" fmla="*/ 66619940 w 596"/>
                  <a:gd name="T17" fmla="*/ 1509783 h 666"/>
                  <a:gd name="T18" fmla="*/ 84874642 w 596"/>
                  <a:gd name="T19" fmla="*/ 11419113 h 666"/>
                  <a:gd name="T20" fmla="*/ 97105577 w 596"/>
                  <a:gd name="T21" fmla="*/ 27653003 h 666"/>
                  <a:gd name="T22" fmla="*/ 103628460 w 596"/>
                  <a:gd name="T23" fmla="*/ 47512363 h 666"/>
                  <a:gd name="T24" fmla="*/ 104314944 w 596"/>
                  <a:gd name="T25" fmla="*/ 68487569 h 666"/>
                  <a:gd name="T26" fmla="*/ 99234335 w 596"/>
                  <a:gd name="T27" fmla="*/ 87918185 h 666"/>
                  <a:gd name="T28" fmla="*/ 88867294 w 596"/>
                  <a:gd name="T29" fmla="*/ 102933254 h 666"/>
                  <a:gd name="T30" fmla="*/ 73135007 w 596"/>
                  <a:gd name="T31" fmla="*/ 110979058 h 666"/>
                  <a:gd name="T32" fmla="*/ 68190456 w 596"/>
                  <a:gd name="T33" fmla="*/ 110269141 h 666"/>
                  <a:gd name="T34" fmla="*/ 77276374 w 596"/>
                  <a:gd name="T35" fmla="*/ 103313365 h 666"/>
                  <a:gd name="T36" fmla="*/ 84482315 w 596"/>
                  <a:gd name="T37" fmla="*/ 91079855 h 666"/>
                  <a:gd name="T38" fmla="*/ 89183640 w 596"/>
                  <a:gd name="T39" fmla="*/ 75965253 h 666"/>
                  <a:gd name="T40" fmla="*/ 91138270 w 596"/>
                  <a:gd name="T41" fmla="*/ 59472034 h 666"/>
                  <a:gd name="T42" fmla="*/ 90123392 w 596"/>
                  <a:gd name="T43" fmla="*/ 43179537 h 666"/>
                  <a:gd name="T44" fmla="*/ 85044194 w 596"/>
                  <a:gd name="T45" fmla="*/ 29129617 h 666"/>
                  <a:gd name="T46" fmla="*/ 75865711 w 596"/>
                  <a:gd name="T47" fmla="*/ 18752890 h 666"/>
                  <a:gd name="T48" fmla="*/ 59817024 w 596"/>
                  <a:gd name="T49" fmla="*/ 12518086 h 666"/>
                  <a:gd name="T50" fmla="*/ 43104590 w 596"/>
                  <a:gd name="T51" fmla="*/ 10206331 h 666"/>
                  <a:gd name="T52" fmla="*/ 30488756 w 596"/>
                  <a:gd name="T53" fmla="*/ 11852311 h 666"/>
                  <a:gd name="T54" fmla="*/ 21233107 w 596"/>
                  <a:gd name="T55" fmla="*/ 16898094 h 666"/>
                  <a:gd name="T56" fmla="*/ 14711062 w 596"/>
                  <a:gd name="T57" fmla="*/ 24916503 h 666"/>
                  <a:gd name="T58" fmla="*/ 9946828 w 596"/>
                  <a:gd name="T59" fmla="*/ 34445685 h 666"/>
                  <a:gd name="T60" fmla="*/ 6968367 w 596"/>
                  <a:gd name="T61" fmla="*/ 45487258 h 666"/>
                  <a:gd name="T62" fmla="*/ 4938998 w 596"/>
                  <a:gd name="T63" fmla="*/ 5677234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FB309883-16DF-711A-F527-BE6D391D4C6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4478485 h 237"/>
                  <a:gd name="T4" fmla="*/ 521416 w 257"/>
                  <a:gd name="T5" fmla="*/ 8991609 h 237"/>
                  <a:gd name="T6" fmla="*/ 923289 w 257"/>
                  <a:gd name="T7" fmla="*/ 13477248 h 237"/>
                  <a:gd name="T8" fmla="*/ 1705879 w 257"/>
                  <a:gd name="T9" fmla="*/ 17681337 h 237"/>
                  <a:gd name="T10" fmla="*/ 2866791 w 257"/>
                  <a:gd name="T11" fmla="*/ 21439808 h 237"/>
                  <a:gd name="T12" fmla="*/ 4265130 w 257"/>
                  <a:gd name="T13" fmla="*/ 25377017 h 237"/>
                  <a:gd name="T14" fmla="*/ 6002463 w 257"/>
                  <a:gd name="T15" fmla="*/ 29010343 h 237"/>
                  <a:gd name="T16" fmla="*/ 8075360 w 257"/>
                  <a:gd name="T17" fmla="*/ 32050586 h 237"/>
                  <a:gd name="T18" fmla="*/ 10634413 w 257"/>
                  <a:gd name="T19" fmla="*/ 34946188 h 237"/>
                  <a:gd name="T20" fmla="*/ 13629090 w 257"/>
                  <a:gd name="T21" fmla="*/ 37428395 h 237"/>
                  <a:gd name="T22" fmla="*/ 16841469 w 257"/>
                  <a:gd name="T23" fmla="*/ 39443236 h 237"/>
                  <a:gd name="T24" fmla="*/ 20793007 w 257"/>
                  <a:gd name="T25" fmla="*/ 41043273 h 237"/>
                  <a:gd name="T26" fmla="*/ 25072221 w 257"/>
                  <a:gd name="T27" fmla="*/ 42084887 h 237"/>
                  <a:gd name="T28" fmla="*/ 29865195 w 257"/>
                  <a:gd name="T29" fmla="*/ 42660208 h 237"/>
                  <a:gd name="T30" fmla="*/ 34912520 w 257"/>
                  <a:gd name="T31" fmla="*/ 42487365 h 237"/>
                  <a:gd name="T32" fmla="*/ 40786115 w 257"/>
                  <a:gd name="T33" fmla="*/ 41763569 h 237"/>
                  <a:gd name="T34" fmla="*/ 35551235 w 257"/>
                  <a:gd name="T35" fmla="*/ 40864597 h 237"/>
                  <a:gd name="T36" fmla="*/ 30920208 w 257"/>
                  <a:gd name="T37" fmla="*/ 39615147 h 237"/>
                  <a:gd name="T38" fmla="*/ 27000759 w 257"/>
                  <a:gd name="T39" fmla="*/ 38145409 h 237"/>
                  <a:gd name="T40" fmla="*/ 23495704 w 257"/>
                  <a:gd name="T41" fmla="*/ 36709058 h 237"/>
                  <a:gd name="T42" fmla="*/ 20285768 w 257"/>
                  <a:gd name="T43" fmla="*/ 34710123 h 237"/>
                  <a:gd name="T44" fmla="*/ 17785828 w 257"/>
                  <a:gd name="T45" fmla="*/ 32775233 h 237"/>
                  <a:gd name="T46" fmla="*/ 15421010 w 257"/>
                  <a:gd name="T47" fmla="*/ 30431417 h 237"/>
                  <a:gd name="T48" fmla="*/ 13336212 w 257"/>
                  <a:gd name="T49" fmla="*/ 27859780 h 237"/>
                  <a:gd name="T50" fmla="*/ 11416425 w 257"/>
                  <a:gd name="T51" fmla="*/ 25377017 h 237"/>
                  <a:gd name="T52" fmla="*/ 9711124 w 257"/>
                  <a:gd name="T53" fmla="*/ 22481406 h 237"/>
                  <a:gd name="T54" fmla="*/ 8289085 w 257"/>
                  <a:gd name="T55" fmla="*/ 19282163 h 237"/>
                  <a:gd name="T56" fmla="*/ 6844550 w 257"/>
                  <a:gd name="T57" fmla="*/ 15810639 h 237"/>
                  <a:gd name="T58" fmla="*/ 5208758 w 257"/>
                  <a:gd name="T59" fmla="*/ 12434591 h 237"/>
                  <a:gd name="T60" fmla="*/ 3634619 w 257"/>
                  <a:gd name="T61" fmla="*/ 8433855 h 237"/>
                  <a:gd name="T62" fmla="*/ 1919682 w 257"/>
                  <a:gd name="T63" fmla="*/ 4335129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xmlns="" id="{92EF2FA4-8FF9-12F7-3E12-E207DAF043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3249721 w 124"/>
                  <a:gd name="T1" fmla="*/ 0 h 110"/>
                  <a:gd name="T2" fmla="*/ 21352056 w 124"/>
                  <a:gd name="T3" fmla="*/ 22628633 h 110"/>
                  <a:gd name="T4" fmla="*/ 20662049 w 124"/>
                  <a:gd name="T5" fmla="*/ 22444455 h 110"/>
                  <a:gd name="T6" fmla="*/ 18420650 w 124"/>
                  <a:gd name="T7" fmla="*/ 22084168 h 110"/>
                  <a:gd name="T8" fmla="*/ 15345816 w 124"/>
                  <a:gd name="T9" fmla="*/ 21229333 h 110"/>
                  <a:gd name="T10" fmla="*/ 11737426 w 124"/>
                  <a:gd name="T11" fmla="*/ 20781008 h 110"/>
                  <a:gd name="T12" fmla="*/ 7797251 w 124"/>
                  <a:gd name="T13" fmla="*/ 20400584 h 110"/>
                  <a:gd name="T14" fmla="*/ 4307906 w 124"/>
                  <a:gd name="T15" fmla="*/ 20615677 h 110"/>
                  <a:gd name="T16" fmla="*/ 1562519 w 124"/>
                  <a:gd name="T17" fmla="*/ 21430574 h 110"/>
                  <a:gd name="T18" fmla="*/ 0 w 124"/>
                  <a:gd name="T19" fmla="*/ 23115397 h 110"/>
                  <a:gd name="T20" fmla="*/ 699467 w 124"/>
                  <a:gd name="T21" fmla="*/ 20615677 h 110"/>
                  <a:gd name="T22" fmla="*/ 1376625 w 124"/>
                  <a:gd name="T23" fmla="*/ 18647399 h 110"/>
                  <a:gd name="T24" fmla="*/ 2766256 w 124"/>
                  <a:gd name="T25" fmla="*/ 17247992 h 110"/>
                  <a:gd name="T26" fmla="*/ 4307906 w 124"/>
                  <a:gd name="T27" fmla="*/ 15945125 h 110"/>
                  <a:gd name="T28" fmla="*/ 6179459 w 124"/>
                  <a:gd name="T29" fmla="*/ 15111679 h 110"/>
                  <a:gd name="T30" fmla="*/ 8107884 w 124"/>
                  <a:gd name="T31" fmla="*/ 14914023 h 110"/>
                  <a:gd name="T32" fmla="*/ 10174561 w 124"/>
                  <a:gd name="T33" fmla="*/ 14914023 h 110"/>
                  <a:gd name="T34" fmla="*/ 12414410 w 124"/>
                  <a:gd name="T35" fmla="*/ 15567195 h 110"/>
                  <a:gd name="T36" fmla="*/ 12554587 w 124"/>
                  <a:gd name="T37" fmla="*/ 14914023 h 110"/>
                  <a:gd name="T38" fmla="*/ 12000274 w 124"/>
                  <a:gd name="T39" fmla="*/ 11762660 h 110"/>
                  <a:gd name="T40" fmla="*/ 11551412 w 124"/>
                  <a:gd name="T41" fmla="*/ 7980158 h 110"/>
                  <a:gd name="T42" fmla="*/ 11177493 w 124"/>
                  <a:gd name="T43" fmla="*/ 6315253 h 110"/>
                  <a:gd name="T44" fmla="*/ 10874039 w 124"/>
                  <a:gd name="T45" fmla="*/ 6315253 h 110"/>
                  <a:gd name="T46" fmla="*/ 10487700 w 124"/>
                  <a:gd name="T47" fmla="*/ 6100289 h 110"/>
                  <a:gd name="T48" fmla="*/ 10174561 w 124"/>
                  <a:gd name="T49" fmla="*/ 5485429 h 110"/>
                  <a:gd name="T50" fmla="*/ 9788456 w 124"/>
                  <a:gd name="T51" fmla="*/ 4828504 h 110"/>
                  <a:gd name="T52" fmla="*/ 9788456 w 124"/>
                  <a:gd name="T53" fmla="*/ 3981340 h 110"/>
                  <a:gd name="T54" fmla="*/ 10174561 w 124"/>
                  <a:gd name="T55" fmla="*/ 2949167 h 110"/>
                  <a:gd name="T56" fmla="*/ 11315821 w 124"/>
                  <a:gd name="T57" fmla="*/ 1688467 h 110"/>
                  <a:gd name="T58" fmla="*/ 13249721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xmlns="" id="{5DF7D154-4356-69BE-C451-7CB727050D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931542 w 109"/>
                  <a:gd name="T3" fmla="*/ 130681 h 156"/>
                  <a:gd name="T4" fmla="*/ 3357966 w 109"/>
                  <a:gd name="T5" fmla="*/ 777284 h 156"/>
                  <a:gd name="T6" fmla="*/ 6985458 w 109"/>
                  <a:gd name="T7" fmla="*/ 1951441 h 156"/>
                  <a:gd name="T8" fmla="*/ 10905442 w 109"/>
                  <a:gd name="T9" fmla="*/ 3845825 h 156"/>
                  <a:gd name="T10" fmla="*/ 14686300 w 109"/>
                  <a:gd name="T11" fmla="*/ 7116005 h 156"/>
                  <a:gd name="T12" fmla="*/ 18155570 w 109"/>
                  <a:gd name="T13" fmla="*/ 11457197 h 156"/>
                  <a:gd name="T14" fmla="*/ 20255197 w 109"/>
                  <a:gd name="T15" fmla="*/ 17432137 h 156"/>
                  <a:gd name="T16" fmla="*/ 20588296 w 109"/>
                  <a:gd name="T17" fmla="*/ 25188924 h 156"/>
                  <a:gd name="T18" fmla="*/ 19804481 w 109"/>
                  <a:gd name="T19" fmla="*/ 25188924 h 156"/>
                  <a:gd name="T20" fmla="*/ 18724748 w 109"/>
                  <a:gd name="T21" fmla="*/ 25188924 h 156"/>
                  <a:gd name="T22" fmla="*/ 17563888 w 109"/>
                  <a:gd name="T23" fmla="*/ 25188924 h 156"/>
                  <a:gd name="T24" fmla="*/ 16477223 w 109"/>
                  <a:gd name="T25" fmla="*/ 24898682 h 156"/>
                  <a:gd name="T26" fmla="*/ 15285671 w 109"/>
                  <a:gd name="T27" fmla="*/ 24673504 h 156"/>
                  <a:gd name="T28" fmla="*/ 13939608 w 109"/>
                  <a:gd name="T29" fmla="*/ 24252157 h 156"/>
                  <a:gd name="T30" fmla="*/ 12435901 w 109"/>
                  <a:gd name="T31" fmla="*/ 23428210 h 156"/>
                  <a:gd name="T32" fmla="*/ 10905442 w 109"/>
                  <a:gd name="T33" fmla="*/ 22418927 h 156"/>
                  <a:gd name="T34" fmla="*/ 9979695 w 109"/>
                  <a:gd name="T35" fmla="*/ 20335693 h 156"/>
                  <a:gd name="T36" fmla="*/ 9979695 w 109"/>
                  <a:gd name="T37" fmla="*/ 17912258 h 156"/>
                  <a:gd name="T38" fmla="*/ 10578430 w 109"/>
                  <a:gd name="T39" fmla="*/ 15540751 h 156"/>
                  <a:gd name="T40" fmla="*/ 11172101 w 109"/>
                  <a:gd name="T41" fmla="*/ 12928030 h 156"/>
                  <a:gd name="T42" fmla="*/ 10578430 w 109"/>
                  <a:gd name="T43" fmla="*/ 10018969 h 156"/>
                  <a:gd name="T44" fmla="*/ 9078163 w 109"/>
                  <a:gd name="T45" fmla="*/ 6986620 h 156"/>
                  <a:gd name="T46" fmla="*/ 5864873 w 109"/>
                  <a:gd name="T47" fmla="*/ 3679025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xmlns="" id="{80C0A819-E2D6-C4D2-C752-4A9EF3AF460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5512448 w 46"/>
                  <a:gd name="T1" fmla="*/ 0 h 94"/>
                  <a:gd name="T2" fmla="*/ 3589848 w 46"/>
                  <a:gd name="T3" fmla="*/ 6073958 h 94"/>
                  <a:gd name="T4" fmla="*/ 2702608 w 46"/>
                  <a:gd name="T5" fmla="*/ 9969669 h 94"/>
                  <a:gd name="T6" fmla="*/ 1986590 w 46"/>
                  <a:gd name="T7" fmla="*/ 12684166 h 94"/>
                  <a:gd name="T8" fmla="*/ 0 w 46"/>
                  <a:gd name="T9" fmla="*/ 15092962 h 94"/>
                  <a:gd name="T10" fmla="*/ 2129402 w 46"/>
                  <a:gd name="T11" fmla="*/ 14139617 h 94"/>
                  <a:gd name="T12" fmla="*/ 4128486 w 46"/>
                  <a:gd name="T13" fmla="*/ 12845980 h 94"/>
                  <a:gd name="T14" fmla="*/ 5731717 w 46"/>
                  <a:gd name="T15" fmla="*/ 11036305 h 94"/>
                  <a:gd name="T16" fmla="*/ 7178818 w 46"/>
                  <a:gd name="T17" fmla="*/ 9148971 h 94"/>
                  <a:gd name="T18" fmla="*/ 8038138 w 46"/>
                  <a:gd name="T19" fmla="*/ 7078038 h 94"/>
                  <a:gd name="T20" fmla="*/ 8214550 w 46"/>
                  <a:gd name="T21" fmla="*/ 4829919 h 94"/>
                  <a:gd name="T22" fmla="*/ 7463026 w 46"/>
                  <a:gd name="T23" fmla="*/ 2362220 h 94"/>
                  <a:gd name="T24" fmla="*/ 5512448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xmlns="" id="{965469BA-2316-1737-6100-A6E634D39A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29571 w 54"/>
                  <a:gd name="T3" fmla="*/ 186604 h 40"/>
                  <a:gd name="T4" fmla="*/ 927758 w 54"/>
                  <a:gd name="T5" fmla="*/ 606301 h 40"/>
                  <a:gd name="T6" fmla="*/ 2061684 w 54"/>
                  <a:gd name="T7" fmla="*/ 1550219 h 40"/>
                  <a:gd name="T8" fmla="*/ 3347609 w 54"/>
                  <a:gd name="T9" fmla="*/ 2304198 h 40"/>
                  <a:gd name="T10" fmla="*/ 4581520 w 54"/>
                  <a:gd name="T11" fmla="*/ 2909966 h 40"/>
                  <a:gd name="T12" fmla="*/ 6029058 w 54"/>
                  <a:gd name="T13" fmla="*/ 3269099 h 40"/>
                  <a:gd name="T14" fmla="*/ 7309442 w 54"/>
                  <a:gd name="T15" fmla="*/ 3487993 h 40"/>
                  <a:gd name="T16" fmla="*/ 8601787 w 54"/>
                  <a:gd name="T17" fmla="*/ 3069398 h 40"/>
                  <a:gd name="T18" fmla="*/ 8437156 w 54"/>
                  <a:gd name="T19" fmla="*/ 4782458 h 40"/>
                  <a:gd name="T20" fmla="*/ 7961329 w 54"/>
                  <a:gd name="T21" fmla="*/ 6331390 h 40"/>
                  <a:gd name="T22" fmla="*/ 7021762 w 54"/>
                  <a:gd name="T23" fmla="*/ 7355473 h 40"/>
                  <a:gd name="T24" fmla="*/ 5862618 w 54"/>
                  <a:gd name="T25" fmla="*/ 7690849 h 40"/>
                  <a:gd name="T26" fmla="*/ 4452542 w 54"/>
                  <a:gd name="T27" fmla="*/ 7512199 h 40"/>
                  <a:gd name="T28" fmla="*/ 3001547 w 54"/>
                  <a:gd name="T29" fmla="*/ 6142201 h 40"/>
                  <a:gd name="T30" fmla="*/ 1580829 w 54"/>
                  <a:gd name="T31" fmla="*/ 382493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xmlns="" id="{8E23FAB3-F8D2-FFBB-2600-02F5BD6ADC6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891042 w 149"/>
                  <a:gd name="T3" fmla="*/ 60676314 h 704"/>
                  <a:gd name="T4" fmla="*/ 2407640 w 149"/>
                  <a:gd name="T5" fmla="*/ 137578206 h 704"/>
                  <a:gd name="T6" fmla="*/ 4219641 w 149"/>
                  <a:gd name="T7" fmla="*/ 235083462 h 704"/>
                  <a:gd name="T8" fmla="*/ 6227474 w 149"/>
                  <a:gd name="T9" fmla="*/ 361934407 h 704"/>
                  <a:gd name="T10" fmla="*/ 8735477 w 149"/>
                  <a:gd name="T11" fmla="*/ 519022954 h 704"/>
                  <a:gd name="T12" fmla="*/ 11075489 w 149"/>
                  <a:gd name="T13" fmla="*/ 687552341 h 704"/>
                  <a:gd name="T14" fmla="*/ 13332086 w 149"/>
                  <a:gd name="T15" fmla="*/ 881094337 h 704"/>
                  <a:gd name="T16" fmla="*/ 15087317 w 149"/>
                  <a:gd name="T17" fmla="*/ 1105589394 h 704"/>
                  <a:gd name="T18" fmla="*/ 16936400 w 149"/>
                  <a:gd name="T19" fmla="*/ 1344136460 h 704"/>
                  <a:gd name="T20" fmla="*/ 18163118 w 149"/>
                  <a:gd name="T21" fmla="*/ 1619102632 h 704"/>
                  <a:gd name="T22" fmla="*/ 18793146 w 149"/>
                  <a:gd name="T23" fmla="*/ 1920355173 h 704"/>
                  <a:gd name="T24" fmla="*/ 19068600 w 149"/>
                  <a:gd name="T25" fmla="*/ 2147483647 h 704"/>
                  <a:gd name="T26" fmla="*/ 18163118 w 149"/>
                  <a:gd name="T27" fmla="*/ 2147483647 h 704"/>
                  <a:gd name="T28" fmla="*/ 16478477 w 149"/>
                  <a:gd name="T29" fmla="*/ 2147483647 h 704"/>
                  <a:gd name="T30" fmla="*/ 13942119 w 149"/>
                  <a:gd name="T31" fmla="*/ 2147483647 h 704"/>
                  <a:gd name="T32" fmla="*/ 10112772 w 149"/>
                  <a:gd name="T33" fmla="*/ 2147483647 h 704"/>
                  <a:gd name="T34" fmla="*/ 5860906 w 149"/>
                  <a:gd name="T35" fmla="*/ 2147483647 h 704"/>
                  <a:gd name="T36" fmla="*/ 3200156 w 149"/>
                  <a:gd name="T37" fmla="*/ 2147483647 h 704"/>
                  <a:gd name="T38" fmla="*/ 1516820 w 149"/>
                  <a:gd name="T39" fmla="*/ 2147483647 h 704"/>
                  <a:gd name="T40" fmla="*/ 891042 w 149"/>
                  <a:gd name="T41" fmla="*/ 2147483647 h 704"/>
                  <a:gd name="T42" fmla="*/ 891042 w 149"/>
                  <a:gd name="T43" fmla="*/ 2147483647 h 704"/>
                  <a:gd name="T44" fmla="*/ 1238171 w 149"/>
                  <a:gd name="T45" fmla="*/ 2147483647 h 704"/>
                  <a:gd name="T46" fmla="*/ 1854345 w 149"/>
                  <a:gd name="T47" fmla="*/ 2147483647 h 704"/>
                  <a:gd name="T48" fmla="*/ 2132201 w 149"/>
                  <a:gd name="T49" fmla="*/ 2147483647 h 704"/>
                  <a:gd name="T50" fmla="*/ 6227474 w 149"/>
                  <a:gd name="T51" fmla="*/ 2147483647 h 704"/>
                  <a:gd name="T52" fmla="*/ 5860906 w 149"/>
                  <a:gd name="T53" fmla="*/ 2147483647 h 704"/>
                  <a:gd name="T54" fmla="*/ 5458196 w 149"/>
                  <a:gd name="T55" fmla="*/ 2147483647 h 704"/>
                  <a:gd name="T56" fmla="*/ 5000751 w 149"/>
                  <a:gd name="T57" fmla="*/ 2147483647 h 704"/>
                  <a:gd name="T58" fmla="*/ 5332357 w 149"/>
                  <a:gd name="T59" fmla="*/ 2147483647 h 704"/>
                  <a:gd name="T60" fmla="*/ 6227474 w 149"/>
                  <a:gd name="T61" fmla="*/ 2147483647 h 704"/>
                  <a:gd name="T62" fmla="*/ 8735477 w 149"/>
                  <a:gd name="T63" fmla="*/ 2147483647 h 704"/>
                  <a:gd name="T64" fmla="*/ 12980530 w 149"/>
                  <a:gd name="T65" fmla="*/ 2147483647 h 704"/>
                  <a:gd name="T66" fmla="*/ 19528897 w 149"/>
                  <a:gd name="T67" fmla="*/ 2147483647 h 704"/>
                  <a:gd name="T68" fmla="*/ 21661054 w 149"/>
                  <a:gd name="T69" fmla="*/ 2147483647 h 704"/>
                  <a:gd name="T70" fmla="*/ 22553812 w 149"/>
                  <a:gd name="T71" fmla="*/ 2147483647 h 704"/>
                  <a:gd name="T72" fmla="*/ 21812717 w 149"/>
                  <a:gd name="T73" fmla="*/ 1802477625 h 704"/>
                  <a:gd name="T74" fmla="*/ 19804472 w 149"/>
                  <a:gd name="T75" fmla="*/ 1313175844 h 704"/>
                  <a:gd name="T76" fmla="*/ 16478477 w 149"/>
                  <a:gd name="T77" fmla="*/ 834056383 h 704"/>
                  <a:gd name="T78" fmla="*/ 12214075 w 149"/>
                  <a:gd name="T79" fmla="*/ 432101696 h 704"/>
                  <a:gd name="T80" fmla="*/ 6627556 w 149"/>
                  <a:gd name="T81" fmla="*/ 13757820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xmlns="" id="{BD8FF8AD-A549-2AA0-446F-D6F12BC948E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00601964 w 128"/>
                <a:gd name="T1" fmla="*/ 0 h 217"/>
                <a:gd name="T2" fmla="*/ 112546852 w 128"/>
                <a:gd name="T3" fmla="*/ 123965433 h 217"/>
                <a:gd name="T4" fmla="*/ 123143071 w 128"/>
                <a:gd name="T5" fmla="*/ 370753760 h 217"/>
                <a:gd name="T6" fmla="*/ 131536817 w 128"/>
                <a:gd name="T7" fmla="*/ 687915858 h 217"/>
                <a:gd name="T8" fmla="*/ 137141654 w 128"/>
                <a:gd name="T9" fmla="*/ 1067949721 h 217"/>
                <a:gd name="T10" fmla="*/ 135926467 w 128"/>
                <a:gd name="T11" fmla="*/ 1521220323 h 217"/>
                <a:gd name="T12" fmla="*/ 124325572 w 128"/>
                <a:gd name="T13" fmla="*/ 1988231945 h 217"/>
                <a:gd name="T14" fmla="*/ 100601964 w 128"/>
                <a:gd name="T15" fmla="*/ 2147483647 h 217"/>
                <a:gd name="T16" fmla="*/ 64062382 w 128"/>
                <a:gd name="T17" fmla="*/ 2147483647 h 217"/>
                <a:gd name="T18" fmla="*/ 52683834 w 128"/>
                <a:gd name="T19" fmla="*/ 2147483647 h 217"/>
                <a:gd name="T20" fmla="*/ 40738736 w 128"/>
                <a:gd name="T21" fmla="*/ 2147483647 h 217"/>
                <a:gd name="T22" fmla="*/ 28059063 w 128"/>
                <a:gd name="T23" fmla="*/ 2147483647 h 217"/>
                <a:gd name="T24" fmla="*/ 16993701 w 128"/>
                <a:gd name="T25" fmla="*/ 2147483647 h 217"/>
                <a:gd name="T26" fmla="*/ 8396607 w 128"/>
                <a:gd name="T27" fmla="*/ 2147483647 h 217"/>
                <a:gd name="T28" fmla="*/ 2186675 w 128"/>
                <a:gd name="T29" fmla="*/ 2147483647 h 217"/>
                <a:gd name="T30" fmla="*/ 0 w 128"/>
                <a:gd name="T31" fmla="*/ 2147483647 h 217"/>
                <a:gd name="T32" fmla="*/ 1318617 w 128"/>
                <a:gd name="T33" fmla="*/ 2147483647 h 217"/>
                <a:gd name="T34" fmla="*/ 13924172 w 128"/>
                <a:gd name="T35" fmla="*/ 2147483647 h 217"/>
                <a:gd name="T36" fmla="*/ 30938260 w 128"/>
                <a:gd name="T37" fmla="*/ 2147483647 h 217"/>
                <a:gd name="T38" fmla="*/ 49268338 w 128"/>
                <a:gd name="T39" fmla="*/ 2057407336 h 217"/>
                <a:gd name="T40" fmla="*/ 67477105 w 128"/>
                <a:gd name="T41" fmla="*/ 1836659120 h 217"/>
                <a:gd name="T42" fmla="*/ 84459847 w 128"/>
                <a:gd name="T43" fmla="*/ 1534906070 h 217"/>
                <a:gd name="T44" fmla="*/ 97594952 w 128"/>
                <a:gd name="T45" fmla="*/ 1136607601 h 217"/>
                <a:gd name="T46" fmla="*/ 103930234 w 128"/>
                <a:gd name="T47" fmla="*/ 632599178 h 217"/>
                <a:gd name="T48" fmla="*/ 10060196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xmlns="" id="{15ABA95D-B65A-94C2-6BE8-D1CF575424F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xmlns="" id="{76C5F600-DA41-4757-72F2-95959CE3377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AAA44B65-7F9F-9166-4922-CD4AC33784A8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223586341 w 117"/>
                <a:gd name="T1" fmla="*/ 0 h 132"/>
                <a:gd name="T2" fmla="*/ 0 w 117"/>
                <a:gd name="T3" fmla="*/ 2147483647 h 132"/>
                <a:gd name="T4" fmla="*/ 48214912 w 117"/>
                <a:gd name="T5" fmla="*/ 2147483647 h 132"/>
                <a:gd name="T6" fmla="*/ 226057039 w 117"/>
                <a:gd name="T7" fmla="*/ 2147483647 h 132"/>
                <a:gd name="T8" fmla="*/ 473852624 w 117"/>
                <a:gd name="T9" fmla="*/ 2147483647 h 132"/>
                <a:gd name="T10" fmla="*/ 749930728 w 117"/>
                <a:gd name="T11" fmla="*/ 2147483647 h 132"/>
                <a:gd name="T12" fmla="*/ 1077707676 w 117"/>
                <a:gd name="T13" fmla="*/ 2147483647 h 132"/>
                <a:gd name="T14" fmla="*/ 1369727241 w 117"/>
                <a:gd name="T15" fmla="*/ 2147483647 h 132"/>
                <a:gd name="T16" fmla="*/ 1665160101 w 117"/>
                <a:gd name="T17" fmla="*/ 2147483647 h 132"/>
                <a:gd name="T18" fmla="*/ 1891029314 w 117"/>
                <a:gd name="T19" fmla="*/ 2147483647 h 132"/>
                <a:gd name="T20" fmla="*/ 1906985277 w 117"/>
                <a:gd name="T21" fmla="*/ 2147483647 h 132"/>
                <a:gd name="T22" fmla="*/ 1875281703 w 117"/>
                <a:gd name="T23" fmla="*/ 2147483647 h 132"/>
                <a:gd name="T24" fmla="*/ 1761082958 w 117"/>
                <a:gd name="T25" fmla="*/ 2147483647 h 132"/>
                <a:gd name="T26" fmla="*/ 1616757119 w 117"/>
                <a:gd name="T27" fmla="*/ 2147483647 h 132"/>
                <a:gd name="T28" fmla="*/ 1449643458 w 117"/>
                <a:gd name="T29" fmla="*/ 2147483647 h 132"/>
                <a:gd name="T30" fmla="*/ 1271294897 w 117"/>
                <a:gd name="T31" fmla="*/ 2147483647 h 132"/>
                <a:gd name="T32" fmla="*/ 1093649978 w 117"/>
                <a:gd name="T33" fmla="*/ 2147483647 h 132"/>
                <a:gd name="T34" fmla="*/ 942304373 w 117"/>
                <a:gd name="T35" fmla="*/ 2147483647 h 132"/>
                <a:gd name="T36" fmla="*/ 1125353307 w 117"/>
                <a:gd name="T37" fmla="*/ 2147483647 h 132"/>
                <a:gd name="T38" fmla="*/ 1287829526 w 117"/>
                <a:gd name="T39" fmla="*/ 2147483647 h 132"/>
                <a:gd name="T40" fmla="*/ 1449643458 w 117"/>
                <a:gd name="T41" fmla="*/ 2147483647 h 132"/>
                <a:gd name="T42" fmla="*/ 1600988981 w 117"/>
                <a:gd name="T43" fmla="*/ 2147483647 h 132"/>
                <a:gd name="T44" fmla="*/ 1713446473 w 117"/>
                <a:gd name="T45" fmla="*/ 2147483647 h 132"/>
                <a:gd name="T46" fmla="*/ 1777427189 w 117"/>
                <a:gd name="T47" fmla="*/ 2147483647 h 132"/>
                <a:gd name="T48" fmla="*/ 1843382687 w 117"/>
                <a:gd name="T49" fmla="*/ 2147483647 h 132"/>
                <a:gd name="T50" fmla="*/ 1859346511 w 117"/>
                <a:gd name="T51" fmla="*/ 2147483647 h 132"/>
                <a:gd name="T52" fmla="*/ 122358634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0556C37D-5DE6-4E19-82D3-CF9C917D2D97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16118303 w 29"/>
                <a:gd name="T1" fmla="*/ 0 h 77"/>
                <a:gd name="T2" fmla="*/ 330024861 w 29"/>
                <a:gd name="T3" fmla="*/ 0 h 77"/>
                <a:gd name="T4" fmla="*/ 229582512 w 29"/>
                <a:gd name="T5" fmla="*/ 733131146 h 77"/>
                <a:gd name="T6" fmla="*/ 129140163 w 29"/>
                <a:gd name="T7" fmla="*/ 1673937297 h 77"/>
                <a:gd name="T8" fmla="*/ 57395628 w 29"/>
                <a:gd name="T9" fmla="*/ 2147483647 h 77"/>
                <a:gd name="T10" fmla="*/ 14348907 w 29"/>
                <a:gd name="T11" fmla="*/ 2147483647 h 77"/>
                <a:gd name="T12" fmla="*/ 0 w 29"/>
                <a:gd name="T13" fmla="*/ 2147483647 h 77"/>
                <a:gd name="T14" fmla="*/ 43046721 w 29"/>
                <a:gd name="T15" fmla="*/ 2147483647 h 77"/>
                <a:gd name="T16" fmla="*/ 157837977 w 29"/>
                <a:gd name="T17" fmla="*/ 2147483647 h 77"/>
                <a:gd name="T18" fmla="*/ 215233605 w 29"/>
                <a:gd name="T19" fmla="*/ 2147483647 h 77"/>
                <a:gd name="T20" fmla="*/ 272629233 w 29"/>
                <a:gd name="T21" fmla="*/ 2147483647 h 77"/>
                <a:gd name="T22" fmla="*/ 330024861 w 29"/>
                <a:gd name="T23" fmla="*/ 2147483647 h 77"/>
                <a:gd name="T24" fmla="*/ 41611830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xmlns="" id="{CC4A3E87-C2B8-2F88-1817-5F669D7BA76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xmlns="" id="{38D715E8-A636-8AA0-D10B-BB41E16A4C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xmlns="" id="{706F22FA-6D4F-C25B-0D32-E14F7D02CD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xmlns="" id="{399FE7E9-6A1B-01A8-7BDB-2CDEAE841D8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268FF3C8-C189-6353-3B0D-3D7478D3CB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34C787DC-43AB-3076-5CF6-BE5F74CBF6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xmlns="" id="{C37BAF16-F63F-BF5F-EDC7-38694AE3E0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D0B7DBF1-68A6-D792-F280-FE94654A154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B263842B-4148-1998-F521-F77049437C2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xmlns="" id="{F4E13EEC-C149-244E-11D2-98E73852B3C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xmlns="" id="{9F0B159C-1DF7-76D2-963F-E6A5C21D25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xmlns="" id="{74A77798-1385-3B4B-DCDA-7012E14E1D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xmlns="" id="{BE41C54D-3AFA-6DA3-5AF6-8F936AC194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xmlns="" id="{DB9F9EF5-12D4-F86B-868B-92437E20170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xmlns="" id="{D2DB79F4-CFD9-C161-CE1F-AB50431A90B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xmlns="" id="{0D22B6FB-83E1-8F19-CEFF-B873242BF1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xmlns="" id="{25EF0330-7C18-A277-97F3-C26BE767E5C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xmlns="" id="{B73A4067-0BFD-5F69-C022-CD434C22212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xmlns="" id="{947D2982-B3E1-B670-4E4B-3CED98DB1FC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xmlns="" id="{63BB6C46-ED56-791A-10A2-03D60620034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xmlns="" id="{6DAFD537-B4FA-5672-1BBE-7CC9901D039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xmlns="" id="{652C20EC-89FD-E5C8-DE10-737C08EB598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xmlns="" id="{9EBCC250-72EE-E361-7BEA-A12D5DC1333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3774569 h 237"/>
                <a:gd name="T4" fmla="*/ 6691424 w 257"/>
                <a:gd name="T5" fmla="*/ 47143260 h 237"/>
                <a:gd name="T6" fmla="*/ 13293088 w 257"/>
                <a:gd name="T7" fmla="*/ 70794647 h 237"/>
                <a:gd name="T8" fmla="*/ 24473619 w 257"/>
                <a:gd name="T9" fmla="*/ 92358331 h 237"/>
                <a:gd name="T10" fmla="*/ 40377492 w 257"/>
                <a:gd name="T11" fmla="*/ 112399907 h 237"/>
                <a:gd name="T12" fmla="*/ 60638185 w 257"/>
                <a:gd name="T13" fmla="*/ 133002274 h 237"/>
                <a:gd name="T14" fmla="*/ 85061227 w 257"/>
                <a:gd name="T15" fmla="*/ 151840522 h 237"/>
                <a:gd name="T16" fmla="*/ 113726860 w 257"/>
                <a:gd name="T17" fmla="*/ 167680248 h 237"/>
                <a:gd name="T18" fmla="*/ 149911556 w 257"/>
                <a:gd name="T19" fmla="*/ 182916610 h 237"/>
                <a:gd name="T20" fmla="*/ 191741894 w 257"/>
                <a:gd name="T21" fmla="*/ 195974222 h 237"/>
                <a:gd name="T22" fmla="*/ 236557158 w 257"/>
                <a:gd name="T23" fmla="*/ 206517432 h 237"/>
                <a:gd name="T24" fmla="*/ 291785118 w 257"/>
                <a:gd name="T25" fmla="*/ 214847095 h 237"/>
                <a:gd name="T26" fmla="*/ 352416750 w 257"/>
                <a:gd name="T27" fmla="*/ 220547782 h 237"/>
                <a:gd name="T28" fmla="*/ 419167482 w 257"/>
                <a:gd name="T29" fmla="*/ 223561731 h 237"/>
                <a:gd name="T30" fmla="*/ 490573462 w 257"/>
                <a:gd name="T31" fmla="*/ 222346656 h 237"/>
                <a:gd name="T32" fmla="*/ 573155430 w 257"/>
                <a:gd name="T33" fmla="*/ 218625909 h 237"/>
                <a:gd name="T34" fmla="*/ 499801862 w 257"/>
                <a:gd name="T35" fmla="*/ 214047636 h 237"/>
                <a:gd name="T36" fmla="*/ 434985772 w 257"/>
                <a:gd name="T37" fmla="*/ 207312960 h 237"/>
                <a:gd name="T38" fmla="*/ 378564344 w 257"/>
                <a:gd name="T39" fmla="*/ 199784004 h 237"/>
                <a:gd name="T40" fmla="*/ 329894069 w 257"/>
                <a:gd name="T41" fmla="*/ 192246424 h 237"/>
                <a:gd name="T42" fmla="*/ 285215556 w 257"/>
                <a:gd name="T43" fmla="*/ 182136014 h 237"/>
                <a:gd name="T44" fmla="*/ 249850251 w 257"/>
                <a:gd name="T45" fmla="*/ 171431551 h 237"/>
                <a:gd name="T46" fmla="*/ 216300948 w 257"/>
                <a:gd name="T47" fmla="*/ 159369758 h 237"/>
                <a:gd name="T48" fmla="*/ 187678112 w 257"/>
                <a:gd name="T49" fmla="*/ 146313087 h 237"/>
                <a:gd name="T50" fmla="*/ 160679393 w 257"/>
                <a:gd name="T51" fmla="*/ 133002274 h 237"/>
                <a:gd name="T52" fmla="*/ 136255959 w 257"/>
                <a:gd name="T53" fmla="*/ 117957608 h 237"/>
                <a:gd name="T54" fmla="*/ 116220912 w 257"/>
                <a:gd name="T55" fmla="*/ 101090194 h 237"/>
                <a:gd name="T56" fmla="*/ 95882349 w 257"/>
                <a:gd name="T57" fmla="*/ 82855264 h 237"/>
                <a:gd name="T58" fmla="*/ 73352527 w 257"/>
                <a:gd name="T59" fmla="*/ 65216669 h 237"/>
                <a:gd name="T60" fmla="*/ 51421118 w 257"/>
                <a:gd name="T61" fmla="*/ 44441462 h 237"/>
                <a:gd name="T62" fmla="*/ 26947647 w 257"/>
                <a:gd name="T63" fmla="*/ 2257001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xmlns="" id="{33404C5B-CF97-051D-ED06-0E0382E20293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83389958 w 124"/>
                <a:gd name="T1" fmla="*/ 0 h 110"/>
                <a:gd name="T2" fmla="*/ 294949204 w 124"/>
                <a:gd name="T3" fmla="*/ 118415937 h 110"/>
                <a:gd name="T4" fmla="*/ 285130720 w 124"/>
                <a:gd name="T5" fmla="*/ 117044887 h 110"/>
                <a:gd name="T6" fmla="*/ 254584693 w 124"/>
                <a:gd name="T7" fmla="*/ 114949495 h 110"/>
                <a:gd name="T8" fmla="*/ 211903323 w 124"/>
                <a:gd name="T9" fmla="*/ 110517788 h 110"/>
                <a:gd name="T10" fmla="*/ 161914936 w 124"/>
                <a:gd name="T11" fmla="*/ 108422267 h 110"/>
                <a:gd name="T12" fmla="*/ 107140028 w 124"/>
                <a:gd name="T13" fmla="*/ 106188529 h 110"/>
                <a:gd name="T14" fmla="*/ 59804436 w 124"/>
                <a:gd name="T15" fmla="*/ 107614816 h 110"/>
                <a:gd name="T16" fmla="*/ 21440297 w 124"/>
                <a:gd name="T17" fmla="*/ 111888626 h 110"/>
                <a:gd name="T18" fmla="*/ 0 w 124"/>
                <a:gd name="T19" fmla="*/ 120649465 h 110"/>
                <a:gd name="T20" fmla="*/ 9729685 w 124"/>
                <a:gd name="T21" fmla="*/ 107614816 h 110"/>
                <a:gd name="T22" fmla="*/ 18835437 w 124"/>
                <a:gd name="T23" fmla="*/ 97621469 h 110"/>
                <a:gd name="T24" fmla="*/ 38223432 w 124"/>
                <a:gd name="T25" fmla="*/ 89756169 h 110"/>
                <a:gd name="T26" fmla="*/ 59804436 w 124"/>
                <a:gd name="T27" fmla="*/ 83220420 h 110"/>
                <a:gd name="T28" fmla="*/ 85697961 w 124"/>
                <a:gd name="T29" fmla="*/ 78958341 h 110"/>
                <a:gd name="T30" fmla="*/ 111827805 w 124"/>
                <a:gd name="T31" fmla="*/ 77534106 h 110"/>
                <a:gd name="T32" fmla="*/ 140338195 w 124"/>
                <a:gd name="T33" fmla="*/ 77534106 h 110"/>
                <a:gd name="T34" fmla="*/ 171632095 w 124"/>
                <a:gd name="T35" fmla="*/ 81125015 h 110"/>
                <a:gd name="T36" fmla="*/ 173284916 w 124"/>
                <a:gd name="T37" fmla="*/ 77534106 h 110"/>
                <a:gd name="T38" fmla="*/ 166234541 w 124"/>
                <a:gd name="T39" fmla="*/ 61575696 h 110"/>
                <a:gd name="T40" fmla="*/ 159156967 w 124"/>
                <a:gd name="T41" fmla="*/ 41689282 h 110"/>
                <a:gd name="T42" fmla="*/ 154469197 w 124"/>
                <a:gd name="T43" fmla="*/ 32928943 h 110"/>
                <a:gd name="T44" fmla="*/ 150188985 w 124"/>
                <a:gd name="T45" fmla="*/ 32928943 h 110"/>
                <a:gd name="T46" fmla="*/ 144792530 w 124"/>
                <a:gd name="T47" fmla="*/ 31570577 h 110"/>
                <a:gd name="T48" fmla="*/ 140338195 w 124"/>
                <a:gd name="T49" fmla="*/ 28668416 h 110"/>
                <a:gd name="T50" fmla="*/ 136061188 w 124"/>
                <a:gd name="T51" fmla="*/ 25256634 h 110"/>
                <a:gd name="T52" fmla="*/ 136061188 w 124"/>
                <a:gd name="T53" fmla="*/ 20769506 h 110"/>
                <a:gd name="T54" fmla="*/ 140338195 w 124"/>
                <a:gd name="T55" fmla="*/ 15074621 h 110"/>
                <a:gd name="T56" fmla="*/ 157126948 w 124"/>
                <a:gd name="T57" fmla="*/ 8757581 h 110"/>
                <a:gd name="T58" fmla="*/ 183389958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xmlns="" id="{DAE0E06E-946E-A9CF-1B33-40047C426A1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79330048 w 46"/>
                <a:gd name="T1" fmla="*/ 0 h 94"/>
                <a:gd name="T2" fmla="*/ 50764164 w 46"/>
                <a:gd name="T3" fmla="*/ 31098460 h 94"/>
                <a:gd name="T4" fmla="*/ 38229181 w 46"/>
                <a:gd name="T5" fmla="*/ 50939008 h 94"/>
                <a:gd name="T6" fmla="*/ 27935335 w 46"/>
                <a:gd name="T7" fmla="*/ 64824549 h 94"/>
                <a:gd name="T8" fmla="*/ 0 w 46"/>
                <a:gd name="T9" fmla="*/ 77084481 h 94"/>
                <a:gd name="T10" fmla="*/ 30718606 w 46"/>
                <a:gd name="T11" fmla="*/ 72029841 h 94"/>
                <a:gd name="T12" fmla="*/ 59304851 w 46"/>
                <a:gd name="T13" fmla="*/ 65474217 h 94"/>
                <a:gd name="T14" fmla="*/ 82138881 w 46"/>
                <a:gd name="T15" fmla="*/ 56533987 h 94"/>
                <a:gd name="T16" fmla="*/ 102221506 w 46"/>
                <a:gd name="T17" fmla="*/ 46704287 h 94"/>
                <a:gd name="T18" fmla="*/ 114610641 w 46"/>
                <a:gd name="T19" fmla="*/ 35986307 h 94"/>
                <a:gd name="T20" fmla="*/ 117559165 w 46"/>
                <a:gd name="T21" fmla="*/ 24418063 h 94"/>
                <a:gd name="T22" fmla="*/ 106876467 w 46"/>
                <a:gd name="T23" fmla="*/ 12256920 h 94"/>
                <a:gd name="T24" fmla="*/ 7933004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xmlns="" id="{76B4902F-0F4E-324D-2F25-F294D6C7C04A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xmlns="" id="{FD5D238B-3B58-279E-514E-A961F005496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2597219 w 149"/>
                <a:gd name="T3" fmla="*/ 313649589 h 704"/>
                <a:gd name="T4" fmla="*/ 33226222 w 149"/>
                <a:gd name="T5" fmla="*/ 724668553 h 704"/>
                <a:gd name="T6" fmla="*/ 58291511 w 149"/>
                <a:gd name="T7" fmla="*/ 1231550394 h 704"/>
                <a:gd name="T8" fmla="*/ 85225822 w 149"/>
                <a:gd name="T9" fmla="*/ 1907159582 h 704"/>
                <a:gd name="T10" fmla="*/ 120862732 w 149"/>
                <a:gd name="T11" fmla="*/ 2147483647 h 704"/>
                <a:gd name="T12" fmla="*/ 152229252 w 149"/>
                <a:gd name="T13" fmla="*/ 2147483647 h 704"/>
                <a:gd name="T14" fmla="*/ 182964816 w 149"/>
                <a:gd name="T15" fmla="*/ 2147483647 h 704"/>
                <a:gd name="T16" fmla="*/ 208152458 w 149"/>
                <a:gd name="T17" fmla="*/ 2147483647 h 704"/>
                <a:gd name="T18" fmla="*/ 232617412 w 149"/>
                <a:gd name="T19" fmla="*/ 2147483647 h 704"/>
                <a:gd name="T20" fmla="*/ 249971989 w 149"/>
                <a:gd name="T21" fmla="*/ 2147483647 h 704"/>
                <a:gd name="T22" fmla="*/ 257793148 w 149"/>
                <a:gd name="T23" fmla="*/ 2147483647 h 704"/>
                <a:gd name="T24" fmla="*/ 261965534 w 149"/>
                <a:gd name="T25" fmla="*/ 2147483647 h 704"/>
                <a:gd name="T26" fmla="*/ 249971989 w 149"/>
                <a:gd name="T27" fmla="*/ 2147483647 h 704"/>
                <a:gd name="T28" fmla="*/ 226373779 w 149"/>
                <a:gd name="T29" fmla="*/ 2147483647 h 704"/>
                <a:gd name="T30" fmla="*/ 191701763 w 149"/>
                <a:gd name="T31" fmla="*/ 2147483647 h 704"/>
                <a:gd name="T32" fmla="*/ 139680973 w 149"/>
                <a:gd name="T33" fmla="*/ 2147483647 h 704"/>
                <a:gd name="T34" fmla="*/ 81279020 w 149"/>
                <a:gd name="T35" fmla="*/ 2147483647 h 704"/>
                <a:gd name="T36" fmla="*/ 43326008 w 149"/>
                <a:gd name="T37" fmla="*/ 2147483647 h 704"/>
                <a:gd name="T38" fmla="*/ 20628623 w 149"/>
                <a:gd name="T39" fmla="*/ 2147483647 h 704"/>
                <a:gd name="T40" fmla="*/ 12597219 w 149"/>
                <a:gd name="T41" fmla="*/ 2147483647 h 704"/>
                <a:gd name="T42" fmla="*/ 12597219 w 149"/>
                <a:gd name="T43" fmla="*/ 2147483647 h 704"/>
                <a:gd name="T44" fmla="*/ 16426400 w 149"/>
                <a:gd name="T45" fmla="*/ 2147483647 h 704"/>
                <a:gd name="T46" fmla="*/ 25194270 w 149"/>
                <a:gd name="T47" fmla="*/ 2147483647 h 704"/>
                <a:gd name="T48" fmla="*/ 29234996 w 149"/>
                <a:gd name="T49" fmla="*/ 2147483647 h 704"/>
                <a:gd name="T50" fmla="*/ 85225822 w 149"/>
                <a:gd name="T51" fmla="*/ 2147483647 h 704"/>
                <a:gd name="T52" fmla="*/ 81279020 w 149"/>
                <a:gd name="T53" fmla="*/ 2147483647 h 704"/>
                <a:gd name="T54" fmla="*/ 75039737 w 149"/>
                <a:gd name="T55" fmla="*/ 2147483647 h 704"/>
                <a:gd name="T56" fmla="*/ 68471483 w 149"/>
                <a:gd name="T57" fmla="*/ 2147483647 h 704"/>
                <a:gd name="T58" fmla="*/ 72680821 w 149"/>
                <a:gd name="T59" fmla="*/ 2147483647 h 704"/>
                <a:gd name="T60" fmla="*/ 85225822 w 149"/>
                <a:gd name="T61" fmla="*/ 2147483647 h 704"/>
                <a:gd name="T62" fmla="*/ 120862732 w 149"/>
                <a:gd name="T63" fmla="*/ 2147483647 h 704"/>
                <a:gd name="T64" fmla="*/ 179104623 w 149"/>
                <a:gd name="T65" fmla="*/ 2147483647 h 704"/>
                <a:gd name="T66" fmla="*/ 268236081 w 149"/>
                <a:gd name="T67" fmla="*/ 2147483647 h 704"/>
                <a:gd name="T68" fmla="*/ 297259680 w 149"/>
                <a:gd name="T69" fmla="*/ 2147483647 h 704"/>
                <a:gd name="T70" fmla="*/ 310067217 w 149"/>
                <a:gd name="T71" fmla="*/ 2147483647 h 704"/>
                <a:gd name="T72" fmla="*/ 299621251 w 149"/>
                <a:gd name="T73" fmla="*/ 2147483647 h 704"/>
                <a:gd name="T74" fmla="*/ 272962307 w 149"/>
                <a:gd name="T75" fmla="*/ 2147483647 h 704"/>
                <a:gd name="T76" fmla="*/ 226373779 w 149"/>
                <a:gd name="T77" fmla="*/ 2147483647 h 704"/>
                <a:gd name="T78" fmla="*/ 168707138 w 149"/>
                <a:gd name="T79" fmla="*/ 2147483647 h 704"/>
                <a:gd name="T80" fmla="*/ 91499083 w 149"/>
                <a:gd name="T81" fmla="*/ 724668553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xmlns="" id="{D50A126A-B1AA-6CF9-DDB5-77114F6D574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</p:grpSp>
      <p:sp>
        <p:nvSpPr>
          <p:cNvPr id="696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uk-UA" noProof="0"/>
              <a:t>Клацніть, щоб редагувати стиль зразка заголовка</a:t>
            </a:r>
            <a:endParaRPr lang="ru-RU" noProof="0"/>
          </a:p>
        </p:txBody>
      </p:sp>
      <p:sp>
        <p:nvSpPr>
          <p:cNvPr id="696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/>
              <a:t>Клацніть, щоб редагувати стиль зразка підзаголовка</a:t>
            </a:r>
            <a:endParaRPr lang="ru-RU" noProof="0"/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xmlns="" id="{B7ADE4BE-96C5-0D75-9C4B-2314A8AB0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xmlns="" id="{E76DDBF8-813D-3287-8122-170FDD6AD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xmlns="" id="{D9340382-10B4-CC6F-AF7E-D57DB27BDA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64003-FAC0-4AD1-8E07-0EF712A5EB0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29758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0F59F6BB-532D-82C8-48CD-120BC43B2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A7A53EB5-4683-0CDA-4689-8FA0AD773A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60EF14C2-F190-F83A-B710-6532244BF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E34B7-030F-4608-AFEB-8FBC27F9892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77548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5BFE80E3-6991-6B2C-482B-A5BC00D90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D7130079-3E27-565E-40FA-A698D3E101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D2563CF1-D2AE-244D-BFD9-7F6CE34A0A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F097F-7B22-4317-AD14-23060C6E702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1250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86C6F850-97F8-8609-0C8A-3BEFB60935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9F22A230-108E-F78C-AE0F-D1192AEEDB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DA0F12D4-8813-41D0-D303-88DD85AD10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85F48-4B47-4D30-AF9B-DDB44CE36AE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02180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6A0A7CCA-F127-D402-18CF-CDB37B3203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B1088AAF-17FC-E039-6E1F-A5B4F9B45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28F2934F-5A1D-F946-3959-513FC46855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A088D-798B-4AD1-B21A-20721EA5DFC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21902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70B3B93E-793D-EB90-F36E-3A1302660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CEF879D2-ADE6-1FF5-56F1-35668ACE6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5AC280A2-D7FA-E5F5-4517-DE01F0740E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6CC9B-D6A0-4B81-A7BA-737B61043AF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65488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6B917029-591F-8E72-BF52-F10E3E72A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87BC43A3-B696-396A-19D2-D41166E1C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6AA34857-0D69-EAB6-29CF-1E9C0FA1F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DC448-A4FF-4B58-B49B-75B4FA3F275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1272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A616BFE5-B6A2-44E6-502B-933AEDF5E8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25AD4568-A7B7-CAB4-FCA7-3D73C8DE32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C4FE19FF-EC7F-EB81-0864-CDD7FFC84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1A227-F159-4AB7-ADD8-8A33051AE097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922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C9FEF708-07F1-1D99-58FC-B44B71A5A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A7A85176-8C69-ADBB-9155-C3DAF3971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21002794-E174-CF7D-9649-5E901FD55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363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FEC092FA-C725-55F7-F9D7-1C03090F80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EFBFEECB-5468-D4B8-1910-6072D80E41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46D17729-EBF6-1676-4501-F9266B7E4F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3BEE0-0B41-45AE-A677-2C50E9FF101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66142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5724BA22-EF45-7D34-2D4B-A92DE6B8B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F40E5504-7E9B-F2D9-1B25-287BFA1E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F0F2591A-9EB8-6782-C16D-CADBB450BF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E1AA2-2E75-4B30-9A92-C06DF5D65D2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523279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09E880A5-6626-6C47-D0C3-888223DCF0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C4B28E69-13BC-D7C4-5BF9-75728415C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55ED38B3-B7B9-E014-9E63-7B92A6A34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12D13C-4BE4-45D7-AB4F-76E64055A6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2667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11CB9756-1FEC-878E-B91C-0A94AFA05024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FD9333DD-0D52-A852-7B32-334B23C07C5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xmlns="" id="{DCEF5A6D-068D-1BEC-4D03-02DE2606625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837002 w 596"/>
                  <a:gd name="T1" fmla="*/ 61964727 h 666"/>
                  <a:gd name="T2" fmla="*/ 1015643 w 596"/>
                  <a:gd name="T3" fmla="*/ 57069348 h 666"/>
                  <a:gd name="T4" fmla="*/ 0 w 596"/>
                  <a:gd name="T5" fmla="*/ 48357478 h 666"/>
                  <a:gd name="T6" fmla="*/ 706848 w 596"/>
                  <a:gd name="T7" fmla="*/ 37182315 h 666"/>
                  <a:gd name="T8" fmla="*/ 4384997 w 596"/>
                  <a:gd name="T9" fmla="*/ 25296614 h 666"/>
                  <a:gd name="T10" fmla="*/ 12049566 w 596"/>
                  <a:gd name="T11" fmla="*/ 14045485 h 666"/>
                  <a:gd name="T12" fmla="*/ 24909232 w 596"/>
                  <a:gd name="T13" fmla="*/ 5182345 h 666"/>
                  <a:gd name="T14" fmla="*/ 43270095 w 596"/>
                  <a:gd name="T15" fmla="*/ 303676 h 666"/>
                  <a:gd name="T16" fmla="*/ 66619940 w 596"/>
                  <a:gd name="T17" fmla="*/ 1509783 h 666"/>
                  <a:gd name="T18" fmla="*/ 84874642 w 596"/>
                  <a:gd name="T19" fmla="*/ 11419113 h 666"/>
                  <a:gd name="T20" fmla="*/ 97105577 w 596"/>
                  <a:gd name="T21" fmla="*/ 27653003 h 666"/>
                  <a:gd name="T22" fmla="*/ 103628460 w 596"/>
                  <a:gd name="T23" fmla="*/ 47512363 h 666"/>
                  <a:gd name="T24" fmla="*/ 104314944 w 596"/>
                  <a:gd name="T25" fmla="*/ 68487569 h 666"/>
                  <a:gd name="T26" fmla="*/ 99234335 w 596"/>
                  <a:gd name="T27" fmla="*/ 87918185 h 666"/>
                  <a:gd name="T28" fmla="*/ 88867294 w 596"/>
                  <a:gd name="T29" fmla="*/ 102933254 h 666"/>
                  <a:gd name="T30" fmla="*/ 73135007 w 596"/>
                  <a:gd name="T31" fmla="*/ 110979058 h 666"/>
                  <a:gd name="T32" fmla="*/ 68190456 w 596"/>
                  <a:gd name="T33" fmla="*/ 110269141 h 666"/>
                  <a:gd name="T34" fmla="*/ 77276374 w 596"/>
                  <a:gd name="T35" fmla="*/ 103313365 h 666"/>
                  <a:gd name="T36" fmla="*/ 84482315 w 596"/>
                  <a:gd name="T37" fmla="*/ 91079855 h 666"/>
                  <a:gd name="T38" fmla="*/ 89183640 w 596"/>
                  <a:gd name="T39" fmla="*/ 75965253 h 666"/>
                  <a:gd name="T40" fmla="*/ 91138270 w 596"/>
                  <a:gd name="T41" fmla="*/ 59472034 h 666"/>
                  <a:gd name="T42" fmla="*/ 90123392 w 596"/>
                  <a:gd name="T43" fmla="*/ 43179537 h 666"/>
                  <a:gd name="T44" fmla="*/ 85044194 w 596"/>
                  <a:gd name="T45" fmla="*/ 29129617 h 666"/>
                  <a:gd name="T46" fmla="*/ 75865711 w 596"/>
                  <a:gd name="T47" fmla="*/ 18752890 h 666"/>
                  <a:gd name="T48" fmla="*/ 59817024 w 596"/>
                  <a:gd name="T49" fmla="*/ 12518086 h 666"/>
                  <a:gd name="T50" fmla="*/ 43104590 w 596"/>
                  <a:gd name="T51" fmla="*/ 10206331 h 666"/>
                  <a:gd name="T52" fmla="*/ 30488756 w 596"/>
                  <a:gd name="T53" fmla="*/ 11852311 h 666"/>
                  <a:gd name="T54" fmla="*/ 21233107 w 596"/>
                  <a:gd name="T55" fmla="*/ 16898094 h 666"/>
                  <a:gd name="T56" fmla="*/ 14711062 w 596"/>
                  <a:gd name="T57" fmla="*/ 24916503 h 666"/>
                  <a:gd name="T58" fmla="*/ 9946828 w 596"/>
                  <a:gd name="T59" fmla="*/ 34445685 h 666"/>
                  <a:gd name="T60" fmla="*/ 6968367 w 596"/>
                  <a:gd name="T61" fmla="*/ 45487258 h 666"/>
                  <a:gd name="T62" fmla="*/ 4938998 w 596"/>
                  <a:gd name="T63" fmla="*/ 5677234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ADF55954-2727-BD0F-9BD1-20733E27BCC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4478485 h 237"/>
                  <a:gd name="T4" fmla="*/ 521416 w 257"/>
                  <a:gd name="T5" fmla="*/ 8991609 h 237"/>
                  <a:gd name="T6" fmla="*/ 923289 w 257"/>
                  <a:gd name="T7" fmla="*/ 13477248 h 237"/>
                  <a:gd name="T8" fmla="*/ 1705879 w 257"/>
                  <a:gd name="T9" fmla="*/ 17681337 h 237"/>
                  <a:gd name="T10" fmla="*/ 2866791 w 257"/>
                  <a:gd name="T11" fmla="*/ 21439808 h 237"/>
                  <a:gd name="T12" fmla="*/ 4265130 w 257"/>
                  <a:gd name="T13" fmla="*/ 25377017 h 237"/>
                  <a:gd name="T14" fmla="*/ 6002463 w 257"/>
                  <a:gd name="T15" fmla="*/ 29010343 h 237"/>
                  <a:gd name="T16" fmla="*/ 8075360 w 257"/>
                  <a:gd name="T17" fmla="*/ 32050586 h 237"/>
                  <a:gd name="T18" fmla="*/ 10634413 w 257"/>
                  <a:gd name="T19" fmla="*/ 34946188 h 237"/>
                  <a:gd name="T20" fmla="*/ 13629090 w 257"/>
                  <a:gd name="T21" fmla="*/ 37428395 h 237"/>
                  <a:gd name="T22" fmla="*/ 16841469 w 257"/>
                  <a:gd name="T23" fmla="*/ 39443236 h 237"/>
                  <a:gd name="T24" fmla="*/ 20793007 w 257"/>
                  <a:gd name="T25" fmla="*/ 41043273 h 237"/>
                  <a:gd name="T26" fmla="*/ 25072221 w 257"/>
                  <a:gd name="T27" fmla="*/ 42084887 h 237"/>
                  <a:gd name="T28" fmla="*/ 29865195 w 257"/>
                  <a:gd name="T29" fmla="*/ 42660208 h 237"/>
                  <a:gd name="T30" fmla="*/ 34912520 w 257"/>
                  <a:gd name="T31" fmla="*/ 42487365 h 237"/>
                  <a:gd name="T32" fmla="*/ 40786115 w 257"/>
                  <a:gd name="T33" fmla="*/ 41763569 h 237"/>
                  <a:gd name="T34" fmla="*/ 35551235 w 257"/>
                  <a:gd name="T35" fmla="*/ 40864597 h 237"/>
                  <a:gd name="T36" fmla="*/ 30920208 w 257"/>
                  <a:gd name="T37" fmla="*/ 39615147 h 237"/>
                  <a:gd name="T38" fmla="*/ 27000759 w 257"/>
                  <a:gd name="T39" fmla="*/ 38145409 h 237"/>
                  <a:gd name="T40" fmla="*/ 23495704 w 257"/>
                  <a:gd name="T41" fmla="*/ 36709058 h 237"/>
                  <a:gd name="T42" fmla="*/ 20285768 w 257"/>
                  <a:gd name="T43" fmla="*/ 34710123 h 237"/>
                  <a:gd name="T44" fmla="*/ 17785828 w 257"/>
                  <a:gd name="T45" fmla="*/ 32775233 h 237"/>
                  <a:gd name="T46" fmla="*/ 15421010 w 257"/>
                  <a:gd name="T47" fmla="*/ 30431417 h 237"/>
                  <a:gd name="T48" fmla="*/ 13336212 w 257"/>
                  <a:gd name="T49" fmla="*/ 27859780 h 237"/>
                  <a:gd name="T50" fmla="*/ 11416425 w 257"/>
                  <a:gd name="T51" fmla="*/ 25377017 h 237"/>
                  <a:gd name="T52" fmla="*/ 9711124 w 257"/>
                  <a:gd name="T53" fmla="*/ 22481406 h 237"/>
                  <a:gd name="T54" fmla="*/ 8289085 w 257"/>
                  <a:gd name="T55" fmla="*/ 19282163 h 237"/>
                  <a:gd name="T56" fmla="*/ 6844550 w 257"/>
                  <a:gd name="T57" fmla="*/ 15810639 h 237"/>
                  <a:gd name="T58" fmla="*/ 5208758 w 257"/>
                  <a:gd name="T59" fmla="*/ 12434591 h 237"/>
                  <a:gd name="T60" fmla="*/ 3634619 w 257"/>
                  <a:gd name="T61" fmla="*/ 8433855 h 237"/>
                  <a:gd name="T62" fmla="*/ 1919682 w 257"/>
                  <a:gd name="T63" fmla="*/ 4335129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xmlns="" id="{A56749DA-19D1-37FB-4BFE-A52F6BD58C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13249721 w 124"/>
                  <a:gd name="T1" fmla="*/ 0 h 110"/>
                  <a:gd name="T2" fmla="*/ 21352056 w 124"/>
                  <a:gd name="T3" fmla="*/ 22628633 h 110"/>
                  <a:gd name="T4" fmla="*/ 20662049 w 124"/>
                  <a:gd name="T5" fmla="*/ 22444455 h 110"/>
                  <a:gd name="T6" fmla="*/ 18420650 w 124"/>
                  <a:gd name="T7" fmla="*/ 22084168 h 110"/>
                  <a:gd name="T8" fmla="*/ 15345816 w 124"/>
                  <a:gd name="T9" fmla="*/ 21229333 h 110"/>
                  <a:gd name="T10" fmla="*/ 11737426 w 124"/>
                  <a:gd name="T11" fmla="*/ 20781008 h 110"/>
                  <a:gd name="T12" fmla="*/ 7797251 w 124"/>
                  <a:gd name="T13" fmla="*/ 20400584 h 110"/>
                  <a:gd name="T14" fmla="*/ 4307906 w 124"/>
                  <a:gd name="T15" fmla="*/ 20615677 h 110"/>
                  <a:gd name="T16" fmla="*/ 1562519 w 124"/>
                  <a:gd name="T17" fmla="*/ 21430574 h 110"/>
                  <a:gd name="T18" fmla="*/ 0 w 124"/>
                  <a:gd name="T19" fmla="*/ 23115397 h 110"/>
                  <a:gd name="T20" fmla="*/ 699467 w 124"/>
                  <a:gd name="T21" fmla="*/ 20615677 h 110"/>
                  <a:gd name="T22" fmla="*/ 1376625 w 124"/>
                  <a:gd name="T23" fmla="*/ 18647399 h 110"/>
                  <a:gd name="T24" fmla="*/ 2766256 w 124"/>
                  <a:gd name="T25" fmla="*/ 17247992 h 110"/>
                  <a:gd name="T26" fmla="*/ 4307906 w 124"/>
                  <a:gd name="T27" fmla="*/ 15945125 h 110"/>
                  <a:gd name="T28" fmla="*/ 6179459 w 124"/>
                  <a:gd name="T29" fmla="*/ 15111679 h 110"/>
                  <a:gd name="T30" fmla="*/ 8107884 w 124"/>
                  <a:gd name="T31" fmla="*/ 14914023 h 110"/>
                  <a:gd name="T32" fmla="*/ 10174561 w 124"/>
                  <a:gd name="T33" fmla="*/ 14914023 h 110"/>
                  <a:gd name="T34" fmla="*/ 12414410 w 124"/>
                  <a:gd name="T35" fmla="*/ 15567195 h 110"/>
                  <a:gd name="T36" fmla="*/ 12554587 w 124"/>
                  <a:gd name="T37" fmla="*/ 14914023 h 110"/>
                  <a:gd name="T38" fmla="*/ 12000274 w 124"/>
                  <a:gd name="T39" fmla="*/ 11762660 h 110"/>
                  <a:gd name="T40" fmla="*/ 11551412 w 124"/>
                  <a:gd name="T41" fmla="*/ 7980158 h 110"/>
                  <a:gd name="T42" fmla="*/ 11177493 w 124"/>
                  <a:gd name="T43" fmla="*/ 6315253 h 110"/>
                  <a:gd name="T44" fmla="*/ 10874039 w 124"/>
                  <a:gd name="T45" fmla="*/ 6315253 h 110"/>
                  <a:gd name="T46" fmla="*/ 10487700 w 124"/>
                  <a:gd name="T47" fmla="*/ 6100289 h 110"/>
                  <a:gd name="T48" fmla="*/ 10174561 w 124"/>
                  <a:gd name="T49" fmla="*/ 5485429 h 110"/>
                  <a:gd name="T50" fmla="*/ 9788456 w 124"/>
                  <a:gd name="T51" fmla="*/ 4828504 h 110"/>
                  <a:gd name="T52" fmla="*/ 9788456 w 124"/>
                  <a:gd name="T53" fmla="*/ 3981340 h 110"/>
                  <a:gd name="T54" fmla="*/ 10174561 w 124"/>
                  <a:gd name="T55" fmla="*/ 2949167 h 110"/>
                  <a:gd name="T56" fmla="*/ 11315821 w 124"/>
                  <a:gd name="T57" fmla="*/ 1688467 h 110"/>
                  <a:gd name="T58" fmla="*/ 13249721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xmlns="" id="{BF40FEFF-372D-9C73-2901-FF8824F31B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931542 w 109"/>
                  <a:gd name="T3" fmla="*/ 130681 h 156"/>
                  <a:gd name="T4" fmla="*/ 3357966 w 109"/>
                  <a:gd name="T5" fmla="*/ 777284 h 156"/>
                  <a:gd name="T6" fmla="*/ 6985458 w 109"/>
                  <a:gd name="T7" fmla="*/ 1951441 h 156"/>
                  <a:gd name="T8" fmla="*/ 10905442 w 109"/>
                  <a:gd name="T9" fmla="*/ 3845825 h 156"/>
                  <a:gd name="T10" fmla="*/ 14686300 w 109"/>
                  <a:gd name="T11" fmla="*/ 7116005 h 156"/>
                  <a:gd name="T12" fmla="*/ 18155570 w 109"/>
                  <a:gd name="T13" fmla="*/ 11457197 h 156"/>
                  <a:gd name="T14" fmla="*/ 20255197 w 109"/>
                  <a:gd name="T15" fmla="*/ 17432137 h 156"/>
                  <a:gd name="T16" fmla="*/ 20588296 w 109"/>
                  <a:gd name="T17" fmla="*/ 25188924 h 156"/>
                  <a:gd name="T18" fmla="*/ 19804481 w 109"/>
                  <a:gd name="T19" fmla="*/ 25188924 h 156"/>
                  <a:gd name="T20" fmla="*/ 18724748 w 109"/>
                  <a:gd name="T21" fmla="*/ 25188924 h 156"/>
                  <a:gd name="T22" fmla="*/ 17563888 w 109"/>
                  <a:gd name="T23" fmla="*/ 25188924 h 156"/>
                  <a:gd name="T24" fmla="*/ 16477223 w 109"/>
                  <a:gd name="T25" fmla="*/ 24898682 h 156"/>
                  <a:gd name="T26" fmla="*/ 15285671 w 109"/>
                  <a:gd name="T27" fmla="*/ 24673504 h 156"/>
                  <a:gd name="T28" fmla="*/ 13939608 w 109"/>
                  <a:gd name="T29" fmla="*/ 24252157 h 156"/>
                  <a:gd name="T30" fmla="*/ 12435901 w 109"/>
                  <a:gd name="T31" fmla="*/ 23428210 h 156"/>
                  <a:gd name="T32" fmla="*/ 10905442 w 109"/>
                  <a:gd name="T33" fmla="*/ 22418927 h 156"/>
                  <a:gd name="T34" fmla="*/ 9979695 w 109"/>
                  <a:gd name="T35" fmla="*/ 20335693 h 156"/>
                  <a:gd name="T36" fmla="*/ 9979695 w 109"/>
                  <a:gd name="T37" fmla="*/ 17912258 h 156"/>
                  <a:gd name="T38" fmla="*/ 10578430 w 109"/>
                  <a:gd name="T39" fmla="*/ 15540751 h 156"/>
                  <a:gd name="T40" fmla="*/ 11172101 w 109"/>
                  <a:gd name="T41" fmla="*/ 12928030 h 156"/>
                  <a:gd name="T42" fmla="*/ 10578430 w 109"/>
                  <a:gd name="T43" fmla="*/ 10018969 h 156"/>
                  <a:gd name="T44" fmla="*/ 9078163 w 109"/>
                  <a:gd name="T45" fmla="*/ 6986620 h 156"/>
                  <a:gd name="T46" fmla="*/ 5864873 w 109"/>
                  <a:gd name="T47" fmla="*/ 3679025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xmlns="" id="{BB431EBA-2FAC-7210-BB15-882F544CF43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5512448 w 46"/>
                  <a:gd name="T1" fmla="*/ 0 h 94"/>
                  <a:gd name="T2" fmla="*/ 3589848 w 46"/>
                  <a:gd name="T3" fmla="*/ 6073958 h 94"/>
                  <a:gd name="T4" fmla="*/ 2702608 w 46"/>
                  <a:gd name="T5" fmla="*/ 9969669 h 94"/>
                  <a:gd name="T6" fmla="*/ 1986590 w 46"/>
                  <a:gd name="T7" fmla="*/ 12684166 h 94"/>
                  <a:gd name="T8" fmla="*/ 0 w 46"/>
                  <a:gd name="T9" fmla="*/ 15092962 h 94"/>
                  <a:gd name="T10" fmla="*/ 2129402 w 46"/>
                  <a:gd name="T11" fmla="*/ 14139617 h 94"/>
                  <a:gd name="T12" fmla="*/ 4128486 w 46"/>
                  <a:gd name="T13" fmla="*/ 12845980 h 94"/>
                  <a:gd name="T14" fmla="*/ 5731717 w 46"/>
                  <a:gd name="T15" fmla="*/ 11036305 h 94"/>
                  <a:gd name="T16" fmla="*/ 7178818 w 46"/>
                  <a:gd name="T17" fmla="*/ 9148971 h 94"/>
                  <a:gd name="T18" fmla="*/ 8038138 w 46"/>
                  <a:gd name="T19" fmla="*/ 7078038 h 94"/>
                  <a:gd name="T20" fmla="*/ 8214550 w 46"/>
                  <a:gd name="T21" fmla="*/ 4829919 h 94"/>
                  <a:gd name="T22" fmla="*/ 7463026 w 46"/>
                  <a:gd name="T23" fmla="*/ 2362220 h 94"/>
                  <a:gd name="T24" fmla="*/ 5512448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xmlns="" id="{D4AB7D23-DBDC-C8B8-8E4C-7883E731E1E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29571 w 54"/>
                  <a:gd name="T3" fmla="*/ 186604 h 40"/>
                  <a:gd name="T4" fmla="*/ 927758 w 54"/>
                  <a:gd name="T5" fmla="*/ 606301 h 40"/>
                  <a:gd name="T6" fmla="*/ 2061684 w 54"/>
                  <a:gd name="T7" fmla="*/ 1550219 h 40"/>
                  <a:gd name="T8" fmla="*/ 3347609 w 54"/>
                  <a:gd name="T9" fmla="*/ 2304198 h 40"/>
                  <a:gd name="T10" fmla="*/ 4581520 w 54"/>
                  <a:gd name="T11" fmla="*/ 2909966 h 40"/>
                  <a:gd name="T12" fmla="*/ 6029058 w 54"/>
                  <a:gd name="T13" fmla="*/ 3269099 h 40"/>
                  <a:gd name="T14" fmla="*/ 7309442 w 54"/>
                  <a:gd name="T15" fmla="*/ 3487993 h 40"/>
                  <a:gd name="T16" fmla="*/ 8601787 w 54"/>
                  <a:gd name="T17" fmla="*/ 3069398 h 40"/>
                  <a:gd name="T18" fmla="*/ 8437156 w 54"/>
                  <a:gd name="T19" fmla="*/ 4782458 h 40"/>
                  <a:gd name="T20" fmla="*/ 7961329 w 54"/>
                  <a:gd name="T21" fmla="*/ 6331390 h 40"/>
                  <a:gd name="T22" fmla="*/ 7021762 w 54"/>
                  <a:gd name="T23" fmla="*/ 7355473 h 40"/>
                  <a:gd name="T24" fmla="*/ 5862618 w 54"/>
                  <a:gd name="T25" fmla="*/ 7690849 h 40"/>
                  <a:gd name="T26" fmla="*/ 4452542 w 54"/>
                  <a:gd name="T27" fmla="*/ 7512199 h 40"/>
                  <a:gd name="T28" fmla="*/ 3001547 w 54"/>
                  <a:gd name="T29" fmla="*/ 6142201 h 40"/>
                  <a:gd name="T30" fmla="*/ 1580829 w 54"/>
                  <a:gd name="T31" fmla="*/ 382493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xmlns="" id="{C0563E96-B25D-96FC-6F31-6CA89F90589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891042 w 149"/>
                  <a:gd name="T3" fmla="*/ 60676314 h 704"/>
                  <a:gd name="T4" fmla="*/ 2407640 w 149"/>
                  <a:gd name="T5" fmla="*/ 137578206 h 704"/>
                  <a:gd name="T6" fmla="*/ 4219641 w 149"/>
                  <a:gd name="T7" fmla="*/ 235083462 h 704"/>
                  <a:gd name="T8" fmla="*/ 6227474 w 149"/>
                  <a:gd name="T9" fmla="*/ 361934407 h 704"/>
                  <a:gd name="T10" fmla="*/ 8735477 w 149"/>
                  <a:gd name="T11" fmla="*/ 519022954 h 704"/>
                  <a:gd name="T12" fmla="*/ 11075489 w 149"/>
                  <a:gd name="T13" fmla="*/ 687552341 h 704"/>
                  <a:gd name="T14" fmla="*/ 13332086 w 149"/>
                  <a:gd name="T15" fmla="*/ 881094337 h 704"/>
                  <a:gd name="T16" fmla="*/ 15087317 w 149"/>
                  <a:gd name="T17" fmla="*/ 1105589394 h 704"/>
                  <a:gd name="T18" fmla="*/ 16936400 w 149"/>
                  <a:gd name="T19" fmla="*/ 1344136460 h 704"/>
                  <a:gd name="T20" fmla="*/ 18163118 w 149"/>
                  <a:gd name="T21" fmla="*/ 1619102632 h 704"/>
                  <a:gd name="T22" fmla="*/ 18793146 w 149"/>
                  <a:gd name="T23" fmla="*/ 1920355173 h 704"/>
                  <a:gd name="T24" fmla="*/ 19068600 w 149"/>
                  <a:gd name="T25" fmla="*/ 2147483647 h 704"/>
                  <a:gd name="T26" fmla="*/ 18163118 w 149"/>
                  <a:gd name="T27" fmla="*/ 2147483647 h 704"/>
                  <a:gd name="T28" fmla="*/ 16478477 w 149"/>
                  <a:gd name="T29" fmla="*/ 2147483647 h 704"/>
                  <a:gd name="T30" fmla="*/ 13942119 w 149"/>
                  <a:gd name="T31" fmla="*/ 2147483647 h 704"/>
                  <a:gd name="T32" fmla="*/ 10112772 w 149"/>
                  <a:gd name="T33" fmla="*/ 2147483647 h 704"/>
                  <a:gd name="T34" fmla="*/ 5860906 w 149"/>
                  <a:gd name="T35" fmla="*/ 2147483647 h 704"/>
                  <a:gd name="T36" fmla="*/ 3200156 w 149"/>
                  <a:gd name="T37" fmla="*/ 2147483647 h 704"/>
                  <a:gd name="T38" fmla="*/ 1516820 w 149"/>
                  <a:gd name="T39" fmla="*/ 2147483647 h 704"/>
                  <a:gd name="T40" fmla="*/ 891042 w 149"/>
                  <a:gd name="T41" fmla="*/ 2147483647 h 704"/>
                  <a:gd name="T42" fmla="*/ 891042 w 149"/>
                  <a:gd name="T43" fmla="*/ 2147483647 h 704"/>
                  <a:gd name="T44" fmla="*/ 1238171 w 149"/>
                  <a:gd name="T45" fmla="*/ 2147483647 h 704"/>
                  <a:gd name="T46" fmla="*/ 1854345 w 149"/>
                  <a:gd name="T47" fmla="*/ 2147483647 h 704"/>
                  <a:gd name="T48" fmla="*/ 2132201 w 149"/>
                  <a:gd name="T49" fmla="*/ 2147483647 h 704"/>
                  <a:gd name="T50" fmla="*/ 6227474 w 149"/>
                  <a:gd name="T51" fmla="*/ 2147483647 h 704"/>
                  <a:gd name="T52" fmla="*/ 5860906 w 149"/>
                  <a:gd name="T53" fmla="*/ 2147483647 h 704"/>
                  <a:gd name="T54" fmla="*/ 5458196 w 149"/>
                  <a:gd name="T55" fmla="*/ 2147483647 h 704"/>
                  <a:gd name="T56" fmla="*/ 5000751 w 149"/>
                  <a:gd name="T57" fmla="*/ 2147483647 h 704"/>
                  <a:gd name="T58" fmla="*/ 5332357 w 149"/>
                  <a:gd name="T59" fmla="*/ 2147483647 h 704"/>
                  <a:gd name="T60" fmla="*/ 6227474 w 149"/>
                  <a:gd name="T61" fmla="*/ 2147483647 h 704"/>
                  <a:gd name="T62" fmla="*/ 8735477 w 149"/>
                  <a:gd name="T63" fmla="*/ 2147483647 h 704"/>
                  <a:gd name="T64" fmla="*/ 12980530 w 149"/>
                  <a:gd name="T65" fmla="*/ 2147483647 h 704"/>
                  <a:gd name="T66" fmla="*/ 19528897 w 149"/>
                  <a:gd name="T67" fmla="*/ 2147483647 h 704"/>
                  <a:gd name="T68" fmla="*/ 21661054 w 149"/>
                  <a:gd name="T69" fmla="*/ 2147483647 h 704"/>
                  <a:gd name="T70" fmla="*/ 22553812 w 149"/>
                  <a:gd name="T71" fmla="*/ 2147483647 h 704"/>
                  <a:gd name="T72" fmla="*/ 21812717 w 149"/>
                  <a:gd name="T73" fmla="*/ 1802477625 h 704"/>
                  <a:gd name="T74" fmla="*/ 19804472 w 149"/>
                  <a:gd name="T75" fmla="*/ 1313175844 h 704"/>
                  <a:gd name="T76" fmla="*/ 16478477 w 149"/>
                  <a:gd name="T77" fmla="*/ 834056383 h 704"/>
                  <a:gd name="T78" fmla="*/ 12214075 w 149"/>
                  <a:gd name="T79" fmla="*/ 432101696 h 704"/>
                  <a:gd name="T80" fmla="*/ 6627556 w 149"/>
                  <a:gd name="T81" fmla="*/ 13757820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xmlns="" id="{F9F14810-9FFC-743C-B44B-1050923E1335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00601964 w 128"/>
                <a:gd name="T1" fmla="*/ 0 h 217"/>
                <a:gd name="T2" fmla="*/ 112546852 w 128"/>
                <a:gd name="T3" fmla="*/ 123965433 h 217"/>
                <a:gd name="T4" fmla="*/ 123143071 w 128"/>
                <a:gd name="T5" fmla="*/ 370753760 h 217"/>
                <a:gd name="T6" fmla="*/ 131536817 w 128"/>
                <a:gd name="T7" fmla="*/ 687915858 h 217"/>
                <a:gd name="T8" fmla="*/ 137141654 w 128"/>
                <a:gd name="T9" fmla="*/ 1067949721 h 217"/>
                <a:gd name="T10" fmla="*/ 135926467 w 128"/>
                <a:gd name="T11" fmla="*/ 1521220323 h 217"/>
                <a:gd name="T12" fmla="*/ 124325572 w 128"/>
                <a:gd name="T13" fmla="*/ 1988231945 h 217"/>
                <a:gd name="T14" fmla="*/ 100601964 w 128"/>
                <a:gd name="T15" fmla="*/ 2147483647 h 217"/>
                <a:gd name="T16" fmla="*/ 64062382 w 128"/>
                <a:gd name="T17" fmla="*/ 2147483647 h 217"/>
                <a:gd name="T18" fmla="*/ 52683834 w 128"/>
                <a:gd name="T19" fmla="*/ 2147483647 h 217"/>
                <a:gd name="T20" fmla="*/ 40738736 w 128"/>
                <a:gd name="T21" fmla="*/ 2147483647 h 217"/>
                <a:gd name="T22" fmla="*/ 28059063 w 128"/>
                <a:gd name="T23" fmla="*/ 2147483647 h 217"/>
                <a:gd name="T24" fmla="*/ 16993701 w 128"/>
                <a:gd name="T25" fmla="*/ 2147483647 h 217"/>
                <a:gd name="T26" fmla="*/ 8396607 w 128"/>
                <a:gd name="T27" fmla="*/ 2147483647 h 217"/>
                <a:gd name="T28" fmla="*/ 2186675 w 128"/>
                <a:gd name="T29" fmla="*/ 2147483647 h 217"/>
                <a:gd name="T30" fmla="*/ 0 w 128"/>
                <a:gd name="T31" fmla="*/ 2147483647 h 217"/>
                <a:gd name="T32" fmla="*/ 1318617 w 128"/>
                <a:gd name="T33" fmla="*/ 2147483647 h 217"/>
                <a:gd name="T34" fmla="*/ 13924172 w 128"/>
                <a:gd name="T35" fmla="*/ 2147483647 h 217"/>
                <a:gd name="T36" fmla="*/ 30938260 w 128"/>
                <a:gd name="T37" fmla="*/ 2147483647 h 217"/>
                <a:gd name="T38" fmla="*/ 49268338 w 128"/>
                <a:gd name="T39" fmla="*/ 2057407336 h 217"/>
                <a:gd name="T40" fmla="*/ 67477105 w 128"/>
                <a:gd name="T41" fmla="*/ 1836659120 h 217"/>
                <a:gd name="T42" fmla="*/ 84459847 w 128"/>
                <a:gd name="T43" fmla="*/ 1534906070 h 217"/>
                <a:gd name="T44" fmla="*/ 97594952 w 128"/>
                <a:gd name="T45" fmla="*/ 1136607601 h 217"/>
                <a:gd name="T46" fmla="*/ 103930234 w 128"/>
                <a:gd name="T47" fmla="*/ 632599178 h 217"/>
                <a:gd name="T48" fmla="*/ 10060196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xmlns="" id="{EFFC4B1B-665A-D289-E8C7-2A36988E80D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xmlns="" id="{086A019B-29A6-82F5-D095-05809D0EFF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E78601D4-FF8A-77CE-F5B8-A844B07CD06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223586341 w 117"/>
                <a:gd name="T1" fmla="*/ 0 h 132"/>
                <a:gd name="T2" fmla="*/ 0 w 117"/>
                <a:gd name="T3" fmla="*/ 2147483647 h 132"/>
                <a:gd name="T4" fmla="*/ 48214912 w 117"/>
                <a:gd name="T5" fmla="*/ 2147483647 h 132"/>
                <a:gd name="T6" fmla="*/ 226057039 w 117"/>
                <a:gd name="T7" fmla="*/ 2147483647 h 132"/>
                <a:gd name="T8" fmla="*/ 473852624 w 117"/>
                <a:gd name="T9" fmla="*/ 2147483647 h 132"/>
                <a:gd name="T10" fmla="*/ 749930728 w 117"/>
                <a:gd name="T11" fmla="*/ 2147483647 h 132"/>
                <a:gd name="T12" fmla="*/ 1077707676 w 117"/>
                <a:gd name="T13" fmla="*/ 2147483647 h 132"/>
                <a:gd name="T14" fmla="*/ 1369727241 w 117"/>
                <a:gd name="T15" fmla="*/ 2147483647 h 132"/>
                <a:gd name="T16" fmla="*/ 1665160101 w 117"/>
                <a:gd name="T17" fmla="*/ 2147483647 h 132"/>
                <a:gd name="T18" fmla="*/ 1891029314 w 117"/>
                <a:gd name="T19" fmla="*/ 2147483647 h 132"/>
                <a:gd name="T20" fmla="*/ 1906985277 w 117"/>
                <a:gd name="T21" fmla="*/ 2147483647 h 132"/>
                <a:gd name="T22" fmla="*/ 1875281703 w 117"/>
                <a:gd name="T23" fmla="*/ 2147483647 h 132"/>
                <a:gd name="T24" fmla="*/ 1761082958 w 117"/>
                <a:gd name="T25" fmla="*/ 2147483647 h 132"/>
                <a:gd name="T26" fmla="*/ 1616757119 w 117"/>
                <a:gd name="T27" fmla="*/ 2147483647 h 132"/>
                <a:gd name="T28" fmla="*/ 1449643458 w 117"/>
                <a:gd name="T29" fmla="*/ 2147483647 h 132"/>
                <a:gd name="T30" fmla="*/ 1271294897 w 117"/>
                <a:gd name="T31" fmla="*/ 2147483647 h 132"/>
                <a:gd name="T32" fmla="*/ 1093649978 w 117"/>
                <a:gd name="T33" fmla="*/ 2147483647 h 132"/>
                <a:gd name="T34" fmla="*/ 942304373 w 117"/>
                <a:gd name="T35" fmla="*/ 2147483647 h 132"/>
                <a:gd name="T36" fmla="*/ 1125353307 w 117"/>
                <a:gd name="T37" fmla="*/ 2147483647 h 132"/>
                <a:gd name="T38" fmla="*/ 1287829526 w 117"/>
                <a:gd name="T39" fmla="*/ 2147483647 h 132"/>
                <a:gd name="T40" fmla="*/ 1449643458 w 117"/>
                <a:gd name="T41" fmla="*/ 2147483647 h 132"/>
                <a:gd name="T42" fmla="*/ 1600988981 w 117"/>
                <a:gd name="T43" fmla="*/ 2147483647 h 132"/>
                <a:gd name="T44" fmla="*/ 1713446473 w 117"/>
                <a:gd name="T45" fmla="*/ 2147483647 h 132"/>
                <a:gd name="T46" fmla="*/ 1777427189 w 117"/>
                <a:gd name="T47" fmla="*/ 2147483647 h 132"/>
                <a:gd name="T48" fmla="*/ 1843382687 w 117"/>
                <a:gd name="T49" fmla="*/ 2147483647 h 132"/>
                <a:gd name="T50" fmla="*/ 1859346511 w 117"/>
                <a:gd name="T51" fmla="*/ 2147483647 h 132"/>
                <a:gd name="T52" fmla="*/ 122358634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B3DED3A5-6251-400B-A741-F7E12316A82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16118303 w 29"/>
                <a:gd name="T1" fmla="*/ 0 h 77"/>
                <a:gd name="T2" fmla="*/ 330024861 w 29"/>
                <a:gd name="T3" fmla="*/ 0 h 77"/>
                <a:gd name="T4" fmla="*/ 229582512 w 29"/>
                <a:gd name="T5" fmla="*/ 733131146 h 77"/>
                <a:gd name="T6" fmla="*/ 129140163 w 29"/>
                <a:gd name="T7" fmla="*/ 1673937297 h 77"/>
                <a:gd name="T8" fmla="*/ 57395628 w 29"/>
                <a:gd name="T9" fmla="*/ 2147483647 h 77"/>
                <a:gd name="T10" fmla="*/ 14348907 w 29"/>
                <a:gd name="T11" fmla="*/ 2147483647 h 77"/>
                <a:gd name="T12" fmla="*/ 0 w 29"/>
                <a:gd name="T13" fmla="*/ 2147483647 h 77"/>
                <a:gd name="T14" fmla="*/ 43046721 w 29"/>
                <a:gd name="T15" fmla="*/ 2147483647 h 77"/>
                <a:gd name="T16" fmla="*/ 157837977 w 29"/>
                <a:gd name="T17" fmla="*/ 2147483647 h 77"/>
                <a:gd name="T18" fmla="*/ 215233605 w 29"/>
                <a:gd name="T19" fmla="*/ 2147483647 h 77"/>
                <a:gd name="T20" fmla="*/ 272629233 w 29"/>
                <a:gd name="T21" fmla="*/ 2147483647 h 77"/>
                <a:gd name="T22" fmla="*/ 330024861 w 29"/>
                <a:gd name="T23" fmla="*/ 2147483647 h 77"/>
                <a:gd name="T24" fmla="*/ 416118303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xmlns="" id="{9CA40A84-8D61-1237-4133-C1814995648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xmlns="" id="{DB96DC38-DF93-2F81-F387-82C1F3304A3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xmlns="" id="{A105A942-3D5C-33A4-6C66-7A0F4583C6F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xmlns="" id="{8B5CF349-78EE-F010-7E77-49F9F329D70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48633008-73B8-D88F-D9B9-E86C87D6D4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052F8D45-8050-0DE8-9019-7C1093CA658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xmlns="" id="{C895527A-F511-6F58-4C18-4D6A92BA8B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D41D63A5-FAEB-CFFD-7478-E24EA0B1990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BE2CDEFB-7D1E-8FE7-9B51-C7A14FF556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xmlns="" id="{21DCE329-8103-0666-0FCC-05F5212739C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xmlns="" id="{0FA54B58-345A-A929-F29F-89BAC545E1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xmlns="" id="{FD7BEF7A-9D60-C7BA-5ED4-25703267602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xmlns="" id="{922204D3-BE55-F0DE-677C-2823E7ABAE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xmlns="" id="{4E59496C-8F1F-330B-2635-7A5C07641C5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xmlns="" id="{ACD4F78E-62E5-AEFD-C948-79E43C601BF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xmlns="" id="{074E4E62-D807-CD4C-6F4A-373B2915726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xmlns="" id="{C17DDBCD-EA92-C769-79D1-4E08579C95F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xmlns="" id="{B340C6A5-B1B6-8856-1CCD-F74A2D4BCE7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xmlns="" id="{1557B24D-F23B-DF2C-FF55-75AC635E16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xmlns="" id="{31A353E1-2B14-4B93-AFE6-D188712319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xmlns="" id="{A1F79CD2-2C15-0F9D-F3EA-F9309C96D6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xmlns="" id="{A744E8A9-F06A-27EB-6A38-C9453081509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xmlns="" id="{772B2214-E7A2-674E-794C-7F47D00F39D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3774569 h 237"/>
                <a:gd name="T4" fmla="*/ 6691424 w 257"/>
                <a:gd name="T5" fmla="*/ 47143260 h 237"/>
                <a:gd name="T6" fmla="*/ 13293088 w 257"/>
                <a:gd name="T7" fmla="*/ 70794647 h 237"/>
                <a:gd name="T8" fmla="*/ 24473619 w 257"/>
                <a:gd name="T9" fmla="*/ 92358331 h 237"/>
                <a:gd name="T10" fmla="*/ 40377492 w 257"/>
                <a:gd name="T11" fmla="*/ 112399907 h 237"/>
                <a:gd name="T12" fmla="*/ 60638185 w 257"/>
                <a:gd name="T13" fmla="*/ 133002274 h 237"/>
                <a:gd name="T14" fmla="*/ 85061227 w 257"/>
                <a:gd name="T15" fmla="*/ 151840522 h 237"/>
                <a:gd name="T16" fmla="*/ 113726860 w 257"/>
                <a:gd name="T17" fmla="*/ 167680248 h 237"/>
                <a:gd name="T18" fmla="*/ 149911556 w 257"/>
                <a:gd name="T19" fmla="*/ 182916610 h 237"/>
                <a:gd name="T20" fmla="*/ 191741894 w 257"/>
                <a:gd name="T21" fmla="*/ 195974222 h 237"/>
                <a:gd name="T22" fmla="*/ 236557158 w 257"/>
                <a:gd name="T23" fmla="*/ 206517432 h 237"/>
                <a:gd name="T24" fmla="*/ 291785118 w 257"/>
                <a:gd name="T25" fmla="*/ 214847095 h 237"/>
                <a:gd name="T26" fmla="*/ 352416750 w 257"/>
                <a:gd name="T27" fmla="*/ 220547782 h 237"/>
                <a:gd name="T28" fmla="*/ 419167482 w 257"/>
                <a:gd name="T29" fmla="*/ 223561731 h 237"/>
                <a:gd name="T30" fmla="*/ 490573462 w 257"/>
                <a:gd name="T31" fmla="*/ 222346656 h 237"/>
                <a:gd name="T32" fmla="*/ 573155430 w 257"/>
                <a:gd name="T33" fmla="*/ 218625909 h 237"/>
                <a:gd name="T34" fmla="*/ 499801862 w 257"/>
                <a:gd name="T35" fmla="*/ 214047636 h 237"/>
                <a:gd name="T36" fmla="*/ 434985772 w 257"/>
                <a:gd name="T37" fmla="*/ 207312960 h 237"/>
                <a:gd name="T38" fmla="*/ 378564344 w 257"/>
                <a:gd name="T39" fmla="*/ 199784004 h 237"/>
                <a:gd name="T40" fmla="*/ 329894069 w 257"/>
                <a:gd name="T41" fmla="*/ 192246424 h 237"/>
                <a:gd name="T42" fmla="*/ 285215556 w 257"/>
                <a:gd name="T43" fmla="*/ 182136014 h 237"/>
                <a:gd name="T44" fmla="*/ 249850251 w 257"/>
                <a:gd name="T45" fmla="*/ 171431551 h 237"/>
                <a:gd name="T46" fmla="*/ 216300948 w 257"/>
                <a:gd name="T47" fmla="*/ 159369758 h 237"/>
                <a:gd name="T48" fmla="*/ 187678112 w 257"/>
                <a:gd name="T49" fmla="*/ 146313087 h 237"/>
                <a:gd name="T50" fmla="*/ 160679393 w 257"/>
                <a:gd name="T51" fmla="*/ 133002274 h 237"/>
                <a:gd name="T52" fmla="*/ 136255959 w 257"/>
                <a:gd name="T53" fmla="*/ 117957608 h 237"/>
                <a:gd name="T54" fmla="*/ 116220912 w 257"/>
                <a:gd name="T55" fmla="*/ 101090194 h 237"/>
                <a:gd name="T56" fmla="*/ 95882349 w 257"/>
                <a:gd name="T57" fmla="*/ 82855264 h 237"/>
                <a:gd name="T58" fmla="*/ 73352527 w 257"/>
                <a:gd name="T59" fmla="*/ 65216669 h 237"/>
                <a:gd name="T60" fmla="*/ 51421118 w 257"/>
                <a:gd name="T61" fmla="*/ 44441462 h 237"/>
                <a:gd name="T62" fmla="*/ 26947647 w 257"/>
                <a:gd name="T63" fmla="*/ 2257001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xmlns="" id="{A18B3F52-4740-53BD-F237-3C24AA23801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183389958 w 124"/>
                <a:gd name="T1" fmla="*/ 0 h 110"/>
                <a:gd name="T2" fmla="*/ 294949204 w 124"/>
                <a:gd name="T3" fmla="*/ 118415937 h 110"/>
                <a:gd name="T4" fmla="*/ 285130720 w 124"/>
                <a:gd name="T5" fmla="*/ 117044887 h 110"/>
                <a:gd name="T6" fmla="*/ 254584693 w 124"/>
                <a:gd name="T7" fmla="*/ 114949495 h 110"/>
                <a:gd name="T8" fmla="*/ 211903323 w 124"/>
                <a:gd name="T9" fmla="*/ 110517788 h 110"/>
                <a:gd name="T10" fmla="*/ 161914936 w 124"/>
                <a:gd name="T11" fmla="*/ 108422267 h 110"/>
                <a:gd name="T12" fmla="*/ 107140028 w 124"/>
                <a:gd name="T13" fmla="*/ 106188529 h 110"/>
                <a:gd name="T14" fmla="*/ 59804436 w 124"/>
                <a:gd name="T15" fmla="*/ 107614816 h 110"/>
                <a:gd name="T16" fmla="*/ 21440297 w 124"/>
                <a:gd name="T17" fmla="*/ 111888626 h 110"/>
                <a:gd name="T18" fmla="*/ 0 w 124"/>
                <a:gd name="T19" fmla="*/ 120649465 h 110"/>
                <a:gd name="T20" fmla="*/ 9729685 w 124"/>
                <a:gd name="T21" fmla="*/ 107614816 h 110"/>
                <a:gd name="T22" fmla="*/ 18835437 w 124"/>
                <a:gd name="T23" fmla="*/ 97621469 h 110"/>
                <a:gd name="T24" fmla="*/ 38223432 w 124"/>
                <a:gd name="T25" fmla="*/ 89756169 h 110"/>
                <a:gd name="T26" fmla="*/ 59804436 w 124"/>
                <a:gd name="T27" fmla="*/ 83220420 h 110"/>
                <a:gd name="T28" fmla="*/ 85697961 w 124"/>
                <a:gd name="T29" fmla="*/ 78958341 h 110"/>
                <a:gd name="T30" fmla="*/ 111827805 w 124"/>
                <a:gd name="T31" fmla="*/ 77534106 h 110"/>
                <a:gd name="T32" fmla="*/ 140338195 w 124"/>
                <a:gd name="T33" fmla="*/ 77534106 h 110"/>
                <a:gd name="T34" fmla="*/ 171632095 w 124"/>
                <a:gd name="T35" fmla="*/ 81125015 h 110"/>
                <a:gd name="T36" fmla="*/ 173284916 w 124"/>
                <a:gd name="T37" fmla="*/ 77534106 h 110"/>
                <a:gd name="T38" fmla="*/ 166234541 w 124"/>
                <a:gd name="T39" fmla="*/ 61575696 h 110"/>
                <a:gd name="T40" fmla="*/ 159156967 w 124"/>
                <a:gd name="T41" fmla="*/ 41689282 h 110"/>
                <a:gd name="T42" fmla="*/ 154469197 w 124"/>
                <a:gd name="T43" fmla="*/ 32928943 h 110"/>
                <a:gd name="T44" fmla="*/ 150188985 w 124"/>
                <a:gd name="T45" fmla="*/ 32928943 h 110"/>
                <a:gd name="T46" fmla="*/ 144792530 w 124"/>
                <a:gd name="T47" fmla="*/ 31570577 h 110"/>
                <a:gd name="T48" fmla="*/ 140338195 w 124"/>
                <a:gd name="T49" fmla="*/ 28668416 h 110"/>
                <a:gd name="T50" fmla="*/ 136061188 w 124"/>
                <a:gd name="T51" fmla="*/ 25256634 h 110"/>
                <a:gd name="T52" fmla="*/ 136061188 w 124"/>
                <a:gd name="T53" fmla="*/ 20769506 h 110"/>
                <a:gd name="T54" fmla="*/ 140338195 w 124"/>
                <a:gd name="T55" fmla="*/ 15074621 h 110"/>
                <a:gd name="T56" fmla="*/ 157126948 w 124"/>
                <a:gd name="T57" fmla="*/ 8757581 h 110"/>
                <a:gd name="T58" fmla="*/ 183389958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xmlns="" id="{800CC237-A4E8-0B9E-3B17-4A44AC0166F5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79330048 w 46"/>
                <a:gd name="T1" fmla="*/ 0 h 94"/>
                <a:gd name="T2" fmla="*/ 50764164 w 46"/>
                <a:gd name="T3" fmla="*/ 31098460 h 94"/>
                <a:gd name="T4" fmla="*/ 38229181 w 46"/>
                <a:gd name="T5" fmla="*/ 50939008 h 94"/>
                <a:gd name="T6" fmla="*/ 27935335 w 46"/>
                <a:gd name="T7" fmla="*/ 64824549 h 94"/>
                <a:gd name="T8" fmla="*/ 0 w 46"/>
                <a:gd name="T9" fmla="*/ 77084481 h 94"/>
                <a:gd name="T10" fmla="*/ 30718606 w 46"/>
                <a:gd name="T11" fmla="*/ 72029841 h 94"/>
                <a:gd name="T12" fmla="*/ 59304851 w 46"/>
                <a:gd name="T13" fmla="*/ 65474217 h 94"/>
                <a:gd name="T14" fmla="*/ 82138881 w 46"/>
                <a:gd name="T15" fmla="*/ 56533987 h 94"/>
                <a:gd name="T16" fmla="*/ 102221506 w 46"/>
                <a:gd name="T17" fmla="*/ 46704287 h 94"/>
                <a:gd name="T18" fmla="*/ 114610641 w 46"/>
                <a:gd name="T19" fmla="*/ 35986307 h 94"/>
                <a:gd name="T20" fmla="*/ 117559165 w 46"/>
                <a:gd name="T21" fmla="*/ 24418063 h 94"/>
                <a:gd name="T22" fmla="*/ 106876467 w 46"/>
                <a:gd name="T23" fmla="*/ 12256920 h 94"/>
                <a:gd name="T24" fmla="*/ 79330048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xmlns="" id="{2BAF5699-7229-6C89-782F-82FB8B5F11A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xmlns="" id="{A4B1AE75-9F61-B2D2-5695-C48F30E43EF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2597219 w 149"/>
                <a:gd name="T3" fmla="*/ 313649589 h 704"/>
                <a:gd name="T4" fmla="*/ 33226222 w 149"/>
                <a:gd name="T5" fmla="*/ 724668553 h 704"/>
                <a:gd name="T6" fmla="*/ 58291511 w 149"/>
                <a:gd name="T7" fmla="*/ 1231550394 h 704"/>
                <a:gd name="T8" fmla="*/ 85225822 w 149"/>
                <a:gd name="T9" fmla="*/ 1907159582 h 704"/>
                <a:gd name="T10" fmla="*/ 120862732 w 149"/>
                <a:gd name="T11" fmla="*/ 2147483647 h 704"/>
                <a:gd name="T12" fmla="*/ 152229252 w 149"/>
                <a:gd name="T13" fmla="*/ 2147483647 h 704"/>
                <a:gd name="T14" fmla="*/ 182964816 w 149"/>
                <a:gd name="T15" fmla="*/ 2147483647 h 704"/>
                <a:gd name="T16" fmla="*/ 208152458 w 149"/>
                <a:gd name="T17" fmla="*/ 2147483647 h 704"/>
                <a:gd name="T18" fmla="*/ 232617412 w 149"/>
                <a:gd name="T19" fmla="*/ 2147483647 h 704"/>
                <a:gd name="T20" fmla="*/ 249971989 w 149"/>
                <a:gd name="T21" fmla="*/ 2147483647 h 704"/>
                <a:gd name="T22" fmla="*/ 257793148 w 149"/>
                <a:gd name="T23" fmla="*/ 2147483647 h 704"/>
                <a:gd name="T24" fmla="*/ 261965534 w 149"/>
                <a:gd name="T25" fmla="*/ 2147483647 h 704"/>
                <a:gd name="T26" fmla="*/ 249971989 w 149"/>
                <a:gd name="T27" fmla="*/ 2147483647 h 704"/>
                <a:gd name="T28" fmla="*/ 226373779 w 149"/>
                <a:gd name="T29" fmla="*/ 2147483647 h 704"/>
                <a:gd name="T30" fmla="*/ 191701763 w 149"/>
                <a:gd name="T31" fmla="*/ 2147483647 h 704"/>
                <a:gd name="T32" fmla="*/ 139680973 w 149"/>
                <a:gd name="T33" fmla="*/ 2147483647 h 704"/>
                <a:gd name="T34" fmla="*/ 81279020 w 149"/>
                <a:gd name="T35" fmla="*/ 2147483647 h 704"/>
                <a:gd name="T36" fmla="*/ 43326008 w 149"/>
                <a:gd name="T37" fmla="*/ 2147483647 h 704"/>
                <a:gd name="T38" fmla="*/ 20628623 w 149"/>
                <a:gd name="T39" fmla="*/ 2147483647 h 704"/>
                <a:gd name="T40" fmla="*/ 12597219 w 149"/>
                <a:gd name="T41" fmla="*/ 2147483647 h 704"/>
                <a:gd name="T42" fmla="*/ 12597219 w 149"/>
                <a:gd name="T43" fmla="*/ 2147483647 h 704"/>
                <a:gd name="T44" fmla="*/ 16426400 w 149"/>
                <a:gd name="T45" fmla="*/ 2147483647 h 704"/>
                <a:gd name="T46" fmla="*/ 25194270 w 149"/>
                <a:gd name="T47" fmla="*/ 2147483647 h 704"/>
                <a:gd name="T48" fmla="*/ 29234996 w 149"/>
                <a:gd name="T49" fmla="*/ 2147483647 h 704"/>
                <a:gd name="T50" fmla="*/ 85225822 w 149"/>
                <a:gd name="T51" fmla="*/ 2147483647 h 704"/>
                <a:gd name="T52" fmla="*/ 81279020 w 149"/>
                <a:gd name="T53" fmla="*/ 2147483647 h 704"/>
                <a:gd name="T54" fmla="*/ 75039737 w 149"/>
                <a:gd name="T55" fmla="*/ 2147483647 h 704"/>
                <a:gd name="T56" fmla="*/ 68471483 w 149"/>
                <a:gd name="T57" fmla="*/ 2147483647 h 704"/>
                <a:gd name="T58" fmla="*/ 72680821 w 149"/>
                <a:gd name="T59" fmla="*/ 2147483647 h 704"/>
                <a:gd name="T60" fmla="*/ 85225822 w 149"/>
                <a:gd name="T61" fmla="*/ 2147483647 h 704"/>
                <a:gd name="T62" fmla="*/ 120862732 w 149"/>
                <a:gd name="T63" fmla="*/ 2147483647 h 704"/>
                <a:gd name="T64" fmla="*/ 179104623 w 149"/>
                <a:gd name="T65" fmla="*/ 2147483647 h 704"/>
                <a:gd name="T66" fmla="*/ 268236081 w 149"/>
                <a:gd name="T67" fmla="*/ 2147483647 h 704"/>
                <a:gd name="T68" fmla="*/ 297259680 w 149"/>
                <a:gd name="T69" fmla="*/ 2147483647 h 704"/>
                <a:gd name="T70" fmla="*/ 310067217 w 149"/>
                <a:gd name="T71" fmla="*/ 2147483647 h 704"/>
                <a:gd name="T72" fmla="*/ 299621251 w 149"/>
                <a:gd name="T73" fmla="*/ 2147483647 h 704"/>
                <a:gd name="T74" fmla="*/ 272962307 w 149"/>
                <a:gd name="T75" fmla="*/ 2147483647 h 704"/>
                <a:gd name="T76" fmla="*/ 226373779 w 149"/>
                <a:gd name="T77" fmla="*/ 2147483647 h 704"/>
                <a:gd name="T78" fmla="*/ 168707138 w 149"/>
                <a:gd name="T79" fmla="*/ 2147483647 h 704"/>
                <a:gd name="T80" fmla="*/ 91499083 w 149"/>
                <a:gd name="T81" fmla="*/ 724668553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xmlns="" id="{02F1302A-5858-211F-14E8-749E1D2890E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</p:grpSp>
      <p:sp>
        <p:nvSpPr>
          <p:cNvPr id="696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uk-UA" noProof="0"/>
              <a:t>Клацніть, щоб редагувати стиль зразка заголовка</a:t>
            </a:r>
            <a:endParaRPr lang="ru-RU" noProof="0"/>
          </a:p>
        </p:txBody>
      </p:sp>
      <p:sp>
        <p:nvSpPr>
          <p:cNvPr id="696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/>
              <a:t>Клацніть, щоб редагувати стиль зразка підзаголовка</a:t>
            </a:r>
            <a:endParaRPr lang="ru-RU" noProof="0"/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xmlns="" id="{AF7243D2-443C-8EDE-9BDD-28BBCAAB0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xmlns="" id="{3E538DE8-C258-962D-09DC-7075233C21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xmlns="" id="{1B7DAB4E-2A01-EC19-1BB7-3B94C25EF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D12A-61C2-46B5-92FB-4C8DFCE3DE0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35499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88AAD596-30B8-57D0-B803-BE93CC6696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ECA489E6-025C-4A39-D891-D2EB8EE5A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48136E97-AB6A-1D05-4F1C-94BA1C4699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CF40D-A6A1-433E-923E-EA7543863DE5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48087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865B8F53-FFAD-FDDD-DA3D-50DA68DB9C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46EF53AC-615C-50E2-C296-0B12BE472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2B28731D-2A16-A538-01C0-7AE0C9BBD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319F4-F350-4799-87CC-E1E604216B5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17462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AD79D2CC-3A0B-D8C9-C576-94A1F1B68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EE14026B-C9F3-4BFB-E0A9-7BB0FE0B4C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AF496B5B-A48A-7663-41D6-7B2A7BD478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3EBD3-6CF6-42E7-AFDB-A7D13727A92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89810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29A2D78C-C928-8564-476D-2F42525ED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24230057-CE07-9CB9-BABA-947A163987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31D42750-8ACD-F897-515E-A976E110F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E62E3-E55F-4E58-955C-A0564A99A2B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298104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CF532790-FFB9-09F1-A302-645B96A818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4704D3BF-83A6-EC2F-272B-5576D704AF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E2E3C574-F23B-9EF0-7CC5-9BA55AA43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8394B-1E7D-4510-A4A1-6679D9E9CF2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19401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209FCBD5-2158-4024-5D12-8541D6FE0E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92CBA89D-24D0-FE8C-83DD-E414228C48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895BD066-B6C0-DD98-0B75-E609FAC694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560A7-37B2-4EB3-8D7B-BBDB8A1C80E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03490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E3D53718-F8F4-A2DB-49A6-21F378059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8FAB1390-68D4-8EE0-B4BE-83369778F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E50632B6-C319-FA47-3F3C-2CA95E38A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6520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8DBCEDFC-7946-82AF-1F92-5A59B3B76D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B91FAD9A-C866-6D9C-F592-CF5F07C7D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699C437B-39A2-00AC-7F44-C9B0859D4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638B8-4E4B-4EB8-BBB7-CA04EE4D1FB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168616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FDD4B760-9A28-7B59-B1CA-DF6912F0C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D953AD15-0064-A1A8-3DFE-442768F98E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6FE6A245-A5E0-999C-9748-0EEA0876B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79C57-76E7-47FD-BEC3-14C0F6886AC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334240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165885B3-2675-AF0C-D2CD-3647787C69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68E8323E-2D36-29A6-E476-DD7F21594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4EF85A7F-D0FD-BCC0-C5B9-3B85EDFAD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5D81B-2ED1-4338-A797-92077085387C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711707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FBA4E9C2-0441-78B7-8FCB-8721BBB95A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1CD571F4-100D-9937-D339-CA9E34498E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C200E83F-5835-31E1-4720-6630413D2D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40FEA-4301-48AB-884E-CAA6667952C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00452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45334D2B-836A-8394-AB8C-CD3A63F73D68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xmlns="" id="{55CAF88F-4BFB-6448-AA6C-00F801D955E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xmlns="" id="{F732DF82-EB47-4D4C-B20E-6CF4A2BD693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567142 w 596"/>
                  <a:gd name="T1" fmla="*/ 12463502 h 666"/>
                  <a:gd name="T2" fmla="*/ 203036 w 596"/>
                  <a:gd name="T3" fmla="*/ 11478852 h 666"/>
                  <a:gd name="T4" fmla="*/ 0 w 596"/>
                  <a:gd name="T5" fmla="*/ 9726558 h 666"/>
                  <a:gd name="T6" fmla="*/ 141305 w 596"/>
                  <a:gd name="T7" fmla="*/ 7478801 h 666"/>
                  <a:gd name="T8" fmla="*/ 876600 w 596"/>
                  <a:gd name="T9" fmla="*/ 5088127 h 666"/>
                  <a:gd name="T10" fmla="*/ 2408816 w 596"/>
                  <a:gd name="T11" fmla="*/ 2825090 h 666"/>
                  <a:gd name="T12" fmla="*/ 4979578 w 596"/>
                  <a:gd name="T13" fmla="*/ 1042370 h 666"/>
                  <a:gd name="T14" fmla="*/ 8650079 w 596"/>
                  <a:gd name="T15" fmla="*/ 61081 h 666"/>
                  <a:gd name="T16" fmla="*/ 13317922 w 596"/>
                  <a:gd name="T17" fmla="*/ 303676 h 666"/>
                  <a:gd name="T18" fmla="*/ 16967200 w 596"/>
                  <a:gd name="T19" fmla="*/ 2296825 h 666"/>
                  <a:gd name="T20" fmla="*/ 19412273 w 596"/>
                  <a:gd name="T21" fmla="*/ 5562088 h 666"/>
                  <a:gd name="T22" fmla="*/ 20716256 w 596"/>
                  <a:gd name="T23" fmla="*/ 9556573 h 666"/>
                  <a:gd name="T24" fmla="*/ 20853490 w 596"/>
                  <a:gd name="T25" fmla="*/ 13775498 h 666"/>
                  <a:gd name="T26" fmla="*/ 19837831 w 596"/>
                  <a:gd name="T27" fmla="*/ 17683746 h 666"/>
                  <a:gd name="T28" fmla="*/ 17765367 w 596"/>
                  <a:gd name="T29" fmla="*/ 20703857 h 666"/>
                  <a:gd name="T30" fmla="*/ 14620342 w 596"/>
                  <a:gd name="T31" fmla="*/ 22322179 h 666"/>
                  <a:gd name="T32" fmla="*/ 13631882 w 596"/>
                  <a:gd name="T33" fmla="*/ 22179387 h 666"/>
                  <a:gd name="T34" fmla="*/ 15448238 w 596"/>
                  <a:gd name="T35" fmla="*/ 20780312 h 666"/>
                  <a:gd name="T36" fmla="*/ 16888770 w 596"/>
                  <a:gd name="T37" fmla="*/ 18319680 h 666"/>
                  <a:gd name="T38" fmla="*/ 17828607 w 596"/>
                  <a:gd name="T39" fmla="*/ 15279549 h 666"/>
                  <a:gd name="T40" fmla="*/ 18219355 w 596"/>
                  <a:gd name="T41" fmla="*/ 11962125 h 666"/>
                  <a:gd name="T42" fmla="*/ 18016472 w 596"/>
                  <a:gd name="T43" fmla="*/ 8685074 h 666"/>
                  <a:gd name="T44" fmla="*/ 17001095 w 596"/>
                  <a:gd name="T45" fmla="*/ 5859092 h 666"/>
                  <a:gd name="T46" fmla="*/ 15166234 w 596"/>
                  <a:gd name="T47" fmla="*/ 3771931 h 666"/>
                  <a:gd name="T48" fmla="*/ 11957958 w 596"/>
                  <a:gd name="T49" fmla="*/ 2517871 h 666"/>
                  <a:gd name="T50" fmla="*/ 8616993 w 596"/>
                  <a:gd name="T51" fmla="*/ 2052888 h 666"/>
                  <a:gd name="T52" fmla="*/ 6094975 w 596"/>
                  <a:gd name="T53" fmla="*/ 2383958 h 666"/>
                  <a:gd name="T54" fmla="*/ 4244688 w 596"/>
                  <a:gd name="T55" fmla="*/ 3398860 h 666"/>
                  <a:gd name="T56" fmla="*/ 2940873 w 596"/>
                  <a:gd name="T57" fmla="*/ 5011672 h 666"/>
                  <a:gd name="T58" fmla="*/ 1988460 w 596"/>
                  <a:gd name="T59" fmla="*/ 6928359 h 666"/>
                  <a:gd name="T60" fmla="*/ 1393039 w 596"/>
                  <a:gd name="T61" fmla="*/ 9149246 h 666"/>
                  <a:gd name="T62" fmla="*/ 987350 w 596"/>
                  <a:gd name="T63" fmla="*/ 11419113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8" name="Freeform 5">
                <a:extLst>
                  <a:ext uri="{FF2B5EF4-FFF2-40B4-BE49-F238E27FC236}">
                    <a16:creationId xmlns:a16="http://schemas.microsoft.com/office/drawing/2014/main" xmlns="" id="{0BC9A9AD-498D-B0E6-E859-5BA28C03E89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892152 h 237"/>
                  <a:gd name="T4" fmla="*/ 105628 w 257"/>
                  <a:gd name="T5" fmla="*/ 1791204 h 237"/>
                  <a:gd name="T6" fmla="*/ 187039 w 257"/>
                  <a:gd name="T7" fmla="*/ 2684781 h 237"/>
                  <a:gd name="T8" fmla="*/ 345575 w 257"/>
                  <a:gd name="T9" fmla="*/ 3522271 h 237"/>
                  <a:gd name="T10" fmla="*/ 580751 w 257"/>
                  <a:gd name="T11" fmla="*/ 4270990 h 237"/>
                  <a:gd name="T12" fmla="*/ 864025 w 257"/>
                  <a:gd name="T13" fmla="*/ 5055315 h 237"/>
                  <a:gd name="T14" fmla="*/ 1215972 w 257"/>
                  <a:gd name="T15" fmla="*/ 5779104 h 237"/>
                  <a:gd name="T16" fmla="*/ 1635897 w 257"/>
                  <a:gd name="T17" fmla="*/ 6384746 h 237"/>
                  <a:gd name="T18" fmla="*/ 2154307 w 257"/>
                  <a:gd name="T19" fmla="*/ 6961574 h 237"/>
                  <a:gd name="T20" fmla="*/ 2760965 w 257"/>
                  <a:gd name="T21" fmla="*/ 7456051 h 237"/>
                  <a:gd name="T22" fmla="*/ 3411725 w 257"/>
                  <a:gd name="T23" fmla="*/ 7857424 h 237"/>
                  <a:gd name="T24" fmla="*/ 4212223 w 257"/>
                  <a:gd name="T25" fmla="*/ 8176165 h 237"/>
                  <a:gd name="T26" fmla="*/ 5079101 w 257"/>
                  <a:gd name="T27" fmla="*/ 8383663 h 237"/>
                  <a:gd name="T28" fmla="*/ 6050056 w 257"/>
                  <a:gd name="T29" fmla="*/ 8498272 h 237"/>
                  <a:gd name="T30" fmla="*/ 7072537 w 257"/>
                  <a:gd name="T31" fmla="*/ 8463840 h 237"/>
                  <a:gd name="T32" fmla="*/ 8262403 w 257"/>
                  <a:gd name="T33" fmla="*/ 8319654 h 237"/>
                  <a:gd name="T34" fmla="*/ 7201927 w 257"/>
                  <a:gd name="T35" fmla="*/ 8140571 h 237"/>
                  <a:gd name="T36" fmla="*/ 6263779 w 257"/>
                  <a:gd name="T37" fmla="*/ 7891670 h 237"/>
                  <a:gd name="T38" fmla="*/ 5469782 w 257"/>
                  <a:gd name="T39" fmla="*/ 7598886 h 237"/>
                  <a:gd name="T40" fmla="*/ 4759732 w 257"/>
                  <a:gd name="T41" fmla="*/ 7312753 h 237"/>
                  <a:gd name="T42" fmla="*/ 4109467 w 257"/>
                  <a:gd name="T43" fmla="*/ 6914548 h 237"/>
                  <a:gd name="T44" fmla="*/ 3603032 w 257"/>
                  <a:gd name="T45" fmla="*/ 6529102 h 237"/>
                  <a:gd name="T46" fmla="*/ 3123970 w 257"/>
                  <a:gd name="T47" fmla="*/ 6062194 h 237"/>
                  <a:gd name="T48" fmla="*/ 2701634 w 257"/>
                  <a:gd name="T49" fmla="*/ 5549902 h 237"/>
                  <a:gd name="T50" fmla="*/ 2312726 w 257"/>
                  <a:gd name="T51" fmla="*/ 5055315 h 237"/>
                  <a:gd name="T52" fmla="*/ 1967268 w 257"/>
                  <a:gd name="T53" fmla="*/ 4478485 h 237"/>
                  <a:gd name="T54" fmla="*/ 1679193 w 257"/>
                  <a:gd name="T55" fmla="*/ 3841169 h 237"/>
                  <a:gd name="T56" fmla="*/ 1386561 w 257"/>
                  <a:gd name="T57" fmla="*/ 3149612 h 237"/>
                  <a:gd name="T58" fmla="*/ 1055184 w 257"/>
                  <a:gd name="T59" fmla="*/ 2477075 h 237"/>
                  <a:gd name="T60" fmla="*/ 736297 w 257"/>
                  <a:gd name="T61" fmla="*/ 1680095 h 237"/>
                  <a:gd name="T62" fmla="*/ 388887 w 257"/>
                  <a:gd name="T63" fmla="*/ 86359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9" name="Freeform 6">
                <a:extLst>
                  <a:ext uri="{FF2B5EF4-FFF2-40B4-BE49-F238E27FC236}">
                    <a16:creationId xmlns:a16="http://schemas.microsoft.com/office/drawing/2014/main" xmlns="" id="{98EE0893-F272-64E5-7D7A-7132F52B6BD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2655159 w 124"/>
                  <a:gd name="T1" fmla="*/ 0 h 110"/>
                  <a:gd name="T2" fmla="*/ 4278815 w 124"/>
                  <a:gd name="T3" fmla="*/ 4416162 h 110"/>
                  <a:gd name="T4" fmla="*/ 4140542 w 124"/>
                  <a:gd name="T5" fmla="*/ 4380218 h 110"/>
                  <a:gd name="T6" fmla="*/ 3691380 w 124"/>
                  <a:gd name="T7" fmla="*/ 4309905 h 110"/>
                  <a:gd name="T8" fmla="*/ 3075203 w 124"/>
                  <a:gd name="T9" fmla="*/ 4143077 h 110"/>
                  <a:gd name="T10" fmla="*/ 2352105 w 124"/>
                  <a:gd name="T11" fmla="*/ 4055583 h 110"/>
                  <a:gd name="T12" fmla="*/ 1562519 w 124"/>
                  <a:gd name="T13" fmla="*/ 3981340 h 110"/>
                  <a:gd name="T14" fmla="*/ 863277 w 124"/>
                  <a:gd name="T15" fmla="*/ 4023317 h 110"/>
                  <a:gd name="T16" fmla="*/ 313119 w 124"/>
                  <a:gd name="T17" fmla="*/ 4182351 h 110"/>
                  <a:gd name="T18" fmla="*/ 0 w 124"/>
                  <a:gd name="T19" fmla="*/ 4511158 h 110"/>
                  <a:gd name="T20" fmla="*/ 140169 w 124"/>
                  <a:gd name="T21" fmla="*/ 4023317 h 110"/>
                  <a:gd name="T22" fmla="*/ 275867 w 124"/>
                  <a:gd name="T23" fmla="*/ 3639192 h 110"/>
                  <a:gd name="T24" fmla="*/ 554340 w 124"/>
                  <a:gd name="T25" fmla="*/ 3366086 h 110"/>
                  <a:gd name="T26" fmla="*/ 863277 w 124"/>
                  <a:gd name="T27" fmla="*/ 3111821 h 110"/>
                  <a:gd name="T28" fmla="*/ 1238324 w 124"/>
                  <a:gd name="T29" fmla="*/ 2949167 h 110"/>
                  <a:gd name="T30" fmla="*/ 1624768 w 124"/>
                  <a:gd name="T31" fmla="*/ 2910593 h 110"/>
                  <a:gd name="T32" fmla="*/ 2038917 w 124"/>
                  <a:gd name="T33" fmla="*/ 2910593 h 110"/>
                  <a:gd name="T34" fmla="*/ 2487768 w 124"/>
                  <a:gd name="T35" fmla="*/ 3038065 h 110"/>
                  <a:gd name="T36" fmla="*/ 2515859 w 124"/>
                  <a:gd name="T37" fmla="*/ 2910593 h 110"/>
                  <a:gd name="T38" fmla="*/ 2404778 w 124"/>
                  <a:gd name="T39" fmla="*/ 2295579 h 110"/>
                  <a:gd name="T40" fmla="*/ 2314829 w 124"/>
                  <a:gd name="T41" fmla="*/ 1557393 h 110"/>
                  <a:gd name="T42" fmla="*/ 2239898 w 124"/>
                  <a:gd name="T43" fmla="*/ 1232473 h 110"/>
                  <a:gd name="T44" fmla="*/ 2179088 w 124"/>
                  <a:gd name="T45" fmla="*/ 1232473 h 110"/>
                  <a:gd name="T46" fmla="*/ 2101668 w 124"/>
                  <a:gd name="T47" fmla="*/ 1190521 h 110"/>
                  <a:gd name="T48" fmla="*/ 2038917 w 124"/>
                  <a:gd name="T49" fmla="*/ 1070526 h 110"/>
                  <a:gd name="T50" fmla="*/ 1961544 w 124"/>
                  <a:gd name="T51" fmla="*/ 942322 h 110"/>
                  <a:gd name="T52" fmla="*/ 1961544 w 124"/>
                  <a:gd name="T53" fmla="*/ 776991 h 110"/>
                  <a:gd name="T54" fmla="*/ 2038917 w 124"/>
                  <a:gd name="T55" fmla="*/ 575554 h 110"/>
                  <a:gd name="T56" fmla="*/ 2267618 w 124"/>
                  <a:gd name="T57" fmla="*/ 329518 h 110"/>
                  <a:gd name="T58" fmla="*/ 2655159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0" name="Freeform 7">
                <a:extLst>
                  <a:ext uri="{FF2B5EF4-FFF2-40B4-BE49-F238E27FC236}">
                    <a16:creationId xmlns:a16="http://schemas.microsoft.com/office/drawing/2014/main" xmlns="" id="{5B1D76B5-91E3-3272-9947-08FED2DAD94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84384 w 109"/>
                  <a:gd name="T3" fmla="*/ 26412 h 156"/>
                  <a:gd name="T4" fmla="*/ 664656 w 109"/>
                  <a:gd name="T5" fmla="*/ 157098 h 156"/>
                  <a:gd name="T6" fmla="*/ 1382661 w 109"/>
                  <a:gd name="T7" fmla="*/ 394408 h 156"/>
                  <a:gd name="T8" fmla="*/ 2158560 w 109"/>
                  <a:gd name="T9" fmla="*/ 777284 h 156"/>
                  <a:gd name="T10" fmla="*/ 2906921 w 109"/>
                  <a:gd name="T11" fmla="*/ 1438224 h 156"/>
                  <a:gd name="T12" fmla="*/ 3593608 w 109"/>
                  <a:gd name="T13" fmla="*/ 2315627 h 156"/>
                  <a:gd name="T14" fmla="*/ 4009196 w 109"/>
                  <a:gd name="T15" fmla="*/ 3523229 h 156"/>
                  <a:gd name="T16" fmla="*/ 4075128 w 109"/>
                  <a:gd name="T17" fmla="*/ 5090962 h 156"/>
                  <a:gd name="T18" fmla="*/ 3919984 w 109"/>
                  <a:gd name="T19" fmla="*/ 5090962 h 156"/>
                  <a:gd name="T20" fmla="*/ 3706268 w 109"/>
                  <a:gd name="T21" fmla="*/ 5090962 h 156"/>
                  <a:gd name="T22" fmla="*/ 3476494 w 109"/>
                  <a:gd name="T23" fmla="*/ 5090962 h 156"/>
                  <a:gd name="T24" fmla="*/ 3261406 w 109"/>
                  <a:gd name="T25" fmla="*/ 5032301 h 156"/>
                  <a:gd name="T26" fmla="*/ 3025557 w 109"/>
                  <a:gd name="T27" fmla="*/ 4986790 h 156"/>
                  <a:gd name="T28" fmla="*/ 2759125 w 109"/>
                  <a:gd name="T29" fmla="*/ 4901631 h 156"/>
                  <a:gd name="T30" fmla="*/ 2461490 w 109"/>
                  <a:gd name="T31" fmla="*/ 4735102 h 156"/>
                  <a:gd name="T32" fmla="*/ 2158560 w 109"/>
                  <a:gd name="T33" fmla="*/ 4531115 h 156"/>
                  <a:gd name="T34" fmla="*/ 1975323 w 109"/>
                  <a:gd name="T35" fmla="*/ 4110070 h 156"/>
                  <a:gd name="T36" fmla="*/ 1975323 w 109"/>
                  <a:gd name="T37" fmla="*/ 3620267 h 156"/>
                  <a:gd name="T38" fmla="*/ 2093833 w 109"/>
                  <a:gd name="T39" fmla="*/ 3140959 h 156"/>
                  <a:gd name="T40" fmla="*/ 2211341 w 109"/>
                  <a:gd name="T41" fmla="*/ 2612899 h 156"/>
                  <a:gd name="T42" fmla="*/ 2093833 w 109"/>
                  <a:gd name="T43" fmla="*/ 2024945 h 156"/>
                  <a:gd name="T44" fmla="*/ 1796879 w 109"/>
                  <a:gd name="T45" fmla="*/ 1412074 h 156"/>
                  <a:gd name="T46" fmla="*/ 1160859 w 109"/>
                  <a:gd name="T47" fmla="*/ 743572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xmlns="" id="{4EF8FB63-FF06-070A-1EB3-47D3BDD8642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1099476 w 46"/>
                  <a:gd name="T1" fmla="*/ 0 h 94"/>
                  <a:gd name="T2" fmla="*/ 716007 w 46"/>
                  <a:gd name="T3" fmla="*/ 1228669 h 94"/>
                  <a:gd name="T4" fmla="*/ 539044 w 46"/>
                  <a:gd name="T5" fmla="*/ 2016712 h 94"/>
                  <a:gd name="T6" fmla="*/ 396232 w 46"/>
                  <a:gd name="T7" fmla="*/ 2565813 h 94"/>
                  <a:gd name="T8" fmla="*/ 0 w 46"/>
                  <a:gd name="T9" fmla="*/ 3053076 h 94"/>
                  <a:gd name="T10" fmla="*/ 424716 w 46"/>
                  <a:gd name="T11" fmla="*/ 2860229 h 94"/>
                  <a:gd name="T12" fmla="*/ 823440 w 46"/>
                  <a:gd name="T13" fmla="*/ 2598546 h 94"/>
                  <a:gd name="T14" fmla="*/ 1143210 w 46"/>
                  <a:gd name="T15" fmla="*/ 2232476 h 94"/>
                  <a:gd name="T16" fmla="*/ 1431839 w 46"/>
                  <a:gd name="T17" fmla="*/ 1850697 h 94"/>
                  <a:gd name="T18" fmla="*/ 1603233 w 46"/>
                  <a:gd name="T19" fmla="*/ 1431779 h 94"/>
                  <a:gd name="T20" fmla="*/ 1638419 w 46"/>
                  <a:gd name="T21" fmla="*/ 977019 h 94"/>
                  <a:gd name="T22" fmla="*/ 1488525 w 46"/>
                  <a:gd name="T23" fmla="*/ 477841 h 94"/>
                  <a:gd name="T24" fmla="*/ 109947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xmlns="" id="{CC8FE6E8-9870-50F2-3680-9B88764AD3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6238 w 54"/>
                  <a:gd name="T3" fmla="*/ 36860 h 40"/>
                  <a:gd name="T4" fmla="*/ 187871 w 54"/>
                  <a:gd name="T5" fmla="*/ 119763 h 40"/>
                  <a:gd name="T6" fmla="*/ 417491 w 54"/>
                  <a:gd name="T7" fmla="*/ 306216 h 40"/>
                  <a:gd name="T8" fmla="*/ 677891 w 54"/>
                  <a:gd name="T9" fmla="*/ 455150 h 40"/>
                  <a:gd name="T10" fmla="*/ 927758 w 54"/>
                  <a:gd name="T11" fmla="*/ 574808 h 40"/>
                  <a:gd name="T12" fmla="*/ 1220884 w 54"/>
                  <a:gd name="T13" fmla="*/ 645748 h 40"/>
                  <a:gd name="T14" fmla="*/ 1480162 w 54"/>
                  <a:gd name="T15" fmla="*/ 688986 h 40"/>
                  <a:gd name="T16" fmla="*/ 1741862 w 54"/>
                  <a:gd name="T17" fmla="*/ 606301 h 40"/>
                  <a:gd name="T18" fmla="*/ 1708524 w 54"/>
                  <a:gd name="T19" fmla="*/ 944683 h 40"/>
                  <a:gd name="T20" fmla="*/ 1612169 w 54"/>
                  <a:gd name="T21" fmla="*/ 1250645 h 40"/>
                  <a:gd name="T22" fmla="*/ 1421907 w 54"/>
                  <a:gd name="T23" fmla="*/ 1452933 h 40"/>
                  <a:gd name="T24" fmla="*/ 1187180 w 54"/>
                  <a:gd name="T25" fmla="*/ 1519180 h 40"/>
                  <a:gd name="T26" fmla="*/ 901640 w 54"/>
                  <a:gd name="T27" fmla="*/ 1483891 h 40"/>
                  <a:gd name="T28" fmla="*/ 607813 w 54"/>
                  <a:gd name="T29" fmla="*/ 1213274 h 40"/>
                  <a:gd name="T30" fmla="*/ 320118 w 54"/>
                  <a:gd name="T31" fmla="*/ 755543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xmlns="" id="{6DA8E844-7026-425E-5AB3-6390A319798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81653 w 149"/>
                  <a:gd name="T3" fmla="*/ 7093357 h 704"/>
                  <a:gd name="T4" fmla="*/ 490836 w 149"/>
                  <a:gd name="T5" fmla="*/ 16083563 h 704"/>
                  <a:gd name="T6" fmla="*/ 860241 w 149"/>
                  <a:gd name="T7" fmla="*/ 27482403 h 704"/>
                  <a:gd name="T8" fmla="*/ 1269570 w 149"/>
                  <a:gd name="T9" fmla="*/ 42311897 h 704"/>
                  <a:gd name="T10" fmla="*/ 1780866 w 149"/>
                  <a:gd name="T11" fmla="*/ 60676314 h 704"/>
                  <a:gd name="T12" fmla="*/ 2257915 w 149"/>
                  <a:gd name="T13" fmla="*/ 80378221 h 704"/>
                  <a:gd name="T14" fmla="*/ 2717958 w 149"/>
                  <a:gd name="T15" fmla="*/ 103004224 h 704"/>
                  <a:gd name="T16" fmla="*/ 3075790 w 149"/>
                  <a:gd name="T17" fmla="*/ 129248791 h 704"/>
                  <a:gd name="T18" fmla="*/ 3452755 w 149"/>
                  <a:gd name="T19" fmla="*/ 157136106 h 704"/>
                  <a:gd name="T20" fmla="*/ 3702841 w 149"/>
                  <a:gd name="T21" fmla="*/ 189280992 h 704"/>
                  <a:gd name="T22" fmla="*/ 3831282 w 149"/>
                  <a:gd name="T23" fmla="*/ 224498883 h 704"/>
                  <a:gd name="T24" fmla="*/ 3887438 w 149"/>
                  <a:gd name="T25" fmla="*/ 261313472 h 704"/>
                  <a:gd name="T26" fmla="*/ 3702841 w 149"/>
                  <a:gd name="T27" fmla="*/ 302446668 h 704"/>
                  <a:gd name="T28" fmla="*/ 3359400 w 149"/>
                  <a:gd name="T29" fmla="*/ 345995945 h 704"/>
                  <a:gd name="T30" fmla="*/ 2842323 w 149"/>
                  <a:gd name="T31" fmla="*/ 391792641 h 704"/>
                  <a:gd name="T32" fmla="*/ 2061650 w 149"/>
                  <a:gd name="T33" fmla="*/ 442263145 h 704"/>
                  <a:gd name="T34" fmla="*/ 1194839 w 149"/>
                  <a:gd name="T35" fmla="*/ 499464899 h 704"/>
                  <a:gd name="T36" fmla="*/ 652403 w 149"/>
                  <a:gd name="T37" fmla="*/ 552403228 h 704"/>
                  <a:gd name="T38" fmla="*/ 309228 w 149"/>
                  <a:gd name="T39" fmla="*/ 601273895 h 704"/>
                  <a:gd name="T40" fmla="*/ 181653 w 149"/>
                  <a:gd name="T41" fmla="*/ 648297287 h 704"/>
                  <a:gd name="T42" fmla="*/ 181653 w 149"/>
                  <a:gd name="T43" fmla="*/ 693001918 h 704"/>
                  <a:gd name="T44" fmla="*/ 252421 w 149"/>
                  <a:gd name="T45" fmla="*/ 734542734 h 704"/>
                  <a:gd name="T46" fmla="*/ 378038 w 149"/>
                  <a:gd name="T47" fmla="*/ 770998739 h 704"/>
                  <a:gd name="T48" fmla="*/ 434683 w 149"/>
                  <a:gd name="T49" fmla="*/ 806623448 h 704"/>
                  <a:gd name="T50" fmla="*/ 1269570 w 149"/>
                  <a:gd name="T51" fmla="*/ 788253317 h 704"/>
                  <a:gd name="T52" fmla="*/ 1194839 w 149"/>
                  <a:gd name="T53" fmla="*/ 779140838 h 704"/>
                  <a:gd name="T54" fmla="*/ 1112740 w 149"/>
                  <a:gd name="T55" fmla="*/ 752895826 h 704"/>
                  <a:gd name="T56" fmla="*/ 1019483 w 149"/>
                  <a:gd name="T57" fmla="*/ 712559399 h 704"/>
                  <a:gd name="T58" fmla="*/ 1087086 w 149"/>
                  <a:gd name="T59" fmla="*/ 658881816 h 704"/>
                  <a:gd name="T60" fmla="*/ 1269570 w 149"/>
                  <a:gd name="T61" fmla="*/ 594714974 h 704"/>
                  <a:gd name="T62" fmla="*/ 1780866 w 149"/>
                  <a:gd name="T63" fmla="*/ 521448266 h 704"/>
                  <a:gd name="T64" fmla="*/ 2646288 w 149"/>
                  <a:gd name="T65" fmla="*/ 442263145 h 704"/>
                  <a:gd name="T66" fmla="*/ 3981277 w 149"/>
                  <a:gd name="T67" fmla="*/ 358460043 h 704"/>
                  <a:gd name="T68" fmla="*/ 4415951 w 149"/>
                  <a:gd name="T69" fmla="*/ 319701474 h 704"/>
                  <a:gd name="T70" fmla="*/ 4597954 w 149"/>
                  <a:gd name="T71" fmla="*/ 269108296 h 704"/>
                  <a:gd name="T72" fmla="*/ 4446870 w 149"/>
                  <a:gd name="T73" fmla="*/ 210718423 h 704"/>
                  <a:gd name="T74" fmla="*/ 4037457 w 149"/>
                  <a:gd name="T75" fmla="*/ 153516659 h 704"/>
                  <a:gd name="T76" fmla="*/ 3359400 w 149"/>
                  <a:gd name="T77" fmla="*/ 97505258 h 704"/>
                  <a:gd name="T78" fmla="*/ 2490034 w 149"/>
                  <a:gd name="T79" fmla="*/ 50514795 h 704"/>
                  <a:gd name="T80" fmla="*/ 1351133 w 149"/>
                  <a:gd name="T81" fmla="*/ 16083563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4" name="Freeform 11">
              <a:extLst>
                <a:ext uri="{FF2B5EF4-FFF2-40B4-BE49-F238E27FC236}">
                  <a16:creationId xmlns:a16="http://schemas.microsoft.com/office/drawing/2014/main" xmlns="" id="{1DD6E7A5-951F-65F2-21E8-DABCE8184CA8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15798700 w 128"/>
                <a:gd name="T1" fmla="*/ 0 h 217"/>
                <a:gd name="T2" fmla="*/ 17674545 w 128"/>
                <a:gd name="T3" fmla="*/ 13858961 h 217"/>
                <a:gd name="T4" fmla="*/ 19338593 w 128"/>
                <a:gd name="T5" fmla="*/ 41449151 h 217"/>
                <a:gd name="T6" fmla="*/ 20656761 w 128"/>
                <a:gd name="T7" fmla="*/ 76906916 h 217"/>
                <a:gd name="T8" fmla="*/ 21536954 w 128"/>
                <a:gd name="T9" fmla="*/ 119393554 h 217"/>
                <a:gd name="T10" fmla="*/ 21346119 w 128"/>
                <a:gd name="T11" fmla="*/ 170067839 h 217"/>
                <a:gd name="T12" fmla="*/ 19524295 w 128"/>
                <a:gd name="T13" fmla="*/ 222278328 h 217"/>
                <a:gd name="T14" fmla="*/ 15798700 w 128"/>
                <a:gd name="T15" fmla="*/ 277074783 h 217"/>
                <a:gd name="T16" fmla="*/ 10060463 w 128"/>
                <a:gd name="T17" fmla="*/ 332382625 h 217"/>
                <a:gd name="T18" fmla="*/ 8273557 w 128"/>
                <a:gd name="T19" fmla="*/ 326198657 h 217"/>
                <a:gd name="T20" fmla="*/ 6397679 w 128"/>
                <a:gd name="T21" fmla="*/ 321622684 h 217"/>
                <a:gd name="T22" fmla="*/ 4406442 w 128"/>
                <a:gd name="T23" fmla="*/ 313889329 h 217"/>
                <a:gd name="T24" fmla="*/ 2668719 w 128"/>
                <a:gd name="T25" fmla="*/ 307705806 h 217"/>
                <a:gd name="T26" fmla="*/ 1318617 w 128"/>
                <a:gd name="T27" fmla="*/ 300216552 h 217"/>
                <a:gd name="T28" fmla="*/ 343399 w 128"/>
                <a:gd name="T29" fmla="*/ 290933475 h 217"/>
                <a:gd name="T30" fmla="*/ 0 w 128"/>
                <a:gd name="T31" fmla="*/ 280174338 h 217"/>
                <a:gd name="T32" fmla="*/ 207078 w 128"/>
                <a:gd name="T33" fmla="*/ 272440713 h 217"/>
                <a:gd name="T34" fmla="*/ 2186675 w 128"/>
                <a:gd name="T35" fmla="*/ 261678597 h 217"/>
                <a:gd name="T36" fmla="*/ 4858596 w 128"/>
                <a:gd name="T37" fmla="*/ 246955309 h 217"/>
                <a:gd name="T38" fmla="*/ 7737182 w 128"/>
                <a:gd name="T39" fmla="*/ 230011928 h 217"/>
                <a:gd name="T40" fmla="*/ 10596717 w 128"/>
                <a:gd name="T41" fmla="*/ 205332944 h 217"/>
                <a:gd name="T42" fmla="*/ 13263715 w 128"/>
                <a:gd name="T43" fmla="*/ 171597864 h 217"/>
                <a:gd name="T44" fmla="*/ 15326474 w 128"/>
                <a:gd name="T45" fmla="*/ 127069298 h 217"/>
                <a:gd name="T46" fmla="*/ 16321377 w 128"/>
                <a:gd name="T47" fmla="*/ 70722678 h 217"/>
                <a:gd name="T48" fmla="*/ 15798700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xmlns="" id="{11BD1B1B-F9D2-5AA4-EEC1-474D5389C27C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xmlns="" id="{986EEB2D-DB33-2342-BB8B-30172CE8BB01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xmlns="" id="{67C5AC47-96A7-0A9B-0A3F-7A95BA845F59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133659496 w 117"/>
                <a:gd name="T1" fmla="*/ 0 h 132"/>
                <a:gd name="T2" fmla="*/ 0 w 117"/>
                <a:gd name="T3" fmla="*/ 312758574 h 132"/>
                <a:gd name="T4" fmla="*/ 5266797 w 117"/>
                <a:gd name="T5" fmla="*/ 324064975 h 132"/>
                <a:gd name="T6" fmla="*/ 24693533 w 117"/>
                <a:gd name="T7" fmla="*/ 363481799 h 132"/>
                <a:gd name="T8" fmla="*/ 51761695 w 117"/>
                <a:gd name="T9" fmla="*/ 451667977 h 132"/>
                <a:gd name="T10" fmla="*/ 81919322 w 117"/>
                <a:gd name="T11" fmla="*/ 587260616 h 132"/>
                <a:gd name="T12" fmla="*/ 117724316 w 117"/>
                <a:gd name="T13" fmla="*/ 775634619 h 132"/>
                <a:gd name="T14" fmla="*/ 149623322 w 117"/>
                <a:gd name="T15" fmla="*/ 1000328418 h 132"/>
                <a:gd name="T16" fmla="*/ 181895182 w 117"/>
                <a:gd name="T17" fmla="*/ 1287767782 h 132"/>
                <a:gd name="T18" fmla="*/ 206568198 w 117"/>
                <a:gd name="T19" fmla="*/ 1651249581 h 132"/>
                <a:gd name="T20" fmla="*/ 208311161 w 117"/>
                <a:gd name="T21" fmla="*/ 1501479876 h 132"/>
                <a:gd name="T22" fmla="*/ 204847994 w 117"/>
                <a:gd name="T23" fmla="*/ 1338491017 h 132"/>
                <a:gd name="T24" fmla="*/ 192373397 w 117"/>
                <a:gd name="T25" fmla="*/ 1124778909 h 132"/>
                <a:gd name="T26" fmla="*/ 176607841 w 117"/>
                <a:gd name="T27" fmla="*/ 925431162 h 132"/>
                <a:gd name="T28" fmla="*/ 158353038 w 117"/>
                <a:gd name="T29" fmla="*/ 725819023 h 132"/>
                <a:gd name="T30" fmla="*/ 138870981 w 117"/>
                <a:gd name="T31" fmla="*/ 561948878 h 132"/>
                <a:gd name="T32" fmla="*/ 119465787 w 117"/>
                <a:gd name="T33" fmla="*/ 451667977 h 132"/>
                <a:gd name="T34" fmla="*/ 102933421 w 117"/>
                <a:gd name="T35" fmla="*/ 398888613 h 132"/>
                <a:gd name="T36" fmla="*/ 122928927 w 117"/>
                <a:gd name="T37" fmla="*/ 363481799 h 132"/>
                <a:gd name="T38" fmla="*/ 140677155 w 117"/>
                <a:gd name="T39" fmla="*/ 348236781 h 132"/>
                <a:gd name="T40" fmla="*/ 158353038 w 117"/>
                <a:gd name="T41" fmla="*/ 324064975 h 132"/>
                <a:gd name="T42" fmla="*/ 174885395 w 117"/>
                <a:gd name="T43" fmla="*/ 312758574 h 132"/>
                <a:gd name="T44" fmla="*/ 187169785 w 117"/>
                <a:gd name="T45" fmla="*/ 298679668 h 132"/>
                <a:gd name="T46" fmla="*/ 194158773 w 117"/>
                <a:gd name="T47" fmla="*/ 274502041 h 132"/>
                <a:gd name="T48" fmla="*/ 201363478 w 117"/>
                <a:gd name="T49" fmla="*/ 263269210 h 132"/>
                <a:gd name="T50" fmla="*/ 203107300 w 117"/>
                <a:gd name="T51" fmla="*/ 263269210 h 132"/>
                <a:gd name="T52" fmla="*/ 133659496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xmlns="" id="{6B6C0720-D331-72D7-E90C-19959B798BC9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46235367 w 29"/>
                <a:gd name="T1" fmla="*/ 0 h 77"/>
                <a:gd name="T2" fmla="*/ 36669429 w 29"/>
                <a:gd name="T3" fmla="*/ 0 h 77"/>
                <a:gd name="T4" fmla="*/ 25509168 w 29"/>
                <a:gd name="T5" fmla="*/ 57897791 h 77"/>
                <a:gd name="T6" fmla="*/ 14348907 w 29"/>
                <a:gd name="T7" fmla="*/ 132196364 h 77"/>
                <a:gd name="T8" fmla="*/ 6377292 w 29"/>
                <a:gd name="T9" fmla="*/ 280302203 h 77"/>
                <a:gd name="T10" fmla="*/ 1594323 w 29"/>
                <a:gd name="T11" fmla="*/ 441392116 h 77"/>
                <a:gd name="T12" fmla="*/ 0 w 29"/>
                <a:gd name="T13" fmla="*/ 647519711 h 77"/>
                <a:gd name="T14" fmla="*/ 4782969 w 29"/>
                <a:gd name="T15" fmla="*/ 882806528 h 77"/>
                <a:gd name="T16" fmla="*/ 17537553 w 29"/>
                <a:gd name="T17" fmla="*/ 1129253633 h 77"/>
                <a:gd name="T18" fmla="*/ 23914845 w 29"/>
                <a:gd name="T19" fmla="*/ 779615054 h 77"/>
                <a:gd name="T20" fmla="*/ 30292137 w 29"/>
                <a:gd name="T21" fmla="*/ 544329820 h 77"/>
                <a:gd name="T22" fmla="*/ 36669429 w 29"/>
                <a:gd name="T23" fmla="*/ 321925393 h 77"/>
                <a:gd name="T24" fmla="*/ 4623536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xmlns="" id="{12AC5A40-0EC1-89DE-808B-89F137A6596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10" name="Group 17">
              <a:extLst>
                <a:ext uri="{FF2B5EF4-FFF2-40B4-BE49-F238E27FC236}">
                  <a16:creationId xmlns:a16="http://schemas.microsoft.com/office/drawing/2014/main" xmlns="" id="{BA9C689C-CCD8-4D0F-F7F0-AF697791584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xmlns="" id="{5AE11A54-D4D2-A1FA-8376-A321D9DD57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xmlns="" id="{A66E1B35-FFDE-09BE-7E12-07F03AA09A8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xmlns="" id="{38645D89-17B3-E1DB-DD8D-58485967376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1" name="Group 21">
              <a:extLst>
                <a:ext uri="{FF2B5EF4-FFF2-40B4-BE49-F238E27FC236}">
                  <a16:creationId xmlns:a16="http://schemas.microsoft.com/office/drawing/2014/main" xmlns="" id="{37449731-B213-84DC-9AA3-17CD8CECE16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1" name="Freeform 22">
                <a:extLst>
                  <a:ext uri="{FF2B5EF4-FFF2-40B4-BE49-F238E27FC236}">
                    <a16:creationId xmlns:a16="http://schemas.microsoft.com/office/drawing/2014/main" xmlns="" id="{230DBB63-343F-C4B9-9E14-701A88D689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xmlns="" id="{756F5B36-E153-E05E-48CF-B925665E9C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xmlns="" id="{4CEB30E9-07D2-0558-E28A-4C77F5A720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2" name="Group 25">
              <a:extLst>
                <a:ext uri="{FF2B5EF4-FFF2-40B4-BE49-F238E27FC236}">
                  <a16:creationId xmlns:a16="http://schemas.microsoft.com/office/drawing/2014/main" xmlns="" id="{E8D25CE0-B267-0FB6-B0D9-952BECB7FC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8" name="Freeform 26">
                <a:extLst>
                  <a:ext uri="{FF2B5EF4-FFF2-40B4-BE49-F238E27FC236}">
                    <a16:creationId xmlns:a16="http://schemas.microsoft.com/office/drawing/2014/main" xmlns="" id="{F7C7502B-BE07-8460-0AB6-87B2CF0942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9" name="Freeform 27">
                <a:extLst>
                  <a:ext uri="{FF2B5EF4-FFF2-40B4-BE49-F238E27FC236}">
                    <a16:creationId xmlns:a16="http://schemas.microsoft.com/office/drawing/2014/main" xmlns="" id="{32383FD4-D148-C9B0-E0D7-D491D12A04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0" name="Freeform 28">
                <a:extLst>
                  <a:ext uri="{FF2B5EF4-FFF2-40B4-BE49-F238E27FC236}">
                    <a16:creationId xmlns:a16="http://schemas.microsoft.com/office/drawing/2014/main" xmlns="" id="{B152470A-D627-A6AD-720F-606D08ED062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3" name="Group 29">
              <a:extLst>
                <a:ext uri="{FF2B5EF4-FFF2-40B4-BE49-F238E27FC236}">
                  <a16:creationId xmlns:a16="http://schemas.microsoft.com/office/drawing/2014/main" xmlns="" id="{12244F68-F9A4-A78E-6ADC-AF5AAEAA860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5" name="Freeform 30">
                <a:extLst>
                  <a:ext uri="{FF2B5EF4-FFF2-40B4-BE49-F238E27FC236}">
                    <a16:creationId xmlns:a16="http://schemas.microsoft.com/office/drawing/2014/main" xmlns="" id="{9024881D-0656-6F82-E44E-C830E0C17B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6" name="Freeform 31">
                <a:extLst>
                  <a:ext uri="{FF2B5EF4-FFF2-40B4-BE49-F238E27FC236}">
                    <a16:creationId xmlns:a16="http://schemas.microsoft.com/office/drawing/2014/main" xmlns="" id="{FB625C8A-C3F1-A6FB-C815-733CA3A0FA6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xmlns="" id="{CEB9EB1B-012D-9119-E0C2-4154C98535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14" name="Group 33">
              <a:extLst>
                <a:ext uri="{FF2B5EF4-FFF2-40B4-BE49-F238E27FC236}">
                  <a16:creationId xmlns:a16="http://schemas.microsoft.com/office/drawing/2014/main" xmlns="" id="{7C46C01F-CE96-03B2-34C5-ADD0145171A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xmlns="" id="{CFFB03D2-49FA-3740-8196-B0F62396270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xmlns="" id="{24ABC411-8531-EE88-4C51-6B463DBDDB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xmlns="" id="{001A02AA-F500-F352-85CC-E5C2008458C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xmlns="" id="{8E156424-3E1E-D9A4-E332-1869708ECBB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xmlns="" id="{AC46FEF2-8A02-F7C4-FB39-67E32251984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797519 h 237"/>
                <a:gd name="T4" fmla="*/ 952995 w 257"/>
                <a:gd name="T5" fmla="*/ 7530207 h 237"/>
                <a:gd name="T6" fmla="*/ 1893206 w 257"/>
                <a:gd name="T7" fmla="*/ 11308050 h 237"/>
                <a:gd name="T8" fmla="*/ 3485541 w 257"/>
                <a:gd name="T9" fmla="*/ 14752424 h 237"/>
                <a:gd name="T10" fmla="*/ 5750576 w 257"/>
                <a:gd name="T11" fmla="*/ 17953671 h 237"/>
                <a:gd name="T12" fmla="*/ 8636111 w 257"/>
                <a:gd name="T13" fmla="*/ 21244493 h 237"/>
                <a:gd name="T14" fmla="*/ 12114449 w 257"/>
                <a:gd name="T15" fmla="*/ 24253532 h 237"/>
                <a:gd name="T16" fmla="*/ 16197018 w 257"/>
                <a:gd name="T17" fmla="*/ 26783616 h 237"/>
                <a:gd name="T18" fmla="*/ 21350455 w 257"/>
                <a:gd name="T19" fmla="*/ 29217325 h 237"/>
                <a:gd name="T20" fmla="*/ 27307946 w 257"/>
                <a:gd name="T21" fmla="*/ 31303021 h 237"/>
                <a:gd name="T22" fmla="*/ 33690551 w 257"/>
                <a:gd name="T23" fmla="*/ 32987091 h 237"/>
                <a:gd name="T24" fmla="*/ 41556136 w 257"/>
                <a:gd name="T25" fmla="*/ 34317591 h 237"/>
                <a:gd name="T26" fmla="*/ 50191314 w 257"/>
                <a:gd name="T27" fmla="*/ 35228163 h 237"/>
                <a:gd name="T28" fmla="*/ 59697976 w 257"/>
                <a:gd name="T29" fmla="*/ 35709582 h 237"/>
                <a:gd name="T30" fmla="*/ 69867640 w 257"/>
                <a:gd name="T31" fmla="*/ 35515498 h 237"/>
                <a:gd name="T32" fmla="*/ 81628992 w 257"/>
                <a:gd name="T33" fmla="*/ 34921182 h 237"/>
                <a:gd name="T34" fmla="*/ 71181952 w 257"/>
                <a:gd name="T35" fmla="*/ 34189893 h 237"/>
                <a:gd name="T36" fmla="*/ 61950822 w 257"/>
                <a:gd name="T37" fmla="*/ 33114161 h 237"/>
                <a:gd name="T38" fmla="*/ 53915263 w 257"/>
                <a:gd name="T39" fmla="*/ 31911559 h 237"/>
                <a:gd name="T40" fmla="*/ 46983626 w 257"/>
                <a:gd name="T41" fmla="*/ 30707579 h 237"/>
                <a:gd name="T42" fmla="*/ 40620497 w 257"/>
                <a:gd name="T43" fmla="*/ 29092640 h 237"/>
                <a:gd name="T44" fmla="*/ 35583758 w 257"/>
                <a:gd name="T45" fmla="*/ 27382813 h 237"/>
                <a:gd name="T46" fmla="*/ 30805655 w 257"/>
                <a:gd name="T47" fmla="*/ 25456179 h 237"/>
                <a:gd name="T48" fmla="*/ 26729181 w 257"/>
                <a:gd name="T49" fmla="*/ 23370633 h 237"/>
                <a:gd name="T50" fmla="*/ 22884014 w 257"/>
                <a:gd name="T51" fmla="*/ 21244493 h 237"/>
                <a:gd name="T52" fmla="*/ 19405620 w 257"/>
                <a:gd name="T53" fmla="*/ 18841404 h 237"/>
                <a:gd name="T54" fmla="*/ 16552222 w 257"/>
                <a:gd name="T55" fmla="*/ 16147167 h 237"/>
                <a:gd name="T56" fmla="*/ 13655597 w 257"/>
                <a:gd name="T57" fmla="*/ 13234496 h 237"/>
                <a:gd name="T58" fmla="*/ 10446892 w 257"/>
                <a:gd name="T59" fmla="*/ 10417078 h 237"/>
                <a:gd name="T60" fmla="*/ 7323413 w 257"/>
                <a:gd name="T61" fmla="*/ 7098648 h 237"/>
                <a:gd name="T62" fmla="*/ 3837893 w 257"/>
                <a:gd name="T63" fmla="*/ 360511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xmlns="" id="{B3008D72-8315-A8A3-8C7C-5CDB79EDC59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5893517 w 124"/>
                <a:gd name="T1" fmla="*/ 0 h 110"/>
                <a:gd name="T2" fmla="*/ 41644986 w 124"/>
                <a:gd name="T3" fmla="*/ 18539838 h 110"/>
                <a:gd name="T4" fmla="*/ 40258677 w 124"/>
                <a:gd name="T5" fmla="*/ 18325179 h 110"/>
                <a:gd name="T6" fmla="*/ 35945769 w 124"/>
                <a:gd name="T7" fmla="*/ 17997113 h 110"/>
                <a:gd name="T8" fmla="*/ 29919426 w 124"/>
                <a:gd name="T9" fmla="*/ 17303261 h 110"/>
                <a:gd name="T10" fmla="*/ 22861378 w 124"/>
                <a:gd name="T11" fmla="*/ 16975175 h 110"/>
                <a:gd name="T12" fmla="*/ 15127503 w 124"/>
                <a:gd name="T13" fmla="*/ 16625449 h 110"/>
                <a:gd name="T14" fmla="*/ 8444013 w 124"/>
                <a:gd name="T15" fmla="*/ 16848756 h 110"/>
                <a:gd name="T16" fmla="*/ 3027236 w 124"/>
                <a:gd name="T17" fmla="*/ 17517887 h 110"/>
                <a:gd name="T18" fmla="*/ 0 w 124"/>
                <a:gd name="T19" fmla="*/ 18889531 h 110"/>
                <a:gd name="T20" fmla="*/ 1373771 w 124"/>
                <a:gd name="T21" fmla="*/ 16848756 h 110"/>
                <a:gd name="T22" fmla="*/ 2659446 w 124"/>
                <a:gd name="T23" fmla="*/ 15284144 h 110"/>
                <a:gd name="T24" fmla="*/ 5396910 w 124"/>
                <a:gd name="T25" fmla="*/ 14052710 h 110"/>
                <a:gd name="T26" fmla="*/ 8444013 w 124"/>
                <a:gd name="T27" fmla="*/ 13029438 h 110"/>
                <a:gd name="T28" fmla="*/ 12100017 w 124"/>
                <a:gd name="T29" fmla="*/ 12362144 h 110"/>
                <a:gd name="T30" fmla="*/ 15789388 w 124"/>
                <a:gd name="T31" fmla="*/ 12139158 h 110"/>
                <a:gd name="T32" fmla="*/ 19814877 w 124"/>
                <a:gd name="T33" fmla="*/ 12139158 h 110"/>
                <a:gd name="T34" fmla="*/ 24233380 w 124"/>
                <a:gd name="T35" fmla="*/ 12701370 h 110"/>
                <a:gd name="T36" fmla="*/ 24466748 w 124"/>
                <a:gd name="T37" fmla="*/ 12139158 h 110"/>
                <a:gd name="T38" fmla="*/ 23471279 w 124"/>
                <a:gd name="T39" fmla="*/ 9640623 h 110"/>
                <a:gd name="T40" fmla="*/ 22471970 w 124"/>
                <a:gd name="T41" fmla="*/ 6527099 h 110"/>
                <a:gd name="T42" fmla="*/ 21810086 w 124"/>
                <a:gd name="T43" fmla="*/ 5155533 h 110"/>
                <a:gd name="T44" fmla="*/ 21205747 w 124"/>
                <a:gd name="T45" fmla="*/ 5155533 h 110"/>
                <a:gd name="T46" fmla="*/ 20443801 w 124"/>
                <a:gd name="T47" fmla="*/ 4942860 h 110"/>
                <a:gd name="T48" fmla="*/ 19814877 w 124"/>
                <a:gd name="T49" fmla="*/ 4488482 h 110"/>
                <a:gd name="T50" fmla="*/ 19210990 w 124"/>
                <a:gd name="T51" fmla="*/ 3954315 h 110"/>
                <a:gd name="T52" fmla="*/ 19210990 w 124"/>
                <a:gd name="T53" fmla="*/ 3251786 h 110"/>
                <a:gd name="T54" fmla="*/ 19814877 w 124"/>
                <a:gd name="T55" fmla="*/ 2360164 h 110"/>
                <a:gd name="T56" fmla="*/ 22185344 w 124"/>
                <a:gd name="T57" fmla="*/ 1371134 h 110"/>
                <a:gd name="T58" fmla="*/ 2589351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xmlns="" id="{78909EA2-D33B-A99C-F3AD-8258E309ED0E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095405 w 46"/>
                <a:gd name="T1" fmla="*/ 0 h 94"/>
                <a:gd name="T2" fmla="*/ 7100071 w 46"/>
                <a:gd name="T3" fmla="*/ 5061541 h 94"/>
                <a:gd name="T4" fmla="*/ 5346880 w 46"/>
                <a:gd name="T5" fmla="*/ 8290760 h 94"/>
                <a:gd name="T6" fmla="*/ 3907143 w 46"/>
                <a:gd name="T7" fmla="*/ 10550751 h 94"/>
                <a:gd name="T8" fmla="*/ 0 w 46"/>
                <a:gd name="T9" fmla="*/ 12546160 h 94"/>
                <a:gd name="T10" fmla="*/ 4296422 w 46"/>
                <a:gd name="T11" fmla="*/ 11723474 h 94"/>
                <a:gd name="T12" fmla="*/ 8294604 w 46"/>
                <a:gd name="T13" fmla="*/ 10656490 h 94"/>
                <a:gd name="T14" fmla="*/ 11488259 w 46"/>
                <a:gd name="T15" fmla="*/ 9201391 h 94"/>
                <a:gd name="T16" fmla="*/ 14297092 w 46"/>
                <a:gd name="T17" fmla="*/ 7601523 h 94"/>
                <a:gd name="T18" fmla="*/ 16029884 w 46"/>
                <a:gd name="T19" fmla="*/ 5857080 h 94"/>
                <a:gd name="T20" fmla="*/ 16442276 w 46"/>
                <a:gd name="T21" fmla="*/ 3974249 h 94"/>
                <a:gd name="T22" fmla="*/ 14948153 w 46"/>
                <a:gd name="T23" fmla="*/ 1994919 h 94"/>
                <a:gd name="T24" fmla="*/ 110954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xmlns="" id="{136D8799-C696-6703-BFEA-F6F7422D48F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xmlns="" id="{AF44BE3B-CC1E-9FDB-A994-5E875269FD4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810765 w 149"/>
                <a:gd name="T3" fmla="*/ 29385587 h 704"/>
                <a:gd name="T4" fmla="*/ 4776045 w 149"/>
                <a:gd name="T5" fmla="*/ 67893635 h 704"/>
                <a:gd name="T6" fmla="*/ 8379011 w 149"/>
                <a:gd name="T7" fmla="*/ 115383002 h 704"/>
                <a:gd name="T8" fmla="*/ 12250636 w 149"/>
                <a:gd name="T9" fmla="*/ 178680303 h 704"/>
                <a:gd name="T10" fmla="*/ 17373201 w 149"/>
                <a:gd name="T11" fmla="*/ 255739035 h 704"/>
                <a:gd name="T12" fmla="*/ 21881926 w 149"/>
                <a:gd name="T13" fmla="*/ 338581059 h 704"/>
                <a:gd name="T14" fmla="*/ 26299956 w 149"/>
                <a:gd name="T15" fmla="*/ 435019053 h 704"/>
                <a:gd name="T16" fmla="*/ 29920509 w 149"/>
                <a:gd name="T17" fmla="*/ 545805731 h 704"/>
                <a:gd name="T18" fmla="*/ 33437181 w 149"/>
                <a:gd name="T19" fmla="*/ 662590782 h 704"/>
                <a:gd name="T20" fmla="*/ 35931784 w 149"/>
                <a:gd name="T21" fmla="*/ 796964166 h 704"/>
                <a:gd name="T22" fmla="*/ 37056023 w 149"/>
                <a:gd name="T23" fmla="*/ 946313666 h 704"/>
                <a:gd name="T24" fmla="*/ 37655775 w 149"/>
                <a:gd name="T25" fmla="*/ 1101631069 h 704"/>
                <a:gd name="T26" fmla="*/ 35931784 w 149"/>
                <a:gd name="T27" fmla="*/ 1275862247 h 704"/>
                <a:gd name="T28" fmla="*/ 32539701 w 149"/>
                <a:gd name="T29" fmla="*/ 1459591399 h 704"/>
                <a:gd name="T30" fmla="*/ 27555833 w 149"/>
                <a:gd name="T31" fmla="*/ 1651421687 h 704"/>
                <a:gd name="T32" fmla="*/ 20078196 w 149"/>
                <a:gd name="T33" fmla="*/ 1864628008 h 704"/>
                <a:gd name="T34" fmla="*/ 11683310 w 149"/>
                <a:gd name="T35" fmla="*/ 2105441902 h 704"/>
                <a:gd name="T36" fmla="*/ 6227821 w 149"/>
                <a:gd name="T37" fmla="*/ 2147483647 h 704"/>
                <a:gd name="T38" fmla="*/ 2965225 w 149"/>
                <a:gd name="T39" fmla="*/ 2147483647 h 704"/>
                <a:gd name="T40" fmla="*/ 1810765 w 149"/>
                <a:gd name="T41" fmla="*/ 2147483647 h 704"/>
                <a:gd name="T42" fmla="*/ 1810765 w 149"/>
                <a:gd name="T43" fmla="*/ 2147483647 h 704"/>
                <a:gd name="T44" fmla="*/ 2361184 w 149"/>
                <a:gd name="T45" fmla="*/ 2147483647 h 704"/>
                <a:gd name="T46" fmla="*/ 3621506 w 149"/>
                <a:gd name="T47" fmla="*/ 2147483647 h 704"/>
                <a:gd name="T48" fmla="*/ 4202333 w 149"/>
                <a:gd name="T49" fmla="*/ 2147483647 h 704"/>
                <a:gd name="T50" fmla="*/ 12250636 w 149"/>
                <a:gd name="T51" fmla="*/ 2147483647 h 704"/>
                <a:gd name="T52" fmla="*/ 11683310 w 149"/>
                <a:gd name="T53" fmla="*/ 2147483647 h 704"/>
                <a:gd name="T54" fmla="*/ 10786455 w 149"/>
                <a:gd name="T55" fmla="*/ 2147483647 h 704"/>
                <a:gd name="T56" fmla="*/ 9842313 w 149"/>
                <a:gd name="T57" fmla="*/ 2147483647 h 704"/>
                <a:gd name="T58" fmla="*/ 10447377 w 149"/>
                <a:gd name="T59" fmla="*/ 2147483647 h 704"/>
                <a:gd name="T60" fmla="*/ 12250636 w 149"/>
                <a:gd name="T61" fmla="*/ 2147483647 h 704"/>
                <a:gd name="T62" fmla="*/ 17373201 w 149"/>
                <a:gd name="T63" fmla="*/ 2147483647 h 704"/>
                <a:gd name="T64" fmla="*/ 25745079 w 149"/>
                <a:gd name="T65" fmla="*/ 1864628008 h 704"/>
                <a:gd name="T66" fmla="*/ 38557124 w 149"/>
                <a:gd name="T67" fmla="*/ 1512520132 h 704"/>
                <a:gd name="T68" fmla="*/ 42729070 w 149"/>
                <a:gd name="T69" fmla="*/ 1348752657 h 704"/>
                <a:gd name="T70" fmla="*/ 44570067 w 149"/>
                <a:gd name="T71" fmla="*/ 1135545193 h 704"/>
                <a:gd name="T72" fmla="*/ 43068530 w 149"/>
                <a:gd name="T73" fmla="*/ 888427374 h 704"/>
                <a:gd name="T74" fmla="*/ 39236487 w 149"/>
                <a:gd name="T75" fmla="*/ 647625787 h 704"/>
                <a:gd name="T76" fmla="*/ 32539701 w 149"/>
                <a:gd name="T77" fmla="*/ 410888959 h 704"/>
                <a:gd name="T78" fmla="*/ 24250511 w 149"/>
                <a:gd name="T79" fmla="*/ 212777959 h 704"/>
                <a:gd name="T80" fmla="*/ 13152375 w 149"/>
                <a:gd name="T81" fmla="*/ 67893635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xmlns="" id="{B57CA2C3-6551-053E-55EC-1CEC73FF0FD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</p:grpSp>
      <p:sp>
        <p:nvSpPr>
          <p:cNvPr id="696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uk-UA" noProof="0"/>
              <a:t>Клацніть, щоб редагувати стиль зразка заголовка</a:t>
            </a:r>
            <a:endParaRPr lang="ru-RU" noProof="0"/>
          </a:p>
        </p:txBody>
      </p:sp>
      <p:sp>
        <p:nvSpPr>
          <p:cNvPr id="696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uk-UA" noProof="0"/>
              <a:t>Клацніть, щоб редагувати стиль зразка підзаголовка</a:t>
            </a:r>
            <a:endParaRPr lang="ru-RU" noProof="0"/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xmlns="" id="{505D1114-1E13-6CA0-5167-AAE1AD56B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xmlns="" id="{F3F572D5-88AA-68B7-A5A1-AA55349CB0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xmlns="" id="{C04A587B-D77C-F9C8-3135-188515D7A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FFE4B-DA8F-4CEF-8085-CC2E66CB1A7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071715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37BDC058-68F5-9875-1471-268622039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851DC72C-FB31-700E-F888-0F409D177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5D36631F-5DA8-D67A-CF40-446D8D148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50BEF-2B27-4A08-B21F-F955AAF6096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79724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4B79FE41-1747-A7F2-2986-9C455EDDE7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50BF7E8D-A6AD-445E-432F-551884EBBF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F24480EB-A0A2-5D77-5CF6-2378DBF90C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BB29B-4999-4E7D-AAB7-6B92218E8114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217315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9DDE4103-3503-221B-9CFD-EDB3CDCFCE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A9DE4B0B-BBDD-FD89-9F65-F458E47289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42E1C3F3-C1D9-F1C8-2568-C3F73B9DEE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BA6B1-5237-4CBE-B83E-2ED2724415C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15150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7E7D5DB9-C491-A70A-8E27-7414C28362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DC7AD6D2-50BF-D117-8920-230F55393E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C9B08C06-64D9-B2A1-1ECC-B5664C7B9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CEB93-ED66-4646-AD52-9CBC5A9072B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61995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92DB8222-7C32-0BBC-7270-0B5A47A96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ACA23BB1-BB71-BAE0-E430-B13E07C77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EBDD0185-013A-AB7A-7599-EC54575FD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CB4D59-8125-4F6A-802B-1335A1D7FC8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63962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92E2F5DE-266D-D36B-FB30-E28C068D0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100B156A-1188-6BC7-4AC0-F2A95C9EB0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FACAFF0F-91B2-068E-4CD5-A5EA10190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9112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E0011520-2012-42BF-38E8-6D74FD780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E583CB8E-AA9E-FEB4-586A-30E020964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2B23461B-6A36-BAFD-C5A2-EC8F1A452B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4F13F-21F8-4148-ADF5-0F1C66DD3C1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2314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6A44B925-C5C0-F14B-179E-B6FE94BCCD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95EE8247-B17E-ED33-056C-533B1B66E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603AEA00-F797-4687-7423-A11ED8197C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71F28-06DF-4FE0-A2F8-268D80BE558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105708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75FD7F02-6809-C5AF-49B8-27785FD3E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9A6B061E-E2DD-5E76-36EA-EB60E9CFD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6BC8E72A-4620-AA3D-B4E2-C3ED8AA0D7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9A22D-DE3D-4649-82A7-608E4902EAE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18007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59967B55-6E63-E560-28EA-FDC95C6996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A0AF135B-30D3-AB92-228F-44F0149DD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505C9A62-8EBD-BA83-9884-88578111A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17562-7981-4CC6-ADB9-D1F3B989DD5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631244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xmlns="" id="{0F78F61E-9741-52D0-6FBD-865E467CF2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xmlns="" id="{9A8C1F1A-EC16-8919-5125-4812B258C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B10EFC7B-C8D2-57D3-F088-CEE727A4B4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C1BED-E1D5-4ED9-BCCD-5D95419A2580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5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xmlns="" id="{312B65C2-7C09-1FBA-43C4-7741243EA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xmlns="" id="{DF01B5A2-E926-63E7-5D6A-0BA6A9AF0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D489BE40-7C49-AAFE-3E92-9C150E1CC5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82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xmlns="" id="{EC6C4678-7522-1CE8-3895-CAE4A33BA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xmlns="" id="{6943C53E-E927-78C7-83AA-D638A0CC31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xmlns="" id="{C4021F02-5EC1-8A24-5B8A-1B255957F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265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xmlns="" id="{56036DE4-7B1B-8C0B-B149-B5ACC29680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xmlns="" id="{627904EB-15BC-1FF5-6262-F56A2FE99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xmlns="" id="{8F49C721-23E6-5DB7-863C-9D715E679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722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7937C454-66D2-5341-248F-D0E41301E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DD280285-B24D-39A6-18A4-DCEC289A2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88D0F988-7422-5AE4-DC7F-598FD0B3A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763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/>
              <a:t>Клацніть піктограму, щоб додати зображення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xmlns="" id="{F893F41F-D327-922F-B974-AF908709D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xmlns="" id="{58DDC646-2C2B-3DF5-10B0-57E80B35A9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xmlns="" id="{84BD2E98-C54C-5F0C-6CF9-5A5A7B1DA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3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F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xmlns="" id="{E7987451-3FF2-03FE-BE63-EC5205416BAC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xmlns="" id="{5A814E0C-DEA3-8AD7-63EB-908CA33C930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xmlns="" id="{9B29A823-7481-6DE9-CEAE-412797853AB5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xmlns="" id="{A4595FD2-F0C6-2987-4F23-D051891BFF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xmlns="" id="{4ABF1370-A0DE-6D1B-9E66-0798561356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xmlns="" id="{D9EC082B-BAC4-3B24-5D51-12E84DC198A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xmlns="" id="{9D4AC253-A366-1A63-DCC4-7BB59CA995E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xmlns="" id="{5A5D80C1-7F00-23C2-CE3B-CE4FF8C84F01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xmlns="" id="{D86868CB-7A98-290C-007D-7499BA161D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33508 w 217"/>
                  <a:gd name="T1" fmla="*/ 154185 h 210"/>
                  <a:gd name="T2" fmla="*/ 26772 w 217"/>
                  <a:gd name="T3" fmla="*/ 145781 h 210"/>
                  <a:gd name="T4" fmla="*/ 19233 w 217"/>
                  <a:gd name="T5" fmla="*/ 133105 h 210"/>
                  <a:gd name="T6" fmla="*/ 11166 w 217"/>
                  <a:gd name="T7" fmla="*/ 116400 h 210"/>
                  <a:gd name="T8" fmla="*/ 3433 w 217"/>
                  <a:gd name="T9" fmla="*/ 99002 h 210"/>
                  <a:gd name="T10" fmla="*/ 0 w 217"/>
                  <a:gd name="T11" fmla="*/ 80112 h 210"/>
                  <a:gd name="T12" fmla="*/ 1 w 217"/>
                  <a:gd name="T13" fmla="*/ 59974 h 210"/>
                  <a:gd name="T14" fmla="*/ 6602 w 217"/>
                  <a:gd name="T15" fmla="*/ 41566 h 210"/>
                  <a:gd name="T16" fmla="*/ 19813 w 217"/>
                  <a:gd name="T17" fmla="*/ 26080 h 210"/>
                  <a:gd name="T18" fmla="*/ 33041 w 217"/>
                  <a:gd name="T19" fmla="*/ 16157 h 210"/>
                  <a:gd name="T20" fmla="*/ 43865 w 217"/>
                  <a:gd name="T21" fmla="*/ 8817 h 210"/>
                  <a:gd name="T22" fmla="*/ 52610 w 217"/>
                  <a:gd name="T23" fmla="*/ 4968 h 210"/>
                  <a:gd name="T24" fmla="*/ 59457 w 217"/>
                  <a:gd name="T25" fmla="*/ 3443 h 210"/>
                  <a:gd name="T26" fmla="*/ 64325 w 217"/>
                  <a:gd name="T27" fmla="*/ 3443 h 210"/>
                  <a:gd name="T28" fmla="*/ 75884 w 217"/>
                  <a:gd name="T29" fmla="*/ 0 h 210"/>
                  <a:gd name="T30" fmla="*/ 107868 w 217"/>
                  <a:gd name="T31" fmla="*/ 6111 h 210"/>
                  <a:gd name="T32" fmla="*/ 116776 w 217"/>
                  <a:gd name="T33" fmla="*/ 8817 h 210"/>
                  <a:gd name="T34" fmla="*/ 125545 w 217"/>
                  <a:gd name="T35" fmla="*/ 11198 h 210"/>
                  <a:gd name="T36" fmla="*/ 133067 w 217"/>
                  <a:gd name="T37" fmla="*/ 13778 h 210"/>
                  <a:gd name="T38" fmla="*/ 138786 w 217"/>
                  <a:gd name="T39" fmla="*/ 16932 h 210"/>
                  <a:gd name="T40" fmla="*/ 145040 w 217"/>
                  <a:gd name="T41" fmla="*/ 19880 h 210"/>
                  <a:gd name="T42" fmla="*/ 149960 w 217"/>
                  <a:gd name="T43" fmla="*/ 23312 h 210"/>
                  <a:gd name="T44" fmla="*/ 153826 w 217"/>
                  <a:gd name="T45" fmla="*/ 27797 h 210"/>
                  <a:gd name="T46" fmla="*/ 158349 w 217"/>
                  <a:gd name="T47" fmla="*/ 33225 h 210"/>
                  <a:gd name="T48" fmla="*/ 149960 w 217"/>
                  <a:gd name="T49" fmla="*/ 29729 h 210"/>
                  <a:gd name="T50" fmla="*/ 141927 w 217"/>
                  <a:gd name="T51" fmla="*/ 26485 h 210"/>
                  <a:gd name="T52" fmla="*/ 133828 w 217"/>
                  <a:gd name="T53" fmla="*/ 24430 h 210"/>
                  <a:gd name="T54" fmla="*/ 125545 w 217"/>
                  <a:gd name="T55" fmla="*/ 21724 h 210"/>
                  <a:gd name="T56" fmla="*/ 118957 w 217"/>
                  <a:gd name="T57" fmla="*/ 19880 h 210"/>
                  <a:gd name="T58" fmla="*/ 112074 w 217"/>
                  <a:gd name="T59" fmla="*/ 19265 h 210"/>
                  <a:gd name="T60" fmla="*/ 104140 w 217"/>
                  <a:gd name="T61" fmla="*/ 18075 h 210"/>
                  <a:gd name="T62" fmla="*/ 97565 w 217"/>
                  <a:gd name="T63" fmla="*/ 18075 h 210"/>
                  <a:gd name="T64" fmla="*/ 91262 w 217"/>
                  <a:gd name="T65" fmla="*/ 18075 h 210"/>
                  <a:gd name="T66" fmla="*/ 84664 w 217"/>
                  <a:gd name="T67" fmla="*/ 18356 h 210"/>
                  <a:gd name="T68" fmla="*/ 77901 w 217"/>
                  <a:gd name="T69" fmla="*/ 19880 h 210"/>
                  <a:gd name="T70" fmla="*/ 72199 w 217"/>
                  <a:gd name="T71" fmla="*/ 21530 h 210"/>
                  <a:gd name="T72" fmla="*/ 66383 w 217"/>
                  <a:gd name="T73" fmla="*/ 24430 h 210"/>
                  <a:gd name="T74" fmla="*/ 59544 w 217"/>
                  <a:gd name="T75" fmla="*/ 26485 h 210"/>
                  <a:gd name="T76" fmla="*/ 54008 w 217"/>
                  <a:gd name="T77" fmla="*/ 29948 h 210"/>
                  <a:gd name="T78" fmla="*/ 48332 w 217"/>
                  <a:gd name="T79" fmla="*/ 33636 h 210"/>
                  <a:gd name="T80" fmla="*/ 37993 w 217"/>
                  <a:gd name="T81" fmla="*/ 44822 h 210"/>
                  <a:gd name="T82" fmla="*/ 30918 w 217"/>
                  <a:gd name="T83" fmla="*/ 58619 h 210"/>
                  <a:gd name="T84" fmla="*/ 26772 w 217"/>
                  <a:gd name="T85" fmla="*/ 75769 h 210"/>
                  <a:gd name="T86" fmla="*/ 25287 w 217"/>
                  <a:gd name="T87" fmla="*/ 92637 h 210"/>
                  <a:gd name="T88" fmla="*/ 25287 w 217"/>
                  <a:gd name="T89" fmla="*/ 111380 h 210"/>
                  <a:gd name="T90" fmla="*/ 27742 w 217"/>
                  <a:gd name="T91" fmla="*/ 127579 h 210"/>
                  <a:gd name="T92" fmla="*/ 29862 w 217"/>
                  <a:gd name="T93" fmla="*/ 142461 h 210"/>
                  <a:gd name="T94" fmla="*/ 33508 w 217"/>
                  <a:gd name="T95" fmla="*/ 1541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xmlns="" id="{68175093-C584-4DD9-71F0-548C605BF27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76834 w 182"/>
                  <a:gd name="T1" fmla="*/ 0 h 213"/>
                  <a:gd name="T2" fmla="*/ 78878 w 182"/>
                  <a:gd name="T3" fmla="*/ 1541 h 213"/>
                  <a:gd name="T4" fmla="*/ 83293 w 182"/>
                  <a:gd name="T5" fmla="*/ 6253 h 213"/>
                  <a:gd name="T6" fmla="*/ 89575 w 182"/>
                  <a:gd name="T7" fmla="*/ 14051 h 213"/>
                  <a:gd name="T8" fmla="*/ 96761 w 182"/>
                  <a:gd name="T9" fmla="*/ 25419 h 213"/>
                  <a:gd name="T10" fmla="*/ 102246 w 182"/>
                  <a:gd name="T11" fmla="*/ 39534 h 213"/>
                  <a:gd name="T12" fmla="*/ 105897 w 182"/>
                  <a:gd name="T13" fmla="*/ 58258 h 213"/>
                  <a:gd name="T14" fmla="*/ 105897 w 182"/>
                  <a:gd name="T15" fmla="*/ 80372 h 213"/>
                  <a:gd name="T16" fmla="*/ 101463 w 182"/>
                  <a:gd name="T17" fmla="*/ 106464 h 213"/>
                  <a:gd name="T18" fmla="*/ 98986 w 182"/>
                  <a:gd name="T19" fmla="*/ 113733 h 213"/>
                  <a:gd name="T20" fmla="*/ 95912 w 182"/>
                  <a:gd name="T21" fmla="*/ 119738 h 213"/>
                  <a:gd name="T22" fmla="*/ 92603 w 182"/>
                  <a:gd name="T23" fmla="*/ 126294 h 213"/>
                  <a:gd name="T24" fmla="*/ 88143 w 182"/>
                  <a:gd name="T25" fmla="*/ 132063 h 213"/>
                  <a:gd name="T26" fmla="*/ 82197 w 182"/>
                  <a:gd name="T27" fmla="*/ 137576 h 213"/>
                  <a:gd name="T28" fmla="*/ 77323 w 182"/>
                  <a:gd name="T29" fmla="*/ 141735 h 213"/>
                  <a:gd name="T30" fmla="*/ 72082 w 182"/>
                  <a:gd name="T31" fmla="*/ 145768 h 213"/>
                  <a:gd name="T32" fmla="*/ 64626 w 182"/>
                  <a:gd name="T33" fmla="*/ 149003 h 213"/>
                  <a:gd name="T34" fmla="*/ 57860 w 182"/>
                  <a:gd name="T35" fmla="*/ 150605 h 213"/>
                  <a:gd name="T36" fmla="*/ 51100 w 182"/>
                  <a:gd name="T37" fmla="*/ 152518 h 213"/>
                  <a:gd name="T38" fmla="*/ 43224 w 182"/>
                  <a:gd name="T39" fmla="*/ 153948 h 213"/>
                  <a:gd name="T40" fmla="*/ 34783 w 182"/>
                  <a:gd name="T41" fmla="*/ 153948 h 213"/>
                  <a:gd name="T42" fmla="*/ 25755 w 182"/>
                  <a:gd name="T43" fmla="*/ 152518 h 213"/>
                  <a:gd name="T44" fmla="*/ 17655 w 182"/>
                  <a:gd name="T45" fmla="*/ 150605 h 213"/>
                  <a:gd name="T46" fmla="*/ 8266 w 182"/>
                  <a:gd name="T47" fmla="*/ 147306 h 213"/>
                  <a:gd name="T48" fmla="*/ 0 w 182"/>
                  <a:gd name="T49" fmla="*/ 143392 h 213"/>
                  <a:gd name="T50" fmla="*/ 7893 w 182"/>
                  <a:gd name="T51" fmla="*/ 149003 h 213"/>
                  <a:gd name="T52" fmla="*/ 15651 w 182"/>
                  <a:gd name="T53" fmla="*/ 152518 h 213"/>
                  <a:gd name="T54" fmla="*/ 23545 w 182"/>
                  <a:gd name="T55" fmla="*/ 156305 h 213"/>
                  <a:gd name="T56" fmla="*/ 30163 w 182"/>
                  <a:gd name="T57" fmla="*/ 159036 h 213"/>
                  <a:gd name="T58" fmla="*/ 37076 w 182"/>
                  <a:gd name="T59" fmla="*/ 161310 h 213"/>
                  <a:gd name="T60" fmla="*/ 44685 w 182"/>
                  <a:gd name="T61" fmla="*/ 162215 h 213"/>
                  <a:gd name="T62" fmla="*/ 51185 w 182"/>
                  <a:gd name="T63" fmla="*/ 162500 h 213"/>
                  <a:gd name="T64" fmla="*/ 58170 w 182"/>
                  <a:gd name="T65" fmla="*/ 162500 h 213"/>
                  <a:gd name="T66" fmla="*/ 64327 w 182"/>
                  <a:gd name="T67" fmla="*/ 162215 h 213"/>
                  <a:gd name="T68" fmla="*/ 70482 w 182"/>
                  <a:gd name="T69" fmla="*/ 160699 h 213"/>
                  <a:gd name="T70" fmla="*/ 75819 w 182"/>
                  <a:gd name="T71" fmla="*/ 159036 h 213"/>
                  <a:gd name="T72" fmla="*/ 81491 w 182"/>
                  <a:gd name="T73" fmla="*/ 157431 h 213"/>
                  <a:gd name="T74" fmla="*/ 86634 w 182"/>
                  <a:gd name="T75" fmla="*/ 155482 h 213"/>
                  <a:gd name="T76" fmla="*/ 91496 w 182"/>
                  <a:gd name="T77" fmla="*/ 152007 h 213"/>
                  <a:gd name="T78" fmla="*/ 95912 w 182"/>
                  <a:gd name="T79" fmla="*/ 149003 h 213"/>
                  <a:gd name="T80" fmla="*/ 99980 w 182"/>
                  <a:gd name="T81" fmla="*/ 145768 h 213"/>
                  <a:gd name="T82" fmla="*/ 111311 w 182"/>
                  <a:gd name="T83" fmla="*/ 134347 h 213"/>
                  <a:gd name="T84" fmla="*/ 119128 w 182"/>
                  <a:gd name="T85" fmla="*/ 123060 h 213"/>
                  <a:gd name="T86" fmla="*/ 123752 w 182"/>
                  <a:gd name="T87" fmla="*/ 109983 h 213"/>
                  <a:gd name="T88" fmla="*/ 126285 w 182"/>
                  <a:gd name="T89" fmla="*/ 98018 h 213"/>
                  <a:gd name="T90" fmla="*/ 127811 w 182"/>
                  <a:gd name="T91" fmla="*/ 85103 h 213"/>
                  <a:gd name="T92" fmla="*/ 127811 w 182"/>
                  <a:gd name="T93" fmla="*/ 72334 h 213"/>
                  <a:gd name="T94" fmla="*/ 128426 w 182"/>
                  <a:gd name="T95" fmla="*/ 60401 h 213"/>
                  <a:gd name="T96" fmla="*/ 121649 w 182"/>
                  <a:gd name="T97" fmla="*/ 35239 h 213"/>
                  <a:gd name="T98" fmla="*/ 110151 w 182"/>
                  <a:gd name="T99" fmla="*/ 15686 h 213"/>
                  <a:gd name="T100" fmla="*/ 106073 w 182"/>
                  <a:gd name="T101" fmla="*/ 14051 h 213"/>
                  <a:gd name="T102" fmla="*/ 103766 w 182"/>
                  <a:gd name="T103" fmla="*/ 11655 h 213"/>
                  <a:gd name="T104" fmla="*/ 99980 w 182"/>
                  <a:gd name="T105" fmla="*/ 9742 h 213"/>
                  <a:gd name="T106" fmla="*/ 97352 w 182"/>
                  <a:gd name="T107" fmla="*/ 8407 h 213"/>
                  <a:gd name="T108" fmla="*/ 93033 w 182"/>
                  <a:gd name="T109" fmla="*/ 6737 h 213"/>
                  <a:gd name="T110" fmla="*/ 88785 w 182"/>
                  <a:gd name="T111" fmla="*/ 4659 h 213"/>
                  <a:gd name="T112" fmla="*/ 83739 w 182"/>
                  <a:gd name="T113" fmla="*/ 2228 h 213"/>
                  <a:gd name="T114" fmla="*/ 76834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xmlns="" id="{FC3BD456-7B90-5C8B-76E4-68D59B0ED43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xmlns="" id="{7D244215-7EFA-E66E-E37B-C012963A04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xmlns="" id="{DB7A1210-1B2A-38A3-A701-A2AED8D8813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xmlns="" id="{E1EC4C42-5139-C0CD-82F0-2841AA10977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xmlns="" id="{8EBE6A8F-187A-2DA2-63F7-F7064C75181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xmlns="" id="{711D58DB-D4D2-0299-D21B-94EDEF7C8354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xmlns="" id="{93529F4D-8E79-BF05-FB04-D235DCAB17DD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xmlns="" id="{8ADACD56-870C-11CD-C19C-816C6FCC24E3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xmlns="" id="{D11E5B9F-3612-1FD0-92E1-09E2ABEB2BD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xmlns="" id="{08CEBC2B-8982-5EDB-8FEB-1B57188C574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xmlns="" id="{244BC111-DF9A-C8D0-0DE4-48D0619D1AA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xmlns="" id="{31C98A42-FA92-2263-6634-662FE45D0ADF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xmlns="" id="{C7CA2148-9DC7-FFB2-8D45-B24AEB92522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xmlns="" id="{52D32A54-BD86-9B33-10EB-63D91F9A106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xmlns="" id="{D9BF655A-5811-BF12-0515-87D7F908268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xmlns="" id="{A16D1909-485A-FDED-87BC-2892DBEC1A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xmlns="" id="{85B3AFF8-D413-BD15-1895-6D3E40689F3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xmlns="" id="{36CD20B7-1B62-670A-52AD-ACC29B5FD1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xmlns="" id="{F75113B0-2B70-65DB-B2AA-4E2DD14EA00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xmlns="" id="{5C02656A-C91A-18E2-3440-07CAE733574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xmlns="" id="{E00729A9-D33B-FB17-823D-3507419DD8EF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1 w 109"/>
                <a:gd name="T3" fmla="*/ 1 h 156"/>
                <a:gd name="T4" fmla="*/ 579 w 109"/>
                <a:gd name="T5" fmla="*/ 5 h 156"/>
                <a:gd name="T6" fmla="*/ 1153 w 109"/>
                <a:gd name="T7" fmla="*/ 39 h 156"/>
                <a:gd name="T8" fmla="*/ 1826 w 109"/>
                <a:gd name="T9" fmla="*/ 82 h 156"/>
                <a:gd name="T10" fmla="*/ 2440 w 109"/>
                <a:gd name="T11" fmla="*/ 151 h 156"/>
                <a:gd name="T12" fmla="*/ 3003 w 109"/>
                <a:gd name="T13" fmla="*/ 243 h 156"/>
                <a:gd name="T14" fmla="*/ 3352 w 109"/>
                <a:gd name="T15" fmla="*/ 367 h 156"/>
                <a:gd name="T16" fmla="*/ 3434 w 109"/>
                <a:gd name="T17" fmla="*/ 538 h 156"/>
                <a:gd name="T18" fmla="*/ 3272 w 109"/>
                <a:gd name="T19" fmla="*/ 538 h 156"/>
                <a:gd name="T20" fmla="*/ 3109 w 109"/>
                <a:gd name="T21" fmla="*/ 538 h 156"/>
                <a:gd name="T22" fmla="*/ 2921 w 109"/>
                <a:gd name="T23" fmla="*/ 538 h 156"/>
                <a:gd name="T24" fmla="*/ 2702 w 109"/>
                <a:gd name="T25" fmla="*/ 521 h 156"/>
                <a:gd name="T26" fmla="*/ 2544 w 109"/>
                <a:gd name="T27" fmla="*/ 520 h 156"/>
                <a:gd name="T28" fmla="*/ 2342 w 109"/>
                <a:gd name="T29" fmla="*/ 513 h 156"/>
                <a:gd name="T30" fmla="*/ 2065 w 109"/>
                <a:gd name="T31" fmla="*/ 494 h 156"/>
                <a:gd name="T32" fmla="*/ 1826 w 109"/>
                <a:gd name="T33" fmla="*/ 475 h 156"/>
                <a:gd name="T34" fmla="*/ 1664 w 109"/>
                <a:gd name="T35" fmla="*/ 431 h 156"/>
                <a:gd name="T36" fmla="*/ 1664 w 109"/>
                <a:gd name="T37" fmla="*/ 383 h 156"/>
                <a:gd name="T38" fmla="*/ 1751 w 109"/>
                <a:gd name="T39" fmla="*/ 328 h 156"/>
                <a:gd name="T40" fmla="*/ 1836 w 109"/>
                <a:gd name="T41" fmla="*/ 273 h 156"/>
                <a:gd name="T42" fmla="*/ 1751 w 109"/>
                <a:gd name="T43" fmla="*/ 212 h 156"/>
                <a:gd name="T44" fmla="*/ 1508 w 109"/>
                <a:gd name="T45" fmla="*/ 146 h 156"/>
                <a:gd name="T46" fmla="*/ 986 w 109"/>
                <a:gd name="T47" fmla="*/ 7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xmlns="" id="{6F30BBEB-B35C-36AD-8923-971952068CA9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16 w 54"/>
                <a:gd name="T5" fmla="*/ 3 h 40"/>
                <a:gd name="T6" fmla="*/ 483 w 54"/>
                <a:gd name="T7" fmla="*/ 32 h 40"/>
                <a:gd name="T8" fmla="*/ 805 w 54"/>
                <a:gd name="T9" fmla="*/ 43 h 40"/>
                <a:gd name="T10" fmla="*/ 1077 w 54"/>
                <a:gd name="T11" fmla="*/ 53 h 40"/>
                <a:gd name="T12" fmla="*/ 1364 w 54"/>
                <a:gd name="T13" fmla="*/ 61 h 40"/>
                <a:gd name="T14" fmla="*/ 1667 w 54"/>
                <a:gd name="T15" fmla="*/ 66 h 40"/>
                <a:gd name="T16" fmla="*/ 2011 w 54"/>
                <a:gd name="T17" fmla="*/ 57 h 40"/>
                <a:gd name="T18" fmla="*/ 1965 w 54"/>
                <a:gd name="T19" fmla="*/ 90 h 40"/>
                <a:gd name="T20" fmla="*/ 1855 w 54"/>
                <a:gd name="T21" fmla="*/ 120 h 40"/>
                <a:gd name="T22" fmla="*/ 1645 w 54"/>
                <a:gd name="T23" fmla="*/ 139 h 40"/>
                <a:gd name="T24" fmla="*/ 1349 w 54"/>
                <a:gd name="T25" fmla="*/ 147 h 40"/>
                <a:gd name="T26" fmla="*/ 1034 w 54"/>
                <a:gd name="T27" fmla="*/ 145 h 40"/>
                <a:gd name="T28" fmla="*/ 692 w 54"/>
                <a:gd name="T29" fmla="*/ 118 h 40"/>
                <a:gd name="T30" fmla="*/ 363 w 54"/>
                <a:gd name="T31" fmla="*/ 7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xmlns="" id="{6A540D31-2197-6AF2-3A3E-C0E9F8FCCF2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xmlns="" id="{42F3B26C-1AFB-E306-F2AA-5EF8180DC2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xmlns="" id="{7BCFC8C2-AB8B-A58D-ED93-1528922A89B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xmlns="" id="{F7AB7621-20D1-1766-8533-A728AA322DB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xmlns="" id="{BE74815D-D284-A1FC-9BD5-71D6B04CDE7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3 h 237"/>
                <a:gd name="T4" fmla="*/ 518 w 257"/>
                <a:gd name="T5" fmla="*/ 91 h 237"/>
                <a:gd name="T6" fmla="*/ 1185 w 257"/>
                <a:gd name="T7" fmla="*/ 137 h 237"/>
                <a:gd name="T8" fmla="*/ 2123 w 257"/>
                <a:gd name="T9" fmla="*/ 178 h 237"/>
                <a:gd name="T10" fmla="*/ 3431 w 257"/>
                <a:gd name="T11" fmla="*/ 216 h 237"/>
                <a:gd name="T12" fmla="*/ 5092 w 257"/>
                <a:gd name="T13" fmla="*/ 256 h 237"/>
                <a:gd name="T14" fmla="*/ 7213 w 257"/>
                <a:gd name="T15" fmla="*/ 293 h 237"/>
                <a:gd name="T16" fmla="*/ 9655 w 257"/>
                <a:gd name="T17" fmla="*/ 324 h 237"/>
                <a:gd name="T18" fmla="*/ 12794 w 257"/>
                <a:gd name="T19" fmla="*/ 353 h 237"/>
                <a:gd name="T20" fmla="*/ 16345 w 257"/>
                <a:gd name="T21" fmla="*/ 377 h 237"/>
                <a:gd name="T22" fmla="*/ 20131 w 257"/>
                <a:gd name="T23" fmla="*/ 398 h 237"/>
                <a:gd name="T24" fmla="*/ 24816 w 257"/>
                <a:gd name="T25" fmla="*/ 415 h 237"/>
                <a:gd name="T26" fmla="*/ 29929 w 257"/>
                <a:gd name="T27" fmla="*/ 425 h 237"/>
                <a:gd name="T28" fmla="*/ 35776 w 257"/>
                <a:gd name="T29" fmla="*/ 431 h 237"/>
                <a:gd name="T30" fmla="*/ 41813 w 257"/>
                <a:gd name="T31" fmla="*/ 429 h 237"/>
                <a:gd name="T32" fmla="*/ 48881 w 257"/>
                <a:gd name="T33" fmla="*/ 422 h 237"/>
                <a:gd name="T34" fmla="*/ 42688 w 257"/>
                <a:gd name="T35" fmla="*/ 412 h 237"/>
                <a:gd name="T36" fmla="*/ 37037 w 257"/>
                <a:gd name="T37" fmla="*/ 399 h 237"/>
                <a:gd name="T38" fmla="*/ 32344 w 257"/>
                <a:gd name="T39" fmla="*/ 385 h 237"/>
                <a:gd name="T40" fmla="*/ 28152 w 257"/>
                <a:gd name="T41" fmla="*/ 371 h 237"/>
                <a:gd name="T42" fmla="*/ 24329 w 257"/>
                <a:gd name="T43" fmla="*/ 351 h 237"/>
                <a:gd name="T44" fmla="*/ 21315 w 257"/>
                <a:gd name="T45" fmla="*/ 330 h 237"/>
                <a:gd name="T46" fmla="*/ 18535 w 257"/>
                <a:gd name="T47" fmla="*/ 308 h 237"/>
                <a:gd name="T48" fmla="*/ 15924 w 257"/>
                <a:gd name="T49" fmla="*/ 282 h 237"/>
                <a:gd name="T50" fmla="*/ 13579 w 257"/>
                <a:gd name="T51" fmla="*/ 256 h 237"/>
                <a:gd name="T52" fmla="*/ 11665 w 257"/>
                <a:gd name="T53" fmla="*/ 225 h 237"/>
                <a:gd name="T54" fmla="*/ 10024 w 257"/>
                <a:gd name="T55" fmla="*/ 195 h 237"/>
                <a:gd name="T56" fmla="*/ 8227 w 257"/>
                <a:gd name="T57" fmla="*/ 159 h 237"/>
                <a:gd name="T58" fmla="*/ 6271 w 257"/>
                <a:gd name="T59" fmla="*/ 125 h 237"/>
                <a:gd name="T60" fmla="*/ 4404 w 257"/>
                <a:gd name="T61" fmla="*/ 87 h 237"/>
                <a:gd name="T62" fmla="*/ 2225 w 257"/>
                <a:gd name="T63" fmla="*/ 4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xmlns="" id="{A04102E1-2C81-9714-14F6-09B6D6530B8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6456 w 124"/>
                <a:gd name="T1" fmla="*/ 0 h 110"/>
                <a:gd name="T2" fmla="*/ 26309 w 124"/>
                <a:gd name="T3" fmla="*/ 240 h 110"/>
                <a:gd name="T4" fmla="*/ 25566 w 124"/>
                <a:gd name="T5" fmla="*/ 239 h 110"/>
                <a:gd name="T6" fmla="*/ 22712 w 124"/>
                <a:gd name="T7" fmla="*/ 234 h 110"/>
                <a:gd name="T8" fmla="*/ 18983 w 124"/>
                <a:gd name="T9" fmla="*/ 227 h 110"/>
                <a:gd name="T10" fmla="*/ 14505 w 124"/>
                <a:gd name="T11" fmla="*/ 221 h 110"/>
                <a:gd name="T12" fmla="*/ 9546 w 124"/>
                <a:gd name="T13" fmla="*/ 217 h 110"/>
                <a:gd name="T14" fmla="*/ 5419 w 124"/>
                <a:gd name="T15" fmla="*/ 219 h 110"/>
                <a:gd name="T16" fmla="*/ 1929 w 124"/>
                <a:gd name="T17" fmla="*/ 229 h 110"/>
                <a:gd name="T18" fmla="*/ 0 w 124"/>
                <a:gd name="T19" fmla="*/ 245 h 110"/>
                <a:gd name="T20" fmla="*/ 789 w 124"/>
                <a:gd name="T21" fmla="*/ 219 h 110"/>
                <a:gd name="T22" fmla="*/ 1735 w 124"/>
                <a:gd name="T23" fmla="*/ 199 h 110"/>
                <a:gd name="T24" fmla="*/ 3499 w 124"/>
                <a:gd name="T25" fmla="*/ 183 h 110"/>
                <a:gd name="T26" fmla="*/ 5419 w 124"/>
                <a:gd name="T27" fmla="*/ 169 h 110"/>
                <a:gd name="T28" fmla="*/ 7687 w 124"/>
                <a:gd name="T29" fmla="*/ 160 h 110"/>
                <a:gd name="T30" fmla="*/ 9926 w 124"/>
                <a:gd name="T31" fmla="*/ 159 h 110"/>
                <a:gd name="T32" fmla="*/ 12447 w 124"/>
                <a:gd name="T33" fmla="*/ 159 h 110"/>
                <a:gd name="T34" fmla="*/ 15299 w 124"/>
                <a:gd name="T35" fmla="*/ 166 h 110"/>
                <a:gd name="T36" fmla="*/ 15503 w 124"/>
                <a:gd name="T37" fmla="*/ 159 h 110"/>
                <a:gd name="T38" fmla="*/ 14885 w 124"/>
                <a:gd name="T39" fmla="*/ 127 h 110"/>
                <a:gd name="T40" fmla="*/ 14200 w 124"/>
                <a:gd name="T41" fmla="*/ 85 h 110"/>
                <a:gd name="T42" fmla="*/ 13943 w 124"/>
                <a:gd name="T43" fmla="*/ 67 h 110"/>
                <a:gd name="T44" fmla="*/ 13368 w 124"/>
                <a:gd name="T45" fmla="*/ 67 h 110"/>
                <a:gd name="T46" fmla="*/ 12856 w 124"/>
                <a:gd name="T47" fmla="*/ 64 h 110"/>
                <a:gd name="T48" fmla="*/ 12447 w 124"/>
                <a:gd name="T49" fmla="*/ 55 h 110"/>
                <a:gd name="T50" fmla="*/ 12219 w 124"/>
                <a:gd name="T51" fmla="*/ 49 h 110"/>
                <a:gd name="T52" fmla="*/ 12219 w 124"/>
                <a:gd name="T53" fmla="*/ 41 h 110"/>
                <a:gd name="T54" fmla="*/ 12447 w 124"/>
                <a:gd name="T55" fmla="*/ 32 h 110"/>
                <a:gd name="T56" fmla="*/ 14095 w 124"/>
                <a:gd name="T57" fmla="*/ 8 h 110"/>
                <a:gd name="T58" fmla="*/ 16456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xmlns="" id="{49891579-2B88-FE6C-2CEF-F82DD7D40D0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071 w 109"/>
                <a:gd name="T3" fmla="*/ 1 h 156"/>
                <a:gd name="T4" fmla="*/ 3815 w 109"/>
                <a:gd name="T5" fmla="*/ 5 h 156"/>
                <a:gd name="T6" fmla="*/ 7987 w 109"/>
                <a:gd name="T7" fmla="*/ 12 h 156"/>
                <a:gd name="T8" fmla="*/ 12620 w 109"/>
                <a:gd name="T9" fmla="*/ 42 h 156"/>
                <a:gd name="T10" fmla="*/ 17020 w 109"/>
                <a:gd name="T11" fmla="*/ 65 h 156"/>
                <a:gd name="T12" fmla="*/ 20882 w 109"/>
                <a:gd name="T13" fmla="*/ 111 h 156"/>
                <a:gd name="T14" fmla="*/ 23237 w 109"/>
                <a:gd name="T15" fmla="*/ 170 h 156"/>
                <a:gd name="T16" fmla="*/ 23699 w 109"/>
                <a:gd name="T17" fmla="*/ 246 h 156"/>
                <a:gd name="T18" fmla="*/ 22954 w 109"/>
                <a:gd name="T19" fmla="*/ 246 h 156"/>
                <a:gd name="T20" fmla="*/ 21691 w 109"/>
                <a:gd name="T21" fmla="*/ 246 h 156"/>
                <a:gd name="T22" fmla="*/ 20221 w 109"/>
                <a:gd name="T23" fmla="*/ 246 h 156"/>
                <a:gd name="T24" fmla="*/ 18892 w 109"/>
                <a:gd name="T25" fmla="*/ 242 h 156"/>
                <a:gd name="T26" fmla="*/ 17573 w 109"/>
                <a:gd name="T27" fmla="*/ 241 h 156"/>
                <a:gd name="T28" fmla="*/ 16100 w 109"/>
                <a:gd name="T29" fmla="*/ 236 h 156"/>
                <a:gd name="T30" fmla="*/ 14337 w 109"/>
                <a:gd name="T31" fmla="*/ 229 h 156"/>
                <a:gd name="T32" fmla="*/ 12620 w 109"/>
                <a:gd name="T33" fmla="*/ 219 h 156"/>
                <a:gd name="T34" fmla="*/ 11481 w 109"/>
                <a:gd name="T35" fmla="*/ 198 h 156"/>
                <a:gd name="T36" fmla="*/ 11481 w 109"/>
                <a:gd name="T37" fmla="*/ 174 h 156"/>
                <a:gd name="T38" fmla="*/ 12270 w 109"/>
                <a:gd name="T39" fmla="*/ 153 h 156"/>
                <a:gd name="T40" fmla="*/ 12997 w 109"/>
                <a:gd name="T41" fmla="*/ 125 h 156"/>
                <a:gd name="T42" fmla="*/ 12270 w 109"/>
                <a:gd name="T43" fmla="*/ 98 h 156"/>
                <a:gd name="T44" fmla="*/ 10523 w 109"/>
                <a:gd name="T45" fmla="*/ 63 h 156"/>
                <a:gd name="T46" fmla="*/ 6848 w 109"/>
                <a:gd name="T47" fmla="*/ 41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xmlns="" id="{0D645F9B-856C-D09E-7B62-8DCC9320620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6805 w 46"/>
                <a:gd name="T1" fmla="*/ 0 h 94"/>
                <a:gd name="T2" fmla="*/ 4314 w 46"/>
                <a:gd name="T3" fmla="*/ 65 h 94"/>
                <a:gd name="T4" fmla="*/ 3201 w 46"/>
                <a:gd name="T5" fmla="*/ 107 h 94"/>
                <a:gd name="T6" fmla="*/ 2375 w 46"/>
                <a:gd name="T7" fmla="*/ 140 h 94"/>
                <a:gd name="T8" fmla="*/ 0 w 46"/>
                <a:gd name="T9" fmla="*/ 164 h 94"/>
                <a:gd name="T10" fmla="*/ 2607 w 46"/>
                <a:gd name="T11" fmla="*/ 154 h 94"/>
                <a:gd name="T12" fmla="*/ 5049 w 46"/>
                <a:gd name="T13" fmla="*/ 142 h 94"/>
                <a:gd name="T14" fmla="*/ 6838 w 46"/>
                <a:gd name="T15" fmla="*/ 120 h 94"/>
                <a:gd name="T16" fmla="*/ 8603 w 46"/>
                <a:gd name="T17" fmla="*/ 100 h 94"/>
                <a:gd name="T18" fmla="*/ 9793 w 46"/>
                <a:gd name="T19" fmla="*/ 77 h 94"/>
                <a:gd name="T20" fmla="*/ 9913 w 46"/>
                <a:gd name="T21" fmla="*/ 49 h 94"/>
                <a:gd name="T22" fmla="*/ 9172 w 46"/>
                <a:gd name="T23" fmla="*/ 15 h 94"/>
                <a:gd name="T24" fmla="*/ 6805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xmlns="" id="{110BBA4C-A61D-C1AC-9397-BA75C90C9AE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29 w 54"/>
                <a:gd name="T5" fmla="*/ 3 h 40"/>
                <a:gd name="T6" fmla="*/ 2288 w 54"/>
                <a:gd name="T7" fmla="*/ 8 h 40"/>
                <a:gd name="T8" fmla="*/ 3679 w 54"/>
                <a:gd name="T9" fmla="*/ 12 h 40"/>
                <a:gd name="T10" fmla="*/ 5185 w 54"/>
                <a:gd name="T11" fmla="*/ 15 h 40"/>
                <a:gd name="T12" fmla="*/ 6805 w 54"/>
                <a:gd name="T13" fmla="*/ 17 h 40"/>
                <a:gd name="T14" fmla="*/ 8087 w 54"/>
                <a:gd name="T15" fmla="*/ 18 h 40"/>
                <a:gd name="T16" fmla="*/ 9593 w 54"/>
                <a:gd name="T17" fmla="*/ 16 h 40"/>
                <a:gd name="T18" fmla="*/ 9471 w 54"/>
                <a:gd name="T19" fmla="*/ 43 h 40"/>
                <a:gd name="T20" fmla="*/ 8939 w 54"/>
                <a:gd name="T21" fmla="*/ 51 h 40"/>
                <a:gd name="T22" fmla="*/ 7872 w 54"/>
                <a:gd name="T23" fmla="*/ 56 h 40"/>
                <a:gd name="T24" fmla="*/ 6540 w 54"/>
                <a:gd name="T25" fmla="*/ 58 h 40"/>
                <a:gd name="T26" fmla="*/ 4905 w 54"/>
                <a:gd name="T27" fmla="*/ 57 h 40"/>
                <a:gd name="T28" fmla="*/ 3321 w 54"/>
                <a:gd name="T29" fmla="*/ 50 h 40"/>
                <a:gd name="T30" fmla="*/ 1716 w 54"/>
                <a:gd name="T31" fmla="*/ 38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xmlns="" id="{3EB63D30-7E89-7423-05AD-C38F085FC07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xmlns="" id="{6A5829E1-EBC1-8252-554F-31BE838509F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3557 w 596"/>
                <a:gd name="T1" fmla="*/ 628 h 666"/>
                <a:gd name="T2" fmla="*/ 1318 w 596"/>
                <a:gd name="T3" fmla="*/ 582 h 666"/>
                <a:gd name="T4" fmla="*/ 0 w 596"/>
                <a:gd name="T5" fmla="*/ 492 h 666"/>
                <a:gd name="T6" fmla="*/ 796 w 596"/>
                <a:gd name="T7" fmla="*/ 379 h 666"/>
                <a:gd name="T8" fmla="*/ 5542 w 596"/>
                <a:gd name="T9" fmla="*/ 258 h 666"/>
                <a:gd name="T10" fmla="*/ 15055 w 596"/>
                <a:gd name="T11" fmla="*/ 145 h 666"/>
                <a:gd name="T12" fmla="*/ 31115 w 596"/>
                <a:gd name="T13" fmla="*/ 49 h 666"/>
                <a:gd name="T14" fmla="*/ 53995 w 596"/>
                <a:gd name="T15" fmla="*/ 2 h 666"/>
                <a:gd name="T16" fmla="*/ 83264 w 596"/>
                <a:gd name="T17" fmla="*/ 9 h 666"/>
                <a:gd name="T18" fmla="*/ 105926 w 596"/>
                <a:gd name="T19" fmla="*/ 114 h 666"/>
                <a:gd name="T20" fmla="*/ 121243 w 596"/>
                <a:gd name="T21" fmla="*/ 280 h 666"/>
                <a:gd name="T22" fmla="*/ 129286 w 596"/>
                <a:gd name="T23" fmla="*/ 486 h 666"/>
                <a:gd name="T24" fmla="*/ 130282 w 596"/>
                <a:gd name="T25" fmla="*/ 698 h 666"/>
                <a:gd name="T26" fmla="*/ 123975 w 596"/>
                <a:gd name="T27" fmla="*/ 894 h 666"/>
                <a:gd name="T28" fmla="*/ 110934 w 596"/>
                <a:gd name="T29" fmla="*/ 1048 h 666"/>
                <a:gd name="T30" fmla="*/ 91266 w 596"/>
                <a:gd name="T31" fmla="*/ 1130 h 666"/>
                <a:gd name="T32" fmla="*/ 85162 w 596"/>
                <a:gd name="T33" fmla="*/ 1123 h 666"/>
                <a:gd name="T34" fmla="*/ 96577 w 596"/>
                <a:gd name="T35" fmla="*/ 1053 h 666"/>
                <a:gd name="T36" fmla="*/ 105455 w 596"/>
                <a:gd name="T37" fmla="*/ 925 h 666"/>
                <a:gd name="T38" fmla="*/ 111562 w 596"/>
                <a:gd name="T39" fmla="*/ 773 h 666"/>
                <a:gd name="T40" fmla="*/ 113730 w 596"/>
                <a:gd name="T41" fmla="*/ 606 h 666"/>
                <a:gd name="T42" fmla="*/ 112418 w 596"/>
                <a:gd name="T43" fmla="*/ 439 h 666"/>
                <a:gd name="T44" fmla="*/ 106066 w 596"/>
                <a:gd name="T45" fmla="*/ 296 h 666"/>
                <a:gd name="T46" fmla="*/ 94751 w 596"/>
                <a:gd name="T47" fmla="*/ 191 h 666"/>
                <a:gd name="T48" fmla="*/ 74682 w 596"/>
                <a:gd name="T49" fmla="*/ 126 h 666"/>
                <a:gd name="T50" fmla="*/ 53863 w 596"/>
                <a:gd name="T51" fmla="*/ 103 h 666"/>
                <a:gd name="T52" fmla="*/ 38117 w 596"/>
                <a:gd name="T53" fmla="*/ 118 h 666"/>
                <a:gd name="T54" fmla="*/ 26525 w 596"/>
                <a:gd name="T55" fmla="*/ 171 h 666"/>
                <a:gd name="T56" fmla="*/ 18353 w 596"/>
                <a:gd name="T57" fmla="*/ 253 h 666"/>
                <a:gd name="T58" fmla="*/ 12490 w 596"/>
                <a:gd name="T59" fmla="*/ 351 h 666"/>
                <a:gd name="T60" fmla="*/ 8731 w 596"/>
                <a:gd name="T61" fmla="*/ 462 h 666"/>
                <a:gd name="T62" fmla="*/ 6133 w 596"/>
                <a:gd name="T63" fmla="*/ 575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1800"/>
            </a:p>
          </p:txBody>
        </p:sp>
      </p:grpSp>
      <p:sp>
        <p:nvSpPr>
          <p:cNvPr id="68653" name="Rectangle 45">
            <a:extLst>
              <a:ext uri="{FF2B5EF4-FFF2-40B4-BE49-F238E27FC236}">
                <a16:creationId xmlns:a16="http://schemas.microsoft.com/office/drawing/2014/main" xmlns="" id="{8E3C4426-BF05-FFE9-F216-F30A88885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xmlns="" id="{2D6570F2-32FD-E90F-70C7-3DED15535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68655" name="Rectangle 47">
            <a:extLst>
              <a:ext uri="{FF2B5EF4-FFF2-40B4-BE49-F238E27FC236}">
                <a16:creationId xmlns:a16="http://schemas.microsoft.com/office/drawing/2014/main" xmlns="" id="{003D8676-54A2-D3C6-8A2B-D018FE4B36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fld id="{9333ECB3-1D29-4972-B0F9-23194B74F025}" type="datetimeFigureOut">
              <a:rPr lang="uk-UA" smtClean="0"/>
              <a:t>12.10.2023</a:t>
            </a:fld>
            <a:endParaRPr lang="uk-UA"/>
          </a:p>
        </p:txBody>
      </p:sp>
      <p:sp>
        <p:nvSpPr>
          <p:cNvPr id="68656" name="Rectangle 48">
            <a:extLst>
              <a:ext uri="{FF2B5EF4-FFF2-40B4-BE49-F238E27FC236}">
                <a16:creationId xmlns:a16="http://schemas.microsoft.com/office/drawing/2014/main" xmlns="" id="{EA571F68-E951-5758-E0E8-6289F48051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endParaRPr lang="uk-UA"/>
          </a:p>
        </p:txBody>
      </p:sp>
      <p:sp>
        <p:nvSpPr>
          <p:cNvPr id="68657" name="Rectangle 49">
            <a:extLst>
              <a:ext uri="{FF2B5EF4-FFF2-40B4-BE49-F238E27FC236}">
                <a16:creationId xmlns:a16="http://schemas.microsoft.com/office/drawing/2014/main" xmlns="" id="{B9ACAFD1-7B34-7FBE-A027-2DC3B14EA1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83569D-3FDD-4593-88F3-3EC5DAB0164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97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F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xmlns="" id="{EF7F5A75-AF82-EEDC-66B3-2E1696EE842B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2056" name="Freeform 3">
              <a:extLst>
                <a:ext uri="{FF2B5EF4-FFF2-40B4-BE49-F238E27FC236}">
                  <a16:creationId xmlns:a16="http://schemas.microsoft.com/office/drawing/2014/main" xmlns="" id="{695D3F31-6F6B-A551-75DD-CF7E38EFF0A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xmlns="" id="{588304C3-E142-D571-49DE-2E5190451B84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095" name="Freeform 5">
                <a:extLst>
                  <a:ext uri="{FF2B5EF4-FFF2-40B4-BE49-F238E27FC236}">
                    <a16:creationId xmlns:a16="http://schemas.microsoft.com/office/drawing/2014/main" xmlns="" id="{7E334E57-51A4-9939-BEA2-A4E427FEA36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96" name="Freeform 6">
                <a:extLst>
                  <a:ext uri="{FF2B5EF4-FFF2-40B4-BE49-F238E27FC236}">
                    <a16:creationId xmlns:a16="http://schemas.microsoft.com/office/drawing/2014/main" xmlns="" id="{415DD023-9A23-87CE-027A-69B069348D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97" name="Freeform 7">
                <a:extLst>
                  <a:ext uri="{FF2B5EF4-FFF2-40B4-BE49-F238E27FC236}">
                    <a16:creationId xmlns:a16="http://schemas.microsoft.com/office/drawing/2014/main" xmlns="" id="{49F41A7F-E837-8CEE-4C2B-D138C1CE6DB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2058" name="Freeform 8">
              <a:extLst>
                <a:ext uri="{FF2B5EF4-FFF2-40B4-BE49-F238E27FC236}">
                  <a16:creationId xmlns:a16="http://schemas.microsoft.com/office/drawing/2014/main" xmlns="" id="{3236C402-3D68-C63A-F209-20C798E1CEC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2059" name="Group 9">
              <a:extLst>
                <a:ext uri="{FF2B5EF4-FFF2-40B4-BE49-F238E27FC236}">
                  <a16:creationId xmlns:a16="http://schemas.microsoft.com/office/drawing/2014/main" xmlns="" id="{DA4EDC76-1D41-4CC6-E620-A70C99F992E9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086" name="Freeform 10">
                <a:extLst>
                  <a:ext uri="{FF2B5EF4-FFF2-40B4-BE49-F238E27FC236}">
                    <a16:creationId xmlns:a16="http://schemas.microsoft.com/office/drawing/2014/main" xmlns="" id="{23865608-CBA5-405A-8FB7-D250DEC4D3E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1166 w 217"/>
                  <a:gd name="T1" fmla="*/ 51330 h 210"/>
                  <a:gd name="T2" fmla="*/ 8921 w 217"/>
                  <a:gd name="T3" fmla="*/ 48532 h 210"/>
                  <a:gd name="T4" fmla="*/ 6409 w 217"/>
                  <a:gd name="T5" fmla="*/ 44312 h 210"/>
                  <a:gd name="T6" fmla="*/ 3721 w 217"/>
                  <a:gd name="T7" fmla="*/ 38751 h 210"/>
                  <a:gd name="T8" fmla="*/ 1144 w 217"/>
                  <a:gd name="T9" fmla="*/ 32959 h 210"/>
                  <a:gd name="T10" fmla="*/ 0 w 217"/>
                  <a:gd name="T11" fmla="*/ 26670 h 210"/>
                  <a:gd name="T12" fmla="*/ 1 w 217"/>
                  <a:gd name="T13" fmla="*/ 19966 h 210"/>
                  <a:gd name="T14" fmla="*/ 2200 w 217"/>
                  <a:gd name="T15" fmla="*/ 13838 h 210"/>
                  <a:gd name="T16" fmla="*/ 6602 w 217"/>
                  <a:gd name="T17" fmla="*/ 8682 h 210"/>
                  <a:gd name="T18" fmla="*/ 11010 w 217"/>
                  <a:gd name="T19" fmla="*/ 5379 h 210"/>
                  <a:gd name="T20" fmla="*/ 14617 w 217"/>
                  <a:gd name="T21" fmla="*/ 2935 h 210"/>
                  <a:gd name="T22" fmla="*/ 17531 w 217"/>
                  <a:gd name="T23" fmla="*/ 1654 h 210"/>
                  <a:gd name="T24" fmla="*/ 19813 w 217"/>
                  <a:gd name="T25" fmla="*/ 1146 h 210"/>
                  <a:gd name="T26" fmla="*/ 21435 w 217"/>
                  <a:gd name="T27" fmla="*/ 1146 h 210"/>
                  <a:gd name="T28" fmla="*/ 25287 w 217"/>
                  <a:gd name="T29" fmla="*/ 0 h 210"/>
                  <a:gd name="T30" fmla="*/ 35945 w 217"/>
                  <a:gd name="T31" fmla="*/ 2034 h 210"/>
                  <a:gd name="T32" fmla="*/ 38914 w 217"/>
                  <a:gd name="T33" fmla="*/ 2935 h 210"/>
                  <a:gd name="T34" fmla="*/ 41835 w 217"/>
                  <a:gd name="T35" fmla="*/ 3728 h 210"/>
                  <a:gd name="T36" fmla="*/ 44342 w 217"/>
                  <a:gd name="T37" fmla="*/ 4587 h 210"/>
                  <a:gd name="T38" fmla="*/ 46248 w 217"/>
                  <a:gd name="T39" fmla="*/ 5637 h 210"/>
                  <a:gd name="T40" fmla="*/ 48332 w 217"/>
                  <a:gd name="T41" fmla="*/ 6618 h 210"/>
                  <a:gd name="T42" fmla="*/ 49972 w 217"/>
                  <a:gd name="T43" fmla="*/ 7761 h 210"/>
                  <a:gd name="T44" fmla="*/ 51260 w 217"/>
                  <a:gd name="T45" fmla="*/ 9254 h 210"/>
                  <a:gd name="T46" fmla="*/ 52767 w 217"/>
                  <a:gd name="T47" fmla="*/ 11061 h 210"/>
                  <a:gd name="T48" fmla="*/ 49972 w 217"/>
                  <a:gd name="T49" fmla="*/ 9897 h 210"/>
                  <a:gd name="T50" fmla="*/ 47295 w 217"/>
                  <a:gd name="T51" fmla="*/ 8817 h 210"/>
                  <a:gd name="T52" fmla="*/ 44596 w 217"/>
                  <a:gd name="T53" fmla="*/ 8133 h 210"/>
                  <a:gd name="T54" fmla="*/ 41835 w 217"/>
                  <a:gd name="T55" fmla="*/ 7232 h 210"/>
                  <a:gd name="T56" fmla="*/ 39640 w 217"/>
                  <a:gd name="T57" fmla="*/ 6618 h 210"/>
                  <a:gd name="T58" fmla="*/ 37347 w 217"/>
                  <a:gd name="T59" fmla="*/ 6414 h 210"/>
                  <a:gd name="T60" fmla="*/ 34703 w 217"/>
                  <a:gd name="T61" fmla="*/ 6017 h 210"/>
                  <a:gd name="T62" fmla="*/ 32512 w 217"/>
                  <a:gd name="T63" fmla="*/ 6017 h 210"/>
                  <a:gd name="T64" fmla="*/ 30411 w 217"/>
                  <a:gd name="T65" fmla="*/ 6017 h 210"/>
                  <a:gd name="T66" fmla="*/ 28213 w 217"/>
                  <a:gd name="T67" fmla="*/ 6111 h 210"/>
                  <a:gd name="T68" fmla="*/ 25959 w 217"/>
                  <a:gd name="T69" fmla="*/ 6618 h 210"/>
                  <a:gd name="T70" fmla="*/ 24059 w 217"/>
                  <a:gd name="T71" fmla="*/ 7168 h 210"/>
                  <a:gd name="T72" fmla="*/ 22121 w 217"/>
                  <a:gd name="T73" fmla="*/ 8133 h 210"/>
                  <a:gd name="T74" fmla="*/ 19842 w 217"/>
                  <a:gd name="T75" fmla="*/ 8817 h 210"/>
                  <a:gd name="T76" fmla="*/ 17997 w 217"/>
                  <a:gd name="T77" fmla="*/ 9970 h 210"/>
                  <a:gd name="T78" fmla="*/ 16106 w 217"/>
                  <a:gd name="T79" fmla="*/ 11198 h 210"/>
                  <a:gd name="T80" fmla="*/ 12660 w 217"/>
                  <a:gd name="T81" fmla="*/ 14922 h 210"/>
                  <a:gd name="T82" fmla="*/ 10303 w 217"/>
                  <a:gd name="T83" fmla="*/ 19515 h 210"/>
                  <a:gd name="T84" fmla="*/ 8921 w 217"/>
                  <a:gd name="T85" fmla="*/ 25224 h 210"/>
                  <a:gd name="T86" fmla="*/ 8426 w 217"/>
                  <a:gd name="T87" fmla="*/ 30840 h 210"/>
                  <a:gd name="T88" fmla="*/ 8426 w 217"/>
                  <a:gd name="T89" fmla="*/ 37080 h 210"/>
                  <a:gd name="T90" fmla="*/ 9244 w 217"/>
                  <a:gd name="T91" fmla="*/ 42473 h 210"/>
                  <a:gd name="T92" fmla="*/ 9951 w 217"/>
                  <a:gd name="T93" fmla="*/ 47427 h 210"/>
                  <a:gd name="T94" fmla="*/ 11166 w 217"/>
                  <a:gd name="T95" fmla="*/ 5133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87" name="Freeform 11">
                <a:extLst>
                  <a:ext uri="{FF2B5EF4-FFF2-40B4-BE49-F238E27FC236}">
                    <a16:creationId xmlns:a16="http://schemas.microsoft.com/office/drawing/2014/main" xmlns="" id="{FDEE17E7-63EF-F590-DE13-2732510626A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5755 w 182"/>
                  <a:gd name="T1" fmla="*/ 0 h 213"/>
                  <a:gd name="T2" fmla="*/ 26440 w 182"/>
                  <a:gd name="T3" fmla="*/ 510 h 213"/>
                  <a:gd name="T4" fmla="*/ 27920 w 182"/>
                  <a:gd name="T5" fmla="*/ 2068 h 213"/>
                  <a:gd name="T6" fmla="*/ 30026 w 182"/>
                  <a:gd name="T7" fmla="*/ 4647 h 213"/>
                  <a:gd name="T8" fmla="*/ 32435 w 182"/>
                  <a:gd name="T9" fmla="*/ 8407 h 213"/>
                  <a:gd name="T10" fmla="*/ 34274 w 182"/>
                  <a:gd name="T11" fmla="*/ 13075 h 213"/>
                  <a:gd name="T12" fmla="*/ 35497 w 182"/>
                  <a:gd name="T13" fmla="*/ 19268 h 213"/>
                  <a:gd name="T14" fmla="*/ 35497 w 182"/>
                  <a:gd name="T15" fmla="*/ 26582 h 213"/>
                  <a:gd name="T16" fmla="*/ 34011 w 182"/>
                  <a:gd name="T17" fmla="*/ 35212 h 213"/>
                  <a:gd name="T18" fmla="*/ 33180 w 182"/>
                  <a:gd name="T19" fmla="*/ 37616 h 213"/>
                  <a:gd name="T20" fmla="*/ 32150 w 182"/>
                  <a:gd name="T21" fmla="*/ 39602 h 213"/>
                  <a:gd name="T22" fmla="*/ 31041 w 182"/>
                  <a:gd name="T23" fmla="*/ 41771 h 213"/>
                  <a:gd name="T24" fmla="*/ 29546 w 182"/>
                  <a:gd name="T25" fmla="*/ 43678 h 213"/>
                  <a:gd name="T26" fmla="*/ 27553 w 182"/>
                  <a:gd name="T27" fmla="*/ 45502 h 213"/>
                  <a:gd name="T28" fmla="*/ 25919 w 182"/>
                  <a:gd name="T29" fmla="*/ 46877 h 213"/>
                  <a:gd name="T30" fmla="*/ 24162 w 182"/>
                  <a:gd name="T31" fmla="*/ 48211 h 213"/>
                  <a:gd name="T32" fmla="*/ 21663 w 182"/>
                  <a:gd name="T33" fmla="*/ 49281 h 213"/>
                  <a:gd name="T34" fmla="*/ 19395 w 182"/>
                  <a:gd name="T35" fmla="*/ 49811 h 213"/>
                  <a:gd name="T36" fmla="*/ 17129 w 182"/>
                  <a:gd name="T37" fmla="*/ 50444 h 213"/>
                  <a:gd name="T38" fmla="*/ 14489 w 182"/>
                  <a:gd name="T39" fmla="*/ 50917 h 213"/>
                  <a:gd name="T40" fmla="*/ 11659 w 182"/>
                  <a:gd name="T41" fmla="*/ 50917 h 213"/>
                  <a:gd name="T42" fmla="*/ 8633 w 182"/>
                  <a:gd name="T43" fmla="*/ 50444 h 213"/>
                  <a:gd name="T44" fmla="*/ 5918 w 182"/>
                  <a:gd name="T45" fmla="*/ 49811 h 213"/>
                  <a:gd name="T46" fmla="*/ 2771 w 182"/>
                  <a:gd name="T47" fmla="*/ 48720 h 213"/>
                  <a:gd name="T48" fmla="*/ 0 w 182"/>
                  <a:gd name="T49" fmla="*/ 47426 h 213"/>
                  <a:gd name="T50" fmla="*/ 2646 w 182"/>
                  <a:gd name="T51" fmla="*/ 49281 h 213"/>
                  <a:gd name="T52" fmla="*/ 5246 w 182"/>
                  <a:gd name="T53" fmla="*/ 50444 h 213"/>
                  <a:gd name="T54" fmla="*/ 7893 w 182"/>
                  <a:gd name="T55" fmla="*/ 51696 h 213"/>
                  <a:gd name="T56" fmla="*/ 10111 w 182"/>
                  <a:gd name="T57" fmla="*/ 52600 h 213"/>
                  <a:gd name="T58" fmla="*/ 12428 w 182"/>
                  <a:gd name="T59" fmla="*/ 53352 h 213"/>
                  <a:gd name="T60" fmla="*/ 14979 w 182"/>
                  <a:gd name="T61" fmla="*/ 53651 h 213"/>
                  <a:gd name="T62" fmla="*/ 17157 w 182"/>
                  <a:gd name="T63" fmla="*/ 53745 h 213"/>
                  <a:gd name="T64" fmla="*/ 19499 w 182"/>
                  <a:gd name="T65" fmla="*/ 53745 h 213"/>
                  <a:gd name="T66" fmla="*/ 21563 w 182"/>
                  <a:gd name="T67" fmla="*/ 53651 h 213"/>
                  <a:gd name="T68" fmla="*/ 23626 w 182"/>
                  <a:gd name="T69" fmla="*/ 53150 h 213"/>
                  <a:gd name="T70" fmla="*/ 25415 w 182"/>
                  <a:gd name="T71" fmla="*/ 52600 h 213"/>
                  <a:gd name="T72" fmla="*/ 27316 w 182"/>
                  <a:gd name="T73" fmla="*/ 52069 h 213"/>
                  <a:gd name="T74" fmla="*/ 29040 w 182"/>
                  <a:gd name="T75" fmla="*/ 51424 h 213"/>
                  <a:gd name="T76" fmla="*/ 30670 w 182"/>
                  <a:gd name="T77" fmla="*/ 50275 h 213"/>
                  <a:gd name="T78" fmla="*/ 32150 w 182"/>
                  <a:gd name="T79" fmla="*/ 49281 h 213"/>
                  <a:gd name="T80" fmla="*/ 33514 w 182"/>
                  <a:gd name="T81" fmla="*/ 48211 h 213"/>
                  <a:gd name="T82" fmla="*/ 37312 w 182"/>
                  <a:gd name="T83" fmla="*/ 44434 h 213"/>
                  <a:gd name="T84" fmla="*/ 39932 w 182"/>
                  <a:gd name="T85" fmla="*/ 40701 h 213"/>
                  <a:gd name="T86" fmla="*/ 41482 w 182"/>
                  <a:gd name="T87" fmla="*/ 36376 h 213"/>
                  <a:gd name="T88" fmla="*/ 42332 w 182"/>
                  <a:gd name="T89" fmla="*/ 32418 h 213"/>
                  <a:gd name="T90" fmla="*/ 42843 w 182"/>
                  <a:gd name="T91" fmla="*/ 28147 h 213"/>
                  <a:gd name="T92" fmla="*/ 42843 w 182"/>
                  <a:gd name="T93" fmla="*/ 23924 h 213"/>
                  <a:gd name="T94" fmla="*/ 43049 w 182"/>
                  <a:gd name="T95" fmla="*/ 19977 h 213"/>
                  <a:gd name="T96" fmla="*/ 40777 w 182"/>
                  <a:gd name="T97" fmla="*/ 11655 h 213"/>
                  <a:gd name="T98" fmla="*/ 36923 w 182"/>
                  <a:gd name="T99" fmla="*/ 5188 h 213"/>
                  <a:gd name="T100" fmla="*/ 35556 w 182"/>
                  <a:gd name="T101" fmla="*/ 4647 h 213"/>
                  <a:gd name="T102" fmla="*/ 34783 w 182"/>
                  <a:gd name="T103" fmla="*/ 3855 h 213"/>
                  <a:gd name="T104" fmla="*/ 33514 w 182"/>
                  <a:gd name="T105" fmla="*/ 3222 h 213"/>
                  <a:gd name="T106" fmla="*/ 32633 w 182"/>
                  <a:gd name="T107" fmla="*/ 2781 h 213"/>
                  <a:gd name="T108" fmla="*/ 31185 w 182"/>
                  <a:gd name="T109" fmla="*/ 2228 h 213"/>
                  <a:gd name="T110" fmla="*/ 29761 w 182"/>
                  <a:gd name="T111" fmla="*/ 1541 h 213"/>
                  <a:gd name="T112" fmla="*/ 28070 w 182"/>
                  <a:gd name="T113" fmla="*/ 737 h 213"/>
                  <a:gd name="T114" fmla="*/ 2575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88" name="Freeform 12">
                <a:extLst>
                  <a:ext uri="{FF2B5EF4-FFF2-40B4-BE49-F238E27FC236}">
                    <a16:creationId xmlns:a16="http://schemas.microsoft.com/office/drawing/2014/main" xmlns="" id="{228EBCF0-CB69-650C-E1F3-1C948DEC63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89" name="Freeform 13">
                <a:extLst>
                  <a:ext uri="{FF2B5EF4-FFF2-40B4-BE49-F238E27FC236}">
                    <a16:creationId xmlns:a16="http://schemas.microsoft.com/office/drawing/2014/main" xmlns="" id="{8E1B2BC8-3703-52C4-420D-1808F129D75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90" name="Freeform 14">
                <a:extLst>
                  <a:ext uri="{FF2B5EF4-FFF2-40B4-BE49-F238E27FC236}">
                    <a16:creationId xmlns:a16="http://schemas.microsoft.com/office/drawing/2014/main" xmlns="" id="{06B71C65-9CAA-BC8F-C3CD-CE2F2EEF6B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grpSp>
            <p:nvGrpSpPr>
              <p:cNvPr id="2091" name="Group 15">
                <a:extLst>
                  <a:ext uri="{FF2B5EF4-FFF2-40B4-BE49-F238E27FC236}">
                    <a16:creationId xmlns:a16="http://schemas.microsoft.com/office/drawing/2014/main" xmlns="" id="{860C4BC1-EF65-8E84-C8BA-AA5C8776F22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092" name="Freeform 16">
                  <a:extLst>
                    <a:ext uri="{FF2B5EF4-FFF2-40B4-BE49-F238E27FC236}">
                      <a16:creationId xmlns:a16="http://schemas.microsoft.com/office/drawing/2014/main" xmlns="" id="{A1B87BFE-0057-1A01-F8A1-803B4CA207D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2 h 564"/>
                    <a:gd name="T26" fmla="*/ 1 w 207"/>
                    <a:gd name="T27" fmla="*/ 2 h 564"/>
                    <a:gd name="T28" fmla="*/ 1 w 207"/>
                    <a:gd name="T29" fmla="*/ 2 h 564"/>
                    <a:gd name="T30" fmla="*/ 1 w 207"/>
                    <a:gd name="T31" fmla="*/ 2 h 564"/>
                    <a:gd name="T32" fmla="*/ 1 w 207"/>
                    <a:gd name="T33" fmla="*/ 2 h 564"/>
                    <a:gd name="T34" fmla="*/ 1 w 207"/>
                    <a:gd name="T35" fmla="*/ 2 h 564"/>
                    <a:gd name="T36" fmla="*/ 1 w 207"/>
                    <a:gd name="T37" fmla="*/ 2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  <p:sp>
              <p:nvSpPr>
                <p:cNvPr id="2093" name="Freeform 17">
                  <a:extLst>
                    <a:ext uri="{FF2B5EF4-FFF2-40B4-BE49-F238E27FC236}">
                      <a16:creationId xmlns:a16="http://schemas.microsoft.com/office/drawing/2014/main" xmlns="" id="{A05C153F-D32E-B520-4FF8-1093ABF1E5F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  <p:sp>
              <p:nvSpPr>
                <p:cNvPr id="2094" name="Freeform 18">
                  <a:extLst>
                    <a:ext uri="{FF2B5EF4-FFF2-40B4-BE49-F238E27FC236}">
                      <a16:creationId xmlns:a16="http://schemas.microsoft.com/office/drawing/2014/main" xmlns="" id="{BAF96E1C-1DF2-14F8-C78A-EBD503FA83E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</p:grpSp>
        </p:grpSp>
        <p:grpSp>
          <p:nvGrpSpPr>
            <p:cNvPr id="2060" name="Group 19">
              <a:extLst>
                <a:ext uri="{FF2B5EF4-FFF2-40B4-BE49-F238E27FC236}">
                  <a16:creationId xmlns:a16="http://schemas.microsoft.com/office/drawing/2014/main" xmlns="" id="{11CD1254-AC14-C2B4-9557-6218C96EC786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083" name="Freeform 20">
                <a:extLst>
                  <a:ext uri="{FF2B5EF4-FFF2-40B4-BE49-F238E27FC236}">
                    <a16:creationId xmlns:a16="http://schemas.microsoft.com/office/drawing/2014/main" xmlns="" id="{ABEEB8BA-4F40-FF14-C4E5-7AAC94240C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84" name="Freeform 21">
                <a:extLst>
                  <a:ext uri="{FF2B5EF4-FFF2-40B4-BE49-F238E27FC236}">
                    <a16:creationId xmlns:a16="http://schemas.microsoft.com/office/drawing/2014/main" xmlns="" id="{BE668AF6-FD18-2FCE-0FCC-57850330453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85" name="Freeform 22">
                <a:extLst>
                  <a:ext uri="{FF2B5EF4-FFF2-40B4-BE49-F238E27FC236}">
                    <a16:creationId xmlns:a16="http://schemas.microsoft.com/office/drawing/2014/main" xmlns="" id="{712CC6FE-4808-DB04-D75B-AC3D7B21441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2061" name="Group 23">
              <a:extLst>
                <a:ext uri="{FF2B5EF4-FFF2-40B4-BE49-F238E27FC236}">
                  <a16:creationId xmlns:a16="http://schemas.microsoft.com/office/drawing/2014/main" xmlns="" id="{2509A257-15C5-3625-E311-D0EC99CBD172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080" name="Freeform 24">
                <a:extLst>
                  <a:ext uri="{FF2B5EF4-FFF2-40B4-BE49-F238E27FC236}">
                    <a16:creationId xmlns:a16="http://schemas.microsoft.com/office/drawing/2014/main" xmlns="" id="{AC0F2F83-4802-E6E1-40E2-CBA9CECF7CB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81" name="Freeform 25">
                <a:extLst>
                  <a:ext uri="{FF2B5EF4-FFF2-40B4-BE49-F238E27FC236}">
                    <a16:creationId xmlns:a16="http://schemas.microsoft.com/office/drawing/2014/main" xmlns="" id="{E7678CC8-4E5C-4308-3362-2647BADC8D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82" name="Freeform 26">
                <a:extLst>
                  <a:ext uri="{FF2B5EF4-FFF2-40B4-BE49-F238E27FC236}">
                    <a16:creationId xmlns:a16="http://schemas.microsoft.com/office/drawing/2014/main" xmlns="" id="{56C2A7AA-909A-EABE-1A3C-DD50056694B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2062" name="Group 27">
              <a:extLst>
                <a:ext uri="{FF2B5EF4-FFF2-40B4-BE49-F238E27FC236}">
                  <a16:creationId xmlns:a16="http://schemas.microsoft.com/office/drawing/2014/main" xmlns="" id="{DDF0B24A-FEFC-7622-AF63-9E180F169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077" name="Freeform 28">
                <a:extLst>
                  <a:ext uri="{FF2B5EF4-FFF2-40B4-BE49-F238E27FC236}">
                    <a16:creationId xmlns:a16="http://schemas.microsoft.com/office/drawing/2014/main" xmlns="" id="{87B94DCD-7A8F-9F0C-8875-F631C4B67FC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78" name="Freeform 29">
                <a:extLst>
                  <a:ext uri="{FF2B5EF4-FFF2-40B4-BE49-F238E27FC236}">
                    <a16:creationId xmlns:a16="http://schemas.microsoft.com/office/drawing/2014/main" xmlns="" id="{302498D8-0EF9-F5F6-23C0-07CB826448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2079" name="Freeform 30">
                <a:extLst>
                  <a:ext uri="{FF2B5EF4-FFF2-40B4-BE49-F238E27FC236}">
                    <a16:creationId xmlns:a16="http://schemas.microsoft.com/office/drawing/2014/main" xmlns="" id="{89D9C1BC-9782-B1E7-2231-46F5EFD8E47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2063" name="Freeform 31">
              <a:extLst>
                <a:ext uri="{FF2B5EF4-FFF2-40B4-BE49-F238E27FC236}">
                  <a16:creationId xmlns:a16="http://schemas.microsoft.com/office/drawing/2014/main" xmlns="" id="{F0DD54E2-1761-C89E-03B9-EE24A570B6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64" name="Freeform 32">
              <a:extLst>
                <a:ext uri="{FF2B5EF4-FFF2-40B4-BE49-F238E27FC236}">
                  <a16:creationId xmlns:a16="http://schemas.microsoft.com/office/drawing/2014/main" xmlns="" id="{F27F234E-B172-18F6-5F65-7FE6D4D9AF73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5 w 109"/>
                <a:gd name="T3" fmla="*/ 1 h 156"/>
                <a:gd name="T4" fmla="*/ 326 w 109"/>
                <a:gd name="T5" fmla="*/ 5 h 156"/>
                <a:gd name="T6" fmla="*/ 649 w 109"/>
                <a:gd name="T7" fmla="*/ 32 h 156"/>
                <a:gd name="T8" fmla="*/ 1028 w 109"/>
                <a:gd name="T9" fmla="*/ 67 h 156"/>
                <a:gd name="T10" fmla="*/ 1374 w 109"/>
                <a:gd name="T11" fmla="*/ 123 h 156"/>
                <a:gd name="T12" fmla="*/ 1691 w 109"/>
                <a:gd name="T13" fmla="*/ 198 h 156"/>
                <a:gd name="T14" fmla="*/ 1888 w 109"/>
                <a:gd name="T15" fmla="*/ 299 h 156"/>
                <a:gd name="T16" fmla="*/ 1934 w 109"/>
                <a:gd name="T17" fmla="*/ 439 h 156"/>
                <a:gd name="T18" fmla="*/ 1842 w 109"/>
                <a:gd name="T19" fmla="*/ 439 h 156"/>
                <a:gd name="T20" fmla="*/ 1751 w 109"/>
                <a:gd name="T21" fmla="*/ 439 h 156"/>
                <a:gd name="T22" fmla="*/ 1645 w 109"/>
                <a:gd name="T23" fmla="*/ 439 h 156"/>
                <a:gd name="T24" fmla="*/ 1521 w 109"/>
                <a:gd name="T25" fmla="*/ 425 h 156"/>
                <a:gd name="T26" fmla="*/ 1433 w 109"/>
                <a:gd name="T27" fmla="*/ 424 h 156"/>
                <a:gd name="T28" fmla="*/ 1319 w 109"/>
                <a:gd name="T29" fmla="*/ 418 h 156"/>
                <a:gd name="T30" fmla="*/ 1163 w 109"/>
                <a:gd name="T31" fmla="*/ 403 h 156"/>
                <a:gd name="T32" fmla="*/ 1028 w 109"/>
                <a:gd name="T33" fmla="*/ 388 h 156"/>
                <a:gd name="T34" fmla="*/ 937 w 109"/>
                <a:gd name="T35" fmla="*/ 351 h 156"/>
                <a:gd name="T36" fmla="*/ 937 w 109"/>
                <a:gd name="T37" fmla="*/ 312 h 156"/>
                <a:gd name="T38" fmla="*/ 986 w 109"/>
                <a:gd name="T39" fmla="*/ 267 h 156"/>
                <a:gd name="T40" fmla="*/ 1034 w 109"/>
                <a:gd name="T41" fmla="*/ 222 h 156"/>
                <a:gd name="T42" fmla="*/ 986 w 109"/>
                <a:gd name="T43" fmla="*/ 173 h 156"/>
                <a:gd name="T44" fmla="*/ 849 w 109"/>
                <a:gd name="T45" fmla="*/ 119 h 156"/>
                <a:gd name="T46" fmla="*/ 555 w 109"/>
                <a:gd name="T47" fmla="*/ 6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65" name="Freeform 33">
              <a:extLst>
                <a:ext uri="{FF2B5EF4-FFF2-40B4-BE49-F238E27FC236}">
                  <a16:creationId xmlns:a16="http://schemas.microsoft.com/office/drawing/2014/main" xmlns="" id="{69F0A489-0274-51A9-EF41-EB0ADE69A311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9 w 54"/>
                <a:gd name="T5" fmla="*/ 3 h 40"/>
                <a:gd name="T6" fmla="*/ 264 w 54"/>
                <a:gd name="T7" fmla="*/ 26 h 40"/>
                <a:gd name="T8" fmla="*/ 441 w 54"/>
                <a:gd name="T9" fmla="*/ 34 h 40"/>
                <a:gd name="T10" fmla="*/ 590 w 54"/>
                <a:gd name="T11" fmla="*/ 43 h 40"/>
                <a:gd name="T12" fmla="*/ 747 w 54"/>
                <a:gd name="T13" fmla="*/ 49 h 40"/>
                <a:gd name="T14" fmla="*/ 913 w 54"/>
                <a:gd name="T15" fmla="*/ 53 h 40"/>
                <a:gd name="T16" fmla="*/ 1101 w 54"/>
                <a:gd name="T17" fmla="*/ 46 h 40"/>
                <a:gd name="T18" fmla="*/ 1077 w 54"/>
                <a:gd name="T19" fmla="*/ 73 h 40"/>
                <a:gd name="T20" fmla="*/ 1016 w 54"/>
                <a:gd name="T21" fmla="*/ 97 h 40"/>
                <a:gd name="T22" fmla="*/ 901 w 54"/>
                <a:gd name="T23" fmla="*/ 112 h 40"/>
                <a:gd name="T24" fmla="*/ 739 w 54"/>
                <a:gd name="T25" fmla="*/ 118 h 40"/>
                <a:gd name="T26" fmla="*/ 566 w 54"/>
                <a:gd name="T27" fmla="*/ 117 h 40"/>
                <a:gd name="T28" fmla="*/ 379 w 54"/>
                <a:gd name="T29" fmla="*/ 95 h 40"/>
                <a:gd name="T30" fmla="*/ 199 w 54"/>
                <a:gd name="T31" fmla="*/ 6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66" name="Freeform 34">
              <a:extLst>
                <a:ext uri="{FF2B5EF4-FFF2-40B4-BE49-F238E27FC236}">
                  <a16:creationId xmlns:a16="http://schemas.microsoft.com/office/drawing/2014/main" xmlns="" id="{DFDB9945-D003-8459-B576-35BA53CFD25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67" name="Freeform 35">
              <a:extLst>
                <a:ext uri="{FF2B5EF4-FFF2-40B4-BE49-F238E27FC236}">
                  <a16:creationId xmlns:a16="http://schemas.microsoft.com/office/drawing/2014/main" xmlns="" id="{7CE85FC5-25EC-6BA3-DE3E-F85EE8B9862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68" name="Freeform 36">
              <a:extLst>
                <a:ext uri="{FF2B5EF4-FFF2-40B4-BE49-F238E27FC236}">
                  <a16:creationId xmlns:a16="http://schemas.microsoft.com/office/drawing/2014/main" xmlns="" id="{3F1B19F6-70B2-D95F-CA3C-FB0DD809D2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69" name="Freeform 37">
              <a:extLst>
                <a:ext uri="{FF2B5EF4-FFF2-40B4-BE49-F238E27FC236}">
                  <a16:creationId xmlns:a16="http://schemas.microsoft.com/office/drawing/2014/main" xmlns="" id="{97648B50-2D61-172E-E9D0-9C7C4054732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70" name="Freeform 38">
              <a:extLst>
                <a:ext uri="{FF2B5EF4-FFF2-40B4-BE49-F238E27FC236}">
                  <a16:creationId xmlns:a16="http://schemas.microsoft.com/office/drawing/2014/main" xmlns="" id="{0FD893B6-5D16-43D2-A33C-9DADA55A900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0 h 237"/>
                <a:gd name="T4" fmla="*/ 216 w 257"/>
                <a:gd name="T5" fmla="*/ 82 h 237"/>
                <a:gd name="T6" fmla="*/ 494 w 257"/>
                <a:gd name="T7" fmla="*/ 125 h 237"/>
                <a:gd name="T8" fmla="*/ 885 w 257"/>
                <a:gd name="T9" fmla="*/ 161 h 237"/>
                <a:gd name="T10" fmla="*/ 1431 w 257"/>
                <a:gd name="T11" fmla="*/ 195 h 237"/>
                <a:gd name="T12" fmla="*/ 2123 w 257"/>
                <a:gd name="T13" fmla="*/ 232 h 237"/>
                <a:gd name="T14" fmla="*/ 3008 w 257"/>
                <a:gd name="T15" fmla="*/ 265 h 237"/>
                <a:gd name="T16" fmla="*/ 4026 w 257"/>
                <a:gd name="T17" fmla="*/ 293 h 237"/>
                <a:gd name="T18" fmla="*/ 5335 w 257"/>
                <a:gd name="T19" fmla="*/ 319 h 237"/>
                <a:gd name="T20" fmla="*/ 6816 w 257"/>
                <a:gd name="T21" fmla="*/ 341 h 237"/>
                <a:gd name="T22" fmla="*/ 8394 w 257"/>
                <a:gd name="T23" fmla="*/ 360 h 237"/>
                <a:gd name="T24" fmla="*/ 10348 w 257"/>
                <a:gd name="T25" fmla="*/ 375 h 237"/>
                <a:gd name="T26" fmla="*/ 12480 w 257"/>
                <a:gd name="T27" fmla="*/ 385 h 237"/>
                <a:gd name="T28" fmla="*/ 14918 w 257"/>
                <a:gd name="T29" fmla="*/ 390 h 237"/>
                <a:gd name="T30" fmla="*/ 17436 w 257"/>
                <a:gd name="T31" fmla="*/ 388 h 237"/>
                <a:gd name="T32" fmla="*/ 20383 w 257"/>
                <a:gd name="T33" fmla="*/ 382 h 237"/>
                <a:gd name="T34" fmla="*/ 17800 w 257"/>
                <a:gd name="T35" fmla="*/ 373 h 237"/>
                <a:gd name="T36" fmla="*/ 15444 w 257"/>
                <a:gd name="T37" fmla="*/ 361 h 237"/>
                <a:gd name="T38" fmla="*/ 13487 w 257"/>
                <a:gd name="T39" fmla="*/ 348 h 237"/>
                <a:gd name="T40" fmla="*/ 11739 w 257"/>
                <a:gd name="T41" fmla="*/ 336 h 237"/>
                <a:gd name="T42" fmla="*/ 10145 w 257"/>
                <a:gd name="T43" fmla="*/ 318 h 237"/>
                <a:gd name="T44" fmla="*/ 8888 w 257"/>
                <a:gd name="T45" fmla="*/ 299 h 237"/>
                <a:gd name="T46" fmla="*/ 7729 w 257"/>
                <a:gd name="T47" fmla="*/ 279 h 237"/>
                <a:gd name="T48" fmla="*/ 6640 w 257"/>
                <a:gd name="T49" fmla="*/ 255 h 237"/>
                <a:gd name="T50" fmla="*/ 5662 w 257"/>
                <a:gd name="T51" fmla="*/ 232 h 237"/>
                <a:gd name="T52" fmla="*/ 4864 w 257"/>
                <a:gd name="T53" fmla="*/ 204 h 237"/>
                <a:gd name="T54" fmla="*/ 4180 w 257"/>
                <a:gd name="T55" fmla="*/ 177 h 237"/>
                <a:gd name="T56" fmla="*/ 3431 w 257"/>
                <a:gd name="T57" fmla="*/ 144 h 237"/>
                <a:gd name="T58" fmla="*/ 2615 w 257"/>
                <a:gd name="T59" fmla="*/ 113 h 237"/>
                <a:gd name="T60" fmla="*/ 1836 w 257"/>
                <a:gd name="T61" fmla="*/ 78 h 237"/>
                <a:gd name="T62" fmla="*/ 928 w 257"/>
                <a:gd name="T63" fmla="*/ 3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71" name="Freeform 39">
              <a:extLst>
                <a:ext uri="{FF2B5EF4-FFF2-40B4-BE49-F238E27FC236}">
                  <a16:creationId xmlns:a16="http://schemas.microsoft.com/office/drawing/2014/main" xmlns="" id="{5BD4AEFE-FD5C-F75C-B0C7-E58C6558401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6737 w 124"/>
                <a:gd name="T1" fmla="*/ 0 h 110"/>
                <a:gd name="T2" fmla="*/ 10770 w 124"/>
                <a:gd name="T3" fmla="*/ 210 h 110"/>
                <a:gd name="T4" fmla="*/ 10466 w 124"/>
                <a:gd name="T5" fmla="*/ 209 h 110"/>
                <a:gd name="T6" fmla="*/ 9298 w 124"/>
                <a:gd name="T7" fmla="*/ 205 h 110"/>
                <a:gd name="T8" fmla="*/ 7771 w 124"/>
                <a:gd name="T9" fmla="*/ 199 h 110"/>
                <a:gd name="T10" fmla="*/ 5938 w 124"/>
                <a:gd name="T11" fmla="*/ 193 h 110"/>
                <a:gd name="T12" fmla="*/ 3908 w 124"/>
                <a:gd name="T13" fmla="*/ 190 h 110"/>
                <a:gd name="T14" fmla="*/ 2219 w 124"/>
                <a:gd name="T15" fmla="*/ 191 h 110"/>
                <a:gd name="T16" fmla="*/ 789 w 124"/>
                <a:gd name="T17" fmla="*/ 200 h 110"/>
                <a:gd name="T18" fmla="*/ 0 w 124"/>
                <a:gd name="T19" fmla="*/ 214 h 110"/>
                <a:gd name="T20" fmla="*/ 323 w 124"/>
                <a:gd name="T21" fmla="*/ 191 h 110"/>
                <a:gd name="T22" fmla="*/ 710 w 124"/>
                <a:gd name="T23" fmla="*/ 174 h 110"/>
                <a:gd name="T24" fmla="*/ 1432 w 124"/>
                <a:gd name="T25" fmla="*/ 160 h 110"/>
                <a:gd name="T26" fmla="*/ 2219 w 124"/>
                <a:gd name="T27" fmla="*/ 148 h 110"/>
                <a:gd name="T28" fmla="*/ 3147 w 124"/>
                <a:gd name="T29" fmla="*/ 140 h 110"/>
                <a:gd name="T30" fmla="*/ 4063 w 124"/>
                <a:gd name="T31" fmla="*/ 139 h 110"/>
                <a:gd name="T32" fmla="*/ 5095 w 124"/>
                <a:gd name="T33" fmla="*/ 139 h 110"/>
                <a:gd name="T34" fmla="*/ 6263 w 124"/>
                <a:gd name="T35" fmla="*/ 145 h 110"/>
                <a:gd name="T36" fmla="*/ 6346 w 124"/>
                <a:gd name="T37" fmla="*/ 139 h 110"/>
                <a:gd name="T38" fmla="*/ 6093 w 124"/>
                <a:gd name="T39" fmla="*/ 111 h 110"/>
                <a:gd name="T40" fmla="*/ 5813 w 124"/>
                <a:gd name="T41" fmla="*/ 74 h 110"/>
                <a:gd name="T42" fmla="*/ 5708 w 124"/>
                <a:gd name="T43" fmla="*/ 58 h 110"/>
                <a:gd name="T44" fmla="*/ 5472 w 124"/>
                <a:gd name="T45" fmla="*/ 58 h 110"/>
                <a:gd name="T46" fmla="*/ 5263 w 124"/>
                <a:gd name="T47" fmla="*/ 55 h 110"/>
                <a:gd name="T48" fmla="*/ 5095 w 124"/>
                <a:gd name="T49" fmla="*/ 49 h 110"/>
                <a:gd name="T50" fmla="*/ 5002 w 124"/>
                <a:gd name="T51" fmla="*/ 43 h 110"/>
                <a:gd name="T52" fmla="*/ 5002 w 124"/>
                <a:gd name="T53" fmla="*/ 35 h 110"/>
                <a:gd name="T54" fmla="*/ 5095 w 124"/>
                <a:gd name="T55" fmla="*/ 29 h 110"/>
                <a:gd name="T56" fmla="*/ 5770 w 124"/>
                <a:gd name="T57" fmla="*/ 8 h 110"/>
                <a:gd name="T58" fmla="*/ 673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72" name="Freeform 40">
              <a:extLst>
                <a:ext uri="{FF2B5EF4-FFF2-40B4-BE49-F238E27FC236}">
                  <a16:creationId xmlns:a16="http://schemas.microsoft.com/office/drawing/2014/main" xmlns="" id="{4BC53DD3-4F25-2C70-607F-1CEC8036FA6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437 w 109"/>
                <a:gd name="T3" fmla="*/ 1 h 156"/>
                <a:gd name="T4" fmla="*/ 1556 w 109"/>
                <a:gd name="T5" fmla="*/ 5 h 156"/>
                <a:gd name="T6" fmla="*/ 3256 w 109"/>
                <a:gd name="T7" fmla="*/ 12 h 156"/>
                <a:gd name="T8" fmla="*/ 5145 w 109"/>
                <a:gd name="T9" fmla="*/ 39 h 156"/>
                <a:gd name="T10" fmla="*/ 6939 w 109"/>
                <a:gd name="T11" fmla="*/ 59 h 156"/>
                <a:gd name="T12" fmla="*/ 8513 w 109"/>
                <a:gd name="T13" fmla="*/ 102 h 156"/>
                <a:gd name="T14" fmla="*/ 9473 w 109"/>
                <a:gd name="T15" fmla="*/ 158 h 156"/>
                <a:gd name="T16" fmla="*/ 9662 w 109"/>
                <a:gd name="T17" fmla="*/ 228 h 156"/>
                <a:gd name="T18" fmla="*/ 9358 w 109"/>
                <a:gd name="T19" fmla="*/ 228 h 156"/>
                <a:gd name="T20" fmla="*/ 8843 w 109"/>
                <a:gd name="T21" fmla="*/ 228 h 156"/>
                <a:gd name="T22" fmla="*/ 8244 w 109"/>
                <a:gd name="T23" fmla="*/ 228 h 156"/>
                <a:gd name="T24" fmla="*/ 7702 w 109"/>
                <a:gd name="T25" fmla="*/ 224 h 156"/>
                <a:gd name="T26" fmla="*/ 7164 w 109"/>
                <a:gd name="T27" fmla="*/ 223 h 156"/>
                <a:gd name="T28" fmla="*/ 6564 w 109"/>
                <a:gd name="T29" fmla="*/ 218 h 156"/>
                <a:gd name="T30" fmla="*/ 5845 w 109"/>
                <a:gd name="T31" fmla="*/ 212 h 156"/>
                <a:gd name="T32" fmla="*/ 5145 w 109"/>
                <a:gd name="T33" fmla="*/ 204 h 156"/>
                <a:gd name="T34" fmla="*/ 4680 w 109"/>
                <a:gd name="T35" fmla="*/ 183 h 156"/>
                <a:gd name="T36" fmla="*/ 4680 w 109"/>
                <a:gd name="T37" fmla="*/ 162 h 156"/>
                <a:gd name="T38" fmla="*/ 5002 w 109"/>
                <a:gd name="T39" fmla="*/ 141 h 156"/>
                <a:gd name="T40" fmla="*/ 5299 w 109"/>
                <a:gd name="T41" fmla="*/ 116 h 156"/>
                <a:gd name="T42" fmla="*/ 5002 w 109"/>
                <a:gd name="T43" fmla="*/ 92 h 156"/>
                <a:gd name="T44" fmla="*/ 4290 w 109"/>
                <a:gd name="T45" fmla="*/ 58 h 156"/>
                <a:gd name="T46" fmla="*/ 2792 w 109"/>
                <a:gd name="T47" fmla="*/ 3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73" name="Freeform 41">
              <a:extLst>
                <a:ext uri="{FF2B5EF4-FFF2-40B4-BE49-F238E27FC236}">
                  <a16:creationId xmlns:a16="http://schemas.microsoft.com/office/drawing/2014/main" xmlns="" id="{1A1BF917-5BEE-DC0B-3C3E-728D9A5BD6B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779 w 46"/>
                <a:gd name="T1" fmla="*/ 0 h 94"/>
                <a:gd name="T2" fmla="*/ 1762 w 46"/>
                <a:gd name="T3" fmla="*/ 59 h 94"/>
                <a:gd name="T4" fmla="*/ 1307 w 46"/>
                <a:gd name="T5" fmla="*/ 98 h 94"/>
                <a:gd name="T6" fmla="*/ 970 w 46"/>
                <a:gd name="T7" fmla="*/ 128 h 94"/>
                <a:gd name="T8" fmla="*/ 0 w 46"/>
                <a:gd name="T9" fmla="*/ 149 h 94"/>
                <a:gd name="T10" fmla="*/ 1065 w 46"/>
                <a:gd name="T11" fmla="*/ 140 h 94"/>
                <a:gd name="T12" fmla="*/ 2062 w 46"/>
                <a:gd name="T13" fmla="*/ 130 h 94"/>
                <a:gd name="T14" fmla="*/ 2793 w 46"/>
                <a:gd name="T15" fmla="*/ 109 h 94"/>
                <a:gd name="T16" fmla="*/ 3514 w 46"/>
                <a:gd name="T17" fmla="*/ 91 h 94"/>
                <a:gd name="T18" fmla="*/ 4000 w 46"/>
                <a:gd name="T19" fmla="*/ 71 h 94"/>
                <a:gd name="T20" fmla="*/ 4049 w 46"/>
                <a:gd name="T21" fmla="*/ 45 h 94"/>
                <a:gd name="T22" fmla="*/ 3746 w 46"/>
                <a:gd name="T23" fmla="*/ 15 h 94"/>
                <a:gd name="T24" fmla="*/ 277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74" name="Freeform 42">
              <a:extLst>
                <a:ext uri="{FF2B5EF4-FFF2-40B4-BE49-F238E27FC236}">
                  <a16:creationId xmlns:a16="http://schemas.microsoft.com/office/drawing/2014/main" xmlns="" id="{540800A4-F917-6FF0-23C0-1A02EAD89C1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76 w 54"/>
                <a:gd name="T5" fmla="*/ 3 h 40"/>
                <a:gd name="T6" fmla="*/ 965 w 54"/>
                <a:gd name="T7" fmla="*/ 8 h 40"/>
                <a:gd name="T8" fmla="*/ 1552 w 54"/>
                <a:gd name="T9" fmla="*/ 12 h 40"/>
                <a:gd name="T10" fmla="*/ 2188 w 54"/>
                <a:gd name="T11" fmla="*/ 15 h 40"/>
                <a:gd name="T12" fmla="*/ 2871 w 54"/>
                <a:gd name="T13" fmla="*/ 17 h 40"/>
                <a:gd name="T14" fmla="*/ 3412 w 54"/>
                <a:gd name="T15" fmla="*/ 18 h 40"/>
                <a:gd name="T16" fmla="*/ 4047 w 54"/>
                <a:gd name="T17" fmla="*/ 16 h 40"/>
                <a:gd name="T18" fmla="*/ 3995 w 54"/>
                <a:gd name="T19" fmla="*/ 40 h 40"/>
                <a:gd name="T20" fmla="*/ 3771 w 54"/>
                <a:gd name="T21" fmla="*/ 48 h 40"/>
                <a:gd name="T22" fmla="*/ 3321 w 54"/>
                <a:gd name="T23" fmla="*/ 53 h 40"/>
                <a:gd name="T24" fmla="*/ 2759 w 54"/>
                <a:gd name="T25" fmla="*/ 55 h 40"/>
                <a:gd name="T26" fmla="*/ 2069 w 54"/>
                <a:gd name="T27" fmla="*/ 54 h 40"/>
                <a:gd name="T28" fmla="*/ 1401 w 54"/>
                <a:gd name="T29" fmla="*/ 47 h 40"/>
                <a:gd name="T30" fmla="*/ 724 w 54"/>
                <a:gd name="T31" fmla="*/ 3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75" name="Freeform 43">
              <a:extLst>
                <a:ext uri="{FF2B5EF4-FFF2-40B4-BE49-F238E27FC236}">
                  <a16:creationId xmlns:a16="http://schemas.microsoft.com/office/drawing/2014/main" xmlns="" id="{253FB692-5A45-88B3-9CA2-04D4FD2ABDC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2076" name="Freeform 44">
              <a:extLst>
                <a:ext uri="{FF2B5EF4-FFF2-40B4-BE49-F238E27FC236}">
                  <a16:creationId xmlns:a16="http://schemas.microsoft.com/office/drawing/2014/main" xmlns="" id="{72160201-D987-2AE5-D807-A777F00396F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449 w 596"/>
                <a:gd name="T1" fmla="*/ 575 h 666"/>
                <a:gd name="T2" fmla="*/ 537 w 596"/>
                <a:gd name="T3" fmla="*/ 533 h 666"/>
                <a:gd name="T4" fmla="*/ 0 w 596"/>
                <a:gd name="T5" fmla="*/ 450 h 666"/>
                <a:gd name="T6" fmla="*/ 324 w 596"/>
                <a:gd name="T7" fmla="*/ 347 h 666"/>
                <a:gd name="T8" fmla="*/ 2257 w 596"/>
                <a:gd name="T9" fmla="*/ 236 h 666"/>
                <a:gd name="T10" fmla="*/ 6133 w 596"/>
                <a:gd name="T11" fmla="*/ 133 h 666"/>
                <a:gd name="T12" fmla="*/ 12675 w 596"/>
                <a:gd name="T13" fmla="*/ 46 h 666"/>
                <a:gd name="T14" fmla="*/ 21995 w 596"/>
                <a:gd name="T15" fmla="*/ 2 h 666"/>
                <a:gd name="T16" fmla="*/ 33918 w 596"/>
                <a:gd name="T17" fmla="*/ 9 h 666"/>
                <a:gd name="T18" fmla="*/ 43149 w 596"/>
                <a:gd name="T19" fmla="*/ 105 h 666"/>
                <a:gd name="T20" fmla="*/ 49389 w 596"/>
                <a:gd name="T21" fmla="*/ 256 h 666"/>
                <a:gd name="T22" fmla="*/ 52665 w 596"/>
                <a:gd name="T23" fmla="*/ 445 h 666"/>
                <a:gd name="T24" fmla="*/ 53071 w 596"/>
                <a:gd name="T25" fmla="*/ 639 h 666"/>
                <a:gd name="T26" fmla="*/ 50501 w 596"/>
                <a:gd name="T27" fmla="*/ 818 h 666"/>
                <a:gd name="T28" fmla="*/ 45189 w 596"/>
                <a:gd name="T29" fmla="*/ 958 h 666"/>
                <a:gd name="T30" fmla="*/ 37177 w 596"/>
                <a:gd name="T31" fmla="*/ 1034 h 666"/>
                <a:gd name="T32" fmla="*/ 34691 w 596"/>
                <a:gd name="T33" fmla="*/ 1027 h 666"/>
                <a:gd name="T34" fmla="*/ 39341 w 596"/>
                <a:gd name="T35" fmla="*/ 963 h 666"/>
                <a:gd name="T36" fmla="*/ 42957 w 596"/>
                <a:gd name="T37" fmla="*/ 847 h 666"/>
                <a:gd name="T38" fmla="*/ 45445 w 596"/>
                <a:gd name="T39" fmla="*/ 707 h 666"/>
                <a:gd name="T40" fmla="*/ 46328 w 596"/>
                <a:gd name="T41" fmla="*/ 554 h 666"/>
                <a:gd name="T42" fmla="*/ 45794 w 596"/>
                <a:gd name="T43" fmla="*/ 402 h 666"/>
                <a:gd name="T44" fmla="*/ 43206 w 596"/>
                <a:gd name="T45" fmla="*/ 271 h 666"/>
                <a:gd name="T46" fmla="*/ 38597 w 596"/>
                <a:gd name="T47" fmla="*/ 175 h 666"/>
                <a:gd name="T48" fmla="*/ 30422 w 596"/>
                <a:gd name="T49" fmla="*/ 115 h 666"/>
                <a:gd name="T50" fmla="*/ 21941 w 596"/>
                <a:gd name="T51" fmla="*/ 94 h 666"/>
                <a:gd name="T52" fmla="*/ 15527 w 596"/>
                <a:gd name="T53" fmla="*/ 109 h 666"/>
                <a:gd name="T54" fmla="*/ 10805 w 596"/>
                <a:gd name="T55" fmla="*/ 156 h 666"/>
                <a:gd name="T56" fmla="*/ 7476 w 596"/>
                <a:gd name="T57" fmla="*/ 232 h 666"/>
                <a:gd name="T58" fmla="*/ 5088 w 596"/>
                <a:gd name="T59" fmla="*/ 321 h 666"/>
                <a:gd name="T60" fmla="*/ 3557 w 596"/>
                <a:gd name="T61" fmla="*/ 423 h 666"/>
                <a:gd name="T62" fmla="*/ 2498 w 596"/>
                <a:gd name="T63" fmla="*/ 52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</p:grpSp>
      <p:sp>
        <p:nvSpPr>
          <p:cNvPr id="68653" name="Rectangle 45">
            <a:extLst>
              <a:ext uri="{FF2B5EF4-FFF2-40B4-BE49-F238E27FC236}">
                <a16:creationId xmlns:a16="http://schemas.microsoft.com/office/drawing/2014/main" xmlns="" id="{16E27F22-FD61-DDE3-FD6C-373D0FECF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2" name="Rectangle 46">
            <a:extLst>
              <a:ext uri="{FF2B5EF4-FFF2-40B4-BE49-F238E27FC236}">
                <a16:creationId xmlns:a16="http://schemas.microsoft.com/office/drawing/2014/main" xmlns="" id="{866D9E07-48A4-D99D-766C-D9A1F8E81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68655" name="Rectangle 47">
            <a:extLst>
              <a:ext uri="{FF2B5EF4-FFF2-40B4-BE49-F238E27FC236}">
                <a16:creationId xmlns:a16="http://schemas.microsoft.com/office/drawing/2014/main" xmlns="" id="{826295E3-9537-B6A8-7AF4-6B4E71E586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9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6" name="Rectangle 48">
            <a:extLst>
              <a:ext uri="{FF2B5EF4-FFF2-40B4-BE49-F238E27FC236}">
                <a16:creationId xmlns:a16="http://schemas.microsoft.com/office/drawing/2014/main" xmlns="" id="{612A8F08-E314-3A48-820A-E02AC7A369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9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7" name="Rectangle 49">
            <a:extLst>
              <a:ext uri="{FF2B5EF4-FFF2-40B4-BE49-F238E27FC236}">
                <a16:creationId xmlns:a16="http://schemas.microsoft.com/office/drawing/2014/main" xmlns="" id="{B54D1B2D-691B-085B-DA81-9EBFA5C67A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99"/>
                </a:solidFill>
              </a:defRPr>
            </a:lvl1pPr>
          </a:lstStyle>
          <a:p>
            <a:fld id="{EB318846-1503-4ED0-A9EB-C33ECD97F6FE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4794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F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xmlns="" id="{4B1C6C58-C699-0BEF-A402-1D131CDEB58B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3080" name="Freeform 3">
              <a:extLst>
                <a:ext uri="{FF2B5EF4-FFF2-40B4-BE49-F238E27FC236}">
                  <a16:creationId xmlns:a16="http://schemas.microsoft.com/office/drawing/2014/main" xmlns="" id="{8F5B722C-A5BD-410D-40B7-DA6F950EEA5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3081" name="Group 4">
              <a:extLst>
                <a:ext uri="{FF2B5EF4-FFF2-40B4-BE49-F238E27FC236}">
                  <a16:creationId xmlns:a16="http://schemas.microsoft.com/office/drawing/2014/main" xmlns="" id="{879B5044-E815-272B-52A0-856673DD0AEF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119" name="Freeform 5">
                <a:extLst>
                  <a:ext uri="{FF2B5EF4-FFF2-40B4-BE49-F238E27FC236}">
                    <a16:creationId xmlns:a16="http://schemas.microsoft.com/office/drawing/2014/main" xmlns="" id="{E9E9976E-E71D-607F-4B9B-9C509A5E1F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20" name="Freeform 6">
                <a:extLst>
                  <a:ext uri="{FF2B5EF4-FFF2-40B4-BE49-F238E27FC236}">
                    <a16:creationId xmlns:a16="http://schemas.microsoft.com/office/drawing/2014/main" xmlns="" id="{01512223-B6CC-2EA1-E991-02DB9B89931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21" name="Freeform 7">
                <a:extLst>
                  <a:ext uri="{FF2B5EF4-FFF2-40B4-BE49-F238E27FC236}">
                    <a16:creationId xmlns:a16="http://schemas.microsoft.com/office/drawing/2014/main" xmlns="" id="{E999BA38-057C-2DB0-0246-4BAC1E92248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3082" name="Freeform 8">
              <a:extLst>
                <a:ext uri="{FF2B5EF4-FFF2-40B4-BE49-F238E27FC236}">
                  <a16:creationId xmlns:a16="http://schemas.microsoft.com/office/drawing/2014/main" xmlns="" id="{8165F659-5F07-1677-1320-53B2787396F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3083" name="Group 9">
              <a:extLst>
                <a:ext uri="{FF2B5EF4-FFF2-40B4-BE49-F238E27FC236}">
                  <a16:creationId xmlns:a16="http://schemas.microsoft.com/office/drawing/2014/main" xmlns="" id="{0E056B61-D413-C96E-049C-88543F0DC3AC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110" name="Freeform 10">
                <a:extLst>
                  <a:ext uri="{FF2B5EF4-FFF2-40B4-BE49-F238E27FC236}">
                    <a16:creationId xmlns:a16="http://schemas.microsoft.com/office/drawing/2014/main" xmlns="" id="{ACA51286-2D71-B8D2-620D-45BF8296631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1166 w 217"/>
                  <a:gd name="T1" fmla="*/ 51330 h 210"/>
                  <a:gd name="T2" fmla="*/ 8921 w 217"/>
                  <a:gd name="T3" fmla="*/ 48532 h 210"/>
                  <a:gd name="T4" fmla="*/ 6409 w 217"/>
                  <a:gd name="T5" fmla="*/ 44312 h 210"/>
                  <a:gd name="T6" fmla="*/ 3721 w 217"/>
                  <a:gd name="T7" fmla="*/ 38751 h 210"/>
                  <a:gd name="T8" fmla="*/ 1144 w 217"/>
                  <a:gd name="T9" fmla="*/ 32959 h 210"/>
                  <a:gd name="T10" fmla="*/ 0 w 217"/>
                  <a:gd name="T11" fmla="*/ 26670 h 210"/>
                  <a:gd name="T12" fmla="*/ 1 w 217"/>
                  <a:gd name="T13" fmla="*/ 19966 h 210"/>
                  <a:gd name="T14" fmla="*/ 2200 w 217"/>
                  <a:gd name="T15" fmla="*/ 13838 h 210"/>
                  <a:gd name="T16" fmla="*/ 6602 w 217"/>
                  <a:gd name="T17" fmla="*/ 8682 h 210"/>
                  <a:gd name="T18" fmla="*/ 11010 w 217"/>
                  <a:gd name="T19" fmla="*/ 5379 h 210"/>
                  <a:gd name="T20" fmla="*/ 14617 w 217"/>
                  <a:gd name="T21" fmla="*/ 2935 h 210"/>
                  <a:gd name="T22" fmla="*/ 17531 w 217"/>
                  <a:gd name="T23" fmla="*/ 1654 h 210"/>
                  <a:gd name="T24" fmla="*/ 19813 w 217"/>
                  <a:gd name="T25" fmla="*/ 1146 h 210"/>
                  <a:gd name="T26" fmla="*/ 21435 w 217"/>
                  <a:gd name="T27" fmla="*/ 1146 h 210"/>
                  <a:gd name="T28" fmla="*/ 25287 w 217"/>
                  <a:gd name="T29" fmla="*/ 0 h 210"/>
                  <a:gd name="T30" fmla="*/ 35945 w 217"/>
                  <a:gd name="T31" fmla="*/ 2034 h 210"/>
                  <a:gd name="T32" fmla="*/ 38914 w 217"/>
                  <a:gd name="T33" fmla="*/ 2935 h 210"/>
                  <a:gd name="T34" fmla="*/ 41835 w 217"/>
                  <a:gd name="T35" fmla="*/ 3728 h 210"/>
                  <a:gd name="T36" fmla="*/ 44342 w 217"/>
                  <a:gd name="T37" fmla="*/ 4587 h 210"/>
                  <a:gd name="T38" fmla="*/ 46248 w 217"/>
                  <a:gd name="T39" fmla="*/ 5637 h 210"/>
                  <a:gd name="T40" fmla="*/ 48332 w 217"/>
                  <a:gd name="T41" fmla="*/ 6618 h 210"/>
                  <a:gd name="T42" fmla="*/ 49972 w 217"/>
                  <a:gd name="T43" fmla="*/ 7761 h 210"/>
                  <a:gd name="T44" fmla="*/ 51260 w 217"/>
                  <a:gd name="T45" fmla="*/ 9254 h 210"/>
                  <a:gd name="T46" fmla="*/ 52767 w 217"/>
                  <a:gd name="T47" fmla="*/ 11061 h 210"/>
                  <a:gd name="T48" fmla="*/ 49972 w 217"/>
                  <a:gd name="T49" fmla="*/ 9897 h 210"/>
                  <a:gd name="T50" fmla="*/ 47295 w 217"/>
                  <a:gd name="T51" fmla="*/ 8817 h 210"/>
                  <a:gd name="T52" fmla="*/ 44596 w 217"/>
                  <a:gd name="T53" fmla="*/ 8133 h 210"/>
                  <a:gd name="T54" fmla="*/ 41835 w 217"/>
                  <a:gd name="T55" fmla="*/ 7232 h 210"/>
                  <a:gd name="T56" fmla="*/ 39640 w 217"/>
                  <a:gd name="T57" fmla="*/ 6618 h 210"/>
                  <a:gd name="T58" fmla="*/ 37347 w 217"/>
                  <a:gd name="T59" fmla="*/ 6414 h 210"/>
                  <a:gd name="T60" fmla="*/ 34703 w 217"/>
                  <a:gd name="T61" fmla="*/ 6017 h 210"/>
                  <a:gd name="T62" fmla="*/ 32512 w 217"/>
                  <a:gd name="T63" fmla="*/ 6017 h 210"/>
                  <a:gd name="T64" fmla="*/ 30411 w 217"/>
                  <a:gd name="T65" fmla="*/ 6017 h 210"/>
                  <a:gd name="T66" fmla="*/ 28213 w 217"/>
                  <a:gd name="T67" fmla="*/ 6111 h 210"/>
                  <a:gd name="T68" fmla="*/ 25959 w 217"/>
                  <a:gd name="T69" fmla="*/ 6618 h 210"/>
                  <a:gd name="T70" fmla="*/ 24059 w 217"/>
                  <a:gd name="T71" fmla="*/ 7168 h 210"/>
                  <a:gd name="T72" fmla="*/ 22121 w 217"/>
                  <a:gd name="T73" fmla="*/ 8133 h 210"/>
                  <a:gd name="T74" fmla="*/ 19842 w 217"/>
                  <a:gd name="T75" fmla="*/ 8817 h 210"/>
                  <a:gd name="T76" fmla="*/ 17997 w 217"/>
                  <a:gd name="T77" fmla="*/ 9970 h 210"/>
                  <a:gd name="T78" fmla="*/ 16106 w 217"/>
                  <a:gd name="T79" fmla="*/ 11198 h 210"/>
                  <a:gd name="T80" fmla="*/ 12660 w 217"/>
                  <a:gd name="T81" fmla="*/ 14922 h 210"/>
                  <a:gd name="T82" fmla="*/ 10303 w 217"/>
                  <a:gd name="T83" fmla="*/ 19515 h 210"/>
                  <a:gd name="T84" fmla="*/ 8921 w 217"/>
                  <a:gd name="T85" fmla="*/ 25224 h 210"/>
                  <a:gd name="T86" fmla="*/ 8426 w 217"/>
                  <a:gd name="T87" fmla="*/ 30840 h 210"/>
                  <a:gd name="T88" fmla="*/ 8426 w 217"/>
                  <a:gd name="T89" fmla="*/ 37080 h 210"/>
                  <a:gd name="T90" fmla="*/ 9244 w 217"/>
                  <a:gd name="T91" fmla="*/ 42473 h 210"/>
                  <a:gd name="T92" fmla="*/ 9951 w 217"/>
                  <a:gd name="T93" fmla="*/ 47427 h 210"/>
                  <a:gd name="T94" fmla="*/ 11166 w 217"/>
                  <a:gd name="T95" fmla="*/ 5133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11" name="Freeform 11">
                <a:extLst>
                  <a:ext uri="{FF2B5EF4-FFF2-40B4-BE49-F238E27FC236}">
                    <a16:creationId xmlns:a16="http://schemas.microsoft.com/office/drawing/2014/main" xmlns="" id="{13A30B29-3FA6-7169-52EA-F5269694DB9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25755 w 182"/>
                  <a:gd name="T1" fmla="*/ 0 h 213"/>
                  <a:gd name="T2" fmla="*/ 26440 w 182"/>
                  <a:gd name="T3" fmla="*/ 510 h 213"/>
                  <a:gd name="T4" fmla="*/ 27920 w 182"/>
                  <a:gd name="T5" fmla="*/ 2068 h 213"/>
                  <a:gd name="T6" fmla="*/ 30026 w 182"/>
                  <a:gd name="T7" fmla="*/ 4647 h 213"/>
                  <a:gd name="T8" fmla="*/ 32435 w 182"/>
                  <a:gd name="T9" fmla="*/ 8407 h 213"/>
                  <a:gd name="T10" fmla="*/ 34274 w 182"/>
                  <a:gd name="T11" fmla="*/ 13075 h 213"/>
                  <a:gd name="T12" fmla="*/ 35497 w 182"/>
                  <a:gd name="T13" fmla="*/ 19268 h 213"/>
                  <a:gd name="T14" fmla="*/ 35497 w 182"/>
                  <a:gd name="T15" fmla="*/ 26582 h 213"/>
                  <a:gd name="T16" fmla="*/ 34011 w 182"/>
                  <a:gd name="T17" fmla="*/ 35212 h 213"/>
                  <a:gd name="T18" fmla="*/ 33180 w 182"/>
                  <a:gd name="T19" fmla="*/ 37616 h 213"/>
                  <a:gd name="T20" fmla="*/ 32150 w 182"/>
                  <a:gd name="T21" fmla="*/ 39602 h 213"/>
                  <a:gd name="T22" fmla="*/ 31041 w 182"/>
                  <a:gd name="T23" fmla="*/ 41771 h 213"/>
                  <a:gd name="T24" fmla="*/ 29546 w 182"/>
                  <a:gd name="T25" fmla="*/ 43678 h 213"/>
                  <a:gd name="T26" fmla="*/ 27553 w 182"/>
                  <a:gd name="T27" fmla="*/ 45502 h 213"/>
                  <a:gd name="T28" fmla="*/ 25919 w 182"/>
                  <a:gd name="T29" fmla="*/ 46877 h 213"/>
                  <a:gd name="T30" fmla="*/ 24162 w 182"/>
                  <a:gd name="T31" fmla="*/ 48211 h 213"/>
                  <a:gd name="T32" fmla="*/ 21663 w 182"/>
                  <a:gd name="T33" fmla="*/ 49281 h 213"/>
                  <a:gd name="T34" fmla="*/ 19395 w 182"/>
                  <a:gd name="T35" fmla="*/ 49811 h 213"/>
                  <a:gd name="T36" fmla="*/ 17129 w 182"/>
                  <a:gd name="T37" fmla="*/ 50444 h 213"/>
                  <a:gd name="T38" fmla="*/ 14489 w 182"/>
                  <a:gd name="T39" fmla="*/ 50917 h 213"/>
                  <a:gd name="T40" fmla="*/ 11659 w 182"/>
                  <a:gd name="T41" fmla="*/ 50917 h 213"/>
                  <a:gd name="T42" fmla="*/ 8633 w 182"/>
                  <a:gd name="T43" fmla="*/ 50444 h 213"/>
                  <a:gd name="T44" fmla="*/ 5918 w 182"/>
                  <a:gd name="T45" fmla="*/ 49811 h 213"/>
                  <a:gd name="T46" fmla="*/ 2771 w 182"/>
                  <a:gd name="T47" fmla="*/ 48720 h 213"/>
                  <a:gd name="T48" fmla="*/ 0 w 182"/>
                  <a:gd name="T49" fmla="*/ 47426 h 213"/>
                  <a:gd name="T50" fmla="*/ 2646 w 182"/>
                  <a:gd name="T51" fmla="*/ 49281 h 213"/>
                  <a:gd name="T52" fmla="*/ 5246 w 182"/>
                  <a:gd name="T53" fmla="*/ 50444 h 213"/>
                  <a:gd name="T54" fmla="*/ 7893 w 182"/>
                  <a:gd name="T55" fmla="*/ 51696 h 213"/>
                  <a:gd name="T56" fmla="*/ 10111 w 182"/>
                  <a:gd name="T57" fmla="*/ 52600 h 213"/>
                  <a:gd name="T58" fmla="*/ 12428 w 182"/>
                  <a:gd name="T59" fmla="*/ 53352 h 213"/>
                  <a:gd name="T60" fmla="*/ 14979 w 182"/>
                  <a:gd name="T61" fmla="*/ 53651 h 213"/>
                  <a:gd name="T62" fmla="*/ 17157 w 182"/>
                  <a:gd name="T63" fmla="*/ 53745 h 213"/>
                  <a:gd name="T64" fmla="*/ 19499 w 182"/>
                  <a:gd name="T65" fmla="*/ 53745 h 213"/>
                  <a:gd name="T66" fmla="*/ 21563 w 182"/>
                  <a:gd name="T67" fmla="*/ 53651 h 213"/>
                  <a:gd name="T68" fmla="*/ 23626 w 182"/>
                  <a:gd name="T69" fmla="*/ 53150 h 213"/>
                  <a:gd name="T70" fmla="*/ 25415 w 182"/>
                  <a:gd name="T71" fmla="*/ 52600 h 213"/>
                  <a:gd name="T72" fmla="*/ 27316 w 182"/>
                  <a:gd name="T73" fmla="*/ 52069 h 213"/>
                  <a:gd name="T74" fmla="*/ 29040 w 182"/>
                  <a:gd name="T75" fmla="*/ 51424 h 213"/>
                  <a:gd name="T76" fmla="*/ 30670 w 182"/>
                  <a:gd name="T77" fmla="*/ 50275 h 213"/>
                  <a:gd name="T78" fmla="*/ 32150 w 182"/>
                  <a:gd name="T79" fmla="*/ 49281 h 213"/>
                  <a:gd name="T80" fmla="*/ 33514 w 182"/>
                  <a:gd name="T81" fmla="*/ 48211 h 213"/>
                  <a:gd name="T82" fmla="*/ 37312 w 182"/>
                  <a:gd name="T83" fmla="*/ 44434 h 213"/>
                  <a:gd name="T84" fmla="*/ 39932 w 182"/>
                  <a:gd name="T85" fmla="*/ 40701 h 213"/>
                  <a:gd name="T86" fmla="*/ 41482 w 182"/>
                  <a:gd name="T87" fmla="*/ 36376 h 213"/>
                  <a:gd name="T88" fmla="*/ 42332 w 182"/>
                  <a:gd name="T89" fmla="*/ 32418 h 213"/>
                  <a:gd name="T90" fmla="*/ 42843 w 182"/>
                  <a:gd name="T91" fmla="*/ 28147 h 213"/>
                  <a:gd name="T92" fmla="*/ 42843 w 182"/>
                  <a:gd name="T93" fmla="*/ 23924 h 213"/>
                  <a:gd name="T94" fmla="*/ 43049 w 182"/>
                  <a:gd name="T95" fmla="*/ 19977 h 213"/>
                  <a:gd name="T96" fmla="*/ 40777 w 182"/>
                  <a:gd name="T97" fmla="*/ 11655 h 213"/>
                  <a:gd name="T98" fmla="*/ 36923 w 182"/>
                  <a:gd name="T99" fmla="*/ 5188 h 213"/>
                  <a:gd name="T100" fmla="*/ 35556 w 182"/>
                  <a:gd name="T101" fmla="*/ 4647 h 213"/>
                  <a:gd name="T102" fmla="*/ 34783 w 182"/>
                  <a:gd name="T103" fmla="*/ 3855 h 213"/>
                  <a:gd name="T104" fmla="*/ 33514 w 182"/>
                  <a:gd name="T105" fmla="*/ 3222 h 213"/>
                  <a:gd name="T106" fmla="*/ 32633 w 182"/>
                  <a:gd name="T107" fmla="*/ 2781 h 213"/>
                  <a:gd name="T108" fmla="*/ 31185 w 182"/>
                  <a:gd name="T109" fmla="*/ 2228 h 213"/>
                  <a:gd name="T110" fmla="*/ 29761 w 182"/>
                  <a:gd name="T111" fmla="*/ 1541 h 213"/>
                  <a:gd name="T112" fmla="*/ 28070 w 182"/>
                  <a:gd name="T113" fmla="*/ 737 h 213"/>
                  <a:gd name="T114" fmla="*/ 25755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12" name="Freeform 12">
                <a:extLst>
                  <a:ext uri="{FF2B5EF4-FFF2-40B4-BE49-F238E27FC236}">
                    <a16:creationId xmlns:a16="http://schemas.microsoft.com/office/drawing/2014/main" xmlns="" id="{D5EBCFA1-E356-732F-4585-0DC6D1F9FA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13" name="Freeform 13">
                <a:extLst>
                  <a:ext uri="{FF2B5EF4-FFF2-40B4-BE49-F238E27FC236}">
                    <a16:creationId xmlns:a16="http://schemas.microsoft.com/office/drawing/2014/main" xmlns="" id="{0B4AA979-D149-33B9-719C-2B20A67CD93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14" name="Freeform 14">
                <a:extLst>
                  <a:ext uri="{FF2B5EF4-FFF2-40B4-BE49-F238E27FC236}">
                    <a16:creationId xmlns:a16="http://schemas.microsoft.com/office/drawing/2014/main" xmlns="" id="{9183A095-D06F-4E4E-500C-B17A78828E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grpSp>
            <p:nvGrpSpPr>
              <p:cNvPr id="3115" name="Group 15">
                <a:extLst>
                  <a:ext uri="{FF2B5EF4-FFF2-40B4-BE49-F238E27FC236}">
                    <a16:creationId xmlns:a16="http://schemas.microsoft.com/office/drawing/2014/main" xmlns="" id="{733BC358-27BA-6783-CA8E-03C5FC95FED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116" name="Freeform 16">
                  <a:extLst>
                    <a:ext uri="{FF2B5EF4-FFF2-40B4-BE49-F238E27FC236}">
                      <a16:creationId xmlns:a16="http://schemas.microsoft.com/office/drawing/2014/main" xmlns="" id="{1E7DAA57-6FC3-8F5F-B3C9-AAB4D5BD930E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2 h 564"/>
                    <a:gd name="T26" fmla="*/ 1 w 207"/>
                    <a:gd name="T27" fmla="*/ 2 h 564"/>
                    <a:gd name="T28" fmla="*/ 1 w 207"/>
                    <a:gd name="T29" fmla="*/ 2 h 564"/>
                    <a:gd name="T30" fmla="*/ 1 w 207"/>
                    <a:gd name="T31" fmla="*/ 2 h 564"/>
                    <a:gd name="T32" fmla="*/ 1 w 207"/>
                    <a:gd name="T33" fmla="*/ 2 h 564"/>
                    <a:gd name="T34" fmla="*/ 1 w 207"/>
                    <a:gd name="T35" fmla="*/ 2 h 564"/>
                    <a:gd name="T36" fmla="*/ 1 w 207"/>
                    <a:gd name="T37" fmla="*/ 2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  <p:sp>
              <p:nvSpPr>
                <p:cNvPr id="3117" name="Freeform 17">
                  <a:extLst>
                    <a:ext uri="{FF2B5EF4-FFF2-40B4-BE49-F238E27FC236}">
                      <a16:creationId xmlns:a16="http://schemas.microsoft.com/office/drawing/2014/main" xmlns="" id="{0AA8939B-FC0B-7DF5-B93A-B3ECD16165C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  <p:sp>
              <p:nvSpPr>
                <p:cNvPr id="3118" name="Freeform 18">
                  <a:extLst>
                    <a:ext uri="{FF2B5EF4-FFF2-40B4-BE49-F238E27FC236}">
                      <a16:creationId xmlns:a16="http://schemas.microsoft.com/office/drawing/2014/main" xmlns="" id="{9E53C9D5-6920-477B-6262-92C8D33195BB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</p:grpSp>
        </p:grpSp>
        <p:grpSp>
          <p:nvGrpSpPr>
            <p:cNvPr id="3084" name="Group 19">
              <a:extLst>
                <a:ext uri="{FF2B5EF4-FFF2-40B4-BE49-F238E27FC236}">
                  <a16:creationId xmlns:a16="http://schemas.microsoft.com/office/drawing/2014/main" xmlns="" id="{7CAD9EB0-E918-7D47-C251-BD4C78E9B282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107" name="Freeform 20">
                <a:extLst>
                  <a:ext uri="{FF2B5EF4-FFF2-40B4-BE49-F238E27FC236}">
                    <a16:creationId xmlns:a16="http://schemas.microsoft.com/office/drawing/2014/main" xmlns="" id="{BF840CBD-8137-5913-B05E-B1502312E0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08" name="Freeform 21">
                <a:extLst>
                  <a:ext uri="{FF2B5EF4-FFF2-40B4-BE49-F238E27FC236}">
                    <a16:creationId xmlns:a16="http://schemas.microsoft.com/office/drawing/2014/main" xmlns="" id="{0023D8E3-13E4-FC5B-AD30-016A86749DE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09" name="Freeform 22">
                <a:extLst>
                  <a:ext uri="{FF2B5EF4-FFF2-40B4-BE49-F238E27FC236}">
                    <a16:creationId xmlns:a16="http://schemas.microsoft.com/office/drawing/2014/main" xmlns="" id="{0A7CB058-DB4F-3FCF-3C4D-B3B52445760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3085" name="Group 23">
              <a:extLst>
                <a:ext uri="{FF2B5EF4-FFF2-40B4-BE49-F238E27FC236}">
                  <a16:creationId xmlns:a16="http://schemas.microsoft.com/office/drawing/2014/main" xmlns="" id="{36F1027E-D87A-2720-5127-9031E79EFF7D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104" name="Freeform 24">
                <a:extLst>
                  <a:ext uri="{FF2B5EF4-FFF2-40B4-BE49-F238E27FC236}">
                    <a16:creationId xmlns:a16="http://schemas.microsoft.com/office/drawing/2014/main" xmlns="" id="{2B5C162F-35EE-C86E-1E31-FFDAB117F5A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05" name="Freeform 25">
                <a:extLst>
                  <a:ext uri="{FF2B5EF4-FFF2-40B4-BE49-F238E27FC236}">
                    <a16:creationId xmlns:a16="http://schemas.microsoft.com/office/drawing/2014/main" xmlns="" id="{E9254365-ECDE-AB93-F114-4EB513358B4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06" name="Freeform 26">
                <a:extLst>
                  <a:ext uri="{FF2B5EF4-FFF2-40B4-BE49-F238E27FC236}">
                    <a16:creationId xmlns:a16="http://schemas.microsoft.com/office/drawing/2014/main" xmlns="" id="{C5212B75-4978-D88A-490A-8ECEFB4D519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3086" name="Group 27">
              <a:extLst>
                <a:ext uri="{FF2B5EF4-FFF2-40B4-BE49-F238E27FC236}">
                  <a16:creationId xmlns:a16="http://schemas.microsoft.com/office/drawing/2014/main" xmlns="" id="{8940A5A6-3A9C-834A-C926-9AD460429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101" name="Freeform 28">
                <a:extLst>
                  <a:ext uri="{FF2B5EF4-FFF2-40B4-BE49-F238E27FC236}">
                    <a16:creationId xmlns:a16="http://schemas.microsoft.com/office/drawing/2014/main" xmlns="" id="{092212CA-4F52-82BB-53A5-5D53FECEE6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02" name="Freeform 29">
                <a:extLst>
                  <a:ext uri="{FF2B5EF4-FFF2-40B4-BE49-F238E27FC236}">
                    <a16:creationId xmlns:a16="http://schemas.microsoft.com/office/drawing/2014/main" xmlns="" id="{F12CE1A1-99AE-E4E3-25EC-DFBFBECFD63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3103" name="Freeform 30">
                <a:extLst>
                  <a:ext uri="{FF2B5EF4-FFF2-40B4-BE49-F238E27FC236}">
                    <a16:creationId xmlns:a16="http://schemas.microsoft.com/office/drawing/2014/main" xmlns="" id="{6FB62325-4289-6C15-5C21-84FF99B744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3087" name="Freeform 31">
              <a:extLst>
                <a:ext uri="{FF2B5EF4-FFF2-40B4-BE49-F238E27FC236}">
                  <a16:creationId xmlns:a16="http://schemas.microsoft.com/office/drawing/2014/main" xmlns="" id="{7A40BA42-A5AD-01D3-2387-BF25934D49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88" name="Freeform 32">
              <a:extLst>
                <a:ext uri="{FF2B5EF4-FFF2-40B4-BE49-F238E27FC236}">
                  <a16:creationId xmlns:a16="http://schemas.microsoft.com/office/drawing/2014/main" xmlns="" id="{A7AD8027-14A1-B4CA-A982-2ECAB756CF66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85 w 109"/>
                <a:gd name="T3" fmla="*/ 1 h 156"/>
                <a:gd name="T4" fmla="*/ 326 w 109"/>
                <a:gd name="T5" fmla="*/ 5 h 156"/>
                <a:gd name="T6" fmla="*/ 649 w 109"/>
                <a:gd name="T7" fmla="*/ 32 h 156"/>
                <a:gd name="T8" fmla="*/ 1028 w 109"/>
                <a:gd name="T9" fmla="*/ 67 h 156"/>
                <a:gd name="T10" fmla="*/ 1374 w 109"/>
                <a:gd name="T11" fmla="*/ 123 h 156"/>
                <a:gd name="T12" fmla="*/ 1691 w 109"/>
                <a:gd name="T13" fmla="*/ 198 h 156"/>
                <a:gd name="T14" fmla="*/ 1888 w 109"/>
                <a:gd name="T15" fmla="*/ 299 h 156"/>
                <a:gd name="T16" fmla="*/ 1934 w 109"/>
                <a:gd name="T17" fmla="*/ 439 h 156"/>
                <a:gd name="T18" fmla="*/ 1842 w 109"/>
                <a:gd name="T19" fmla="*/ 439 h 156"/>
                <a:gd name="T20" fmla="*/ 1751 w 109"/>
                <a:gd name="T21" fmla="*/ 439 h 156"/>
                <a:gd name="T22" fmla="*/ 1645 w 109"/>
                <a:gd name="T23" fmla="*/ 439 h 156"/>
                <a:gd name="T24" fmla="*/ 1521 w 109"/>
                <a:gd name="T25" fmla="*/ 425 h 156"/>
                <a:gd name="T26" fmla="*/ 1433 w 109"/>
                <a:gd name="T27" fmla="*/ 424 h 156"/>
                <a:gd name="T28" fmla="*/ 1319 w 109"/>
                <a:gd name="T29" fmla="*/ 418 h 156"/>
                <a:gd name="T30" fmla="*/ 1163 w 109"/>
                <a:gd name="T31" fmla="*/ 403 h 156"/>
                <a:gd name="T32" fmla="*/ 1028 w 109"/>
                <a:gd name="T33" fmla="*/ 388 h 156"/>
                <a:gd name="T34" fmla="*/ 937 w 109"/>
                <a:gd name="T35" fmla="*/ 351 h 156"/>
                <a:gd name="T36" fmla="*/ 937 w 109"/>
                <a:gd name="T37" fmla="*/ 312 h 156"/>
                <a:gd name="T38" fmla="*/ 986 w 109"/>
                <a:gd name="T39" fmla="*/ 267 h 156"/>
                <a:gd name="T40" fmla="*/ 1034 w 109"/>
                <a:gd name="T41" fmla="*/ 222 h 156"/>
                <a:gd name="T42" fmla="*/ 986 w 109"/>
                <a:gd name="T43" fmla="*/ 173 h 156"/>
                <a:gd name="T44" fmla="*/ 849 w 109"/>
                <a:gd name="T45" fmla="*/ 119 h 156"/>
                <a:gd name="T46" fmla="*/ 555 w 109"/>
                <a:gd name="T47" fmla="*/ 6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89" name="Freeform 33">
              <a:extLst>
                <a:ext uri="{FF2B5EF4-FFF2-40B4-BE49-F238E27FC236}">
                  <a16:creationId xmlns:a16="http://schemas.microsoft.com/office/drawing/2014/main" xmlns="" id="{0C1AC985-092A-9514-21EE-3E9485D63500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19 w 54"/>
                <a:gd name="T5" fmla="*/ 3 h 40"/>
                <a:gd name="T6" fmla="*/ 264 w 54"/>
                <a:gd name="T7" fmla="*/ 26 h 40"/>
                <a:gd name="T8" fmla="*/ 441 w 54"/>
                <a:gd name="T9" fmla="*/ 34 h 40"/>
                <a:gd name="T10" fmla="*/ 590 w 54"/>
                <a:gd name="T11" fmla="*/ 43 h 40"/>
                <a:gd name="T12" fmla="*/ 747 w 54"/>
                <a:gd name="T13" fmla="*/ 49 h 40"/>
                <a:gd name="T14" fmla="*/ 913 w 54"/>
                <a:gd name="T15" fmla="*/ 53 h 40"/>
                <a:gd name="T16" fmla="*/ 1101 w 54"/>
                <a:gd name="T17" fmla="*/ 46 h 40"/>
                <a:gd name="T18" fmla="*/ 1077 w 54"/>
                <a:gd name="T19" fmla="*/ 73 h 40"/>
                <a:gd name="T20" fmla="*/ 1016 w 54"/>
                <a:gd name="T21" fmla="*/ 97 h 40"/>
                <a:gd name="T22" fmla="*/ 901 w 54"/>
                <a:gd name="T23" fmla="*/ 112 h 40"/>
                <a:gd name="T24" fmla="*/ 739 w 54"/>
                <a:gd name="T25" fmla="*/ 118 h 40"/>
                <a:gd name="T26" fmla="*/ 566 w 54"/>
                <a:gd name="T27" fmla="*/ 117 h 40"/>
                <a:gd name="T28" fmla="*/ 379 w 54"/>
                <a:gd name="T29" fmla="*/ 95 h 40"/>
                <a:gd name="T30" fmla="*/ 199 w 54"/>
                <a:gd name="T31" fmla="*/ 6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0" name="Freeform 34">
              <a:extLst>
                <a:ext uri="{FF2B5EF4-FFF2-40B4-BE49-F238E27FC236}">
                  <a16:creationId xmlns:a16="http://schemas.microsoft.com/office/drawing/2014/main" xmlns="" id="{4A1EA48D-1B42-822E-DFD9-B23958CF4E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1" name="Freeform 35">
              <a:extLst>
                <a:ext uri="{FF2B5EF4-FFF2-40B4-BE49-F238E27FC236}">
                  <a16:creationId xmlns:a16="http://schemas.microsoft.com/office/drawing/2014/main" xmlns="" id="{EFFE7BCB-1341-10F9-E034-D981BE7B5DB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2" name="Freeform 36">
              <a:extLst>
                <a:ext uri="{FF2B5EF4-FFF2-40B4-BE49-F238E27FC236}">
                  <a16:creationId xmlns:a16="http://schemas.microsoft.com/office/drawing/2014/main" xmlns="" id="{F693B1FB-7E72-A466-903D-B4B4F0E045E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3" name="Freeform 37">
              <a:extLst>
                <a:ext uri="{FF2B5EF4-FFF2-40B4-BE49-F238E27FC236}">
                  <a16:creationId xmlns:a16="http://schemas.microsoft.com/office/drawing/2014/main" xmlns="" id="{98A30A8A-D9B4-FFFB-5C5C-F37A61364DD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4" name="Freeform 38">
              <a:extLst>
                <a:ext uri="{FF2B5EF4-FFF2-40B4-BE49-F238E27FC236}">
                  <a16:creationId xmlns:a16="http://schemas.microsoft.com/office/drawing/2014/main" xmlns="" id="{F9CE9278-830A-0058-9D9A-7AB3B97EA29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40 h 237"/>
                <a:gd name="T4" fmla="*/ 216 w 257"/>
                <a:gd name="T5" fmla="*/ 82 h 237"/>
                <a:gd name="T6" fmla="*/ 494 w 257"/>
                <a:gd name="T7" fmla="*/ 125 h 237"/>
                <a:gd name="T8" fmla="*/ 885 w 257"/>
                <a:gd name="T9" fmla="*/ 161 h 237"/>
                <a:gd name="T10" fmla="*/ 1431 w 257"/>
                <a:gd name="T11" fmla="*/ 195 h 237"/>
                <a:gd name="T12" fmla="*/ 2123 w 257"/>
                <a:gd name="T13" fmla="*/ 232 h 237"/>
                <a:gd name="T14" fmla="*/ 3008 w 257"/>
                <a:gd name="T15" fmla="*/ 265 h 237"/>
                <a:gd name="T16" fmla="*/ 4026 w 257"/>
                <a:gd name="T17" fmla="*/ 293 h 237"/>
                <a:gd name="T18" fmla="*/ 5335 w 257"/>
                <a:gd name="T19" fmla="*/ 319 h 237"/>
                <a:gd name="T20" fmla="*/ 6816 w 257"/>
                <a:gd name="T21" fmla="*/ 341 h 237"/>
                <a:gd name="T22" fmla="*/ 8394 w 257"/>
                <a:gd name="T23" fmla="*/ 360 h 237"/>
                <a:gd name="T24" fmla="*/ 10348 w 257"/>
                <a:gd name="T25" fmla="*/ 375 h 237"/>
                <a:gd name="T26" fmla="*/ 12480 w 257"/>
                <a:gd name="T27" fmla="*/ 385 h 237"/>
                <a:gd name="T28" fmla="*/ 14918 w 257"/>
                <a:gd name="T29" fmla="*/ 390 h 237"/>
                <a:gd name="T30" fmla="*/ 17436 w 257"/>
                <a:gd name="T31" fmla="*/ 388 h 237"/>
                <a:gd name="T32" fmla="*/ 20383 w 257"/>
                <a:gd name="T33" fmla="*/ 382 h 237"/>
                <a:gd name="T34" fmla="*/ 17800 w 257"/>
                <a:gd name="T35" fmla="*/ 373 h 237"/>
                <a:gd name="T36" fmla="*/ 15444 w 257"/>
                <a:gd name="T37" fmla="*/ 361 h 237"/>
                <a:gd name="T38" fmla="*/ 13487 w 257"/>
                <a:gd name="T39" fmla="*/ 348 h 237"/>
                <a:gd name="T40" fmla="*/ 11739 w 257"/>
                <a:gd name="T41" fmla="*/ 336 h 237"/>
                <a:gd name="T42" fmla="*/ 10145 w 257"/>
                <a:gd name="T43" fmla="*/ 318 h 237"/>
                <a:gd name="T44" fmla="*/ 8888 w 257"/>
                <a:gd name="T45" fmla="*/ 299 h 237"/>
                <a:gd name="T46" fmla="*/ 7729 w 257"/>
                <a:gd name="T47" fmla="*/ 279 h 237"/>
                <a:gd name="T48" fmla="*/ 6640 w 257"/>
                <a:gd name="T49" fmla="*/ 255 h 237"/>
                <a:gd name="T50" fmla="*/ 5662 w 257"/>
                <a:gd name="T51" fmla="*/ 232 h 237"/>
                <a:gd name="T52" fmla="*/ 4864 w 257"/>
                <a:gd name="T53" fmla="*/ 204 h 237"/>
                <a:gd name="T54" fmla="*/ 4180 w 257"/>
                <a:gd name="T55" fmla="*/ 177 h 237"/>
                <a:gd name="T56" fmla="*/ 3431 w 257"/>
                <a:gd name="T57" fmla="*/ 144 h 237"/>
                <a:gd name="T58" fmla="*/ 2615 w 257"/>
                <a:gd name="T59" fmla="*/ 113 h 237"/>
                <a:gd name="T60" fmla="*/ 1836 w 257"/>
                <a:gd name="T61" fmla="*/ 78 h 237"/>
                <a:gd name="T62" fmla="*/ 928 w 257"/>
                <a:gd name="T63" fmla="*/ 39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5" name="Freeform 39">
              <a:extLst>
                <a:ext uri="{FF2B5EF4-FFF2-40B4-BE49-F238E27FC236}">
                  <a16:creationId xmlns:a16="http://schemas.microsoft.com/office/drawing/2014/main" xmlns="" id="{41C9DD80-7BB5-AD4B-B3AB-84BBBF9400C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6737 w 124"/>
                <a:gd name="T1" fmla="*/ 0 h 110"/>
                <a:gd name="T2" fmla="*/ 10770 w 124"/>
                <a:gd name="T3" fmla="*/ 210 h 110"/>
                <a:gd name="T4" fmla="*/ 10466 w 124"/>
                <a:gd name="T5" fmla="*/ 209 h 110"/>
                <a:gd name="T6" fmla="*/ 9298 w 124"/>
                <a:gd name="T7" fmla="*/ 205 h 110"/>
                <a:gd name="T8" fmla="*/ 7771 w 124"/>
                <a:gd name="T9" fmla="*/ 199 h 110"/>
                <a:gd name="T10" fmla="*/ 5938 w 124"/>
                <a:gd name="T11" fmla="*/ 193 h 110"/>
                <a:gd name="T12" fmla="*/ 3908 w 124"/>
                <a:gd name="T13" fmla="*/ 190 h 110"/>
                <a:gd name="T14" fmla="*/ 2219 w 124"/>
                <a:gd name="T15" fmla="*/ 191 h 110"/>
                <a:gd name="T16" fmla="*/ 789 w 124"/>
                <a:gd name="T17" fmla="*/ 200 h 110"/>
                <a:gd name="T18" fmla="*/ 0 w 124"/>
                <a:gd name="T19" fmla="*/ 214 h 110"/>
                <a:gd name="T20" fmla="*/ 323 w 124"/>
                <a:gd name="T21" fmla="*/ 191 h 110"/>
                <a:gd name="T22" fmla="*/ 710 w 124"/>
                <a:gd name="T23" fmla="*/ 174 h 110"/>
                <a:gd name="T24" fmla="*/ 1432 w 124"/>
                <a:gd name="T25" fmla="*/ 160 h 110"/>
                <a:gd name="T26" fmla="*/ 2219 w 124"/>
                <a:gd name="T27" fmla="*/ 148 h 110"/>
                <a:gd name="T28" fmla="*/ 3147 w 124"/>
                <a:gd name="T29" fmla="*/ 140 h 110"/>
                <a:gd name="T30" fmla="*/ 4063 w 124"/>
                <a:gd name="T31" fmla="*/ 139 h 110"/>
                <a:gd name="T32" fmla="*/ 5095 w 124"/>
                <a:gd name="T33" fmla="*/ 139 h 110"/>
                <a:gd name="T34" fmla="*/ 6263 w 124"/>
                <a:gd name="T35" fmla="*/ 145 h 110"/>
                <a:gd name="T36" fmla="*/ 6346 w 124"/>
                <a:gd name="T37" fmla="*/ 139 h 110"/>
                <a:gd name="T38" fmla="*/ 6093 w 124"/>
                <a:gd name="T39" fmla="*/ 111 h 110"/>
                <a:gd name="T40" fmla="*/ 5813 w 124"/>
                <a:gd name="T41" fmla="*/ 74 h 110"/>
                <a:gd name="T42" fmla="*/ 5708 w 124"/>
                <a:gd name="T43" fmla="*/ 58 h 110"/>
                <a:gd name="T44" fmla="*/ 5472 w 124"/>
                <a:gd name="T45" fmla="*/ 58 h 110"/>
                <a:gd name="T46" fmla="*/ 5263 w 124"/>
                <a:gd name="T47" fmla="*/ 55 h 110"/>
                <a:gd name="T48" fmla="*/ 5095 w 124"/>
                <a:gd name="T49" fmla="*/ 49 h 110"/>
                <a:gd name="T50" fmla="*/ 5002 w 124"/>
                <a:gd name="T51" fmla="*/ 43 h 110"/>
                <a:gd name="T52" fmla="*/ 5002 w 124"/>
                <a:gd name="T53" fmla="*/ 35 h 110"/>
                <a:gd name="T54" fmla="*/ 5095 w 124"/>
                <a:gd name="T55" fmla="*/ 29 h 110"/>
                <a:gd name="T56" fmla="*/ 5770 w 124"/>
                <a:gd name="T57" fmla="*/ 8 h 110"/>
                <a:gd name="T58" fmla="*/ 673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6" name="Freeform 40">
              <a:extLst>
                <a:ext uri="{FF2B5EF4-FFF2-40B4-BE49-F238E27FC236}">
                  <a16:creationId xmlns:a16="http://schemas.microsoft.com/office/drawing/2014/main" xmlns="" id="{D8BC8DA7-D0E7-58A0-DABA-FF4BA381797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437 w 109"/>
                <a:gd name="T3" fmla="*/ 1 h 156"/>
                <a:gd name="T4" fmla="*/ 1556 w 109"/>
                <a:gd name="T5" fmla="*/ 5 h 156"/>
                <a:gd name="T6" fmla="*/ 3256 w 109"/>
                <a:gd name="T7" fmla="*/ 12 h 156"/>
                <a:gd name="T8" fmla="*/ 5145 w 109"/>
                <a:gd name="T9" fmla="*/ 39 h 156"/>
                <a:gd name="T10" fmla="*/ 6939 w 109"/>
                <a:gd name="T11" fmla="*/ 59 h 156"/>
                <a:gd name="T12" fmla="*/ 8513 w 109"/>
                <a:gd name="T13" fmla="*/ 102 h 156"/>
                <a:gd name="T14" fmla="*/ 9473 w 109"/>
                <a:gd name="T15" fmla="*/ 158 h 156"/>
                <a:gd name="T16" fmla="*/ 9662 w 109"/>
                <a:gd name="T17" fmla="*/ 228 h 156"/>
                <a:gd name="T18" fmla="*/ 9358 w 109"/>
                <a:gd name="T19" fmla="*/ 228 h 156"/>
                <a:gd name="T20" fmla="*/ 8843 w 109"/>
                <a:gd name="T21" fmla="*/ 228 h 156"/>
                <a:gd name="T22" fmla="*/ 8244 w 109"/>
                <a:gd name="T23" fmla="*/ 228 h 156"/>
                <a:gd name="T24" fmla="*/ 7702 w 109"/>
                <a:gd name="T25" fmla="*/ 224 h 156"/>
                <a:gd name="T26" fmla="*/ 7164 w 109"/>
                <a:gd name="T27" fmla="*/ 223 h 156"/>
                <a:gd name="T28" fmla="*/ 6564 w 109"/>
                <a:gd name="T29" fmla="*/ 218 h 156"/>
                <a:gd name="T30" fmla="*/ 5845 w 109"/>
                <a:gd name="T31" fmla="*/ 212 h 156"/>
                <a:gd name="T32" fmla="*/ 5145 w 109"/>
                <a:gd name="T33" fmla="*/ 204 h 156"/>
                <a:gd name="T34" fmla="*/ 4680 w 109"/>
                <a:gd name="T35" fmla="*/ 183 h 156"/>
                <a:gd name="T36" fmla="*/ 4680 w 109"/>
                <a:gd name="T37" fmla="*/ 162 h 156"/>
                <a:gd name="T38" fmla="*/ 5002 w 109"/>
                <a:gd name="T39" fmla="*/ 141 h 156"/>
                <a:gd name="T40" fmla="*/ 5299 w 109"/>
                <a:gd name="T41" fmla="*/ 116 h 156"/>
                <a:gd name="T42" fmla="*/ 5002 w 109"/>
                <a:gd name="T43" fmla="*/ 92 h 156"/>
                <a:gd name="T44" fmla="*/ 4290 w 109"/>
                <a:gd name="T45" fmla="*/ 58 h 156"/>
                <a:gd name="T46" fmla="*/ 2792 w 109"/>
                <a:gd name="T47" fmla="*/ 3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7" name="Freeform 41">
              <a:extLst>
                <a:ext uri="{FF2B5EF4-FFF2-40B4-BE49-F238E27FC236}">
                  <a16:creationId xmlns:a16="http://schemas.microsoft.com/office/drawing/2014/main" xmlns="" id="{9AD3E224-B7E6-BAD2-DF07-9058530FFA32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2779 w 46"/>
                <a:gd name="T1" fmla="*/ 0 h 94"/>
                <a:gd name="T2" fmla="*/ 1762 w 46"/>
                <a:gd name="T3" fmla="*/ 59 h 94"/>
                <a:gd name="T4" fmla="*/ 1307 w 46"/>
                <a:gd name="T5" fmla="*/ 98 h 94"/>
                <a:gd name="T6" fmla="*/ 970 w 46"/>
                <a:gd name="T7" fmla="*/ 128 h 94"/>
                <a:gd name="T8" fmla="*/ 0 w 46"/>
                <a:gd name="T9" fmla="*/ 149 h 94"/>
                <a:gd name="T10" fmla="*/ 1065 w 46"/>
                <a:gd name="T11" fmla="*/ 140 h 94"/>
                <a:gd name="T12" fmla="*/ 2062 w 46"/>
                <a:gd name="T13" fmla="*/ 130 h 94"/>
                <a:gd name="T14" fmla="*/ 2793 w 46"/>
                <a:gd name="T15" fmla="*/ 109 h 94"/>
                <a:gd name="T16" fmla="*/ 3514 w 46"/>
                <a:gd name="T17" fmla="*/ 91 h 94"/>
                <a:gd name="T18" fmla="*/ 4000 w 46"/>
                <a:gd name="T19" fmla="*/ 71 h 94"/>
                <a:gd name="T20" fmla="*/ 4049 w 46"/>
                <a:gd name="T21" fmla="*/ 45 h 94"/>
                <a:gd name="T22" fmla="*/ 3746 w 46"/>
                <a:gd name="T23" fmla="*/ 15 h 94"/>
                <a:gd name="T24" fmla="*/ 277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8" name="Freeform 42">
              <a:extLst>
                <a:ext uri="{FF2B5EF4-FFF2-40B4-BE49-F238E27FC236}">
                  <a16:creationId xmlns:a16="http://schemas.microsoft.com/office/drawing/2014/main" xmlns="" id="{6C8AF8C0-8CBB-CC76-3FD2-1753BBF45DB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476 w 54"/>
                <a:gd name="T5" fmla="*/ 3 h 40"/>
                <a:gd name="T6" fmla="*/ 965 w 54"/>
                <a:gd name="T7" fmla="*/ 8 h 40"/>
                <a:gd name="T8" fmla="*/ 1552 w 54"/>
                <a:gd name="T9" fmla="*/ 12 h 40"/>
                <a:gd name="T10" fmla="*/ 2188 w 54"/>
                <a:gd name="T11" fmla="*/ 15 h 40"/>
                <a:gd name="T12" fmla="*/ 2871 w 54"/>
                <a:gd name="T13" fmla="*/ 17 h 40"/>
                <a:gd name="T14" fmla="*/ 3412 w 54"/>
                <a:gd name="T15" fmla="*/ 18 h 40"/>
                <a:gd name="T16" fmla="*/ 4047 w 54"/>
                <a:gd name="T17" fmla="*/ 16 h 40"/>
                <a:gd name="T18" fmla="*/ 3995 w 54"/>
                <a:gd name="T19" fmla="*/ 40 h 40"/>
                <a:gd name="T20" fmla="*/ 3771 w 54"/>
                <a:gd name="T21" fmla="*/ 48 h 40"/>
                <a:gd name="T22" fmla="*/ 3321 w 54"/>
                <a:gd name="T23" fmla="*/ 53 h 40"/>
                <a:gd name="T24" fmla="*/ 2759 w 54"/>
                <a:gd name="T25" fmla="*/ 55 h 40"/>
                <a:gd name="T26" fmla="*/ 2069 w 54"/>
                <a:gd name="T27" fmla="*/ 54 h 40"/>
                <a:gd name="T28" fmla="*/ 1401 w 54"/>
                <a:gd name="T29" fmla="*/ 47 h 40"/>
                <a:gd name="T30" fmla="*/ 724 w 54"/>
                <a:gd name="T31" fmla="*/ 3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099" name="Freeform 43">
              <a:extLst>
                <a:ext uri="{FF2B5EF4-FFF2-40B4-BE49-F238E27FC236}">
                  <a16:creationId xmlns:a16="http://schemas.microsoft.com/office/drawing/2014/main" xmlns="" id="{DD26860C-E0A0-375C-4BE6-443832A1E0E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3100" name="Freeform 44">
              <a:extLst>
                <a:ext uri="{FF2B5EF4-FFF2-40B4-BE49-F238E27FC236}">
                  <a16:creationId xmlns:a16="http://schemas.microsoft.com/office/drawing/2014/main" xmlns="" id="{959C38F3-C5CA-F9C5-248A-D7314630B9D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449 w 596"/>
                <a:gd name="T1" fmla="*/ 575 h 666"/>
                <a:gd name="T2" fmla="*/ 537 w 596"/>
                <a:gd name="T3" fmla="*/ 533 h 666"/>
                <a:gd name="T4" fmla="*/ 0 w 596"/>
                <a:gd name="T5" fmla="*/ 450 h 666"/>
                <a:gd name="T6" fmla="*/ 324 w 596"/>
                <a:gd name="T7" fmla="*/ 347 h 666"/>
                <a:gd name="T8" fmla="*/ 2257 w 596"/>
                <a:gd name="T9" fmla="*/ 236 h 666"/>
                <a:gd name="T10" fmla="*/ 6133 w 596"/>
                <a:gd name="T11" fmla="*/ 133 h 666"/>
                <a:gd name="T12" fmla="*/ 12675 w 596"/>
                <a:gd name="T13" fmla="*/ 46 h 666"/>
                <a:gd name="T14" fmla="*/ 21995 w 596"/>
                <a:gd name="T15" fmla="*/ 2 h 666"/>
                <a:gd name="T16" fmla="*/ 33918 w 596"/>
                <a:gd name="T17" fmla="*/ 9 h 666"/>
                <a:gd name="T18" fmla="*/ 43149 w 596"/>
                <a:gd name="T19" fmla="*/ 105 h 666"/>
                <a:gd name="T20" fmla="*/ 49389 w 596"/>
                <a:gd name="T21" fmla="*/ 256 h 666"/>
                <a:gd name="T22" fmla="*/ 52665 w 596"/>
                <a:gd name="T23" fmla="*/ 445 h 666"/>
                <a:gd name="T24" fmla="*/ 53071 w 596"/>
                <a:gd name="T25" fmla="*/ 639 h 666"/>
                <a:gd name="T26" fmla="*/ 50501 w 596"/>
                <a:gd name="T27" fmla="*/ 818 h 666"/>
                <a:gd name="T28" fmla="*/ 45189 w 596"/>
                <a:gd name="T29" fmla="*/ 958 h 666"/>
                <a:gd name="T30" fmla="*/ 37177 w 596"/>
                <a:gd name="T31" fmla="*/ 1034 h 666"/>
                <a:gd name="T32" fmla="*/ 34691 w 596"/>
                <a:gd name="T33" fmla="*/ 1027 h 666"/>
                <a:gd name="T34" fmla="*/ 39341 w 596"/>
                <a:gd name="T35" fmla="*/ 963 h 666"/>
                <a:gd name="T36" fmla="*/ 42957 w 596"/>
                <a:gd name="T37" fmla="*/ 847 h 666"/>
                <a:gd name="T38" fmla="*/ 45445 w 596"/>
                <a:gd name="T39" fmla="*/ 707 h 666"/>
                <a:gd name="T40" fmla="*/ 46328 w 596"/>
                <a:gd name="T41" fmla="*/ 554 h 666"/>
                <a:gd name="T42" fmla="*/ 45794 w 596"/>
                <a:gd name="T43" fmla="*/ 402 h 666"/>
                <a:gd name="T44" fmla="*/ 43206 w 596"/>
                <a:gd name="T45" fmla="*/ 271 h 666"/>
                <a:gd name="T46" fmla="*/ 38597 w 596"/>
                <a:gd name="T47" fmla="*/ 175 h 666"/>
                <a:gd name="T48" fmla="*/ 30422 w 596"/>
                <a:gd name="T49" fmla="*/ 115 h 666"/>
                <a:gd name="T50" fmla="*/ 21941 w 596"/>
                <a:gd name="T51" fmla="*/ 94 h 666"/>
                <a:gd name="T52" fmla="*/ 15527 w 596"/>
                <a:gd name="T53" fmla="*/ 109 h 666"/>
                <a:gd name="T54" fmla="*/ 10805 w 596"/>
                <a:gd name="T55" fmla="*/ 156 h 666"/>
                <a:gd name="T56" fmla="*/ 7476 w 596"/>
                <a:gd name="T57" fmla="*/ 232 h 666"/>
                <a:gd name="T58" fmla="*/ 5088 w 596"/>
                <a:gd name="T59" fmla="*/ 321 h 666"/>
                <a:gd name="T60" fmla="*/ 3557 w 596"/>
                <a:gd name="T61" fmla="*/ 423 h 666"/>
                <a:gd name="T62" fmla="*/ 2498 w 596"/>
                <a:gd name="T63" fmla="*/ 52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</p:grpSp>
      <p:sp>
        <p:nvSpPr>
          <p:cNvPr id="68653" name="Rectangle 45">
            <a:extLst>
              <a:ext uri="{FF2B5EF4-FFF2-40B4-BE49-F238E27FC236}">
                <a16:creationId xmlns:a16="http://schemas.microsoft.com/office/drawing/2014/main" xmlns="" id="{2DAC8A82-5367-A5D4-446B-65A8C1BFD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6" name="Rectangle 46">
            <a:extLst>
              <a:ext uri="{FF2B5EF4-FFF2-40B4-BE49-F238E27FC236}">
                <a16:creationId xmlns:a16="http://schemas.microsoft.com/office/drawing/2014/main" xmlns="" id="{765D1916-D5DF-CF38-D225-C69F23B1C7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68655" name="Rectangle 47">
            <a:extLst>
              <a:ext uri="{FF2B5EF4-FFF2-40B4-BE49-F238E27FC236}">
                <a16:creationId xmlns:a16="http://schemas.microsoft.com/office/drawing/2014/main" xmlns="" id="{DCF0B9A1-6455-D8D1-C7BE-143E0F9EC29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9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6" name="Rectangle 48">
            <a:extLst>
              <a:ext uri="{FF2B5EF4-FFF2-40B4-BE49-F238E27FC236}">
                <a16:creationId xmlns:a16="http://schemas.microsoft.com/office/drawing/2014/main" xmlns="" id="{BA60C26B-A933-A0EE-D288-690185C618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9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7" name="Rectangle 49">
            <a:extLst>
              <a:ext uri="{FF2B5EF4-FFF2-40B4-BE49-F238E27FC236}">
                <a16:creationId xmlns:a16="http://schemas.microsoft.com/office/drawing/2014/main" xmlns="" id="{4106C63B-9D30-BE33-92EA-30DEBC5019A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99"/>
                </a:solidFill>
              </a:defRPr>
            </a:lvl1pPr>
          </a:lstStyle>
          <a:p>
            <a:fld id="{B753690A-4C70-4208-A1C3-F558F3FB460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808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F7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xmlns="" id="{7EC6155E-A511-3642-3ECA-D086FCC60A68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4104" name="Freeform 3">
              <a:extLst>
                <a:ext uri="{FF2B5EF4-FFF2-40B4-BE49-F238E27FC236}">
                  <a16:creationId xmlns:a16="http://schemas.microsoft.com/office/drawing/2014/main" xmlns="" id="{DF7A66B7-0D3F-2533-11D3-38BF4D7678C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4105" name="Group 4">
              <a:extLst>
                <a:ext uri="{FF2B5EF4-FFF2-40B4-BE49-F238E27FC236}">
                  <a16:creationId xmlns:a16="http://schemas.microsoft.com/office/drawing/2014/main" xmlns="" id="{9BD7B0B2-6747-88ED-A706-56FB0C839E0A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143" name="Freeform 5">
                <a:extLst>
                  <a:ext uri="{FF2B5EF4-FFF2-40B4-BE49-F238E27FC236}">
                    <a16:creationId xmlns:a16="http://schemas.microsoft.com/office/drawing/2014/main" xmlns="" id="{EB2BB7EA-301D-DDD8-A829-64D74378A12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44" name="Freeform 6">
                <a:extLst>
                  <a:ext uri="{FF2B5EF4-FFF2-40B4-BE49-F238E27FC236}">
                    <a16:creationId xmlns:a16="http://schemas.microsoft.com/office/drawing/2014/main" xmlns="" id="{0B1C42E6-A74A-F1A5-ED6E-E09BC9DB594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45" name="Freeform 7">
                <a:extLst>
                  <a:ext uri="{FF2B5EF4-FFF2-40B4-BE49-F238E27FC236}">
                    <a16:creationId xmlns:a16="http://schemas.microsoft.com/office/drawing/2014/main" xmlns="" id="{1EDA2EE0-ABAB-441E-8DF0-A524514E333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4106" name="Freeform 8">
              <a:extLst>
                <a:ext uri="{FF2B5EF4-FFF2-40B4-BE49-F238E27FC236}">
                  <a16:creationId xmlns:a16="http://schemas.microsoft.com/office/drawing/2014/main" xmlns="" id="{9C0EF695-19D0-83BA-0A27-16A4E7DF46C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grpSp>
          <p:nvGrpSpPr>
            <p:cNvPr id="4107" name="Group 9">
              <a:extLst>
                <a:ext uri="{FF2B5EF4-FFF2-40B4-BE49-F238E27FC236}">
                  <a16:creationId xmlns:a16="http://schemas.microsoft.com/office/drawing/2014/main" xmlns="" id="{9E55256D-5ED0-6F6D-C4A8-AAE3C15CBDCA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134" name="Freeform 10">
                <a:extLst>
                  <a:ext uri="{FF2B5EF4-FFF2-40B4-BE49-F238E27FC236}">
                    <a16:creationId xmlns:a16="http://schemas.microsoft.com/office/drawing/2014/main" xmlns="" id="{41C8B9E9-DA11-8252-75E2-65B10DE7060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5367 w 217"/>
                  <a:gd name="T1" fmla="*/ 24656 h 210"/>
                  <a:gd name="T2" fmla="*/ 4288 w 217"/>
                  <a:gd name="T3" fmla="*/ 23312 h 210"/>
                  <a:gd name="T4" fmla="*/ 3080 w 217"/>
                  <a:gd name="T5" fmla="*/ 21285 h 210"/>
                  <a:gd name="T6" fmla="*/ 1789 w 217"/>
                  <a:gd name="T7" fmla="*/ 18614 h 210"/>
                  <a:gd name="T8" fmla="*/ 550 w 217"/>
                  <a:gd name="T9" fmla="*/ 15832 h 210"/>
                  <a:gd name="T10" fmla="*/ 0 w 217"/>
                  <a:gd name="T11" fmla="*/ 12811 h 210"/>
                  <a:gd name="T12" fmla="*/ 1 w 217"/>
                  <a:gd name="T13" fmla="*/ 9591 h 210"/>
                  <a:gd name="T14" fmla="*/ 1057 w 217"/>
                  <a:gd name="T15" fmla="*/ 6647 h 210"/>
                  <a:gd name="T16" fmla="*/ 3173 w 217"/>
                  <a:gd name="T17" fmla="*/ 4170 h 210"/>
                  <a:gd name="T18" fmla="*/ 5292 w 217"/>
                  <a:gd name="T19" fmla="*/ 2584 h 210"/>
                  <a:gd name="T20" fmla="*/ 7026 w 217"/>
                  <a:gd name="T21" fmla="*/ 1410 h 210"/>
                  <a:gd name="T22" fmla="*/ 8426 w 217"/>
                  <a:gd name="T23" fmla="*/ 794 h 210"/>
                  <a:gd name="T24" fmla="*/ 9523 w 217"/>
                  <a:gd name="T25" fmla="*/ 550 h 210"/>
                  <a:gd name="T26" fmla="*/ 10303 w 217"/>
                  <a:gd name="T27" fmla="*/ 550 h 210"/>
                  <a:gd name="T28" fmla="*/ 12154 w 217"/>
                  <a:gd name="T29" fmla="*/ 0 h 210"/>
                  <a:gd name="T30" fmla="*/ 17277 w 217"/>
                  <a:gd name="T31" fmla="*/ 977 h 210"/>
                  <a:gd name="T32" fmla="*/ 18704 w 217"/>
                  <a:gd name="T33" fmla="*/ 1410 h 210"/>
                  <a:gd name="T34" fmla="*/ 20108 w 217"/>
                  <a:gd name="T35" fmla="*/ 1791 h 210"/>
                  <a:gd name="T36" fmla="*/ 21313 w 217"/>
                  <a:gd name="T37" fmla="*/ 2203 h 210"/>
                  <a:gd name="T38" fmla="*/ 22229 w 217"/>
                  <a:gd name="T39" fmla="*/ 2708 h 210"/>
                  <a:gd name="T40" fmla="*/ 23231 w 217"/>
                  <a:gd name="T41" fmla="*/ 3179 h 210"/>
                  <a:gd name="T42" fmla="*/ 24019 w 217"/>
                  <a:gd name="T43" fmla="*/ 3728 h 210"/>
                  <a:gd name="T44" fmla="*/ 24638 w 217"/>
                  <a:gd name="T45" fmla="*/ 4445 h 210"/>
                  <a:gd name="T46" fmla="*/ 25363 w 217"/>
                  <a:gd name="T47" fmla="*/ 5313 h 210"/>
                  <a:gd name="T48" fmla="*/ 24019 w 217"/>
                  <a:gd name="T49" fmla="*/ 4754 h 210"/>
                  <a:gd name="T50" fmla="*/ 22732 w 217"/>
                  <a:gd name="T51" fmla="*/ 4235 h 210"/>
                  <a:gd name="T52" fmla="*/ 21435 w 217"/>
                  <a:gd name="T53" fmla="*/ 3907 h 210"/>
                  <a:gd name="T54" fmla="*/ 20108 w 217"/>
                  <a:gd name="T55" fmla="*/ 3474 h 210"/>
                  <a:gd name="T56" fmla="*/ 19053 w 217"/>
                  <a:gd name="T57" fmla="*/ 3179 h 210"/>
                  <a:gd name="T58" fmla="*/ 17951 w 217"/>
                  <a:gd name="T59" fmla="*/ 3081 h 210"/>
                  <a:gd name="T60" fmla="*/ 16680 w 217"/>
                  <a:gd name="T61" fmla="*/ 2890 h 210"/>
                  <a:gd name="T62" fmla="*/ 15627 w 217"/>
                  <a:gd name="T63" fmla="*/ 2890 h 210"/>
                  <a:gd name="T64" fmla="*/ 14617 w 217"/>
                  <a:gd name="T65" fmla="*/ 2890 h 210"/>
                  <a:gd name="T66" fmla="*/ 13561 w 217"/>
                  <a:gd name="T67" fmla="*/ 2935 h 210"/>
                  <a:gd name="T68" fmla="*/ 12477 w 217"/>
                  <a:gd name="T69" fmla="*/ 3179 h 210"/>
                  <a:gd name="T70" fmla="*/ 11564 w 217"/>
                  <a:gd name="T71" fmla="*/ 3443 h 210"/>
                  <a:gd name="T72" fmla="*/ 10632 w 217"/>
                  <a:gd name="T73" fmla="*/ 3907 h 210"/>
                  <a:gd name="T74" fmla="*/ 9537 w 217"/>
                  <a:gd name="T75" fmla="*/ 4235 h 210"/>
                  <a:gd name="T76" fmla="*/ 8650 w 217"/>
                  <a:gd name="T77" fmla="*/ 4789 h 210"/>
                  <a:gd name="T78" fmla="*/ 7741 w 217"/>
                  <a:gd name="T79" fmla="*/ 5379 h 210"/>
                  <a:gd name="T80" fmla="*/ 6085 w 217"/>
                  <a:gd name="T81" fmla="*/ 7168 h 210"/>
                  <a:gd name="T82" fmla="*/ 4952 w 217"/>
                  <a:gd name="T83" fmla="*/ 9374 h 210"/>
                  <a:gd name="T84" fmla="*/ 4288 w 217"/>
                  <a:gd name="T85" fmla="*/ 12116 h 210"/>
                  <a:gd name="T86" fmla="*/ 4050 w 217"/>
                  <a:gd name="T87" fmla="*/ 14814 h 210"/>
                  <a:gd name="T88" fmla="*/ 4050 w 217"/>
                  <a:gd name="T89" fmla="*/ 17811 h 210"/>
                  <a:gd name="T90" fmla="*/ 4443 w 217"/>
                  <a:gd name="T91" fmla="*/ 20402 h 210"/>
                  <a:gd name="T92" fmla="*/ 4783 w 217"/>
                  <a:gd name="T93" fmla="*/ 22781 h 210"/>
                  <a:gd name="T94" fmla="*/ 5367 w 217"/>
                  <a:gd name="T95" fmla="*/ 24656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35" name="Freeform 11">
                <a:extLst>
                  <a:ext uri="{FF2B5EF4-FFF2-40B4-BE49-F238E27FC236}">
                    <a16:creationId xmlns:a16="http://schemas.microsoft.com/office/drawing/2014/main" xmlns="" id="{925F7045-05EF-64E3-9571-2AFAA8F927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2428 w 182"/>
                  <a:gd name="T1" fmla="*/ 0 h 213"/>
                  <a:gd name="T2" fmla="*/ 12759 w 182"/>
                  <a:gd name="T3" fmla="*/ 244 h 213"/>
                  <a:gd name="T4" fmla="*/ 13473 w 182"/>
                  <a:gd name="T5" fmla="*/ 989 h 213"/>
                  <a:gd name="T6" fmla="*/ 14489 w 182"/>
                  <a:gd name="T7" fmla="*/ 2223 h 213"/>
                  <a:gd name="T8" fmla="*/ 15651 w 182"/>
                  <a:gd name="T9" fmla="*/ 4021 h 213"/>
                  <a:gd name="T10" fmla="*/ 16539 w 182"/>
                  <a:gd name="T11" fmla="*/ 6253 h 213"/>
                  <a:gd name="T12" fmla="*/ 17129 w 182"/>
                  <a:gd name="T13" fmla="*/ 9215 h 213"/>
                  <a:gd name="T14" fmla="*/ 17129 w 182"/>
                  <a:gd name="T15" fmla="*/ 12713 h 213"/>
                  <a:gd name="T16" fmla="*/ 16412 w 182"/>
                  <a:gd name="T17" fmla="*/ 16840 h 213"/>
                  <a:gd name="T18" fmla="*/ 16011 w 182"/>
                  <a:gd name="T19" fmla="*/ 17990 h 213"/>
                  <a:gd name="T20" fmla="*/ 15514 w 182"/>
                  <a:gd name="T21" fmla="*/ 18940 h 213"/>
                  <a:gd name="T22" fmla="*/ 14979 w 182"/>
                  <a:gd name="T23" fmla="*/ 19977 h 213"/>
                  <a:gd name="T24" fmla="*/ 14257 w 182"/>
                  <a:gd name="T25" fmla="*/ 20889 h 213"/>
                  <a:gd name="T26" fmla="*/ 13296 w 182"/>
                  <a:gd name="T27" fmla="*/ 21761 h 213"/>
                  <a:gd name="T28" fmla="*/ 12507 w 182"/>
                  <a:gd name="T29" fmla="*/ 22419 h 213"/>
                  <a:gd name="T30" fmla="*/ 11659 w 182"/>
                  <a:gd name="T31" fmla="*/ 23057 h 213"/>
                  <a:gd name="T32" fmla="*/ 10453 w 182"/>
                  <a:gd name="T33" fmla="*/ 23569 h 213"/>
                  <a:gd name="T34" fmla="*/ 9359 w 182"/>
                  <a:gd name="T35" fmla="*/ 23822 h 213"/>
                  <a:gd name="T36" fmla="*/ 8266 w 182"/>
                  <a:gd name="T37" fmla="*/ 24125 h 213"/>
                  <a:gd name="T38" fmla="*/ 6992 w 182"/>
                  <a:gd name="T39" fmla="*/ 24351 h 213"/>
                  <a:gd name="T40" fmla="*/ 5626 w 182"/>
                  <a:gd name="T41" fmla="*/ 24351 h 213"/>
                  <a:gd name="T42" fmla="*/ 4166 w 182"/>
                  <a:gd name="T43" fmla="*/ 24125 h 213"/>
                  <a:gd name="T44" fmla="*/ 2856 w 182"/>
                  <a:gd name="T45" fmla="*/ 23822 h 213"/>
                  <a:gd name="T46" fmla="*/ 1337 w 182"/>
                  <a:gd name="T47" fmla="*/ 23301 h 213"/>
                  <a:gd name="T48" fmla="*/ 0 w 182"/>
                  <a:gd name="T49" fmla="*/ 22682 h 213"/>
                  <a:gd name="T50" fmla="*/ 1277 w 182"/>
                  <a:gd name="T51" fmla="*/ 23569 h 213"/>
                  <a:gd name="T52" fmla="*/ 2531 w 182"/>
                  <a:gd name="T53" fmla="*/ 24125 h 213"/>
                  <a:gd name="T54" fmla="*/ 3809 w 182"/>
                  <a:gd name="T55" fmla="*/ 24724 h 213"/>
                  <a:gd name="T56" fmla="*/ 4879 w 182"/>
                  <a:gd name="T57" fmla="*/ 25156 h 213"/>
                  <a:gd name="T58" fmla="*/ 5997 w 182"/>
                  <a:gd name="T59" fmla="*/ 25516 h 213"/>
                  <a:gd name="T60" fmla="*/ 7228 w 182"/>
                  <a:gd name="T61" fmla="*/ 25659 h 213"/>
                  <a:gd name="T62" fmla="*/ 8279 w 182"/>
                  <a:gd name="T63" fmla="*/ 25704 h 213"/>
                  <a:gd name="T64" fmla="*/ 9409 w 182"/>
                  <a:gd name="T65" fmla="*/ 25704 h 213"/>
                  <a:gd name="T66" fmla="*/ 10405 w 182"/>
                  <a:gd name="T67" fmla="*/ 25659 h 213"/>
                  <a:gd name="T68" fmla="*/ 11401 w 182"/>
                  <a:gd name="T69" fmla="*/ 25419 h 213"/>
                  <a:gd name="T70" fmla="*/ 12264 w 182"/>
                  <a:gd name="T71" fmla="*/ 25156 h 213"/>
                  <a:gd name="T72" fmla="*/ 13181 w 182"/>
                  <a:gd name="T73" fmla="*/ 24902 h 213"/>
                  <a:gd name="T74" fmla="*/ 14013 w 182"/>
                  <a:gd name="T75" fmla="*/ 24594 h 213"/>
                  <a:gd name="T76" fmla="*/ 14800 w 182"/>
                  <a:gd name="T77" fmla="*/ 24044 h 213"/>
                  <a:gd name="T78" fmla="*/ 15514 w 182"/>
                  <a:gd name="T79" fmla="*/ 23569 h 213"/>
                  <a:gd name="T80" fmla="*/ 16172 w 182"/>
                  <a:gd name="T81" fmla="*/ 23057 h 213"/>
                  <a:gd name="T82" fmla="*/ 18005 w 182"/>
                  <a:gd name="T83" fmla="*/ 21251 h 213"/>
                  <a:gd name="T84" fmla="*/ 19269 w 182"/>
                  <a:gd name="T85" fmla="*/ 19465 h 213"/>
                  <a:gd name="T86" fmla="*/ 20017 w 182"/>
                  <a:gd name="T87" fmla="*/ 17397 h 213"/>
                  <a:gd name="T88" fmla="*/ 20427 w 182"/>
                  <a:gd name="T89" fmla="*/ 15504 h 213"/>
                  <a:gd name="T90" fmla="*/ 20674 w 182"/>
                  <a:gd name="T91" fmla="*/ 13461 h 213"/>
                  <a:gd name="T92" fmla="*/ 20674 w 182"/>
                  <a:gd name="T93" fmla="*/ 11442 h 213"/>
                  <a:gd name="T94" fmla="*/ 20773 w 182"/>
                  <a:gd name="T95" fmla="*/ 9554 h 213"/>
                  <a:gd name="T96" fmla="*/ 19677 w 182"/>
                  <a:gd name="T97" fmla="*/ 5574 h 213"/>
                  <a:gd name="T98" fmla="*/ 17817 w 182"/>
                  <a:gd name="T99" fmla="*/ 2481 h 213"/>
                  <a:gd name="T100" fmla="*/ 17157 w 182"/>
                  <a:gd name="T101" fmla="*/ 2223 h 213"/>
                  <a:gd name="T102" fmla="*/ 16784 w 182"/>
                  <a:gd name="T103" fmla="*/ 1844 h 213"/>
                  <a:gd name="T104" fmla="*/ 16172 w 182"/>
                  <a:gd name="T105" fmla="*/ 1541 h 213"/>
                  <a:gd name="T106" fmla="*/ 15747 w 182"/>
                  <a:gd name="T107" fmla="*/ 1330 h 213"/>
                  <a:gd name="T108" fmla="*/ 15048 w 182"/>
                  <a:gd name="T109" fmla="*/ 1066 h 213"/>
                  <a:gd name="T110" fmla="*/ 14361 w 182"/>
                  <a:gd name="T111" fmla="*/ 737 h 213"/>
                  <a:gd name="T112" fmla="*/ 13545 w 182"/>
                  <a:gd name="T113" fmla="*/ 353 h 213"/>
                  <a:gd name="T114" fmla="*/ 1242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36" name="Freeform 12">
                <a:extLst>
                  <a:ext uri="{FF2B5EF4-FFF2-40B4-BE49-F238E27FC236}">
                    <a16:creationId xmlns:a16="http://schemas.microsoft.com/office/drawing/2014/main" xmlns="" id="{42CD4448-4D2D-CDB7-F308-0FD25EF5D3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2 w 128"/>
                  <a:gd name="T5" fmla="*/ 1 h 217"/>
                  <a:gd name="T6" fmla="*/ 2 w 128"/>
                  <a:gd name="T7" fmla="*/ 1 h 217"/>
                  <a:gd name="T8" fmla="*/ 2 w 128"/>
                  <a:gd name="T9" fmla="*/ 1 h 217"/>
                  <a:gd name="T10" fmla="*/ 2 w 128"/>
                  <a:gd name="T11" fmla="*/ 1 h 217"/>
                  <a:gd name="T12" fmla="*/ 2 w 128"/>
                  <a:gd name="T13" fmla="*/ 2 h 217"/>
                  <a:gd name="T14" fmla="*/ 1 w 128"/>
                  <a:gd name="T15" fmla="*/ 2 h 217"/>
                  <a:gd name="T16" fmla="*/ 1 w 128"/>
                  <a:gd name="T17" fmla="*/ 3 h 217"/>
                  <a:gd name="T18" fmla="*/ 1 w 128"/>
                  <a:gd name="T19" fmla="*/ 3 h 217"/>
                  <a:gd name="T20" fmla="*/ 1 w 128"/>
                  <a:gd name="T21" fmla="*/ 3 h 217"/>
                  <a:gd name="T22" fmla="*/ 1 w 128"/>
                  <a:gd name="T23" fmla="*/ 3 h 217"/>
                  <a:gd name="T24" fmla="*/ 1 w 128"/>
                  <a:gd name="T25" fmla="*/ 3 h 217"/>
                  <a:gd name="T26" fmla="*/ 1 w 128"/>
                  <a:gd name="T27" fmla="*/ 3 h 217"/>
                  <a:gd name="T28" fmla="*/ 1 w 128"/>
                  <a:gd name="T29" fmla="*/ 3 h 217"/>
                  <a:gd name="T30" fmla="*/ 0 w 128"/>
                  <a:gd name="T31" fmla="*/ 2 h 217"/>
                  <a:gd name="T32" fmla="*/ 1 w 128"/>
                  <a:gd name="T33" fmla="*/ 2 h 217"/>
                  <a:gd name="T34" fmla="*/ 1 w 128"/>
                  <a:gd name="T35" fmla="*/ 2 h 217"/>
                  <a:gd name="T36" fmla="*/ 1 w 128"/>
                  <a:gd name="T37" fmla="*/ 2 h 217"/>
                  <a:gd name="T38" fmla="*/ 1 w 128"/>
                  <a:gd name="T39" fmla="*/ 2 h 217"/>
                  <a:gd name="T40" fmla="*/ 1 w 128"/>
                  <a:gd name="T41" fmla="*/ 2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37" name="Freeform 13">
                <a:extLst>
                  <a:ext uri="{FF2B5EF4-FFF2-40B4-BE49-F238E27FC236}">
                    <a16:creationId xmlns:a16="http://schemas.microsoft.com/office/drawing/2014/main" xmlns="" id="{A6263E1F-A095-079F-F9C9-029AA09A2DC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2 w 117"/>
                  <a:gd name="T19" fmla="*/ 1 h 132"/>
                  <a:gd name="T20" fmla="*/ 2 w 117"/>
                  <a:gd name="T21" fmla="*/ 1 h 132"/>
                  <a:gd name="T22" fmla="*/ 2 w 117"/>
                  <a:gd name="T23" fmla="*/ 1 h 132"/>
                  <a:gd name="T24" fmla="*/ 2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2 w 117"/>
                  <a:gd name="T47" fmla="*/ 1 h 132"/>
                  <a:gd name="T48" fmla="*/ 2 w 117"/>
                  <a:gd name="T49" fmla="*/ 1 h 132"/>
                  <a:gd name="T50" fmla="*/ 2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38" name="Freeform 14">
                <a:extLst>
                  <a:ext uri="{FF2B5EF4-FFF2-40B4-BE49-F238E27FC236}">
                    <a16:creationId xmlns:a16="http://schemas.microsoft.com/office/drawing/2014/main" xmlns="" id="{C5616091-AE96-5D19-4BED-33AB15AE0A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grpSp>
            <p:nvGrpSpPr>
              <p:cNvPr id="4139" name="Group 15">
                <a:extLst>
                  <a:ext uri="{FF2B5EF4-FFF2-40B4-BE49-F238E27FC236}">
                    <a16:creationId xmlns:a16="http://schemas.microsoft.com/office/drawing/2014/main" xmlns="" id="{F5DF4CD4-29A6-830B-7D97-F7B622F097A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140" name="Freeform 16">
                  <a:extLst>
                    <a:ext uri="{FF2B5EF4-FFF2-40B4-BE49-F238E27FC236}">
                      <a16:creationId xmlns:a16="http://schemas.microsoft.com/office/drawing/2014/main" xmlns="" id="{09ACEB8F-DADD-F751-7A6A-7EDF95CFFB4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2 h 564"/>
                    <a:gd name="T14" fmla="*/ 1 w 207"/>
                    <a:gd name="T15" fmla="*/ 2 h 564"/>
                    <a:gd name="T16" fmla="*/ 1 w 207"/>
                    <a:gd name="T17" fmla="*/ 2 h 564"/>
                    <a:gd name="T18" fmla="*/ 1 w 207"/>
                    <a:gd name="T19" fmla="*/ 3 h 564"/>
                    <a:gd name="T20" fmla="*/ 1 w 207"/>
                    <a:gd name="T21" fmla="*/ 3 h 564"/>
                    <a:gd name="T22" fmla="*/ 1 w 207"/>
                    <a:gd name="T23" fmla="*/ 3 h 564"/>
                    <a:gd name="T24" fmla="*/ 1 w 207"/>
                    <a:gd name="T25" fmla="*/ 4 h 564"/>
                    <a:gd name="T26" fmla="*/ 1 w 207"/>
                    <a:gd name="T27" fmla="*/ 4 h 564"/>
                    <a:gd name="T28" fmla="*/ 1 w 207"/>
                    <a:gd name="T29" fmla="*/ 4 h 564"/>
                    <a:gd name="T30" fmla="*/ 1 w 207"/>
                    <a:gd name="T31" fmla="*/ 4 h 564"/>
                    <a:gd name="T32" fmla="*/ 1 w 207"/>
                    <a:gd name="T33" fmla="*/ 5 h 564"/>
                    <a:gd name="T34" fmla="*/ 1 w 207"/>
                    <a:gd name="T35" fmla="*/ 4 h 564"/>
                    <a:gd name="T36" fmla="*/ 1 w 207"/>
                    <a:gd name="T37" fmla="*/ 4 h 564"/>
                    <a:gd name="T38" fmla="*/ 1 w 207"/>
                    <a:gd name="T39" fmla="*/ 3 h 564"/>
                    <a:gd name="T40" fmla="*/ 1 w 207"/>
                    <a:gd name="T41" fmla="*/ 3 h 564"/>
                    <a:gd name="T42" fmla="*/ 1 w 207"/>
                    <a:gd name="T43" fmla="*/ 3 h 564"/>
                    <a:gd name="T44" fmla="*/ 1 w 207"/>
                    <a:gd name="T45" fmla="*/ 3 h 564"/>
                    <a:gd name="T46" fmla="*/ 1 w 207"/>
                    <a:gd name="T47" fmla="*/ 2 h 564"/>
                    <a:gd name="T48" fmla="*/ 1 w 207"/>
                    <a:gd name="T49" fmla="*/ 2 h 564"/>
                    <a:gd name="T50" fmla="*/ 1 w 207"/>
                    <a:gd name="T51" fmla="*/ 2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  <p:sp>
              <p:nvSpPr>
                <p:cNvPr id="4141" name="Freeform 17">
                  <a:extLst>
                    <a:ext uri="{FF2B5EF4-FFF2-40B4-BE49-F238E27FC236}">
                      <a16:creationId xmlns:a16="http://schemas.microsoft.com/office/drawing/2014/main" xmlns="" id="{228A0F8B-03CF-705B-C448-96488F01D872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2 h 232"/>
                    <a:gd name="T10" fmla="*/ 1 w 47"/>
                    <a:gd name="T11" fmla="*/ 2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  <p:sp>
              <p:nvSpPr>
                <p:cNvPr id="4142" name="Freeform 18">
                  <a:extLst>
                    <a:ext uri="{FF2B5EF4-FFF2-40B4-BE49-F238E27FC236}">
                      <a16:creationId xmlns:a16="http://schemas.microsoft.com/office/drawing/2014/main" xmlns="" id="{9BB8D924-099B-4D81-842B-5E5DD1F6DCD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uk-UA" sz="6600"/>
                </a:p>
              </p:txBody>
            </p:sp>
          </p:grpSp>
        </p:grpSp>
        <p:grpSp>
          <p:nvGrpSpPr>
            <p:cNvPr id="4108" name="Group 19">
              <a:extLst>
                <a:ext uri="{FF2B5EF4-FFF2-40B4-BE49-F238E27FC236}">
                  <a16:creationId xmlns:a16="http://schemas.microsoft.com/office/drawing/2014/main" xmlns="" id="{D5B84F59-7649-B4A0-ACAF-70F9A81E37A9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131" name="Freeform 20">
                <a:extLst>
                  <a:ext uri="{FF2B5EF4-FFF2-40B4-BE49-F238E27FC236}">
                    <a16:creationId xmlns:a16="http://schemas.microsoft.com/office/drawing/2014/main" xmlns="" id="{42B80417-FA0E-5F1B-0934-17AF98191B5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32" name="Freeform 21">
                <a:extLst>
                  <a:ext uri="{FF2B5EF4-FFF2-40B4-BE49-F238E27FC236}">
                    <a16:creationId xmlns:a16="http://schemas.microsoft.com/office/drawing/2014/main" xmlns="" id="{70919B23-5631-50DA-9785-EF350290D59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33" name="Freeform 22">
                <a:extLst>
                  <a:ext uri="{FF2B5EF4-FFF2-40B4-BE49-F238E27FC236}">
                    <a16:creationId xmlns:a16="http://schemas.microsoft.com/office/drawing/2014/main" xmlns="" id="{213275A7-9062-91DF-2A43-0702832A68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4109" name="Group 23">
              <a:extLst>
                <a:ext uri="{FF2B5EF4-FFF2-40B4-BE49-F238E27FC236}">
                  <a16:creationId xmlns:a16="http://schemas.microsoft.com/office/drawing/2014/main" xmlns="" id="{B51C93AC-F577-B996-C610-46690459ECA5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128" name="Freeform 24">
                <a:extLst>
                  <a:ext uri="{FF2B5EF4-FFF2-40B4-BE49-F238E27FC236}">
                    <a16:creationId xmlns:a16="http://schemas.microsoft.com/office/drawing/2014/main" xmlns="" id="{2A6E8424-DA1E-41EB-1CEB-F969688C2C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29" name="Freeform 25">
                <a:extLst>
                  <a:ext uri="{FF2B5EF4-FFF2-40B4-BE49-F238E27FC236}">
                    <a16:creationId xmlns:a16="http://schemas.microsoft.com/office/drawing/2014/main" xmlns="" id="{FEBC447D-2312-D8DF-8853-8F862466CA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30" name="Freeform 26">
                <a:extLst>
                  <a:ext uri="{FF2B5EF4-FFF2-40B4-BE49-F238E27FC236}">
                    <a16:creationId xmlns:a16="http://schemas.microsoft.com/office/drawing/2014/main" xmlns="" id="{5BB8DDC9-91D9-8F13-26BB-18519AA33DA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grpSp>
          <p:nvGrpSpPr>
            <p:cNvPr id="4110" name="Group 27">
              <a:extLst>
                <a:ext uri="{FF2B5EF4-FFF2-40B4-BE49-F238E27FC236}">
                  <a16:creationId xmlns:a16="http://schemas.microsoft.com/office/drawing/2014/main" xmlns="" id="{55822295-AF9F-153F-D298-7B6784A65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125" name="Freeform 28">
                <a:extLst>
                  <a:ext uri="{FF2B5EF4-FFF2-40B4-BE49-F238E27FC236}">
                    <a16:creationId xmlns:a16="http://schemas.microsoft.com/office/drawing/2014/main" xmlns="" id="{292422C4-67CE-4282-8E50-B8365A539CC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26" name="Freeform 29">
                <a:extLst>
                  <a:ext uri="{FF2B5EF4-FFF2-40B4-BE49-F238E27FC236}">
                    <a16:creationId xmlns:a16="http://schemas.microsoft.com/office/drawing/2014/main" xmlns="" id="{49C9F590-28C3-37A1-A652-E0474ABEAF1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  <p:sp>
            <p:nvSpPr>
              <p:cNvPr id="4127" name="Freeform 30">
                <a:extLst>
                  <a:ext uri="{FF2B5EF4-FFF2-40B4-BE49-F238E27FC236}">
                    <a16:creationId xmlns:a16="http://schemas.microsoft.com/office/drawing/2014/main" xmlns="" id="{DC636D53-5FAF-87A1-D521-20D39ACCA2E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 sz="6600"/>
              </a:p>
            </p:txBody>
          </p:sp>
        </p:grpSp>
        <p:sp>
          <p:nvSpPr>
            <p:cNvPr id="4111" name="Freeform 31">
              <a:extLst>
                <a:ext uri="{FF2B5EF4-FFF2-40B4-BE49-F238E27FC236}">
                  <a16:creationId xmlns:a16="http://schemas.microsoft.com/office/drawing/2014/main" xmlns="" id="{D131BCCA-8E58-5A52-C0C6-9E45F1E0C29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12" name="Freeform 32">
              <a:extLst>
                <a:ext uri="{FF2B5EF4-FFF2-40B4-BE49-F238E27FC236}">
                  <a16:creationId xmlns:a16="http://schemas.microsoft.com/office/drawing/2014/main" xmlns="" id="{FE4EB598-BCF2-8237-9F11-3675822A2C71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8 w 109"/>
                <a:gd name="T3" fmla="*/ 1 h 156"/>
                <a:gd name="T4" fmla="*/ 222 w 109"/>
                <a:gd name="T5" fmla="*/ 5 h 156"/>
                <a:gd name="T6" fmla="*/ 443 w 109"/>
                <a:gd name="T7" fmla="*/ 28 h 156"/>
                <a:gd name="T8" fmla="*/ 701 w 109"/>
                <a:gd name="T9" fmla="*/ 59 h 156"/>
                <a:gd name="T10" fmla="*/ 937 w 109"/>
                <a:gd name="T11" fmla="*/ 107 h 156"/>
                <a:gd name="T12" fmla="*/ 1153 w 109"/>
                <a:gd name="T13" fmla="*/ 173 h 156"/>
                <a:gd name="T14" fmla="*/ 1287 w 109"/>
                <a:gd name="T15" fmla="*/ 261 h 156"/>
                <a:gd name="T16" fmla="*/ 1319 w 109"/>
                <a:gd name="T17" fmla="*/ 383 h 156"/>
                <a:gd name="T18" fmla="*/ 1256 w 109"/>
                <a:gd name="T19" fmla="*/ 383 h 156"/>
                <a:gd name="T20" fmla="*/ 1194 w 109"/>
                <a:gd name="T21" fmla="*/ 383 h 156"/>
                <a:gd name="T22" fmla="*/ 1121 w 109"/>
                <a:gd name="T23" fmla="*/ 383 h 156"/>
                <a:gd name="T24" fmla="*/ 1037 w 109"/>
                <a:gd name="T25" fmla="*/ 371 h 156"/>
                <a:gd name="T26" fmla="*/ 977 w 109"/>
                <a:gd name="T27" fmla="*/ 370 h 156"/>
                <a:gd name="T28" fmla="*/ 899 w 109"/>
                <a:gd name="T29" fmla="*/ 364 h 156"/>
                <a:gd name="T30" fmla="*/ 793 w 109"/>
                <a:gd name="T31" fmla="*/ 351 h 156"/>
                <a:gd name="T32" fmla="*/ 701 w 109"/>
                <a:gd name="T33" fmla="*/ 338 h 156"/>
                <a:gd name="T34" fmla="*/ 639 w 109"/>
                <a:gd name="T35" fmla="*/ 306 h 156"/>
                <a:gd name="T36" fmla="*/ 639 w 109"/>
                <a:gd name="T37" fmla="*/ 272 h 156"/>
                <a:gd name="T38" fmla="*/ 672 w 109"/>
                <a:gd name="T39" fmla="*/ 233 h 156"/>
                <a:gd name="T40" fmla="*/ 705 w 109"/>
                <a:gd name="T41" fmla="*/ 193 h 156"/>
                <a:gd name="T42" fmla="*/ 672 w 109"/>
                <a:gd name="T43" fmla="*/ 151 h 156"/>
                <a:gd name="T44" fmla="*/ 579 w 109"/>
                <a:gd name="T45" fmla="*/ 104 h 156"/>
                <a:gd name="T46" fmla="*/ 378 w 109"/>
                <a:gd name="T47" fmla="*/ 5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13" name="Freeform 33">
              <a:extLst>
                <a:ext uri="{FF2B5EF4-FFF2-40B4-BE49-F238E27FC236}">
                  <a16:creationId xmlns:a16="http://schemas.microsoft.com/office/drawing/2014/main" xmlns="" id="{66D2309C-2E71-0F65-75E4-9D1F060C1204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9 w 54"/>
                <a:gd name="T5" fmla="*/ 3 h 40"/>
                <a:gd name="T6" fmla="*/ 177 w 54"/>
                <a:gd name="T7" fmla="*/ 22 h 40"/>
                <a:gd name="T8" fmla="*/ 295 w 54"/>
                <a:gd name="T9" fmla="*/ 30 h 40"/>
                <a:gd name="T10" fmla="*/ 395 w 54"/>
                <a:gd name="T11" fmla="*/ 37 h 40"/>
                <a:gd name="T12" fmla="*/ 500 w 54"/>
                <a:gd name="T13" fmla="*/ 43 h 40"/>
                <a:gd name="T14" fmla="*/ 611 w 54"/>
                <a:gd name="T15" fmla="*/ 46 h 40"/>
                <a:gd name="T16" fmla="*/ 737 w 54"/>
                <a:gd name="T17" fmla="*/ 40 h 40"/>
                <a:gd name="T18" fmla="*/ 721 w 54"/>
                <a:gd name="T19" fmla="*/ 63 h 40"/>
                <a:gd name="T20" fmla="*/ 680 w 54"/>
                <a:gd name="T21" fmla="*/ 84 h 40"/>
                <a:gd name="T22" fmla="*/ 603 w 54"/>
                <a:gd name="T23" fmla="*/ 97 h 40"/>
                <a:gd name="T24" fmla="*/ 495 w 54"/>
                <a:gd name="T25" fmla="*/ 102 h 40"/>
                <a:gd name="T26" fmla="*/ 379 w 54"/>
                <a:gd name="T27" fmla="*/ 101 h 40"/>
                <a:gd name="T28" fmla="*/ 254 w 54"/>
                <a:gd name="T29" fmla="*/ 82 h 40"/>
                <a:gd name="T30" fmla="*/ 133 w 54"/>
                <a:gd name="T31" fmla="*/ 5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14" name="Freeform 34">
              <a:extLst>
                <a:ext uri="{FF2B5EF4-FFF2-40B4-BE49-F238E27FC236}">
                  <a16:creationId xmlns:a16="http://schemas.microsoft.com/office/drawing/2014/main" xmlns="" id="{2D1EBEE0-0854-88F2-AEE9-8208C08A8B2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15" name="Freeform 35">
              <a:extLst>
                <a:ext uri="{FF2B5EF4-FFF2-40B4-BE49-F238E27FC236}">
                  <a16:creationId xmlns:a16="http://schemas.microsoft.com/office/drawing/2014/main" xmlns="" id="{BBE8F43F-E78A-AE63-E450-D061894556B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16" name="Freeform 36">
              <a:extLst>
                <a:ext uri="{FF2B5EF4-FFF2-40B4-BE49-F238E27FC236}">
                  <a16:creationId xmlns:a16="http://schemas.microsoft.com/office/drawing/2014/main" xmlns="" id="{2BBC11B7-748D-3B47-6C55-C20C3B34C16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17" name="Freeform 37">
              <a:extLst>
                <a:ext uri="{FF2B5EF4-FFF2-40B4-BE49-F238E27FC236}">
                  <a16:creationId xmlns:a16="http://schemas.microsoft.com/office/drawing/2014/main" xmlns="" id="{DCD66B8C-6BCD-669B-37A4-032C9A0D2C5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18" name="Freeform 38">
              <a:extLst>
                <a:ext uri="{FF2B5EF4-FFF2-40B4-BE49-F238E27FC236}">
                  <a16:creationId xmlns:a16="http://schemas.microsoft.com/office/drawing/2014/main" xmlns="" id="{673267FD-E9EE-FB31-726A-8198005CC99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8 h 237"/>
                <a:gd name="T4" fmla="*/ 120 w 257"/>
                <a:gd name="T5" fmla="*/ 76 h 237"/>
                <a:gd name="T6" fmla="*/ 276 w 257"/>
                <a:gd name="T7" fmla="*/ 117 h 237"/>
                <a:gd name="T8" fmla="*/ 494 w 257"/>
                <a:gd name="T9" fmla="*/ 151 h 237"/>
                <a:gd name="T10" fmla="*/ 799 w 257"/>
                <a:gd name="T11" fmla="*/ 183 h 237"/>
                <a:gd name="T12" fmla="*/ 1185 w 257"/>
                <a:gd name="T13" fmla="*/ 217 h 237"/>
                <a:gd name="T14" fmla="*/ 1679 w 257"/>
                <a:gd name="T15" fmla="*/ 248 h 237"/>
                <a:gd name="T16" fmla="*/ 2247 w 257"/>
                <a:gd name="T17" fmla="*/ 274 h 237"/>
                <a:gd name="T18" fmla="*/ 2978 w 257"/>
                <a:gd name="T19" fmla="*/ 299 h 237"/>
                <a:gd name="T20" fmla="*/ 3804 w 257"/>
                <a:gd name="T21" fmla="*/ 319 h 237"/>
                <a:gd name="T22" fmla="*/ 4685 w 257"/>
                <a:gd name="T23" fmla="*/ 337 h 237"/>
                <a:gd name="T24" fmla="*/ 5776 w 257"/>
                <a:gd name="T25" fmla="*/ 351 h 237"/>
                <a:gd name="T26" fmla="*/ 6966 w 257"/>
                <a:gd name="T27" fmla="*/ 360 h 237"/>
                <a:gd name="T28" fmla="*/ 8326 w 257"/>
                <a:gd name="T29" fmla="*/ 365 h 237"/>
                <a:gd name="T30" fmla="*/ 9732 w 257"/>
                <a:gd name="T31" fmla="*/ 363 h 237"/>
                <a:gd name="T32" fmla="*/ 11377 w 257"/>
                <a:gd name="T33" fmla="*/ 358 h 237"/>
                <a:gd name="T34" fmla="*/ 9935 w 257"/>
                <a:gd name="T35" fmla="*/ 349 h 237"/>
                <a:gd name="T36" fmla="*/ 8620 w 257"/>
                <a:gd name="T37" fmla="*/ 338 h 237"/>
                <a:gd name="T38" fmla="*/ 7528 w 257"/>
                <a:gd name="T39" fmla="*/ 326 h 237"/>
                <a:gd name="T40" fmla="*/ 6552 w 257"/>
                <a:gd name="T41" fmla="*/ 314 h 237"/>
                <a:gd name="T42" fmla="*/ 5662 w 257"/>
                <a:gd name="T43" fmla="*/ 298 h 237"/>
                <a:gd name="T44" fmla="*/ 4961 w 257"/>
                <a:gd name="T45" fmla="*/ 280 h 237"/>
                <a:gd name="T46" fmla="*/ 4314 w 257"/>
                <a:gd name="T47" fmla="*/ 261 h 237"/>
                <a:gd name="T48" fmla="*/ 3706 w 257"/>
                <a:gd name="T49" fmla="*/ 239 h 237"/>
                <a:gd name="T50" fmla="*/ 3160 w 257"/>
                <a:gd name="T51" fmla="*/ 217 h 237"/>
                <a:gd name="T52" fmla="*/ 2715 w 257"/>
                <a:gd name="T53" fmla="*/ 191 h 237"/>
                <a:gd name="T54" fmla="*/ 2333 w 257"/>
                <a:gd name="T55" fmla="*/ 165 h 237"/>
                <a:gd name="T56" fmla="*/ 1915 w 257"/>
                <a:gd name="T57" fmla="*/ 134 h 237"/>
                <a:gd name="T58" fmla="*/ 1460 w 257"/>
                <a:gd name="T59" fmla="*/ 105 h 237"/>
                <a:gd name="T60" fmla="*/ 1025 w 257"/>
                <a:gd name="T61" fmla="*/ 73 h 237"/>
                <a:gd name="T62" fmla="*/ 518 w 257"/>
                <a:gd name="T63" fmla="*/ 3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19" name="Freeform 39">
              <a:extLst>
                <a:ext uri="{FF2B5EF4-FFF2-40B4-BE49-F238E27FC236}">
                  <a16:creationId xmlns:a16="http://schemas.microsoft.com/office/drawing/2014/main" xmlns="" id="{7DDD268D-3C2F-C74E-4293-98BCA43C061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3714 w 124"/>
                <a:gd name="T1" fmla="*/ 0 h 110"/>
                <a:gd name="T2" fmla="*/ 5938 w 124"/>
                <a:gd name="T3" fmla="*/ 192 h 110"/>
                <a:gd name="T4" fmla="*/ 5770 w 124"/>
                <a:gd name="T5" fmla="*/ 191 h 110"/>
                <a:gd name="T6" fmla="*/ 5126 w 124"/>
                <a:gd name="T7" fmla="*/ 187 h 110"/>
                <a:gd name="T8" fmla="*/ 4284 w 124"/>
                <a:gd name="T9" fmla="*/ 182 h 110"/>
                <a:gd name="T10" fmla="*/ 3274 w 124"/>
                <a:gd name="T11" fmla="*/ 177 h 110"/>
                <a:gd name="T12" fmla="*/ 2155 w 124"/>
                <a:gd name="T13" fmla="*/ 174 h 110"/>
                <a:gd name="T14" fmla="*/ 1224 w 124"/>
                <a:gd name="T15" fmla="*/ 175 h 110"/>
                <a:gd name="T16" fmla="*/ 435 w 124"/>
                <a:gd name="T17" fmla="*/ 183 h 110"/>
                <a:gd name="T18" fmla="*/ 0 w 124"/>
                <a:gd name="T19" fmla="*/ 196 h 110"/>
                <a:gd name="T20" fmla="*/ 178 w 124"/>
                <a:gd name="T21" fmla="*/ 175 h 110"/>
                <a:gd name="T22" fmla="*/ 391 w 124"/>
                <a:gd name="T23" fmla="*/ 159 h 110"/>
                <a:gd name="T24" fmla="*/ 789 w 124"/>
                <a:gd name="T25" fmla="*/ 146 h 110"/>
                <a:gd name="T26" fmla="*/ 1224 w 124"/>
                <a:gd name="T27" fmla="*/ 136 h 110"/>
                <a:gd name="T28" fmla="*/ 1735 w 124"/>
                <a:gd name="T29" fmla="*/ 128 h 110"/>
                <a:gd name="T30" fmla="*/ 2240 w 124"/>
                <a:gd name="T31" fmla="*/ 127 h 110"/>
                <a:gd name="T32" fmla="*/ 2809 w 124"/>
                <a:gd name="T33" fmla="*/ 127 h 110"/>
                <a:gd name="T34" fmla="*/ 3453 w 124"/>
                <a:gd name="T35" fmla="*/ 133 h 110"/>
                <a:gd name="T36" fmla="*/ 3499 w 124"/>
                <a:gd name="T37" fmla="*/ 127 h 110"/>
                <a:gd name="T38" fmla="*/ 3359 w 124"/>
                <a:gd name="T39" fmla="*/ 101 h 110"/>
                <a:gd name="T40" fmla="*/ 3205 w 124"/>
                <a:gd name="T41" fmla="*/ 68 h 110"/>
                <a:gd name="T42" fmla="*/ 3147 w 124"/>
                <a:gd name="T43" fmla="*/ 53 h 110"/>
                <a:gd name="T44" fmla="*/ 3017 w 124"/>
                <a:gd name="T45" fmla="*/ 53 h 110"/>
                <a:gd name="T46" fmla="*/ 2902 w 124"/>
                <a:gd name="T47" fmla="*/ 51 h 110"/>
                <a:gd name="T48" fmla="*/ 2809 w 124"/>
                <a:gd name="T49" fmla="*/ 45 h 110"/>
                <a:gd name="T50" fmla="*/ 2758 w 124"/>
                <a:gd name="T51" fmla="*/ 39 h 110"/>
                <a:gd name="T52" fmla="*/ 2758 w 124"/>
                <a:gd name="T53" fmla="*/ 32 h 110"/>
                <a:gd name="T54" fmla="*/ 2809 w 124"/>
                <a:gd name="T55" fmla="*/ 27 h 110"/>
                <a:gd name="T56" fmla="*/ 3181 w 124"/>
                <a:gd name="T57" fmla="*/ 8 h 110"/>
                <a:gd name="T58" fmla="*/ 371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20" name="Freeform 40">
              <a:extLst>
                <a:ext uri="{FF2B5EF4-FFF2-40B4-BE49-F238E27FC236}">
                  <a16:creationId xmlns:a16="http://schemas.microsoft.com/office/drawing/2014/main" xmlns="" id="{04E4FFA3-34AC-85E0-D94D-56D975818E3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240 w 109"/>
                <a:gd name="T3" fmla="*/ 1 h 156"/>
                <a:gd name="T4" fmla="*/ 856 w 109"/>
                <a:gd name="T5" fmla="*/ 5 h 156"/>
                <a:gd name="T6" fmla="*/ 1790 w 109"/>
                <a:gd name="T7" fmla="*/ 12 h 156"/>
                <a:gd name="T8" fmla="*/ 2829 w 109"/>
                <a:gd name="T9" fmla="*/ 37 h 156"/>
                <a:gd name="T10" fmla="*/ 3815 w 109"/>
                <a:gd name="T11" fmla="*/ 57 h 156"/>
                <a:gd name="T12" fmla="*/ 4680 w 109"/>
                <a:gd name="T13" fmla="*/ 97 h 156"/>
                <a:gd name="T14" fmla="*/ 5208 w 109"/>
                <a:gd name="T15" fmla="*/ 150 h 156"/>
                <a:gd name="T16" fmla="*/ 5312 w 109"/>
                <a:gd name="T17" fmla="*/ 216 h 156"/>
                <a:gd name="T18" fmla="*/ 5145 w 109"/>
                <a:gd name="T19" fmla="*/ 216 h 156"/>
                <a:gd name="T20" fmla="*/ 4862 w 109"/>
                <a:gd name="T21" fmla="*/ 216 h 156"/>
                <a:gd name="T22" fmla="*/ 4533 w 109"/>
                <a:gd name="T23" fmla="*/ 216 h 156"/>
                <a:gd name="T24" fmla="*/ 4235 w 109"/>
                <a:gd name="T25" fmla="*/ 213 h 156"/>
                <a:gd name="T26" fmla="*/ 3939 w 109"/>
                <a:gd name="T27" fmla="*/ 212 h 156"/>
                <a:gd name="T28" fmla="*/ 3609 w 109"/>
                <a:gd name="T29" fmla="*/ 208 h 156"/>
                <a:gd name="T30" fmla="*/ 3214 w 109"/>
                <a:gd name="T31" fmla="*/ 202 h 156"/>
                <a:gd name="T32" fmla="*/ 2829 w 109"/>
                <a:gd name="T33" fmla="*/ 194 h 156"/>
                <a:gd name="T34" fmla="*/ 2573 w 109"/>
                <a:gd name="T35" fmla="*/ 174 h 156"/>
                <a:gd name="T36" fmla="*/ 2573 w 109"/>
                <a:gd name="T37" fmla="*/ 154 h 156"/>
                <a:gd name="T38" fmla="*/ 2750 w 109"/>
                <a:gd name="T39" fmla="*/ 134 h 156"/>
                <a:gd name="T40" fmla="*/ 2913 w 109"/>
                <a:gd name="T41" fmla="*/ 110 h 156"/>
                <a:gd name="T42" fmla="*/ 2750 w 109"/>
                <a:gd name="T43" fmla="*/ 88 h 156"/>
                <a:gd name="T44" fmla="*/ 2359 w 109"/>
                <a:gd name="T45" fmla="*/ 56 h 156"/>
                <a:gd name="T46" fmla="*/ 1535 w 109"/>
                <a:gd name="T47" fmla="*/ 36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21" name="Freeform 41">
              <a:extLst>
                <a:ext uri="{FF2B5EF4-FFF2-40B4-BE49-F238E27FC236}">
                  <a16:creationId xmlns:a16="http://schemas.microsoft.com/office/drawing/2014/main" xmlns="" id="{8CC45F7A-8792-3A2E-7429-623C7D93CC1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530 w 46"/>
                <a:gd name="T1" fmla="*/ 0 h 94"/>
                <a:gd name="T2" fmla="*/ 970 w 46"/>
                <a:gd name="T3" fmla="*/ 55 h 94"/>
                <a:gd name="T4" fmla="*/ 720 w 46"/>
                <a:gd name="T5" fmla="*/ 92 h 94"/>
                <a:gd name="T6" fmla="*/ 534 w 46"/>
                <a:gd name="T7" fmla="*/ 120 h 94"/>
                <a:gd name="T8" fmla="*/ 0 w 46"/>
                <a:gd name="T9" fmla="*/ 140 h 94"/>
                <a:gd name="T10" fmla="*/ 586 w 46"/>
                <a:gd name="T11" fmla="*/ 132 h 94"/>
                <a:gd name="T12" fmla="*/ 1135 w 46"/>
                <a:gd name="T13" fmla="*/ 122 h 94"/>
                <a:gd name="T14" fmla="*/ 1537 w 46"/>
                <a:gd name="T15" fmla="*/ 103 h 94"/>
                <a:gd name="T16" fmla="*/ 1934 w 46"/>
                <a:gd name="T17" fmla="*/ 85 h 94"/>
                <a:gd name="T18" fmla="*/ 2202 w 46"/>
                <a:gd name="T19" fmla="*/ 67 h 94"/>
                <a:gd name="T20" fmla="*/ 2229 w 46"/>
                <a:gd name="T21" fmla="*/ 43 h 94"/>
                <a:gd name="T22" fmla="*/ 2062 w 46"/>
                <a:gd name="T23" fmla="*/ 15 h 94"/>
                <a:gd name="T24" fmla="*/ 1530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22" name="Freeform 42">
              <a:extLst>
                <a:ext uri="{FF2B5EF4-FFF2-40B4-BE49-F238E27FC236}">
                  <a16:creationId xmlns:a16="http://schemas.microsoft.com/office/drawing/2014/main" xmlns="" id="{D8C56640-EC5F-CC81-06C7-A71C4F5DDAA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68 w 54"/>
                <a:gd name="T5" fmla="*/ 3 h 40"/>
                <a:gd name="T6" fmla="*/ 543 w 54"/>
                <a:gd name="T7" fmla="*/ 8 h 40"/>
                <a:gd name="T8" fmla="*/ 873 w 54"/>
                <a:gd name="T9" fmla="*/ 12 h 40"/>
                <a:gd name="T10" fmla="*/ 1231 w 54"/>
                <a:gd name="T11" fmla="*/ 15 h 40"/>
                <a:gd name="T12" fmla="*/ 1615 w 54"/>
                <a:gd name="T13" fmla="*/ 17 h 40"/>
                <a:gd name="T14" fmla="*/ 1919 w 54"/>
                <a:gd name="T15" fmla="*/ 18 h 40"/>
                <a:gd name="T16" fmla="*/ 2276 w 54"/>
                <a:gd name="T17" fmla="*/ 16 h 40"/>
                <a:gd name="T18" fmla="*/ 2247 w 54"/>
                <a:gd name="T19" fmla="*/ 38 h 40"/>
                <a:gd name="T20" fmla="*/ 2121 w 54"/>
                <a:gd name="T21" fmla="*/ 46 h 40"/>
                <a:gd name="T22" fmla="*/ 1868 w 54"/>
                <a:gd name="T23" fmla="*/ 51 h 40"/>
                <a:gd name="T24" fmla="*/ 1552 w 54"/>
                <a:gd name="T25" fmla="*/ 53 h 40"/>
                <a:gd name="T26" fmla="*/ 1164 w 54"/>
                <a:gd name="T27" fmla="*/ 52 h 40"/>
                <a:gd name="T28" fmla="*/ 788 w 54"/>
                <a:gd name="T29" fmla="*/ 45 h 40"/>
                <a:gd name="T30" fmla="*/ 407 w 54"/>
                <a:gd name="T31" fmla="*/ 3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23" name="Freeform 43">
              <a:extLst>
                <a:ext uri="{FF2B5EF4-FFF2-40B4-BE49-F238E27FC236}">
                  <a16:creationId xmlns:a16="http://schemas.microsoft.com/office/drawing/2014/main" xmlns="" id="{17E216BF-A86E-E596-E553-E401B443342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  <p:sp>
          <p:nvSpPr>
            <p:cNvPr id="4124" name="Freeform 44">
              <a:extLst>
                <a:ext uri="{FF2B5EF4-FFF2-40B4-BE49-F238E27FC236}">
                  <a16:creationId xmlns:a16="http://schemas.microsoft.com/office/drawing/2014/main" xmlns="" id="{FB0D5E52-140B-2533-4517-B20D079789A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796 w 596"/>
                <a:gd name="T1" fmla="*/ 542 h 666"/>
                <a:gd name="T2" fmla="*/ 295 w 596"/>
                <a:gd name="T3" fmla="*/ 502 h 666"/>
                <a:gd name="T4" fmla="*/ 0 w 596"/>
                <a:gd name="T5" fmla="*/ 424 h 666"/>
                <a:gd name="T6" fmla="*/ 178 w 596"/>
                <a:gd name="T7" fmla="*/ 327 h 666"/>
                <a:gd name="T8" fmla="*/ 1240 w 596"/>
                <a:gd name="T9" fmla="*/ 222 h 666"/>
                <a:gd name="T10" fmla="*/ 3370 w 596"/>
                <a:gd name="T11" fmla="*/ 125 h 666"/>
                <a:gd name="T12" fmla="*/ 6965 w 596"/>
                <a:gd name="T13" fmla="*/ 44 h 666"/>
                <a:gd name="T14" fmla="*/ 12087 w 596"/>
                <a:gd name="T15" fmla="*/ 2 h 666"/>
                <a:gd name="T16" fmla="*/ 18638 w 596"/>
                <a:gd name="T17" fmla="*/ 9 h 666"/>
                <a:gd name="T18" fmla="*/ 23711 w 596"/>
                <a:gd name="T19" fmla="*/ 99 h 666"/>
                <a:gd name="T20" fmla="*/ 27140 w 596"/>
                <a:gd name="T21" fmla="*/ 242 h 666"/>
                <a:gd name="T22" fmla="*/ 28940 w 596"/>
                <a:gd name="T23" fmla="*/ 419 h 666"/>
                <a:gd name="T24" fmla="*/ 29163 w 596"/>
                <a:gd name="T25" fmla="*/ 602 h 666"/>
                <a:gd name="T26" fmla="*/ 27751 w 596"/>
                <a:gd name="T27" fmla="*/ 771 h 666"/>
                <a:gd name="T28" fmla="*/ 24832 w 596"/>
                <a:gd name="T29" fmla="*/ 903 h 666"/>
                <a:gd name="T30" fmla="*/ 20429 w 596"/>
                <a:gd name="T31" fmla="*/ 975 h 666"/>
                <a:gd name="T32" fmla="*/ 19063 w 596"/>
                <a:gd name="T33" fmla="*/ 968 h 666"/>
                <a:gd name="T34" fmla="*/ 21618 w 596"/>
                <a:gd name="T35" fmla="*/ 908 h 666"/>
                <a:gd name="T36" fmla="*/ 23606 w 596"/>
                <a:gd name="T37" fmla="*/ 798 h 666"/>
                <a:gd name="T38" fmla="*/ 24973 w 596"/>
                <a:gd name="T39" fmla="*/ 666 h 666"/>
                <a:gd name="T40" fmla="*/ 25458 w 596"/>
                <a:gd name="T41" fmla="*/ 522 h 666"/>
                <a:gd name="T42" fmla="*/ 25165 w 596"/>
                <a:gd name="T43" fmla="*/ 379 h 666"/>
                <a:gd name="T44" fmla="*/ 23742 w 596"/>
                <a:gd name="T45" fmla="*/ 255 h 666"/>
                <a:gd name="T46" fmla="*/ 21210 w 596"/>
                <a:gd name="T47" fmla="*/ 165 h 666"/>
                <a:gd name="T48" fmla="*/ 16718 w 596"/>
                <a:gd name="T49" fmla="*/ 109 h 666"/>
                <a:gd name="T50" fmla="*/ 12057 w 596"/>
                <a:gd name="T51" fmla="*/ 88 h 666"/>
                <a:gd name="T52" fmla="*/ 8532 w 596"/>
                <a:gd name="T53" fmla="*/ 103 h 666"/>
                <a:gd name="T54" fmla="*/ 5938 w 596"/>
                <a:gd name="T55" fmla="*/ 147 h 666"/>
                <a:gd name="T56" fmla="*/ 4108 w 596"/>
                <a:gd name="T57" fmla="*/ 218 h 666"/>
                <a:gd name="T58" fmla="*/ 2796 w 596"/>
                <a:gd name="T59" fmla="*/ 303 h 666"/>
                <a:gd name="T60" fmla="*/ 1955 w 596"/>
                <a:gd name="T61" fmla="*/ 399 h 666"/>
                <a:gd name="T62" fmla="*/ 1373 w 596"/>
                <a:gd name="T63" fmla="*/ 496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 sz="6600"/>
            </a:p>
          </p:txBody>
        </p:sp>
      </p:grpSp>
      <p:sp>
        <p:nvSpPr>
          <p:cNvPr id="68653" name="Rectangle 45">
            <a:extLst>
              <a:ext uri="{FF2B5EF4-FFF2-40B4-BE49-F238E27FC236}">
                <a16:creationId xmlns:a16="http://schemas.microsoft.com/office/drawing/2014/main" xmlns="" id="{D54B4362-75AB-F256-522B-96DD5160F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100" name="Rectangle 46">
            <a:extLst>
              <a:ext uri="{FF2B5EF4-FFF2-40B4-BE49-F238E27FC236}">
                <a16:creationId xmlns:a16="http://schemas.microsoft.com/office/drawing/2014/main" xmlns="" id="{3D153B0D-AAF0-78DE-2DAB-6961B5126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68655" name="Rectangle 47">
            <a:extLst>
              <a:ext uri="{FF2B5EF4-FFF2-40B4-BE49-F238E27FC236}">
                <a16:creationId xmlns:a16="http://schemas.microsoft.com/office/drawing/2014/main" xmlns="" id="{5067F165-CBB2-0C2B-B77E-6FACF18C13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669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6" name="Rectangle 48">
            <a:extLst>
              <a:ext uri="{FF2B5EF4-FFF2-40B4-BE49-F238E27FC236}">
                <a16:creationId xmlns:a16="http://schemas.microsoft.com/office/drawing/2014/main" xmlns="" id="{05816275-6A16-A6FB-170A-95E7ECC06D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6699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7" name="Rectangle 49">
            <a:extLst>
              <a:ext uri="{FF2B5EF4-FFF2-40B4-BE49-F238E27FC236}">
                <a16:creationId xmlns:a16="http://schemas.microsoft.com/office/drawing/2014/main" xmlns="" id="{C50F3953-928D-8C0A-D41F-BD564F640A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6699"/>
                </a:solidFill>
              </a:defRPr>
            </a:lvl1pPr>
          </a:lstStyle>
          <a:p>
            <a:fld id="{DF37252F-723B-4A85-93E8-5C4654F21881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8154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3.wdp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naurok.com.ua/plan---konspekt-uroku-vitamini-207810.html&amp;psig=AOvVaw3KJ6rYMx5mJQ19Jlvgn5mP&amp;ust=1679000491660000&amp;source=images&amp;cd=vfe&amp;ved=0CBAQjRxqFwoTCNiUtbHq3v0CFQAAAAAdAAAAABB4" TargetMode="External"/><Relationship Id="rId2" Type="http://schemas.openxmlformats.org/officeDocument/2006/relationships/hyperlink" Target="https://cook.net.ua/kisnevij-koktejl-korist-i-shkoda-dlya-organizmu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4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5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heelofnames.com/ttm-aau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7017E-0891-4041-F1F3-E7EC5ED1F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Доброго Вам здоров’я!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FC3DB91-01F2-F144-E809-FB6CDB85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640114"/>
            <a:ext cx="9550400" cy="4416200"/>
          </a:xfrm>
        </p:spPr>
        <p:txBody>
          <a:bodyPr/>
          <a:lstStyle/>
          <a:p>
            <a:pPr marL="0" indent="0">
              <a:buNone/>
            </a:pP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Доброго здоров’я, діти. Доброго вам дня.</a:t>
            </a:r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 вам ясно сонце світить у вікно щодня.</a:t>
            </a:r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Хай сміється мирне небо  і дивує світ.</a:t>
            </a:r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земля нехай дарує вам барвистий цвіт.</a:t>
            </a:r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 здоров’я, любі діти, в світі головне.</a:t>
            </a:r>
            <a: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здоровий і веселий – щастя не мине!</a:t>
            </a:r>
            <a: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2052" name="Picture 4" descr="Соломія Українець - Добрий ранок! В добрий час! П'ятниця вітає Вас!!😊  Вподобай Соломія Українець | Facebook">
            <a:extLst>
              <a:ext uri="{FF2B5EF4-FFF2-40B4-BE49-F238E27FC236}">
                <a16:creationId xmlns:a16="http://schemas.microsoft.com/office/drawing/2014/main" xmlns="" id="{995F4E21-7366-C09B-611D-C2C069C5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24" y="4611687"/>
            <a:ext cx="2143125" cy="21431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сесвітній день усмішки, або як ми святкували День народження смайлика. -  Заклад дошкільної освіти (ясла-садок) №69 &quot;Росинка&quot;">
            <a:extLst>
              <a:ext uri="{FF2B5EF4-FFF2-40B4-BE49-F238E27FC236}">
                <a16:creationId xmlns:a16="http://schemas.microsoft.com/office/drawing/2014/main" xmlns="" id="{78DB5FD3-518F-EDCE-065B-D0E748031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426" y="4650808"/>
            <a:ext cx="222885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4720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6363" y="297152"/>
            <a:ext cx="11277601" cy="1314450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b="1" i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Десяткові дроби мають широке практичне застосування. Їх використовують у:</a:t>
            </a:r>
            <a:endParaRPr lang="ru-RU" sz="3600" b="1" i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77636" y="1759081"/>
            <a:ext cx="10099964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Науці (фізика, хімія, географія, біологія…);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Економіці;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Бухгалтерії;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Будівництві;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Виробництві;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Статистиці;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Медицині;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Кулінарії…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9FE702A-783B-C55B-05EF-3E72CBF88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55771">
            <a:off x="9885742" y="2205229"/>
            <a:ext cx="1545265" cy="1940164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08C2286-F53B-0536-3BD5-561CE7D69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9493">
            <a:off x="5439901" y="3979123"/>
            <a:ext cx="3268588" cy="214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B29216-725E-DDBB-C986-D5E7057F9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581" y="596900"/>
            <a:ext cx="10825019" cy="3337791"/>
          </a:xfrm>
        </p:spPr>
        <p:txBody>
          <a:bodyPr/>
          <a:lstStyle/>
          <a:p>
            <a:r>
              <a:rPr lang="uk-UA" dirty="0"/>
              <a:t>Тема уроку: Додавання та віднімання десяткових </a:t>
            </a:r>
            <a:r>
              <a:rPr lang="uk-UA" dirty="0" err="1"/>
              <a:t>дробів</a:t>
            </a:r>
            <a:endParaRPr lang="uk-UA" dirty="0"/>
          </a:p>
        </p:txBody>
      </p:sp>
      <p:pic>
        <p:nvPicPr>
          <p:cNvPr id="53250" name="Picture 2" descr="Математика — НЕ точная НЕ наука» (Евгений Лукьянов) | ВКонтакте">
            <a:extLst>
              <a:ext uri="{FF2B5EF4-FFF2-40B4-BE49-F238E27FC236}">
                <a16:creationId xmlns:a16="http://schemas.microsoft.com/office/drawing/2014/main" xmlns="" id="{BD6B5B04-96C4-6440-3C6F-CD60C65D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810" l="5417" r="99167">
                        <a14:foregroundMark x1="25417" y1="76190" x2="70417" y2="50476"/>
                        <a14:foregroundMark x1="70417" y1="50476" x2="81667" y2="72381"/>
                        <a14:foregroundMark x1="81667" y1="72381" x2="62500" y2="82857"/>
                        <a14:foregroundMark x1="20417" y1="68571" x2="40833" y2="66667"/>
                        <a14:foregroundMark x1="21250" y1="60476" x2="22917" y2="60000"/>
                        <a14:foregroundMark x1="22917" y1="56667" x2="27500" y2="61905"/>
                        <a14:foregroundMark x1="12917" y1="84286" x2="71250" y2="89524"/>
                        <a14:foregroundMark x1="71250" y1="89524" x2="87917" y2="82857"/>
                        <a14:foregroundMark x1="52500" y1="93810" x2="11250" y2="85714"/>
                        <a14:foregroundMark x1="6667" y1="90000" x2="5833" y2="88571"/>
                        <a14:foregroundMark x1="87917" y1="90000" x2="88333" y2="91429"/>
                        <a14:foregroundMark x1="92917" y1="81905" x2="91250" y2="89524"/>
                        <a14:foregroundMark x1="93750" y1="90000" x2="99167" y2="93810"/>
                        <a14:foregroundMark x1="82083" y1="53333" x2="83333" y2="58095"/>
                        <a14:foregroundMark x1="82917" y1="55714" x2="84583" y2="26667"/>
                        <a14:foregroundMark x1="84583" y1="26667" x2="84583" y2="26667"/>
                        <a14:foregroundMark x1="84583" y1="26667" x2="61250" y2="13333"/>
                        <a14:foregroundMark x1="61250" y1="13333" x2="75833" y2="30952"/>
                        <a14:foregroundMark x1="75833" y1="30952" x2="59167" y2="39048"/>
                        <a14:foregroundMark x1="65833" y1="28095" x2="72500" y2="12381"/>
                        <a14:foregroundMark x1="41667" y1="14286" x2="17083" y2="30000"/>
                        <a14:foregroundMark x1="17083" y1="30000" x2="45417" y2="38571"/>
                        <a14:foregroundMark x1="45417" y1="38571" x2="48750" y2="26667"/>
                        <a14:foregroundMark x1="13750" y1="27619" x2="42083" y2="10476"/>
                        <a14:foregroundMark x1="42083" y1="10476" x2="70417" y2="12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" y="3934691"/>
            <a:ext cx="3244702" cy="283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4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59">
            <a:extLst>
              <a:ext uri="{FF2B5EF4-FFF2-40B4-BE49-F238E27FC236}">
                <a16:creationId xmlns:a16="http://schemas.microsoft.com/office/drawing/2014/main" xmlns="" id="{87145244-79B3-3329-2CFA-7B5BEF5E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581541"/>
          </a:xfrm>
        </p:spPr>
        <p:txBody>
          <a:bodyPr/>
          <a:lstStyle/>
          <a:p>
            <a:r>
              <a:rPr lang="uk-UA" alt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додати(відняти) два десяткових дроби, треба:</a:t>
            </a:r>
            <a:endParaRPr lang="ru-RU" altLang="ru-RU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xmlns="" id="{CD74F8E0-F5C7-680A-DF6D-708D5F6F393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238501" y="1643063"/>
            <a:ext cx="3643313" cy="452596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uk-UA" altLang="ru-RU" sz="2000" b="1" dirty="0">
                <a:solidFill>
                  <a:schemeClr val="accent2"/>
                </a:solidFill>
              </a:rPr>
              <a:t>    </a:t>
            </a:r>
            <a:r>
              <a:rPr lang="uk-UA" altLang="ru-RU" sz="4800" b="1" dirty="0">
                <a:solidFill>
                  <a:schemeClr val="accent2"/>
                </a:solidFill>
              </a:rPr>
              <a:t>        </a:t>
            </a:r>
            <a:endParaRPr lang="ru-RU" altLang="ru-RU" sz="4800" b="1" dirty="0">
              <a:solidFill>
                <a:schemeClr val="accent2"/>
              </a:solidFill>
            </a:endParaRPr>
          </a:p>
        </p:txBody>
      </p:sp>
      <p:sp>
        <p:nvSpPr>
          <p:cNvPr id="45" name="Содержимое 44">
            <a:extLst>
              <a:ext uri="{FF2B5EF4-FFF2-40B4-BE49-F238E27FC236}">
                <a16:creationId xmlns:a16="http://schemas.microsoft.com/office/drawing/2014/main" xmlns="" id="{DBF4A169-7F5A-0FE6-136D-E425B99CF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1600201"/>
            <a:ext cx="4358641" cy="4525963"/>
          </a:xfrm>
        </p:spPr>
        <p:txBody>
          <a:bodyPr>
            <a:noAutofit/>
          </a:bodyPr>
          <a:lstStyle/>
          <a:p>
            <a:r>
              <a:rPr lang="uk-UA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 дроби так, щоб кома була під комою</a:t>
            </a:r>
          </a:p>
          <a:p>
            <a:pPr>
              <a:buFontTx/>
              <a:buNone/>
            </a:pPr>
            <a:endParaRPr lang="uk-UA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додавання (віднімання), не звертаючи увагу на кому</a:t>
            </a:r>
          </a:p>
          <a:p>
            <a:pPr>
              <a:buFontTx/>
              <a:buNone/>
            </a:pPr>
            <a:endParaRPr lang="uk-UA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Поставити у відповіді кому під комою в даних дробах</a:t>
            </a:r>
          </a:p>
          <a:p>
            <a:pPr>
              <a:buFontTx/>
              <a:buNone/>
            </a:pPr>
            <a:endParaRPr lang="uk-UA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Урівняти кількість знаків після коми</a:t>
            </a:r>
            <a:endParaRPr lang="ru-RU" alt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81">
            <a:extLst>
              <a:ext uri="{FF2B5EF4-FFF2-40B4-BE49-F238E27FC236}">
                <a16:creationId xmlns:a16="http://schemas.microsoft.com/office/drawing/2014/main" xmlns="" id="{5CF5FE95-88EA-C455-E34D-D8667B875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19" name="Rectangle 84">
            <a:extLst>
              <a:ext uri="{FF2B5EF4-FFF2-40B4-BE49-F238E27FC236}">
                <a16:creationId xmlns:a16="http://schemas.microsoft.com/office/drawing/2014/main" xmlns="" id="{2B75F195-A63E-E877-1B1D-03CDCB142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0" name="Rectangle 85">
            <a:extLst>
              <a:ext uri="{FF2B5EF4-FFF2-40B4-BE49-F238E27FC236}">
                <a16:creationId xmlns:a16="http://schemas.microsoft.com/office/drawing/2014/main" xmlns="" id="{6EDCE92B-196E-BC09-A03E-54FF03D52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1" name="Rectangle 87">
            <a:extLst>
              <a:ext uri="{FF2B5EF4-FFF2-40B4-BE49-F238E27FC236}">
                <a16:creationId xmlns:a16="http://schemas.microsoft.com/office/drawing/2014/main" xmlns="" id="{BAA73F96-4417-39FA-746E-87C609D21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2" name="Rectangle 88">
            <a:extLst>
              <a:ext uri="{FF2B5EF4-FFF2-40B4-BE49-F238E27FC236}">
                <a16:creationId xmlns:a16="http://schemas.microsoft.com/office/drawing/2014/main" xmlns="" id="{91BD9A58-313A-D50E-A94F-B2E061816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Rectangle 90">
            <a:extLst>
              <a:ext uri="{FF2B5EF4-FFF2-40B4-BE49-F238E27FC236}">
                <a16:creationId xmlns:a16="http://schemas.microsoft.com/office/drawing/2014/main" xmlns="" id="{2794FC36-6575-1F11-3BF6-FE011281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4" name="Rectangle 91">
            <a:extLst>
              <a:ext uri="{FF2B5EF4-FFF2-40B4-BE49-F238E27FC236}">
                <a16:creationId xmlns:a16="http://schemas.microsoft.com/office/drawing/2014/main" xmlns="" id="{55B14AFF-0631-2536-AA47-DFFF59BC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5" name="Rectangle 93">
            <a:extLst>
              <a:ext uri="{FF2B5EF4-FFF2-40B4-BE49-F238E27FC236}">
                <a16:creationId xmlns:a16="http://schemas.microsoft.com/office/drawing/2014/main" xmlns="" id="{2F120C84-130E-0B6B-8C20-4FF75A14F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6" name="Rectangle 94">
            <a:extLst>
              <a:ext uri="{FF2B5EF4-FFF2-40B4-BE49-F238E27FC236}">
                <a16:creationId xmlns:a16="http://schemas.microsoft.com/office/drawing/2014/main" xmlns="" id="{3EE7EB1E-36CE-17F4-D490-DE6ACFCF9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7" name="Rectangle 96">
            <a:extLst>
              <a:ext uri="{FF2B5EF4-FFF2-40B4-BE49-F238E27FC236}">
                <a16:creationId xmlns:a16="http://schemas.microsoft.com/office/drawing/2014/main" xmlns="" id="{CF08BD9D-30AB-B00E-51F6-19A6417E0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8" name="Rectangle 97">
            <a:extLst>
              <a:ext uri="{FF2B5EF4-FFF2-40B4-BE49-F238E27FC236}">
                <a16:creationId xmlns:a16="http://schemas.microsoft.com/office/drawing/2014/main" xmlns="" id="{56CE2A93-136E-0C8B-65EC-7604EF74A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9" name="Rectangle 99">
            <a:extLst>
              <a:ext uri="{FF2B5EF4-FFF2-40B4-BE49-F238E27FC236}">
                <a16:creationId xmlns:a16="http://schemas.microsoft.com/office/drawing/2014/main" xmlns="" id="{94438C2A-20DA-4201-C0CD-F06A7E75E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0" name="Rectangle 100">
            <a:extLst>
              <a:ext uri="{FF2B5EF4-FFF2-40B4-BE49-F238E27FC236}">
                <a16:creationId xmlns:a16="http://schemas.microsoft.com/office/drawing/2014/main" xmlns="" id="{532159AD-2658-B96F-F9A9-4B23586D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1" name="Rectangle 102">
            <a:extLst>
              <a:ext uri="{FF2B5EF4-FFF2-40B4-BE49-F238E27FC236}">
                <a16:creationId xmlns:a16="http://schemas.microsoft.com/office/drawing/2014/main" xmlns="" id="{A8DC3F67-8A54-C13A-7AB0-064D49560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2" name="Rectangle 103">
            <a:extLst>
              <a:ext uri="{FF2B5EF4-FFF2-40B4-BE49-F238E27FC236}">
                <a16:creationId xmlns:a16="http://schemas.microsoft.com/office/drawing/2014/main" xmlns="" id="{447EA585-06AD-9F07-8B3A-F32EC45B6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3" name="Rectangle 105">
            <a:extLst>
              <a:ext uri="{FF2B5EF4-FFF2-40B4-BE49-F238E27FC236}">
                <a16:creationId xmlns:a16="http://schemas.microsoft.com/office/drawing/2014/main" xmlns="" id="{9A47F9FE-83FF-41F4-C991-F1D5634B1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4" name="Rectangle 107">
            <a:extLst>
              <a:ext uri="{FF2B5EF4-FFF2-40B4-BE49-F238E27FC236}">
                <a16:creationId xmlns:a16="http://schemas.microsoft.com/office/drawing/2014/main" xmlns="" id="{5008F584-AC9B-AD02-25CB-D0DA1D4E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5" name="Rectangle 112">
            <a:extLst>
              <a:ext uri="{FF2B5EF4-FFF2-40B4-BE49-F238E27FC236}">
                <a16:creationId xmlns:a16="http://schemas.microsoft.com/office/drawing/2014/main" xmlns="" id="{2833C928-509B-44A7-3D68-A58C53E06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6" name="Rectangle 114">
            <a:extLst>
              <a:ext uri="{FF2B5EF4-FFF2-40B4-BE49-F238E27FC236}">
                <a16:creationId xmlns:a16="http://schemas.microsoft.com/office/drawing/2014/main" xmlns="" id="{C040AF9D-1A9D-3777-DC00-7B54D3248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7" name="Rectangle 115">
            <a:extLst>
              <a:ext uri="{FF2B5EF4-FFF2-40B4-BE49-F238E27FC236}">
                <a16:creationId xmlns:a16="http://schemas.microsoft.com/office/drawing/2014/main" xmlns="" id="{BBEBDF71-5378-65E6-6A55-0F8646950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8" name="Rectangle 117">
            <a:extLst>
              <a:ext uri="{FF2B5EF4-FFF2-40B4-BE49-F238E27FC236}">
                <a16:creationId xmlns:a16="http://schemas.microsoft.com/office/drawing/2014/main" xmlns="" id="{1D8BF255-D4FD-5BF6-678D-64B05D74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39" name="Rectangle 118">
            <a:extLst>
              <a:ext uri="{FF2B5EF4-FFF2-40B4-BE49-F238E27FC236}">
                <a16:creationId xmlns:a16="http://schemas.microsoft.com/office/drawing/2014/main" xmlns="" id="{78F416B5-F10A-BC98-D5FF-CAE77A1A2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0" name="Rectangle 120">
            <a:extLst>
              <a:ext uri="{FF2B5EF4-FFF2-40B4-BE49-F238E27FC236}">
                <a16:creationId xmlns:a16="http://schemas.microsoft.com/office/drawing/2014/main" xmlns="" id="{1EB66FBB-CEAA-E570-14DB-95923BB28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1" name="Rectangle 121">
            <a:extLst>
              <a:ext uri="{FF2B5EF4-FFF2-40B4-BE49-F238E27FC236}">
                <a16:creationId xmlns:a16="http://schemas.microsoft.com/office/drawing/2014/main" xmlns="" id="{C68C833C-95D7-82CD-96C1-91A31E144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2" name="Rectangle 123">
            <a:extLst>
              <a:ext uri="{FF2B5EF4-FFF2-40B4-BE49-F238E27FC236}">
                <a16:creationId xmlns:a16="http://schemas.microsoft.com/office/drawing/2014/main" xmlns="" id="{09F4A180-A50D-7028-67C4-43E6098A0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3" name="Rectangle 124">
            <a:extLst>
              <a:ext uri="{FF2B5EF4-FFF2-40B4-BE49-F238E27FC236}">
                <a16:creationId xmlns:a16="http://schemas.microsoft.com/office/drawing/2014/main" xmlns="" id="{90B2D1F9-B9E2-18CE-0E50-18C59E3C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4" name="Rectangle 126">
            <a:extLst>
              <a:ext uri="{FF2B5EF4-FFF2-40B4-BE49-F238E27FC236}">
                <a16:creationId xmlns:a16="http://schemas.microsoft.com/office/drawing/2014/main" xmlns="" id="{6D64D2B3-19E8-FAD9-1AA1-FE44E449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5" name="Rectangle 127">
            <a:extLst>
              <a:ext uri="{FF2B5EF4-FFF2-40B4-BE49-F238E27FC236}">
                <a16:creationId xmlns:a16="http://schemas.microsoft.com/office/drawing/2014/main" xmlns="" id="{4345EF54-7FAA-9EEB-7497-EB034F638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6" name="Rectangle 129">
            <a:extLst>
              <a:ext uri="{FF2B5EF4-FFF2-40B4-BE49-F238E27FC236}">
                <a16:creationId xmlns:a16="http://schemas.microsoft.com/office/drawing/2014/main" xmlns="" id="{722383B2-51D1-6174-48E0-0F3357710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7" name="Rectangle 130">
            <a:extLst>
              <a:ext uri="{FF2B5EF4-FFF2-40B4-BE49-F238E27FC236}">
                <a16:creationId xmlns:a16="http://schemas.microsoft.com/office/drawing/2014/main" xmlns="" id="{E1BF9874-37D6-3D1C-C9D5-1672659FC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8" name="Rectangle 132">
            <a:extLst>
              <a:ext uri="{FF2B5EF4-FFF2-40B4-BE49-F238E27FC236}">
                <a16:creationId xmlns:a16="http://schemas.microsoft.com/office/drawing/2014/main" xmlns="" id="{BADBB112-7216-7734-1FD0-F6E5E02CC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49" name="Rectangle 133">
            <a:extLst>
              <a:ext uri="{FF2B5EF4-FFF2-40B4-BE49-F238E27FC236}">
                <a16:creationId xmlns:a16="http://schemas.microsoft.com/office/drawing/2014/main" xmlns="" id="{0EAE8429-D42B-A3DA-82D3-FEBFF4315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50" name="Rectangle 135">
            <a:extLst>
              <a:ext uri="{FF2B5EF4-FFF2-40B4-BE49-F238E27FC236}">
                <a16:creationId xmlns:a16="http://schemas.microsoft.com/office/drawing/2014/main" xmlns="" id="{8D2B437C-B595-3F5B-AC32-39CD8DDC3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51" name="Rectangle 136">
            <a:extLst>
              <a:ext uri="{FF2B5EF4-FFF2-40B4-BE49-F238E27FC236}">
                <a16:creationId xmlns:a16="http://schemas.microsoft.com/office/drawing/2014/main" xmlns="" id="{ADEAC142-0FC6-9CFC-1C71-4E9862DF6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52" name="Rectangle 138">
            <a:extLst>
              <a:ext uri="{FF2B5EF4-FFF2-40B4-BE49-F238E27FC236}">
                <a16:creationId xmlns:a16="http://schemas.microsoft.com/office/drawing/2014/main" xmlns="" id="{B80382D9-9B7B-F023-0C19-A12D18780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53" name="Rectangle 139">
            <a:extLst>
              <a:ext uri="{FF2B5EF4-FFF2-40B4-BE49-F238E27FC236}">
                <a16:creationId xmlns:a16="http://schemas.microsoft.com/office/drawing/2014/main" xmlns="" id="{F2DE7653-F6B3-2FD5-ABBA-C4CCA2287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54" name="Rectangle 141">
            <a:extLst>
              <a:ext uri="{FF2B5EF4-FFF2-40B4-BE49-F238E27FC236}">
                <a16:creationId xmlns:a16="http://schemas.microsoft.com/office/drawing/2014/main" xmlns="" id="{B81B0B79-71BF-970F-C6B4-807D5D383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55" name="Rectangle 142">
            <a:extLst>
              <a:ext uri="{FF2B5EF4-FFF2-40B4-BE49-F238E27FC236}">
                <a16:creationId xmlns:a16="http://schemas.microsoft.com/office/drawing/2014/main" xmlns="" id="{5AE6D1D5-203C-EA4C-60A3-82B21D30E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56" name="Rectangle 144">
            <a:extLst>
              <a:ext uri="{FF2B5EF4-FFF2-40B4-BE49-F238E27FC236}">
                <a16:creationId xmlns:a16="http://schemas.microsoft.com/office/drawing/2014/main" xmlns="" id="{A59A1015-9301-4920-1AE3-EF6327864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57" name="Rectangle 145">
            <a:extLst>
              <a:ext uri="{FF2B5EF4-FFF2-40B4-BE49-F238E27FC236}">
                <a16:creationId xmlns:a16="http://schemas.microsoft.com/office/drawing/2014/main" xmlns="" id="{C073E4EF-A08A-5A23-9A8D-B613D2FF7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7" name="10-конечная звезда 46">
            <a:extLst>
              <a:ext uri="{FF2B5EF4-FFF2-40B4-BE49-F238E27FC236}">
                <a16:creationId xmlns:a16="http://schemas.microsoft.com/office/drawing/2014/main" xmlns="" id="{A6252AAA-6AE5-295F-B060-666B9066C30A}"/>
              </a:ext>
            </a:extLst>
          </p:cNvPr>
          <p:cNvSpPr/>
          <p:nvPr/>
        </p:nvSpPr>
        <p:spPr>
          <a:xfrm>
            <a:off x="590553" y="1356242"/>
            <a:ext cx="1118180" cy="1058347"/>
          </a:xfrm>
          <a:prstGeom prst="star10">
            <a:avLst>
              <a:gd name="adj" fmla="val 34099"/>
              <a:gd name="hf" fmla="val 105146"/>
            </a:avLst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b="1" dirty="0">
                <a:ln w="12700">
                  <a:noFill/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b="1" dirty="0">
              <a:ln w="12700">
                <a:noFill/>
                <a:prstDash val="solid"/>
              </a:ln>
              <a:solidFill>
                <a:srgbClr val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8" name="10-конечная звезда 47">
            <a:extLst>
              <a:ext uri="{FF2B5EF4-FFF2-40B4-BE49-F238E27FC236}">
                <a16:creationId xmlns:a16="http://schemas.microsoft.com/office/drawing/2014/main" xmlns="" id="{356317AA-95E8-66FD-EE8E-E2C253824F49}"/>
              </a:ext>
            </a:extLst>
          </p:cNvPr>
          <p:cNvSpPr/>
          <p:nvPr/>
        </p:nvSpPr>
        <p:spPr>
          <a:xfrm>
            <a:off x="478303" y="2643188"/>
            <a:ext cx="1285876" cy="785812"/>
          </a:xfrm>
          <a:prstGeom prst="star10">
            <a:avLst>
              <a:gd name="adj" fmla="val 34100"/>
              <a:gd name="hf" fmla="val 105146"/>
            </a:avLst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</a:rPr>
              <a:t>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9" name="10-конечная звезда 48">
            <a:extLst>
              <a:ext uri="{FF2B5EF4-FFF2-40B4-BE49-F238E27FC236}">
                <a16:creationId xmlns:a16="http://schemas.microsoft.com/office/drawing/2014/main" xmlns="" id="{33DDCA18-4A13-900C-DA04-578BC177F8CB}"/>
              </a:ext>
            </a:extLst>
          </p:cNvPr>
          <p:cNvSpPr/>
          <p:nvPr/>
        </p:nvSpPr>
        <p:spPr>
          <a:xfrm>
            <a:off x="478303" y="3929062"/>
            <a:ext cx="1474323" cy="842963"/>
          </a:xfrm>
          <a:prstGeom prst="star10">
            <a:avLst>
              <a:gd name="adj" fmla="val 31690"/>
              <a:gd name="hf" fmla="val 105146"/>
            </a:avLst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</a:rPr>
              <a:t>3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0" name="10-конечная звезда 49">
            <a:extLst>
              <a:ext uri="{FF2B5EF4-FFF2-40B4-BE49-F238E27FC236}">
                <a16:creationId xmlns:a16="http://schemas.microsoft.com/office/drawing/2014/main" xmlns="" id="{C6A71544-C670-07EA-F5BC-5317B75C7C9B}"/>
              </a:ext>
            </a:extLst>
          </p:cNvPr>
          <p:cNvSpPr/>
          <p:nvPr/>
        </p:nvSpPr>
        <p:spPr>
          <a:xfrm>
            <a:off x="590552" y="5143501"/>
            <a:ext cx="1546805" cy="842963"/>
          </a:xfrm>
          <a:prstGeom prst="star10">
            <a:avLst>
              <a:gd name="adj" fmla="val 30485"/>
              <a:gd name="hf" fmla="val 105146"/>
            </a:avLst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dirty="0">
                <a:solidFill>
                  <a:srgbClr val="000000"/>
                </a:solidFill>
              </a:rPr>
              <a:t>4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65 -0.06436 L -0.33737 -0.65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-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33919 0.1303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33854 0.1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27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-0.33906 0.0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59">
            <a:extLst>
              <a:ext uri="{FF2B5EF4-FFF2-40B4-BE49-F238E27FC236}">
                <a16:creationId xmlns:a16="http://schemas.microsoft.com/office/drawing/2014/main" xmlns="" id="{9DF80CCE-5AE6-ADC2-C41E-896B63122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8" y="274638"/>
            <a:ext cx="11236036" cy="636071"/>
          </a:xfrm>
        </p:spPr>
        <p:txBody>
          <a:bodyPr/>
          <a:lstStyle/>
          <a:p>
            <a:r>
              <a:rPr lang="uk-UA" alt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Схема додавання  десяткових </a:t>
            </a:r>
            <a:r>
              <a:rPr lang="uk-UA" alt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дробів</a:t>
            </a:r>
            <a:endParaRPr lang="ru-RU" alt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xmlns="" id="{207737B1-CF0E-68F9-2681-E2554416F4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7064" y="2000251"/>
            <a:ext cx="7043737" cy="4125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4800" b="1">
                <a:solidFill>
                  <a:schemeClr val="accent2"/>
                </a:solidFill>
              </a:rPr>
              <a:t>          </a:t>
            </a:r>
            <a:endParaRPr lang="ru-RU" altLang="ru-RU" sz="4800" b="1">
              <a:solidFill>
                <a:schemeClr val="accent2"/>
              </a:solidFill>
            </a:endParaRPr>
          </a:p>
        </p:txBody>
      </p:sp>
      <p:sp>
        <p:nvSpPr>
          <p:cNvPr id="11269" name="Rectangle 81">
            <a:extLst>
              <a:ext uri="{FF2B5EF4-FFF2-40B4-BE49-F238E27FC236}">
                <a16:creationId xmlns:a16="http://schemas.microsoft.com/office/drawing/2014/main" xmlns="" id="{1C63BCC6-F902-B3D8-B824-EE4CFD1CC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0" name="Rectangle 84">
            <a:extLst>
              <a:ext uri="{FF2B5EF4-FFF2-40B4-BE49-F238E27FC236}">
                <a16:creationId xmlns:a16="http://schemas.microsoft.com/office/drawing/2014/main" xmlns="" id="{F24F4CF6-6E7F-9C1B-BE4F-60003193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1" name="Rectangle 85">
            <a:extLst>
              <a:ext uri="{FF2B5EF4-FFF2-40B4-BE49-F238E27FC236}">
                <a16:creationId xmlns:a16="http://schemas.microsoft.com/office/drawing/2014/main" xmlns="" id="{986A959B-1EDD-9BEE-6F3C-F2A17F896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2" name="Rectangle 87">
            <a:extLst>
              <a:ext uri="{FF2B5EF4-FFF2-40B4-BE49-F238E27FC236}">
                <a16:creationId xmlns:a16="http://schemas.microsoft.com/office/drawing/2014/main" xmlns="" id="{29F65A38-F4D0-9962-241E-54AFD1212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3" name="Rectangle 88">
            <a:extLst>
              <a:ext uri="{FF2B5EF4-FFF2-40B4-BE49-F238E27FC236}">
                <a16:creationId xmlns:a16="http://schemas.microsoft.com/office/drawing/2014/main" xmlns="" id="{8F10BF14-1A5B-5273-B932-3328B0283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4" name="Rectangle 90">
            <a:extLst>
              <a:ext uri="{FF2B5EF4-FFF2-40B4-BE49-F238E27FC236}">
                <a16:creationId xmlns:a16="http://schemas.microsoft.com/office/drawing/2014/main" xmlns="" id="{A6FEC6ED-FCEA-8089-2B1E-3743C6E3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5" name="Rectangle 91">
            <a:extLst>
              <a:ext uri="{FF2B5EF4-FFF2-40B4-BE49-F238E27FC236}">
                <a16:creationId xmlns:a16="http://schemas.microsoft.com/office/drawing/2014/main" xmlns="" id="{1F95A0D8-6E50-DE0C-7A0C-8D715ADBB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6" name="Rectangle 93">
            <a:extLst>
              <a:ext uri="{FF2B5EF4-FFF2-40B4-BE49-F238E27FC236}">
                <a16:creationId xmlns:a16="http://schemas.microsoft.com/office/drawing/2014/main" xmlns="" id="{14B77420-A317-5349-B1BD-46134C7F0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7" name="Rectangle 94">
            <a:extLst>
              <a:ext uri="{FF2B5EF4-FFF2-40B4-BE49-F238E27FC236}">
                <a16:creationId xmlns:a16="http://schemas.microsoft.com/office/drawing/2014/main" xmlns="" id="{C158F841-6701-F056-19F8-08D0ABF73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8" name="Rectangle 96">
            <a:extLst>
              <a:ext uri="{FF2B5EF4-FFF2-40B4-BE49-F238E27FC236}">
                <a16:creationId xmlns:a16="http://schemas.microsoft.com/office/drawing/2014/main" xmlns="" id="{A8ADEC68-9FA3-8D83-E653-FCB8C4490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79" name="Rectangle 97">
            <a:extLst>
              <a:ext uri="{FF2B5EF4-FFF2-40B4-BE49-F238E27FC236}">
                <a16:creationId xmlns:a16="http://schemas.microsoft.com/office/drawing/2014/main" xmlns="" id="{D5A3D039-447B-EDB3-FECC-E0FA20533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0" name="Rectangle 99">
            <a:extLst>
              <a:ext uri="{FF2B5EF4-FFF2-40B4-BE49-F238E27FC236}">
                <a16:creationId xmlns:a16="http://schemas.microsoft.com/office/drawing/2014/main" xmlns="" id="{9178ADCD-F0CC-2916-7680-0643B856B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1" name="Rectangle 100">
            <a:extLst>
              <a:ext uri="{FF2B5EF4-FFF2-40B4-BE49-F238E27FC236}">
                <a16:creationId xmlns:a16="http://schemas.microsoft.com/office/drawing/2014/main" xmlns="" id="{F2E2FC20-A087-16AE-3590-482484BA5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2" name="Rectangle 102">
            <a:extLst>
              <a:ext uri="{FF2B5EF4-FFF2-40B4-BE49-F238E27FC236}">
                <a16:creationId xmlns:a16="http://schemas.microsoft.com/office/drawing/2014/main" xmlns="" id="{FAE34C0D-6F4B-C3A0-E87C-8D934DA74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3" name="Rectangle 103">
            <a:extLst>
              <a:ext uri="{FF2B5EF4-FFF2-40B4-BE49-F238E27FC236}">
                <a16:creationId xmlns:a16="http://schemas.microsoft.com/office/drawing/2014/main" xmlns="" id="{20C921E6-B07E-9AEA-3306-C1F683DBD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4" name="Rectangle 105">
            <a:extLst>
              <a:ext uri="{FF2B5EF4-FFF2-40B4-BE49-F238E27FC236}">
                <a16:creationId xmlns:a16="http://schemas.microsoft.com/office/drawing/2014/main" xmlns="" id="{54435084-3820-25FA-15C8-294A39BE5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5" name="Rectangle 107">
            <a:extLst>
              <a:ext uri="{FF2B5EF4-FFF2-40B4-BE49-F238E27FC236}">
                <a16:creationId xmlns:a16="http://schemas.microsoft.com/office/drawing/2014/main" xmlns="" id="{0D66E37D-04A9-1731-4543-9925B893D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6" name="Rectangle 112">
            <a:extLst>
              <a:ext uri="{FF2B5EF4-FFF2-40B4-BE49-F238E27FC236}">
                <a16:creationId xmlns:a16="http://schemas.microsoft.com/office/drawing/2014/main" xmlns="" id="{583820DF-1E8D-F74C-E035-459E93DF4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7" name="Rectangle 114">
            <a:extLst>
              <a:ext uri="{FF2B5EF4-FFF2-40B4-BE49-F238E27FC236}">
                <a16:creationId xmlns:a16="http://schemas.microsoft.com/office/drawing/2014/main" xmlns="" id="{F52D6800-49EA-2A67-30C4-F42584041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8" name="Rectangle 115">
            <a:extLst>
              <a:ext uri="{FF2B5EF4-FFF2-40B4-BE49-F238E27FC236}">
                <a16:creationId xmlns:a16="http://schemas.microsoft.com/office/drawing/2014/main" xmlns="" id="{8EB63F28-162F-7022-E247-FDBA20AC3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89" name="Rectangle 117">
            <a:extLst>
              <a:ext uri="{FF2B5EF4-FFF2-40B4-BE49-F238E27FC236}">
                <a16:creationId xmlns:a16="http://schemas.microsoft.com/office/drawing/2014/main" xmlns="" id="{DEEA51D1-BE07-DB44-546D-D6AFA080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0" name="Rectangle 118">
            <a:extLst>
              <a:ext uri="{FF2B5EF4-FFF2-40B4-BE49-F238E27FC236}">
                <a16:creationId xmlns:a16="http://schemas.microsoft.com/office/drawing/2014/main" xmlns="" id="{3BF898BC-1984-C8EC-BCA0-1AD678FB1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1" name="Rectangle 120">
            <a:extLst>
              <a:ext uri="{FF2B5EF4-FFF2-40B4-BE49-F238E27FC236}">
                <a16:creationId xmlns:a16="http://schemas.microsoft.com/office/drawing/2014/main" xmlns="" id="{A1502E7B-4074-5D15-7E63-DBA88BB8E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2" name="Rectangle 121">
            <a:extLst>
              <a:ext uri="{FF2B5EF4-FFF2-40B4-BE49-F238E27FC236}">
                <a16:creationId xmlns:a16="http://schemas.microsoft.com/office/drawing/2014/main" xmlns="" id="{2355F387-5591-15B1-16A5-E9620E42A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3" name="Rectangle 123">
            <a:extLst>
              <a:ext uri="{FF2B5EF4-FFF2-40B4-BE49-F238E27FC236}">
                <a16:creationId xmlns:a16="http://schemas.microsoft.com/office/drawing/2014/main" xmlns="" id="{D9CEF70D-FBFE-8269-C2C1-BDDC06B18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4" name="Rectangle 124">
            <a:extLst>
              <a:ext uri="{FF2B5EF4-FFF2-40B4-BE49-F238E27FC236}">
                <a16:creationId xmlns:a16="http://schemas.microsoft.com/office/drawing/2014/main" xmlns="" id="{13230052-5971-B40F-C761-B85654A0D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5" name="Rectangle 126">
            <a:extLst>
              <a:ext uri="{FF2B5EF4-FFF2-40B4-BE49-F238E27FC236}">
                <a16:creationId xmlns:a16="http://schemas.microsoft.com/office/drawing/2014/main" xmlns="" id="{B4529611-73E9-51AE-6E54-F03FC977C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6" name="Rectangle 127">
            <a:extLst>
              <a:ext uri="{FF2B5EF4-FFF2-40B4-BE49-F238E27FC236}">
                <a16:creationId xmlns:a16="http://schemas.microsoft.com/office/drawing/2014/main" xmlns="" id="{2629DDC6-CC9A-53C2-C05E-0F8895F9C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7" name="Rectangle 129">
            <a:extLst>
              <a:ext uri="{FF2B5EF4-FFF2-40B4-BE49-F238E27FC236}">
                <a16:creationId xmlns:a16="http://schemas.microsoft.com/office/drawing/2014/main" xmlns="" id="{8F5B0473-24CE-8524-2A16-B59976C10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8" name="Rectangle 130">
            <a:extLst>
              <a:ext uri="{FF2B5EF4-FFF2-40B4-BE49-F238E27FC236}">
                <a16:creationId xmlns:a16="http://schemas.microsoft.com/office/drawing/2014/main" xmlns="" id="{8203482B-D2F6-BF54-759F-27E57A8C5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299" name="Rectangle 132">
            <a:extLst>
              <a:ext uri="{FF2B5EF4-FFF2-40B4-BE49-F238E27FC236}">
                <a16:creationId xmlns:a16="http://schemas.microsoft.com/office/drawing/2014/main" xmlns="" id="{059D457D-5574-1D38-70A3-0A411389C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0" name="Rectangle 133">
            <a:extLst>
              <a:ext uri="{FF2B5EF4-FFF2-40B4-BE49-F238E27FC236}">
                <a16:creationId xmlns:a16="http://schemas.microsoft.com/office/drawing/2014/main" xmlns="" id="{69764E5E-0CB5-8165-9117-C2C7B9BC8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1" name="Rectangle 135">
            <a:extLst>
              <a:ext uri="{FF2B5EF4-FFF2-40B4-BE49-F238E27FC236}">
                <a16:creationId xmlns:a16="http://schemas.microsoft.com/office/drawing/2014/main" xmlns="" id="{28328906-93CF-130A-6FF9-ADEDC4D59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2" name="Rectangle 136">
            <a:extLst>
              <a:ext uri="{FF2B5EF4-FFF2-40B4-BE49-F238E27FC236}">
                <a16:creationId xmlns:a16="http://schemas.microsoft.com/office/drawing/2014/main" xmlns="" id="{8B4CC5A2-96FB-6741-DD94-504C19B86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3" name="Rectangle 138">
            <a:extLst>
              <a:ext uri="{FF2B5EF4-FFF2-40B4-BE49-F238E27FC236}">
                <a16:creationId xmlns:a16="http://schemas.microsoft.com/office/drawing/2014/main" xmlns="" id="{762911CC-C940-67FF-FB01-770CC30CC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4" name="Rectangle 139">
            <a:extLst>
              <a:ext uri="{FF2B5EF4-FFF2-40B4-BE49-F238E27FC236}">
                <a16:creationId xmlns:a16="http://schemas.microsoft.com/office/drawing/2014/main" xmlns="" id="{A1AE64D6-9F23-53C1-A631-5A00D25E5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5" name="Rectangle 141">
            <a:extLst>
              <a:ext uri="{FF2B5EF4-FFF2-40B4-BE49-F238E27FC236}">
                <a16:creationId xmlns:a16="http://schemas.microsoft.com/office/drawing/2014/main" xmlns="" id="{E753AB51-F743-FECA-550D-99EE34BE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6" name="Rectangle 142">
            <a:extLst>
              <a:ext uri="{FF2B5EF4-FFF2-40B4-BE49-F238E27FC236}">
                <a16:creationId xmlns:a16="http://schemas.microsoft.com/office/drawing/2014/main" xmlns="" id="{947963BB-8793-C750-60DF-7E716C508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7" name="Rectangle 144">
            <a:extLst>
              <a:ext uri="{FF2B5EF4-FFF2-40B4-BE49-F238E27FC236}">
                <a16:creationId xmlns:a16="http://schemas.microsoft.com/office/drawing/2014/main" xmlns="" id="{1F196285-15EE-7743-7471-215643F9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308" name="Rectangle 145">
            <a:extLst>
              <a:ext uri="{FF2B5EF4-FFF2-40B4-BE49-F238E27FC236}">
                <a16:creationId xmlns:a16="http://schemas.microsoft.com/office/drawing/2014/main" xmlns="" id="{972D3C87-4936-79EC-A52C-56C41F420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309" name="Picture 3">
            <a:extLst>
              <a:ext uri="{FF2B5EF4-FFF2-40B4-BE49-F238E27FC236}">
                <a16:creationId xmlns:a16="http://schemas.microsoft.com/office/drawing/2014/main" xmlns="" id="{7CABD6DF-B321-BD78-31CD-16F81BD2A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95" y="984766"/>
            <a:ext cx="5131809" cy="586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59">
            <a:extLst>
              <a:ext uri="{FF2B5EF4-FFF2-40B4-BE49-F238E27FC236}">
                <a16:creationId xmlns:a16="http://schemas.microsoft.com/office/drawing/2014/main" xmlns="" id="{D056117F-4B65-68F1-A4BD-C7320BF5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8" y="453282"/>
            <a:ext cx="10778836" cy="527566"/>
          </a:xfrm>
        </p:spPr>
        <p:txBody>
          <a:bodyPr/>
          <a:lstStyle/>
          <a:p>
            <a:r>
              <a:rPr lang="uk-UA" altLang="ru-RU" sz="3600" b="1" dirty="0">
                <a:latin typeface="+mn-lt"/>
                <a:cs typeface="Times New Roman" panose="02020603050405020304" pitchFamily="18" charset="0"/>
              </a:rPr>
              <a:t>Схема віднімання  десяткових </a:t>
            </a:r>
            <a:r>
              <a:rPr lang="uk-UA" altLang="ru-RU" sz="3600" b="1" dirty="0" err="1">
                <a:latin typeface="+mn-lt"/>
                <a:cs typeface="Times New Roman" panose="02020603050405020304" pitchFamily="18" charset="0"/>
              </a:rPr>
              <a:t>дробів</a:t>
            </a:r>
            <a:endParaRPr lang="ru-RU" altLang="ru-RU" sz="36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xmlns="" id="{85FAC26B-DE83-9702-6710-EDBFE577C7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67064" y="2000251"/>
            <a:ext cx="7043737" cy="412591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4800" b="1">
                <a:solidFill>
                  <a:schemeClr val="accent2"/>
                </a:solidFill>
              </a:rPr>
              <a:t>          </a:t>
            </a:r>
            <a:endParaRPr lang="ru-RU" altLang="ru-RU" sz="4800" b="1">
              <a:solidFill>
                <a:schemeClr val="accent2"/>
              </a:solidFill>
            </a:endParaRPr>
          </a:p>
        </p:txBody>
      </p:sp>
      <p:sp>
        <p:nvSpPr>
          <p:cNvPr id="12293" name="Rectangle 81">
            <a:extLst>
              <a:ext uri="{FF2B5EF4-FFF2-40B4-BE49-F238E27FC236}">
                <a16:creationId xmlns:a16="http://schemas.microsoft.com/office/drawing/2014/main" xmlns="" id="{586C2AEC-ECB1-9F2D-13BE-730FCCF69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4" name="Rectangle 84">
            <a:extLst>
              <a:ext uri="{FF2B5EF4-FFF2-40B4-BE49-F238E27FC236}">
                <a16:creationId xmlns:a16="http://schemas.microsoft.com/office/drawing/2014/main" xmlns="" id="{647E7C02-B236-6031-F9BE-8743B28A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5" name="Rectangle 85">
            <a:extLst>
              <a:ext uri="{FF2B5EF4-FFF2-40B4-BE49-F238E27FC236}">
                <a16:creationId xmlns:a16="http://schemas.microsoft.com/office/drawing/2014/main" xmlns="" id="{B22B6122-F4FA-F934-19DD-173E7790A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6" name="Rectangle 87">
            <a:extLst>
              <a:ext uri="{FF2B5EF4-FFF2-40B4-BE49-F238E27FC236}">
                <a16:creationId xmlns:a16="http://schemas.microsoft.com/office/drawing/2014/main" xmlns="" id="{B7A1CED3-F616-78C2-C7BE-02CF1AD45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7" name="Rectangle 88">
            <a:extLst>
              <a:ext uri="{FF2B5EF4-FFF2-40B4-BE49-F238E27FC236}">
                <a16:creationId xmlns:a16="http://schemas.microsoft.com/office/drawing/2014/main" xmlns="" id="{A2AAC6A4-E0CA-C9A5-E856-4B8760BAB8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8" name="Rectangle 90">
            <a:extLst>
              <a:ext uri="{FF2B5EF4-FFF2-40B4-BE49-F238E27FC236}">
                <a16:creationId xmlns:a16="http://schemas.microsoft.com/office/drawing/2014/main" xmlns="" id="{E2AF81A9-508C-ACBB-6A88-9B9F2753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299" name="Rectangle 91">
            <a:extLst>
              <a:ext uri="{FF2B5EF4-FFF2-40B4-BE49-F238E27FC236}">
                <a16:creationId xmlns:a16="http://schemas.microsoft.com/office/drawing/2014/main" xmlns="" id="{49ED08D7-5D58-5C6C-4DBB-D7B15967C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0" name="Rectangle 93">
            <a:extLst>
              <a:ext uri="{FF2B5EF4-FFF2-40B4-BE49-F238E27FC236}">
                <a16:creationId xmlns:a16="http://schemas.microsoft.com/office/drawing/2014/main" xmlns="" id="{161A00B0-1CEC-A6FF-6E2A-B15202AFF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1" name="Rectangle 94">
            <a:extLst>
              <a:ext uri="{FF2B5EF4-FFF2-40B4-BE49-F238E27FC236}">
                <a16:creationId xmlns:a16="http://schemas.microsoft.com/office/drawing/2014/main" xmlns="" id="{6A594099-270D-3FA1-B510-BFAD2CF12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2" name="Rectangle 96">
            <a:extLst>
              <a:ext uri="{FF2B5EF4-FFF2-40B4-BE49-F238E27FC236}">
                <a16:creationId xmlns:a16="http://schemas.microsoft.com/office/drawing/2014/main" xmlns="" id="{0BCDEE39-9676-2883-642F-3D3FC7FC9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3" name="Rectangle 97">
            <a:extLst>
              <a:ext uri="{FF2B5EF4-FFF2-40B4-BE49-F238E27FC236}">
                <a16:creationId xmlns:a16="http://schemas.microsoft.com/office/drawing/2014/main" xmlns="" id="{BB8353B5-D5CF-85F3-1D7B-1448A62C8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4" name="Rectangle 99">
            <a:extLst>
              <a:ext uri="{FF2B5EF4-FFF2-40B4-BE49-F238E27FC236}">
                <a16:creationId xmlns:a16="http://schemas.microsoft.com/office/drawing/2014/main" xmlns="" id="{EABBD37A-AA2D-56E7-A6E0-70E51954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5" name="Rectangle 100">
            <a:extLst>
              <a:ext uri="{FF2B5EF4-FFF2-40B4-BE49-F238E27FC236}">
                <a16:creationId xmlns:a16="http://schemas.microsoft.com/office/drawing/2014/main" xmlns="" id="{39DF029A-E49A-B15D-83A4-04A626861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6" name="Rectangle 102">
            <a:extLst>
              <a:ext uri="{FF2B5EF4-FFF2-40B4-BE49-F238E27FC236}">
                <a16:creationId xmlns:a16="http://schemas.microsoft.com/office/drawing/2014/main" xmlns="" id="{DC7AF381-2ABB-E15B-EB28-02EDD1948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7" name="Rectangle 103">
            <a:extLst>
              <a:ext uri="{FF2B5EF4-FFF2-40B4-BE49-F238E27FC236}">
                <a16:creationId xmlns:a16="http://schemas.microsoft.com/office/drawing/2014/main" xmlns="" id="{A6DDE9EB-9E29-7F84-8720-E9C6D49C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8" name="Rectangle 105">
            <a:extLst>
              <a:ext uri="{FF2B5EF4-FFF2-40B4-BE49-F238E27FC236}">
                <a16:creationId xmlns:a16="http://schemas.microsoft.com/office/drawing/2014/main" xmlns="" id="{B81671C1-4DF7-B120-A0A7-D2E4CFF99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09" name="Rectangle 107">
            <a:extLst>
              <a:ext uri="{FF2B5EF4-FFF2-40B4-BE49-F238E27FC236}">
                <a16:creationId xmlns:a16="http://schemas.microsoft.com/office/drawing/2014/main" xmlns="" id="{7968D332-6A06-2701-851B-ACAA43852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0" name="Rectangle 112">
            <a:extLst>
              <a:ext uri="{FF2B5EF4-FFF2-40B4-BE49-F238E27FC236}">
                <a16:creationId xmlns:a16="http://schemas.microsoft.com/office/drawing/2014/main" xmlns="" id="{F3636B76-B2DD-F6E7-72CD-7D16E92E1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1" name="Rectangle 114">
            <a:extLst>
              <a:ext uri="{FF2B5EF4-FFF2-40B4-BE49-F238E27FC236}">
                <a16:creationId xmlns:a16="http://schemas.microsoft.com/office/drawing/2014/main" xmlns="" id="{29328DA1-3275-6753-2C59-D33B68024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2" name="Rectangle 115">
            <a:extLst>
              <a:ext uri="{FF2B5EF4-FFF2-40B4-BE49-F238E27FC236}">
                <a16:creationId xmlns:a16="http://schemas.microsoft.com/office/drawing/2014/main" xmlns="" id="{337B1F17-1175-1655-A430-99BA29605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3" name="Rectangle 117">
            <a:extLst>
              <a:ext uri="{FF2B5EF4-FFF2-40B4-BE49-F238E27FC236}">
                <a16:creationId xmlns:a16="http://schemas.microsoft.com/office/drawing/2014/main" xmlns="" id="{16466698-04C0-8CAD-3DB7-EC37C156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4" name="Rectangle 118">
            <a:extLst>
              <a:ext uri="{FF2B5EF4-FFF2-40B4-BE49-F238E27FC236}">
                <a16:creationId xmlns:a16="http://schemas.microsoft.com/office/drawing/2014/main" xmlns="" id="{DD729DA8-9DC5-4774-ADAF-B81B80910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5" name="Rectangle 120">
            <a:extLst>
              <a:ext uri="{FF2B5EF4-FFF2-40B4-BE49-F238E27FC236}">
                <a16:creationId xmlns:a16="http://schemas.microsoft.com/office/drawing/2014/main" xmlns="" id="{7A24BE34-74CC-13AA-C5FB-5D6AA91CA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6" name="Rectangle 121">
            <a:extLst>
              <a:ext uri="{FF2B5EF4-FFF2-40B4-BE49-F238E27FC236}">
                <a16:creationId xmlns:a16="http://schemas.microsoft.com/office/drawing/2014/main" xmlns="" id="{D9306A22-9905-0CD1-4EC4-9134A91DC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7" name="Rectangle 123">
            <a:extLst>
              <a:ext uri="{FF2B5EF4-FFF2-40B4-BE49-F238E27FC236}">
                <a16:creationId xmlns:a16="http://schemas.microsoft.com/office/drawing/2014/main" xmlns="" id="{E2268693-6350-AFC8-9FAD-AD5B2C40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8" name="Rectangle 124">
            <a:extLst>
              <a:ext uri="{FF2B5EF4-FFF2-40B4-BE49-F238E27FC236}">
                <a16:creationId xmlns:a16="http://schemas.microsoft.com/office/drawing/2014/main" xmlns="" id="{9AE0704B-6D98-8983-886C-0E6FE97B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19" name="Rectangle 126">
            <a:extLst>
              <a:ext uri="{FF2B5EF4-FFF2-40B4-BE49-F238E27FC236}">
                <a16:creationId xmlns:a16="http://schemas.microsoft.com/office/drawing/2014/main" xmlns="" id="{C4FA2F08-E427-CE87-C28A-9C1C62B49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0" name="Rectangle 127">
            <a:extLst>
              <a:ext uri="{FF2B5EF4-FFF2-40B4-BE49-F238E27FC236}">
                <a16:creationId xmlns:a16="http://schemas.microsoft.com/office/drawing/2014/main" xmlns="" id="{49D811C2-F747-41BD-BCFB-190110502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1" name="Rectangle 129">
            <a:extLst>
              <a:ext uri="{FF2B5EF4-FFF2-40B4-BE49-F238E27FC236}">
                <a16:creationId xmlns:a16="http://schemas.microsoft.com/office/drawing/2014/main" xmlns="" id="{AF22DED1-1E26-D280-4147-45681162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2" name="Rectangle 130">
            <a:extLst>
              <a:ext uri="{FF2B5EF4-FFF2-40B4-BE49-F238E27FC236}">
                <a16:creationId xmlns:a16="http://schemas.microsoft.com/office/drawing/2014/main" xmlns="" id="{EB70E9DE-08CA-7208-FBC3-6D18FE7ED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3" name="Rectangle 132">
            <a:extLst>
              <a:ext uri="{FF2B5EF4-FFF2-40B4-BE49-F238E27FC236}">
                <a16:creationId xmlns:a16="http://schemas.microsoft.com/office/drawing/2014/main" xmlns="" id="{1CBEB556-6137-FC57-B2AD-12E93C265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4" name="Rectangle 133">
            <a:extLst>
              <a:ext uri="{FF2B5EF4-FFF2-40B4-BE49-F238E27FC236}">
                <a16:creationId xmlns:a16="http://schemas.microsoft.com/office/drawing/2014/main" xmlns="" id="{F3C22C3B-A4B4-5919-9C97-6260550D2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5" name="Rectangle 135">
            <a:extLst>
              <a:ext uri="{FF2B5EF4-FFF2-40B4-BE49-F238E27FC236}">
                <a16:creationId xmlns:a16="http://schemas.microsoft.com/office/drawing/2014/main" xmlns="" id="{5B8E7642-8931-0371-713E-79862B091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6" name="Rectangle 136">
            <a:extLst>
              <a:ext uri="{FF2B5EF4-FFF2-40B4-BE49-F238E27FC236}">
                <a16:creationId xmlns:a16="http://schemas.microsoft.com/office/drawing/2014/main" xmlns="" id="{36B9EAFB-F429-EFFF-B969-9E37F0544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7" name="Rectangle 138">
            <a:extLst>
              <a:ext uri="{FF2B5EF4-FFF2-40B4-BE49-F238E27FC236}">
                <a16:creationId xmlns:a16="http://schemas.microsoft.com/office/drawing/2014/main" xmlns="" id="{A2651E50-B167-A680-3359-509212E08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8" name="Rectangle 139">
            <a:extLst>
              <a:ext uri="{FF2B5EF4-FFF2-40B4-BE49-F238E27FC236}">
                <a16:creationId xmlns:a16="http://schemas.microsoft.com/office/drawing/2014/main" xmlns="" id="{5A36EAE2-DDF8-5D11-B6B2-5327F8A58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29" name="Rectangle 141">
            <a:extLst>
              <a:ext uri="{FF2B5EF4-FFF2-40B4-BE49-F238E27FC236}">
                <a16:creationId xmlns:a16="http://schemas.microsoft.com/office/drawing/2014/main" xmlns="" id="{B838B89C-046B-53AC-B6D4-991CBF10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30" name="Rectangle 142">
            <a:extLst>
              <a:ext uri="{FF2B5EF4-FFF2-40B4-BE49-F238E27FC236}">
                <a16:creationId xmlns:a16="http://schemas.microsoft.com/office/drawing/2014/main" xmlns="" id="{8844CCD4-A475-6611-D794-D2E07495E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31" name="Rectangle 144">
            <a:extLst>
              <a:ext uri="{FF2B5EF4-FFF2-40B4-BE49-F238E27FC236}">
                <a16:creationId xmlns:a16="http://schemas.microsoft.com/office/drawing/2014/main" xmlns="" id="{CB760A4B-1EAD-20DC-0F3F-B10F1EC4E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32" name="Rectangle 145">
            <a:extLst>
              <a:ext uri="{FF2B5EF4-FFF2-40B4-BE49-F238E27FC236}">
                <a16:creationId xmlns:a16="http://schemas.microsoft.com/office/drawing/2014/main" xmlns="" id="{1D59F73A-8AAF-A27C-899A-409E77223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333" name="Рисунок 47">
            <a:extLst>
              <a:ext uri="{FF2B5EF4-FFF2-40B4-BE49-F238E27FC236}">
                <a16:creationId xmlns:a16="http://schemas.microsoft.com/office/drawing/2014/main" xmlns="" id="{37BD42A6-501B-7AB2-7E8D-FE9BA9F0A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0"/>
          <a:stretch>
            <a:fillRect/>
          </a:stretch>
        </p:blipFill>
        <p:spPr bwMode="auto">
          <a:xfrm>
            <a:off x="3623040" y="896761"/>
            <a:ext cx="4888273" cy="596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59">
            <a:extLst>
              <a:ext uri="{FF2B5EF4-FFF2-40B4-BE49-F238E27FC236}">
                <a16:creationId xmlns:a16="http://schemas.microsoft.com/office/drawing/2014/main" xmlns="" id="{1589C28F-FC06-9046-D763-EE332B04E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2" y="274638"/>
            <a:ext cx="8686800" cy="1143000"/>
          </a:xfrm>
        </p:spPr>
        <p:txBody>
          <a:bodyPr/>
          <a:lstStyle/>
          <a:p>
            <a:r>
              <a:rPr lang="uk-UA" altLang="ru-RU" b="1" dirty="0">
                <a:latin typeface="+mn-lt"/>
                <a:cs typeface="Times New Roman" panose="02020603050405020304" pitchFamily="18" charset="0"/>
              </a:rPr>
              <a:t>Усно. Виконайте додавання</a:t>
            </a:r>
            <a:endParaRPr lang="ru-RU" altLang="ru-RU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xmlns="" id="{B30ACF6C-5866-0E1C-73DB-785916D311E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1909761" y="1704626"/>
            <a:ext cx="3286125" cy="42687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uk-UA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0,2+0,3;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uk-UA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0,4+0,5;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uk-UA" alt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0,01+0,07;</a:t>
            </a:r>
            <a:r>
              <a:rPr lang="uk-UA" altLang="ru-RU" sz="4000" b="1" dirty="0">
                <a:solidFill>
                  <a:schemeClr val="tx2"/>
                </a:solidFill>
              </a:rPr>
              <a:t> 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47" name="Содержимое 46">
            <a:extLst>
              <a:ext uri="{FF2B5EF4-FFF2-40B4-BE49-F238E27FC236}">
                <a16:creationId xmlns:a16="http://schemas.microsoft.com/office/drawing/2014/main" xmlns="" id="{2ECA693D-D983-09ED-F1DD-C6BCB6631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6116" y="1815811"/>
            <a:ext cx="3114675" cy="4268788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uk-UA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г) 0,03+0,06;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uk-UA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д) 3+0,6;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r>
              <a:rPr lang="uk-UA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е) 0,8+1.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4" name="Rectangle 81">
            <a:extLst>
              <a:ext uri="{FF2B5EF4-FFF2-40B4-BE49-F238E27FC236}">
                <a16:creationId xmlns:a16="http://schemas.microsoft.com/office/drawing/2014/main" xmlns="" id="{81A672D1-6D3B-AB8C-5772-081B8EB97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5" name="Rectangle 84">
            <a:extLst>
              <a:ext uri="{FF2B5EF4-FFF2-40B4-BE49-F238E27FC236}">
                <a16:creationId xmlns:a16="http://schemas.microsoft.com/office/drawing/2014/main" xmlns="" id="{1B4EB6A5-4BC6-A9BA-2F3A-9DB714BE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6" name="Rectangle 85">
            <a:extLst>
              <a:ext uri="{FF2B5EF4-FFF2-40B4-BE49-F238E27FC236}">
                <a16:creationId xmlns:a16="http://schemas.microsoft.com/office/drawing/2014/main" xmlns="" id="{4E2E1FD0-96ED-65D2-42FA-9ED7D7350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7" name="Rectangle 87">
            <a:extLst>
              <a:ext uri="{FF2B5EF4-FFF2-40B4-BE49-F238E27FC236}">
                <a16:creationId xmlns:a16="http://schemas.microsoft.com/office/drawing/2014/main" xmlns="" id="{2C3F7A9B-2EBD-1970-CC89-2C248A378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8" name="Rectangle 88">
            <a:extLst>
              <a:ext uri="{FF2B5EF4-FFF2-40B4-BE49-F238E27FC236}">
                <a16:creationId xmlns:a16="http://schemas.microsoft.com/office/drawing/2014/main" xmlns="" id="{D54CDF39-CFF9-DC97-346C-43E2799F0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9" name="Rectangle 90">
            <a:extLst>
              <a:ext uri="{FF2B5EF4-FFF2-40B4-BE49-F238E27FC236}">
                <a16:creationId xmlns:a16="http://schemas.microsoft.com/office/drawing/2014/main" xmlns="" id="{B454E022-9E22-90E2-53CF-ED599B6F5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0" name="Rectangle 91">
            <a:extLst>
              <a:ext uri="{FF2B5EF4-FFF2-40B4-BE49-F238E27FC236}">
                <a16:creationId xmlns:a16="http://schemas.microsoft.com/office/drawing/2014/main" xmlns="" id="{0A65348C-D9F5-A885-DB8C-2ED76166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1" name="Rectangle 93">
            <a:extLst>
              <a:ext uri="{FF2B5EF4-FFF2-40B4-BE49-F238E27FC236}">
                <a16:creationId xmlns:a16="http://schemas.microsoft.com/office/drawing/2014/main" xmlns="" id="{F1DFFA22-E072-27CB-EC04-BA7C1673A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2" name="Rectangle 94">
            <a:extLst>
              <a:ext uri="{FF2B5EF4-FFF2-40B4-BE49-F238E27FC236}">
                <a16:creationId xmlns:a16="http://schemas.microsoft.com/office/drawing/2014/main" xmlns="" id="{1FF22EAD-B435-DED9-76A0-1CD55306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3" name="Rectangle 96">
            <a:extLst>
              <a:ext uri="{FF2B5EF4-FFF2-40B4-BE49-F238E27FC236}">
                <a16:creationId xmlns:a16="http://schemas.microsoft.com/office/drawing/2014/main" xmlns="" id="{7987A04E-6FCF-D4B0-63B7-D44C22213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4" name="Rectangle 97">
            <a:extLst>
              <a:ext uri="{FF2B5EF4-FFF2-40B4-BE49-F238E27FC236}">
                <a16:creationId xmlns:a16="http://schemas.microsoft.com/office/drawing/2014/main" xmlns="" id="{7F157E91-F4B1-5F2F-74F9-A4470225E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5" name="Rectangle 99">
            <a:extLst>
              <a:ext uri="{FF2B5EF4-FFF2-40B4-BE49-F238E27FC236}">
                <a16:creationId xmlns:a16="http://schemas.microsoft.com/office/drawing/2014/main" xmlns="" id="{7919189C-BBD6-A8C6-2AFE-F3754BD40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6" name="Rectangle 100">
            <a:extLst>
              <a:ext uri="{FF2B5EF4-FFF2-40B4-BE49-F238E27FC236}">
                <a16:creationId xmlns:a16="http://schemas.microsoft.com/office/drawing/2014/main" xmlns="" id="{C2F0267B-A377-AE92-5E26-BA7F67ABF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7" name="Rectangle 102">
            <a:extLst>
              <a:ext uri="{FF2B5EF4-FFF2-40B4-BE49-F238E27FC236}">
                <a16:creationId xmlns:a16="http://schemas.microsoft.com/office/drawing/2014/main" xmlns="" id="{1789ECF1-C5A5-7B0C-2817-43B6A04D6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8" name="Rectangle 103">
            <a:extLst>
              <a:ext uri="{FF2B5EF4-FFF2-40B4-BE49-F238E27FC236}">
                <a16:creationId xmlns:a16="http://schemas.microsoft.com/office/drawing/2014/main" xmlns="" id="{3886BA10-A09A-36C0-F49D-B9DFDF881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59" name="Rectangle 105">
            <a:extLst>
              <a:ext uri="{FF2B5EF4-FFF2-40B4-BE49-F238E27FC236}">
                <a16:creationId xmlns:a16="http://schemas.microsoft.com/office/drawing/2014/main" xmlns="" id="{61B13F9C-EEF0-DB3C-D37B-E27327218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0" name="Rectangle 107">
            <a:extLst>
              <a:ext uri="{FF2B5EF4-FFF2-40B4-BE49-F238E27FC236}">
                <a16:creationId xmlns:a16="http://schemas.microsoft.com/office/drawing/2014/main" xmlns="" id="{92F7E90B-83A4-D6BC-28CD-167F42693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1" name="Rectangle 112">
            <a:extLst>
              <a:ext uri="{FF2B5EF4-FFF2-40B4-BE49-F238E27FC236}">
                <a16:creationId xmlns:a16="http://schemas.microsoft.com/office/drawing/2014/main" xmlns="" id="{6B9E56BF-CBC1-8C7C-BC1B-7E6458E1A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2" name="Rectangle 114">
            <a:extLst>
              <a:ext uri="{FF2B5EF4-FFF2-40B4-BE49-F238E27FC236}">
                <a16:creationId xmlns:a16="http://schemas.microsoft.com/office/drawing/2014/main" xmlns="" id="{8319C49F-6C61-0B22-399D-D8F9C42A5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3" name="Rectangle 115">
            <a:extLst>
              <a:ext uri="{FF2B5EF4-FFF2-40B4-BE49-F238E27FC236}">
                <a16:creationId xmlns:a16="http://schemas.microsoft.com/office/drawing/2014/main" xmlns="" id="{660D2736-1300-2633-0366-94A48BF0B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4" name="Rectangle 117">
            <a:extLst>
              <a:ext uri="{FF2B5EF4-FFF2-40B4-BE49-F238E27FC236}">
                <a16:creationId xmlns:a16="http://schemas.microsoft.com/office/drawing/2014/main" xmlns="" id="{A684EC14-F453-7065-3F92-68F0C3109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5" name="Rectangle 118">
            <a:extLst>
              <a:ext uri="{FF2B5EF4-FFF2-40B4-BE49-F238E27FC236}">
                <a16:creationId xmlns:a16="http://schemas.microsoft.com/office/drawing/2014/main" xmlns="" id="{10B92A0B-9BF7-E25D-86C2-36D040FD4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6" name="Rectangle 120">
            <a:extLst>
              <a:ext uri="{FF2B5EF4-FFF2-40B4-BE49-F238E27FC236}">
                <a16:creationId xmlns:a16="http://schemas.microsoft.com/office/drawing/2014/main" xmlns="" id="{A5DE62E6-104B-D54C-8059-9D442AD3E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7" name="Rectangle 121">
            <a:extLst>
              <a:ext uri="{FF2B5EF4-FFF2-40B4-BE49-F238E27FC236}">
                <a16:creationId xmlns:a16="http://schemas.microsoft.com/office/drawing/2014/main" xmlns="" id="{EC359B67-A141-BEC0-583E-1D2DAA6CB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8" name="Rectangle 123">
            <a:extLst>
              <a:ext uri="{FF2B5EF4-FFF2-40B4-BE49-F238E27FC236}">
                <a16:creationId xmlns:a16="http://schemas.microsoft.com/office/drawing/2014/main" xmlns="" id="{4BF1031D-11DE-EECD-F1F3-1D25AC2D9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69" name="Rectangle 124">
            <a:extLst>
              <a:ext uri="{FF2B5EF4-FFF2-40B4-BE49-F238E27FC236}">
                <a16:creationId xmlns:a16="http://schemas.microsoft.com/office/drawing/2014/main" xmlns="" id="{166053AB-1CAF-1D08-4639-F82583776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0" name="Rectangle 126">
            <a:extLst>
              <a:ext uri="{FF2B5EF4-FFF2-40B4-BE49-F238E27FC236}">
                <a16:creationId xmlns:a16="http://schemas.microsoft.com/office/drawing/2014/main" xmlns="" id="{ABB552A9-C1C5-1CFE-CC8C-05028C9E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1" name="Rectangle 127">
            <a:extLst>
              <a:ext uri="{FF2B5EF4-FFF2-40B4-BE49-F238E27FC236}">
                <a16:creationId xmlns:a16="http://schemas.microsoft.com/office/drawing/2014/main" xmlns="" id="{D109969D-2AA1-8F6F-3ECA-783613AFB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2" name="Rectangle 129">
            <a:extLst>
              <a:ext uri="{FF2B5EF4-FFF2-40B4-BE49-F238E27FC236}">
                <a16:creationId xmlns:a16="http://schemas.microsoft.com/office/drawing/2014/main" xmlns="" id="{3F55AE0F-E290-D571-E4D9-65984834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3" name="Rectangle 130">
            <a:extLst>
              <a:ext uri="{FF2B5EF4-FFF2-40B4-BE49-F238E27FC236}">
                <a16:creationId xmlns:a16="http://schemas.microsoft.com/office/drawing/2014/main" xmlns="" id="{4638E34D-CE3B-5C0D-8BA5-92A846DDD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4" name="Rectangle 132">
            <a:extLst>
              <a:ext uri="{FF2B5EF4-FFF2-40B4-BE49-F238E27FC236}">
                <a16:creationId xmlns:a16="http://schemas.microsoft.com/office/drawing/2014/main" xmlns="" id="{3F7EFC67-3A17-50B1-7714-BD5937910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5" name="Rectangle 133">
            <a:extLst>
              <a:ext uri="{FF2B5EF4-FFF2-40B4-BE49-F238E27FC236}">
                <a16:creationId xmlns:a16="http://schemas.microsoft.com/office/drawing/2014/main" xmlns="" id="{E22B55BD-BC90-5275-559F-D2F355337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6" name="Rectangle 135">
            <a:extLst>
              <a:ext uri="{FF2B5EF4-FFF2-40B4-BE49-F238E27FC236}">
                <a16:creationId xmlns:a16="http://schemas.microsoft.com/office/drawing/2014/main" xmlns="" id="{81AC48AC-4770-4366-22D2-64750A6B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7" name="Rectangle 136">
            <a:extLst>
              <a:ext uri="{FF2B5EF4-FFF2-40B4-BE49-F238E27FC236}">
                <a16:creationId xmlns:a16="http://schemas.microsoft.com/office/drawing/2014/main" xmlns="" id="{E7E55EE1-92F2-C0EC-36D7-1AABB5804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8" name="Rectangle 138">
            <a:extLst>
              <a:ext uri="{FF2B5EF4-FFF2-40B4-BE49-F238E27FC236}">
                <a16:creationId xmlns:a16="http://schemas.microsoft.com/office/drawing/2014/main" xmlns="" id="{A764215B-A19D-5CA3-9FC2-5F7DA0EE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79" name="Rectangle 139">
            <a:extLst>
              <a:ext uri="{FF2B5EF4-FFF2-40B4-BE49-F238E27FC236}">
                <a16:creationId xmlns:a16="http://schemas.microsoft.com/office/drawing/2014/main" xmlns="" id="{0B8D79A2-8D93-EFBD-53F1-7D393643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0" name="Rectangle 141">
            <a:extLst>
              <a:ext uri="{FF2B5EF4-FFF2-40B4-BE49-F238E27FC236}">
                <a16:creationId xmlns:a16="http://schemas.microsoft.com/office/drawing/2014/main" xmlns="" id="{F08925A6-7EBA-AE09-2570-5DC634BF8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1" name="Rectangle 142">
            <a:extLst>
              <a:ext uri="{FF2B5EF4-FFF2-40B4-BE49-F238E27FC236}">
                <a16:creationId xmlns:a16="http://schemas.microsoft.com/office/drawing/2014/main" xmlns="" id="{7CD5E13C-C140-B96B-ED2D-9C04696E4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2" name="Rectangle 144">
            <a:extLst>
              <a:ext uri="{FF2B5EF4-FFF2-40B4-BE49-F238E27FC236}">
                <a16:creationId xmlns:a16="http://schemas.microsoft.com/office/drawing/2014/main" xmlns="" id="{E0AC1B00-3CB4-46C6-DD1A-FD89A5027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83" name="Rectangle 145">
            <a:extLst>
              <a:ext uri="{FF2B5EF4-FFF2-40B4-BE49-F238E27FC236}">
                <a16:creationId xmlns:a16="http://schemas.microsoft.com/office/drawing/2014/main" xmlns="" id="{69F6672E-8565-E0BA-9E09-0A35F24D5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59">
            <a:extLst>
              <a:ext uri="{FF2B5EF4-FFF2-40B4-BE49-F238E27FC236}">
                <a16:creationId xmlns:a16="http://schemas.microsoft.com/office/drawing/2014/main" xmlns="" id="{1044B7FA-1C55-657B-9B67-D594B5A3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764" y="274638"/>
            <a:ext cx="8950037" cy="1143000"/>
          </a:xfrm>
        </p:spPr>
        <p:txBody>
          <a:bodyPr/>
          <a:lstStyle/>
          <a:p>
            <a:r>
              <a:rPr lang="uk-UA" altLang="ru-RU" sz="4800" b="1" dirty="0">
                <a:latin typeface="+mn-lt"/>
                <a:cs typeface="Times New Roman" panose="02020603050405020304" pitchFamily="18" charset="0"/>
              </a:rPr>
              <a:t>Усно. Виконайте віднімання </a:t>
            </a:r>
            <a:endParaRPr lang="ru-RU" altLang="ru-RU" sz="4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xmlns="" id="{3AF68FD1-814B-5D5E-34EE-111CC40AF44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2192051" y="2174875"/>
            <a:ext cx="3571875" cy="39512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uk-UA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0,8-0,6;</a:t>
            </a:r>
          </a:p>
          <a:p>
            <a:pPr eaLnBrk="1" hangingPunct="1">
              <a:buFontTx/>
              <a:buNone/>
              <a:defRPr/>
            </a:pPr>
            <a:r>
              <a:rPr lang="uk-UA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0,9-0,5;</a:t>
            </a:r>
          </a:p>
          <a:p>
            <a:pPr eaLnBrk="1" hangingPunct="1">
              <a:buFontTx/>
              <a:buNone/>
              <a:defRPr/>
            </a:pPr>
            <a:r>
              <a:rPr lang="uk-UA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в) 0,09-0,06</a:t>
            </a:r>
            <a:r>
              <a:rPr lang="uk-UA" sz="48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48" name="Содержимое 47">
            <a:extLst>
              <a:ext uri="{FF2B5EF4-FFF2-40B4-BE49-F238E27FC236}">
                <a16:creationId xmlns:a16="http://schemas.microsoft.com/office/drawing/2014/main" xmlns="" id="{17A78CFF-8917-6259-3B4A-B85263DAD4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81876" y="2174875"/>
            <a:ext cx="2828925" cy="39512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uk-UA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г) 1-0,3;</a:t>
            </a:r>
          </a:p>
          <a:p>
            <a:pPr>
              <a:buFontTx/>
              <a:buNone/>
              <a:defRPr/>
            </a:pPr>
            <a:r>
              <a:rPr lang="uk-UA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д) 5-0,8;</a:t>
            </a:r>
          </a:p>
          <a:p>
            <a:pPr>
              <a:buFontTx/>
              <a:buNone/>
              <a:defRPr/>
            </a:pPr>
            <a:r>
              <a:rPr lang="uk-UA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е) 3-0,6.</a:t>
            </a:r>
            <a:endParaRPr lang="ru-RU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Rectangle 81">
            <a:extLst>
              <a:ext uri="{FF2B5EF4-FFF2-40B4-BE49-F238E27FC236}">
                <a16:creationId xmlns:a16="http://schemas.microsoft.com/office/drawing/2014/main" xmlns="" id="{49089F25-6019-4298-CA30-457B6CDC0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9" name="Rectangle 84">
            <a:extLst>
              <a:ext uri="{FF2B5EF4-FFF2-40B4-BE49-F238E27FC236}">
                <a16:creationId xmlns:a16="http://schemas.microsoft.com/office/drawing/2014/main" xmlns="" id="{0B355290-E671-43D9-3C88-04C6EF82D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0" name="Rectangle 85">
            <a:extLst>
              <a:ext uri="{FF2B5EF4-FFF2-40B4-BE49-F238E27FC236}">
                <a16:creationId xmlns:a16="http://schemas.microsoft.com/office/drawing/2014/main" xmlns="" id="{64AB64EA-35EC-FE5C-0616-CB5CA5E4B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1" name="Rectangle 87">
            <a:extLst>
              <a:ext uri="{FF2B5EF4-FFF2-40B4-BE49-F238E27FC236}">
                <a16:creationId xmlns:a16="http://schemas.microsoft.com/office/drawing/2014/main" xmlns="" id="{90A0EB04-6B68-AF45-1373-74553C4C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2" name="Rectangle 88">
            <a:extLst>
              <a:ext uri="{FF2B5EF4-FFF2-40B4-BE49-F238E27FC236}">
                <a16:creationId xmlns:a16="http://schemas.microsoft.com/office/drawing/2014/main" xmlns="" id="{177AB203-54E5-D117-2F6A-9A0F66AB8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3" name="Rectangle 90">
            <a:extLst>
              <a:ext uri="{FF2B5EF4-FFF2-40B4-BE49-F238E27FC236}">
                <a16:creationId xmlns:a16="http://schemas.microsoft.com/office/drawing/2014/main" xmlns="" id="{42EE1E3B-92EB-9BB5-CBBA-B3838EB8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4" name="Rectangle 91">
            <a:extLst>
              <a:ext uri="{FF2B5EF4-FFF2-40B4-BE49-F238E27FC236}">
                <a16:creationId xmlns:a16="http://schemas.microsoft.com/office/drawing/2014/main" xmlns="" id="{7E0079BE-8C60-3FD8-327D-BDD63FB6C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5" name="Rectangle 93">
            <a:extLst>
              <a:ext uri="{FF2B5EF4-FFF2-40B4-BE49-F238E27FC236}">
                <a16:creationId xmlns:a16="http://schemas.microsoft.com/office/drawing/2014/main" xmlns="" id="{9C6F72CF-53B0-DD1D-7D35-2597CD35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6" name="Rectangle 94">
            <a:extLst>
              <a:ext uri="{FF2B5EF4-FFF2-40B4-BE49-F238E27FC236}">
                <a16:creationId xmlns:a16="http://schemas.microsoft.com/office/drawing/2014/main" xmlns="" id="{27D40E47-7475-B79A-2961-76149F3BF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7" name="Rectangle 96">
            <a:extLst>
              <a:ext uri="{FF2B5EF4-FFF2-40B4-BE49-F238E27FC236}">
                <a16:creationId xmlns:a16="http://schemas.microsoft.com/office/drawing/2014/main" xmlns="" id="{6F3A1D73-6909-9582-1BB4-AD181D80A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8" name="Rectangle 97">
            <a:extLst>
              <a:ext uri="{FF2B5EF4-FFF2-40B4-BE49-F238E27FC236}">
                <a16:creationId xmlns:a16="http://schemas.microsoft.com/office/drawing/2014/main" xmlns="" id="{33150D02-DC66-131E-269C-495E9DAA5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9" name="Rectangle 99">
            <a:extLst>
              <a:ext uri="{FF2B5EF4-FFF2-40B4-BE49-F238E27FC236}">
                <a16:creationId xmlns:a16="http://schemas.microsoft.com/office/drawing/2014/main" xmlns="" id="{C4C8939B-389E-B71E-26CF-9702A812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0" name="Rectangle 100">
            <a:extLst>
              <a:ext uri="{FF2B5EF4-FFF2-40B4-BE49-F238E27FC236}">
                <a16:creationId xmlns:a16="http://schemas.microsoft.com/office/drawing/2014/main" xmlns="" id="{884C2DD8-C1FA-4FA8-B2AC-4CE8C10ED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15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1" name="Rectangle 102">
            <a:extLst>
              <a:ext uri="{FF2B5EF4-FFF2-40B4-BE49-F238E27FC236}">
                <a16:creationId xmlns:a16="http://schemas.microsoft.com/office/drawing/2014/main" xmlns="" id="{C40EFC98-2530-1203-04B4-C43F4A883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2" name="Rectangle 103">
            <a:extLst>
              <a:ext uri="{FF2B5EF4-FFF2-40B4-BE49-F238E27FC236}">
                <a16:creationId xmlns:a16="http://schemas.microsoft.com/office/drawing/2014/main" xmlns="" id="{F7F5DF62-B947-3EAB-F2E8-EAB931CBE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297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3" name="Rectangle 105">
            <a:extLst>
              <a:ext uri="{FF2B5EF4-FFF2-40B4-BE49-F238E27FC236}">
                <a16:creationId xmlns:a16="http://schemas.microsoft.com/office/drawing/2014/main" xmlns="" id="{0757A24C-2B3D-EED7-DE95-47952F1F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4" name="Rectangle 107">
            <a:extLst>
              <a:ext uri="{FF2B5EF4-FFF2-40B4-BE49-F238E27FC236}">
                <a16:creationId xmlns:a16="http://schemas.microsoft.com/office/drawing/2014/main" xmlns="" id="{E6F30676-5B53-F9C2-EA16-C8D09AE41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5" name="Rectangle 112">
            <a:extLst>
              <a:ext uri="{FF2B5EF4-FFF2-40B4-BE49-F238E27FC236}">
                <a16:creationId xmlns:a16="http://schemas.microsoft.com/office/drawing/2014/main" xmlns="" id="{DB325416-B60A-2665-2A1F-9F6286BA3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6" name="Rectangle 114">
            <a:extLst>
              <a:ext uri="{FF2B5EF4-FFF2-40B4-BE49-F238E27FC236}">
                <a16:creationId xmlns:a16="http://schemas.microsoft.com/office/drawing/2014/main" xmlns="" id="{6A913E78-A6D6-7227-CC5F-241EA755A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7" name="Rectangle 115">
            <a:extLst>
              <a:ext uri="{FF2B5EF4-FFF2-40B4-BE49-F238E27FC236}">
                <a16:creationId xmlns:a16="http://schemas.microsoft.com/office/drawing/2014/main" xmlns="" id="{08299539-0AFE-6AA1-5C14-5C78EC62D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8" name="Rectangle 117">
            <a:extLst>
              <a:ext uri="{FF2B5EF4-FFF2-40B4-BE49-F238E27FC236}">
                <a16:creationId xmlns:a16="http://schemas.microsoft.com/office/drawing/2014/main" xmlns="" id="{BF447C68-735E-68F5-7838-376F13571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89" name="Rectangle 118">
            <a:extLst>
              <a:ext uri="{FF2B5EF4-FFF2-40B4-BE49-F238E27FC236}">
                <a16:creationId xmlns:a16="http://schemas.microsoft.com/office/drawing/2014/main" xmlns="" id="{5ADDE174-C4C0-ED39-5377-A0E44A4D2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0" name="Rectangle 120">
            <a:extLst>
              <a:ext uri="{FF2B5EF4-FFF2-40B4-BE49-F238E27FC236}">
                <a16:creationId xmlns:a16="http://schemas.microsoft.com/office/drawing/2014/main" xmlns="" id="{B1957549-7A78-E883-9DF8-6E8FC55DB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1" name="Rectangle 121">
            <a:extLst>
              <a:ext uri="{FF2B5EF4-FFF2-40B4-BE49-F238E27FC236}">
                <a16:creationId xmlns:a16="http://schemas.microsoft.com/office/drawing/2014/main" xmlns="" id="{9AF1A08E-D7F3-B7A0-2EA3-48BDE7840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2" name="Rectangle 123">
            <a:extLst>
              <a:ext uri="{FF2B5EF4-FFF2-40B4-BE49-F238E27FC236}">
                <a16:creationId xmlns:a16="http://schemas.microsoft.com/office/drawing/2014/main" xmlns="" id="{F0BD5976-4F90-1C7C-9A96-B90EEDEE5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3" name="Rectangle 124">
            <a:extLst>
              <a:ext uri="{FF2B5EF4-FFF2-40B4-BE49-F238E27FC236}">
                <a16:creationId xmlns:a16="http://schemas.microsoft.com/office/drawing/2014/main" xmlns="" id="{78051110-C2A9-1243-D554-AE1F25724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4" name="Rectangle 126">
            <a:extLst>
              <a:ext uri="{FF2B5EF4-FFF2-40B4-BE49-F238E27FC236}">
                <a16:creationId xmlns:a16="http://schemas.microsoft.com/office/drawing/2014/main" xmlns="" id="{B1B87919-A184-8F63-66D1-9D64D5CAA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5" name="Rectangle 127">
            <a:extLst>
              <a:ext uri="{FF2B5EF4-FFF2-40B4-BE49-F238E27FC236}">
                <a16:creationId xmlns:a16="http://schemas.microsoft.com/office/drawing/2014/main" xmlns="" id="{D9692A50-04B9-1569-2635-9173269F9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6" name="Rectangle 129">
            <a:extLst>
              <a:ext uri="{FF2B5EF4-FFF2-40B4-BE49-F238E27FC236}">
                <a16:creationId xmlns:a16="http://schemas.microsoft.com/office/drawing/2014/main" xmlns="" id="{C0E783D8-A8EF-4AEA-2120-69316AB85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7" name="Rectangle 130">
            <a:extLst>
              <a:ext uri="{FF2B5EF4-FFF2-40B4-BE49-F238E27FC236}">
                <a16:creationId xmlns:a16="http://schemas.microsoft.com/office/drawing/2014/main" xmlns="" id="{DB80FB65-AEEC-10AE-E97C-C6CAAA336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8" name="Rectangle 132">
            <a:extLst>
              <a:ext uri="{FF2B5EF4-FFF2-40B4-BE49-F238E27FC236}">
                <a16:creationId xmlns:a16="http://schemas.microsoft.com/office/drawing/2014/main" xmlns="" id="{02C34B78-8A1A-2FAC-1B19-F90341329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99" name="Rectangle 133">
            <a:extLst>
              <a:ext uri="{FF2B5EF4-FFF2-40B4-BE49-F238E27FC236}">
                <a16:creationId xmlns:a16="http://schemas.microsoft.com/office/drawing/2014/main" xmlns="" id="{A6C3137E-D517-A4FF-3931-776008C1F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400" name="Rectangle 135">
            <a:extLst>
              <a:ext uri="{FF2B5EF4-FFF2-40B4-BE49-F238E27FC236}">
                <a16:creationId xmlns:a16="http://schemas.microsoft.com/office/drawing/2014/main" xmlns="" id="{9C0749D9-8854-8803-0FC4-534422479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401" name="Rectangle 136">
            <a:extLst>
              <a:ext uri="{FF2B5EF4-FFF2-40B4-BE49-F238E27FC236}">
                <a16:creationId xmlns:a16="http://schemas.microsoft.com/office/drawing/2014/main" xmlns="" id="{9D7556F2-5736-4A98-52BC-7C61C4EDB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402" name="Rectangle 138">
            <a:extLst>
              <a:ext uri="{FF2B5EF4-FFF2-40B4-BE49-F238E27FC236}">
                <a16:creationId xmlns:a16="http://schemas.microsoft.com/office/drawing/2014/main" xmlns="" id="{0656A43E-BFAA-EF86-2A7A-CA186A446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403" name="Rectangle 139">
            <a:extLst>
              <a:ext uri="{FF2B5EF4-FFF2-40B4-BE49-F238E27FC236}">
                <a16:creationId xmlns:a16="http://schemas.microsoft.com/office/drawing/2014/main" xmlns="" id="{5E9A20BD-4A71-71FE-ADE8-7E0CB4474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404" name="Rectangle 141">
            <a:extLst>
              <a:ext uri="{FF2B5EF4-FFF2-40B4-BE49-F238E27FC236}">
                <a16:creationId xmlns:a16="http://schemas.microsoft.com/office/drawing/2014/main" xmlns="" id="{113FB564-0CE7-758C-9FC3-680E8158C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405" name="Rectangle 142">
            <a:extLst>
              <a:ext uri="{FF2B5EF4-FFF2-40B4-BE49-F238E27FC236}">
                <a16:creationId xmlns:a16="http://schemas.microsoft.com/office/drawing/2014/main" xmlns="" id="{2ADF5165-F29B-0257-EB2E-E4E765B78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00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406" name="Rectangle 144">
            <a:extLst>
              <a:ext uri="{FF2B5EF4-FFF2-40B4-BE49-F238E27FC236}">
                <a16:creationId xmlns:a16="http://schemas.microsoft.com/office/drawing/2014/main" xmlns="" id="{4E77FFED-DBAD-323B-3B3E-54B5BA485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407" name="Rectangle 145">
            <a:extLst>
              <a:ext uri="{FF2B5EF4-FFF2-40B4-BE49-F238E27FC236}">
                <a16:creationId xmlns:a16="http://schemas.microsoft.com/office/drawing/2014/main" xmlns="" id="{AAA6EE21-8217-B75D-E23C-5B762A44F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15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66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026758-F33B-CC92-F8D4-BA73F383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45" y="0"/>
            <a:ext cx="10515600" cy="1325563"/>
          </a:xfrm>
        </p:spPr>
        <p:txBody>
          <a:bodyPr/>
          <a:lstStyle/>
          <a:p>
            <a:r>
              <a:rPr lang="uk-UA" b="1" dirty="0"/>
              <a:t>Основні складові здорового способу життя</a:t>
            </a:r>
          </a:p>
        </p:txBody>
      </p:sp>
      <p:pic>
        <p:nvPicPr>
          <p:cNvPr id="16386" name="Picture 2" descr="Здоровий спосіб життя - презентация онлайн">
            <a:extLst>
              <a:ext uri="{FF2B5EF4-FFF2-40B4-BE49-F238E27FC236}">
                <a16:creationId xmlns:a16="http://schemas.microsoft.com/office/drawing/2014/main" xmlns="" id="{9F32FA50-BE39-032B-51F4-962C60932DE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339" b="95958" l="17188" r="85547">
                        <a14:foregroundMark x1="55664" y1="27771" x2="49121" y2="25033"/>
                        <a14:foregroundMark x1="49121" y1="25033" x2="55957" y2="20469"/>
                        <a14:foregroundMark x1="55957" y1="20469" x2="56250" y2="21382"/>
                        <a14:foregroundMark x1="36035" y1="37158" x2="26660" y2="34941"/>
                        <a14:foregroundMark x1="26660" y1="34941" x2="33301" y2="38722"/>
                        <a14:foregroundMark x1="33301" y1="38722" x2="34375" y2="38331"/>
                        <a14:foregroundMark x1="27930" y1="64537" x2="21973" y2="69361"/>
                        <a14:foregroundMark x1="21973" y1="69361" x2="27930" y2="66493"/>
                        <a14:foregroundMark x1="27930" y1="66493" x2="28711" y2="64276"/>
                        <a14:foregroundMark x1="22266" y1="71447" x2="17285" y2="67014"/>
                        <a14:foregroundMark x1="17285" y1="67014" x2="21680" y2="65059"/>
                        <a14:foregroundMark x1="43555" y1="88527" x2="35938" y2="91265"/>
                        <a14:foregroundMark x1="35938" y1="91265" x2="44238" y2="91134"/>
                        <a14:foregroundMark x1="44238" y1="91134" x2="43457" y2="88266"/>
                        <a14:foregroundMark x1="46387" y1="94524" x2="34375" y2="92960"/>
                        <a14:foregroundMark x1="34375" y1="92960" x2="32617" y2="93481"/>
                        <a14:foregroundMark x1="67969" y1="90613" x2="57422" y2="89570"/>
                        <a14:foregroundMark x1="57422" y1="89570" x2="65332" y2="95958"/>
                        <a14:foregroundMark x1="65332" y1="95958" x2="67676" y2="86832"/>
                        <a14:foregroundMark x1="76270" y1="33377" x2="65625" y2="34420"/>
                        <a14:foregroundMark x1="65625" y1="34420" x2="74219" y2="39374"/>
                        <a14:foregroundMark x1="74219" y1="39374" x2="77246" y2="34811"/>
                        <a14:foregroundMark x1="78809" y1="64537" x2="72461" y2="65580"/>
                        <a14:foregroundMark x1="72461" y1="65580" x2="79688" y2="68709"/>
                        <a14:foregroundMark x1="79688" y1="68709" x2="78809" y2="64928"/>
                        <a14:foregroundMark x1="78809" y1="62842" x2="76465" y2="42503"/>
                        <a14:foregroundMark x1="70605" y1="31943" x2="61816" y2="24381"/>
                        <a14:foregroundMark x1="61816" y1="24381" x2="60449" y2="23990"/>
                        <a14:foregroundMark x1="39355" y1="24381" x2="33105" y2="27901"/>
                        <a14:foregroundMark x1="33105" y1="27901" x2="27441" y2="40156"/>
                        <a14:foregroundMark x1="27441" y1="40156" x2="24512" y2="61538"/>
                        <a14:foregroundMark x1="22754" y1="62842" x2="26855" y2="40287"/>
                        <a14:foregroundMark x1="25293" y1="71838" x2="32910" y2="88266"/>
                        <a14:foregroundMark x1="48438" y1="94524" x2="54980" y2="94394"/>
                        <a14:foregroundMark x1="54980" y1="94394" x2="54980" y2="94394"/>
                        <a14:foregroundMark x1="70313" y1="85398" x2="78613" y2="72490"/>
                        <a14:foregroundMark x1="78613" y1="72490" x2="78906" y2="71447"/>
                        <a14:foregroundMark x1="37598" y1="22295" x2="39063" y2="28292"/>
                        <a14:foregroundMark x1="36523" y1="22295" x2="38867" y2="3037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413163" y="278742"/>
            <a:ext cx="8783782" cy="65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C2A5DD-713D-84A5-5689-1B0EB0C34F96}"/>
              </a:ext>
            </a:extLst>
          </p:cNvPr>
          <p:cNvSpPr txBox="1"/>
          <p:nvPr/>
        </p:nvSpPr>
        <p:spPr>
          <a:xfrm>
            <a:off x="6026725" y="6061131"/>
            <a:ext cx="1623848" cy="468000"/>
          </a:xfrm>
          <a:prstGeom prst="rect">
            <a:avLst/>
          </a:prstGeom>
          <a:solidFill>
            <a:srgbClr val="00AF4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</a:t>
            </a:r>
          </a:p>
        </p:txBody>
      </p:sp>
      <p:pic>
        <p:nvPicPr>
          <p:cNvPr id="9" name="Picture 2" descr="Основні фактори здоров'я | Блоги БДМУ">
            <a:extLst>
              <a:ext uri="{FF2B5EF4-FFF2-40B4-BE49-F238E27FC236}">
                <a16:creationId xmlns:a16="http://schemas.microsoft.com/office/drawing/2014/main" xmlns="" id="{E4C2AD5A-9913-730F-6A6A-E6EAF2E4C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4829" y1="14106" x2="56696" y2="33879"/>
                        <a14:foregroundMark x1="56696" y1="33879" x2="75171" y2="25693"/>
                        <a14:foregroundMark x1="75171" y1="25693" x2="76735" y2="52771"/>
                        <a14:foregroundMark x1="76735" y1="52771" x2="85826" y2="25693"/>
                        <a14:foregroundMark x1="85826" y1="25693" x2="83578" y2="22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22" y="2976371"/>
            <a:ext cx="2874246" cy="223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0E8FA2-2AD5-2381-6F63-F2DCE6F1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1" y="411522"/>
            <a:ext cx="10991849" cy="752620"/>
          </a:xfrm>
        </p:spPr>
        <p:txBody>
          <a:bodyPr/>
          <a:lstStyle/>
          <a:p>
            <a:r>
              <a:rPr lang="uk-UA" b="1" dirty="0"/>
              <a:t>Мовознавча хвилина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BB4355ED-E11F-0A37-01F2-C698BE66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551" y="1614055"/>
            <a:ext cx="10867158" cy="4456113"/>
          </a:xfrm>
        </p:spPr>
        <p:txBody>
          <a:bodyPr/>
          <a:lstStyle/>
          <a:p>
            <a:pPr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</a:t>
            </a: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(від лат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 –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рахунок) – норма харчування продуктів для людей</a:t>
            </a:r>
          </a:p>
          <a:p>
            <a:pPr indent="-4572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uk-UA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Збалансований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той, що має правильне 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співвіднощення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взаємопов’язаних частин, від (</a:t>
            </a:r>
            <a:r>
              <a:rPr lang="uk-UA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 –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ваги)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uk-UA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ітамін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“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vita</a:t>
            </a:r>
            <a:r>
              <a:rPr lang="uk-UA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”в перекладі з латинської мови означає “життя” 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45101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4B8001-A567-9FEC-054D-8D4E5A36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4" name="Picture 4" descr="20 цікавих фактів про вітаміни » Senfil.net - Цікавий журнал">
            <a:extLst>
              <a:ext uri="{FF2B5EF4-FFF2-40B4-BE49-F238E27FC236}">
                <a16:creationId xmlns:a16="http://schemas.microsoft.com/office/drawing/2014/main" xmlns="" id="{5AAD973E-B3DC-8124-28A0-4A3D9E9207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8972">
            <a:off x="121747" y="2560309"/>
            <a:ext cx="2779811" cy="17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План - конспект уроку &quot;Вітаміни&quot;">
            <a:extLst>
              <a:ext uri="{FF2B5EF4-FFF2-40B4-BE49-F238E27FC236}">
                <a16:creationId xmlns:a16="http://schemas.microsoft.com/office/drawing/2014/main" xmlns="" id="{A8CA97F7-5A28-DB68-D99C-DC6199C8D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431" y="0"/>
            <a:ext cx="5473138" cy="684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xmlns="" id="{09B6857F-16B8-97F2-BBDE-6C13C8D45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2" b="93099" l="7923" r="93398">
                        <a14:foregroundMark x1="15405" y1="32682" x2="22887" y2="25000"/>
                        <a14:foregroundMark x1="29049" y1="14714" x2="31074" y2="18359"/>
                        <a14:foregroundMark x1="41021" y1="7292" x2="46303" y2="12240"/>
                        <a14:foregroundMark x1="46303" y1="12240" x2="46303" y2="12630"/>
                        <a14:foregroundMark x1="55018" y1="10156" x2="58011" y2="11719"/>
                        <a14:foregroundMark x1="64525" y1="18359" x2="72887" y2="18099"/>
                        <a14:foregroundMark x1="88468" y1="36719" x2="90405" y2="47135"/>
                        <a14:foregroundMark x1="90405" y1="47135" x2="90757" y2="47526"/>
                        <a14:foregroundMark x1="93398" y1="61198" x2="91373" y2="56380"/>
                        <a14:foregroundMark x1="87060" y1="70833" x2="76761" y2="66406"/>
                        <a14:foregroundMark x1="82658" y1="81120" x2="81162" y2="79948"/>
                        <a14:foregroundMark x1="71479" y1="82943" x2="64965" y2="84115"/>
                        <a14:foregroundMark x1="56250" y1="93099" x2="55370" y2="91667"/>
                        <a14:foregroundMark x1="49912" y1="87370" x2="47711" y2="82552"/>
                        <a14:foregroundMark x1="37940" y1="85026" x2="35123" y2="79557"/>
                        <a14:foregroundMark x1="28785" y1="79297" x2="25616" y2="79297"/>
                        <a14:foregroundMark x1="13028" y1="59375" x2="10915" y2="54297"/>
                        <a14:foregroundMark x1="8891" y1="48568" x2="7923" y2="43490"/>
                        <a14:foregroundMark x1="39349" y1="61328" x2="45951" y2="66016"/>
                        <a14:foregroundMark x1="45951" y1="66016" x2="48151" y2="66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947">
            <a:off x="8708181" y="1902803"/>
            <a:ext cx="3355428" cy="22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3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ADD6CA8-792C-FBAB-7B6C-71168945F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0" y="5500254"/>
            <a:ext cx="11582401" cy="1357746"/>
          </a:xfrm>
        </p:spPr>
        <p:txBody>
          <a:bodyPr/>
          <a:lstStyle/>
          <a:p>
            <a:pPr marL="0" indent="0" algn="r"/>
            <a:r>
              <a:rPr lang="uk-UA" sz="3200" dirty="0"/>
              <a:t>Блаженство тіла – в здоров’ї, </a:t>
            </a:r>
            <a:br>
              <a:rPr lang="uk-UA" sz="3200" dirty="0"/>
            </a:br>
            <a:r>
              <a:rPr lang="uk-UA" sz="3200" dirty="0"/>
              <a:t>блаженство розуму – в знанні.</a:t>
            </a:r>
            <a:br>
              <a:rPr lang="uk-UA" sz="3200" dirty="0"/>
            </a:br>
            <a:r>
              <a:rPr lang="uk-UA" sz="2400" dirty="0"/>
              <a:t>Фалес </a:t>
            </a:r>
            <a:r>
              <a:rPr lang="uk-UA" sz="2400" dirty="0" err="1"/>
              <a:t>Мілецький</a:t>
            </a:r>
            <a:endParaRPr lang="uk-UA" sz="3200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xmlns="" id="{31B0D9A2-02A5-837F-15E3-CB15C076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498763"/>
            <a:ext cx="11887200" cy="4456113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уроку: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Повторити матеріал теми, </a:t>
            </a:r>
            <a:r>
              <a:rPr lang="uk-UA" sz="2800" dirty="0"/>
              <a:t>закріпити набуті навички: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запис десяткових </a:t>
            </a:r>
            <a:r>
              <a:rPr lang="uk-UA" dirty="0" err="1"/>
              <a:t>дробів</a:t>
            </a:r>
            <a:r>
              <a:rPr lang="uk-UA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округлення;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порівняння;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Навчитися додавати та віднімати десяткові дроби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Усвідомити цінність здорового способу життя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/>
              <a:t>Бути ініціативним, творчим і уважним</a:t>
            </a:r>
          </a:p>
        </p:txBody>
      </p:sp>
    </p:spTree>
    <p:extLst>
      <p:ext uri="{BB962C8B-B14F-4D97-AF65-F5344CB8AC3E}">
        <p14:creationId xmlns:p14="http://schemas.microsoft.com/office/powerpoint/2010/main" val="3195431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26" y="360219"/>
            <a:ext cx="11139055" cy="1717962"/>
          </a:xfrm>
        </p:spPr>
        <p:txBody>
          <a:bodyPr>
            <a:normAutofit/>
          </a:bodyPr>
          <a:lstStyle/>
          <a:p>
            <a:pPr algn="ctr"/>
            <a:r>
              <a:rPr lang="uk-UA" sz="4400" dirty="0"/>
              <a:t>Робота   в  групах</a:t>
            </a:r>
            <a:br>
              <a:rPr lang="uk-UA" sz="4400" dirty="0"/>
            </a:br>
            <a:r>
              <a:rPr lang="uk-UA" sz="4400" dirty="0"/>
              <a:t>з  “КЕЙСОМ”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FC11A2-DA8A-E13C-4479-6EBDA6835DD5}"/>
              </a:ext>
            </a:extLst>
          </p:cNvPr>
          <p:cNvSpPr txBox="1"/>
          <p:nvPr/>
        </p:nvSpPr>
        <p:spPr>
          <a:xfrm>
            <a:off x="616527" y="1682160"/>
            <a:ext cx="10377054" cy="517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Завдання для груп</a:t>
            </a:r>
          </a:p>
          <a:p>
            <a:pPr lvl="0">
              <a:lnSpc>
                <a:spcPct val="150000"/>
              </a:lnSpc>
            </a:pPr>
            <a:r>
              <a:rPr lang="uk-UA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1. Ознайомитися із змістом кейсу.</a:t>
            </a:r>
            <a:endParaRPr lang="ru-RU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2. Вивчення головного завдання кейсу.</a:t>
            </a:r>
            <a:endParaRPr lang="ru-RU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3. Спільне знаходження  шляхів  і методів  для розв’язання даних ситуацій.</a:t>
            </a:r>
            <a:endParaRPr lang="ru-RU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4. Розв’язання завдання.</a:t>
            </a:r>
            <a:endParaRPr lang="ru-RU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uk-UA" sz="2800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5. Представлення результатів роботи з кейсом усьому класу.</a:t>
            </a:r>
            <a:endParaRPr lang="ru-RU" sz="28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98" y="956602"/>
            <a:ext cx="10424160" cy="3504400"/>
          </a:xfrm>
        </p:spPr>
        <p:txBody>
          <a:bodyPr>
            <a:noAutofit/>
          </a:bodyPr>
          <a:lstStyle/>
          <a:p>
            <a:pPr lvl="0" algn="l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200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Задача 1. Мінеральні речовини в організмі людини.</a:t>
            </a:r>
            <a:br>
              <a:rPr lang="uk-UA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 Їжа людини складається з білків, жирів та вуглеводів. Поживні речовини засвоюються організмом не повністю. Це залежить від стану здоров’я, якості їжі, її приготування, зовнішнього вигляду, запаху, смаку, обстановки та настрою. Білки засвоюються на 94,5%, жири на 0,9% більше, а вуглеводи на 2% краще білків. Мінеральні речовини на 14,5% гірше білків. На скільки відсотків засвоюються поживні речовини?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altLang="ru-RU" sz="2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553" y="4073695"/>
            <a:ext cx="4430133" cy="278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D21E52-1544-5B54-E01C-75E00AC95B5C}"/>
              </a:ext>
            </a:extLst>
          </p:cNvPr>
          <p:cNvSpPr txBox="1"/>
          <p:nvPr/>
        </p:nvSpPr>
        <p:spPr>
          <a:xfrm>
            <a:off x="748145" y="4461002"/>
            <a:ext cx="63453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Розв’язання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94,5+0,9=95,4(%)- </a:t>
            </a:r>
            <a:r>
              <a:rPr lang="ru-RU" alt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засвоюються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жири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2) 94,5+2=96,5(%)- </a:t>
            </a:r>
            <a:r>
              <a:rPr lang="ru-RU" alt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засвоюються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вуглеводи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b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94,5-14,5=80(%)- </a:t>
            </a:r>
            <a:r>
              <a:rPr lang="ru-RU" alt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засвоюються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мінеральні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речовини</a:t>
            </a:r>
            <a:r>
              <a:rPr lang="ru-RU" altLang="ru-RU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73723" y="-112542"/>
            <a:ext cx="11252022" cy="4103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Задача 2. Користь кисневих коктейлів</a:t>
            </a:r>
          </a:p>
          <a:p>
            <a:r>
              <a:rPr lang="uk-UA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Вживання такого напою – найефективніший та швидкий спосіб отримання організмом необхідної кількості кисню. Крім того, цей продукт з низьким вмістом калорій містить вітаміни, мінеральні речовини, цілющі компоненти, які, внаслідок провідних властивостей кисню, швидко засвоюються в організмі. Щоб приготувати корисний для здоров’я коктейль потрібно змішати 120,4 грам малини, 56,88 грам полуниці, 153,12 грам чорниці, 29,6 грам меду і молоко. Скільки потрібно додати молока, щоб отримати 560 грам корисного коктейлю?</a:t>
            </a:r>
          </a:p>
        </p:txBody>
      </p:sp>
      <p:sp>
        <p:nvSpPr>
          <p:cNvPr id="6" name="TextBox 5"/>
          <p:cNvSpPr txBox="1"/>
          <p:nvPr/>
        </p:nvSpPr>
        <p:spPr>
          <a:xfrm rot="10800000" flipV="1">
            <a:off x="6419203" y="5055235"/>
            <a:ext cx="5606542" cy="135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Рівняння: (120,4+56,88+153,12+29,6)+х=560.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Відповідь: 200 грам</a:t>
            </a:r>
          </a:p>
        </p:txBody>
      </p:sp>
      <p:pic>
        <p:nvPicPr>
          <p:cNvPr id="1028" name="Picture 4" descr="Малиновый молочный коктейль- coffeeynya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4" b="5787"/>
          <a:stretch/>
        </p:blipFill>
        <p:spPr bwMode="auto">
          <a:xfrm>
            <a:off x="365760" y="3990504"/>
            <a:ext cx="2936098" cy="2650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4">
            <a:extLst>
              <a:ext uri="{FF2B5EF4-FFF2-40B4-BE49-F238E27FC236}">
                <a16:creationId xmlns:a16="http://schemas.microsoft.com/office/drawing/2014/main" xmlns="" id="{A1582A7D-9D09-4845-E8F6-58E1FC925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306950"/>
              </p:ext>
            </p:extLst>
          </p:nvPr>
        </p:nvGraphicFramePr>
        <p:xfrm>
          <a:off x="815926" y="168308"/>
          <a:ext cx="10835750" cy="5015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179">
                  <a:extLst>
                    <a:ext uri="{9D8B030D-6E8A-4147-A177-3AD203B41FA5}">
                      <a16:colId xmlns:a16="http://schemas.microsoft.com/office/drawing/2014/main" xmlns="" val="4170611861"/>
                    </a:ext>
                  </a:extLst>
                </a:gridCol>
                <a:gridCol w="1834759">
                  <a:extLst>
                    <a:ext uri="{9D8B030D-6E8A-4147-A177-3AD203B41FA5}">
                      <a16:colId xmlns:a16="http://schemas.microsoft.com/office/drawing/2014/main" xmlns="" val="3507955917"/>
                    </a:ext>
                  </a:extLst>
                </a:gridCol>
                <a:gridCol w="1065617">
                  <a:extLst>
                    <a:ext uri="{9D8B030D-6E8A-4147-A177-3AD203B41FA5}">
                      <a16:colId xmlns:a16="http://schemas.microsoft.com/office/drawing/2014/main" xmlns="" val="1418084738"/>
                    </a:ext>
                  </a:extLst>
                </a:gridCol>
                <a:gridCol w="1675891">
                  <a:extLst>
                    <a:ext uri="{9D8B030D-6E8A-4147-A177-3AD203B41FA5}">
                      <a16:colId xmlns:a16="http://schemas.microsoft.com/office/drawing/2014/main" xmlns="" val="1008352203"/>
                    </a:ext>
                  </a:extLst>
                </a:gridCol>
                <a:gridCol w="1592429">
                  <a:extLst>
                    <a:ext uri="{9D8B030D-6E8A-4147-A177-3AD203B41FA5}">
                      <a16:colId xmlns:a16="http://schemas.microsoft.com/office/drawing/2014/main" xmlns="" val="4009210707"/>
                    </a:ext>
                  </a:extLst>
                </a:gridCol>
                <a:gridCol w="1083938">
                  <a:extLst>
                    <a:ext uri="{9D8B030D-6E8A-4147-A177-3AD203B41FA5}">
                      <a16:colId xmlns:a16="http://schemas.microsoft.com/office/drawing/2014/main" xmlns="" val="1133242504"/>
                    </a:ext>
                  </a:extLst>
                </a:gridCol>
                <a:gridCol w="1977067">
                  <a:extLst>
                    <a:ext uri="{9D8B030D-6E8A-4147-A177-3AD203B41FA5}">
                      <a16:colId xmlns:a16="http://schemas.microsoft.com/office/drawing/2014/main" xmlns="" val="1029198775"/>
                    </a:ext>
                  </a:extLst>
                </a:gridCol>
                <a:gridCol w="731870">
                  <a:extLst>
                    <a:ext uri="{9D8B030D-6E8A-4147-A177-3AD203B41FA5}">
                      <a16:colId xmlns:a16="http://schemas.microsoft.com/office/drawing/2014/main" xmlns="" val="2431507933"/>
                    </a:ext>
                  </a:extLst>
                </a:gridCol>
              </a:tblGrid>
              <a:tr h="125383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uk-UA" sz="3200" b="1" dirty="0"/>
                        <a:t>Піраміда обчислень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endParaRPr lang="uk-UA" sz="4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4374148"/>
                  </a:ext>
                </a:extLst>
              </a:tr>
              <a:tr h="1253836"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D</a:t>
                      </a:r>
                      <a:endParaRPr lang="uk-UA" sz="4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E</a:t>
                      </a:r>
                      <a:endParaRPr lang="uk-U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uk-UA" sz="4400" dirty="0"/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5663651"/>
                  </a:ext>
                </a:extLst>
              </a:tr>
              <a:tr h="1253836">
                <a:tc>
                  <a:txBody>
                    <a:bodyPr/>
                    <a:lstStyle/>
                    <a:p>
                      <a:pPr algn="ctr"/>
                      <a:endParaRPr lang="uk-UA" sz="4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A</a:t>
                      </a:r>
                      <a:endParaRPr lang="uk-U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B</a:t>
                      </a:r>
                      <a:endParaRPr lang="uk-U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C</a:t>
                      </a:r>
                      <a:endParaRPr lang="uk-U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419210945"/>
                  </a:ext>
                </a:extLst>
              </a:tr>
              <a:tr h="1253836">
                <a:tc gridSpan="2"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5,67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8,13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7,9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4400" dirty="0"/>
                        <a:t>2,4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270481"/>
                  </a:ext>
                </a:extLst>
              </a:tr>
            </a:tbl>
          </a:graphicData>
        </a:graphic>
      </p:graphicFrame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xmlns="" id="{FC5F77A6-C6F6-D6CC-08A3-38F3B52C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541802"/>
              </p:ext>
            </p:extLst>
          </p:nvPr>
        </p:nvGraphicFramePr>
        <p:xfrm>
          <a:off x="5209311" y="184439"/>
          <a:ext cx="2757055" cy="1202642"/>
        </p:xfrm>
        <a:graphic>
          <a:graphicData uri="http://schemas.openxmlformats.org/drawingml/2006/table">
            <a:tbl>
              <a:tblPr/>
              <a:tblGrid>
                <a:gridCol w="2757055">
                  <a:extLst>
                    <a:ext uri="{9D8B030D-6E8A-4147-A177-3AD203B41FA5}">
                      <a16:colId xmlns:a16="http://schemas.microsoft.com/office/drawing/2014/main" xmlns="" val="3531194707"/>
                    </a:ext>
                  </a:extLst>
                </a:gridCol>
              </a:tblGrid>
              <a:tr h="1202642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/>
                        <a:t>F</a:t>
                      </a:r>
                      <a:endParaRPr lang="uk-UA" sz="4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706097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28F67D-1505-8635-FD3E-AB0487CEBBD2}"/>
              </a:ext>
            </a:extLst>
          </p:cNvPr>
          <p:cNvSpPr txBox="1"/>
          <p:nvPr/>
        </p:nvSpPr>
        <p:spPr>
          <a:xfrm flipH="1">
            <a:off x="577730" y="5240500"/>
            <a:ext cx="10799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Побудуйте піраміду за таким правилом: у клітинку А запишіть суму чисел, що відповідають зліва справа під нею, у клітинку В, суму чисел, що містяться зліва, справа під нею і так далі.</a:t>
            </a:r>
          </a:p>
          <a:p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059BD0-4900-2374-7BF5-6145646EFBF8}"/>
              </a:ext>
            </a:extLst>
          </p:cNvPr>
          <p:cNvSpPr txBox="1"/>
          <p:nvPr/>
        </p:nvSpPr>
        <p:spPr>
          <a:xfrm>
            <a:off x="2722418" y="3429000"/>
            <a:ext cx="114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13,8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9523E9-97F8-D702-F5FD-4F5721D5B6CA}"/>
              </a:ext>
            </a:extLst>
          </p:cNvPr>
          <p:cNvSpPr txBox="1"/>
          <p:nvPr/>
        </p:nvSpPr>
        <p:spPr>
          <a:xfrm>
            <a:off x="5571259" y="3278680"/>
            <a:ext cx="154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16,03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6EA12C-987C-4FE7-03DF-C2FC4354C82C}"/>
              </a:ext>
            </a:extLst>
          </p:cNvPr>
          <p:cNvSpPr txBox="1"/>
          <p:nvPr/>
        </p:nvSpPr>
        <p:spPr>
          <a:xfrm>
            <a:off x="8811490" y="3278680"/>
            <a:ext cx="1440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10,3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4BC6658-2F8E-03E4-6DBD-69D07A45C365}"/>
              </a:ext>
            </a:extLst>
          </p:cNvPr>
          <p:cNvSpPr txBox="1"/>
          <p:nvPr/>
        </p:nvSpPr>
        <p:spPr>
          <a:xfrm>
            <a:off x="4208315" y="2061107"/>
            <a:ext cx="158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29,83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3063636-89AD-B7D9-974E-3CEB51B6532A}"/>
              </a:ext>
            </a:extLst>
          </p:cNvPr>
          <p:cNvSpPr txBox="1"/>
          <p:nvPr/>
        </p:nvSpPr>
        <p:spPr>
          <a:xfrm>
            <a:off x="7112576" y="2025395"/>
            <a:ext cx="154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26,33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2859F07-7B00-0B09-20E9-7B76E6A3157A}"/>
              </a:ext>
            </a:extLst>
          </p:cNvPr>
          <p:cNvSpPr txBox="1"/>
          <p:nvPr/>
        </p:nvSpPr>
        <p:spPr>
          <a:xfrm>
            <a:off x="5977540" y="863861"/>
            <a:ext cx="1614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56,16</a:t>
            </a:r>
          </a:p>
        </p:txBody>
      </p:sp>
    </p:spTree>
    <p:extLst>
      <p:ext uri="{BB962C8B-B14F-4D97-AF65-F5344CB8AC3E}">
        <p14:creationId xmlns:p14="http://schemas.microsoft.com/office/powerpoint/2010/main" val="15796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09822" y="571481"/>
            <a:ext cx="901524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dirty="0"/>
              <a:t>Домашнє   завдання: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87791" y="1643050"/>
            <a:ext cx="9777046" cy="4000528"/>
          </a:xfrm>
        </p:spPr>
        <p:txBody>
          <a:bodyPr>
            <a:normAutofit/>
          </a:bodyPr>
          <a:lstStyle/>
          <a:p>
            <a:r>
              <a:rPr lang="uk-UA" sz="3600" b="1" i="1" dirty="0">
                <a:solidFill>
                  <a:srgbClr val="C00000"/>
                </a:solidFill>
              </a:rPr>
              <a:t>Повторити матеріал підручника:</a:t>
            </a:r>
            <a:r>
              <a:rPr lang="uk-UA" sz="3600" b="1" i="1" dirty="0">
                <a:solidFill>
                  <a:schemeClr val="tx1"/>
                </a:solidFill>
              </a:rPr>
              <a:t> §43</a:t>
            </a:r>
          </a:p>
          <a:p>
            <a:r>
              <a:rPr lang="uk-UA" sz="3600" b="1" i="1" dirty="0">
                <a:solidFill>
                  <a:srgbClr val="C00000"/>
                </a:solidFill>
              </a:rPr>
              <a:t>Виконати вправи: </a:t>
            </a:r>
            <a:r>
              <a:rPr lang="uk-UA" sz="3600" b="1" i="1" dirty="0"/>
              <a:t>1409,1421,</a:t>
            </a:r>
          </a:p>
          <a:p>
            <a:pPr marL="625475" indent="-625475"/>
            <a:r>
              <a:rPr lang="uk-UA" sz="3600" b="1" i="1" dirty="0">
                <a:solidFill>
                  <a:srgbClr val="C00000"/>
                </a:solidFill>
              </a:rPr>
              <a:t>Додаткове завдання: </a:t>
            </a:r>
            <a:r>
              <a:rPr lang="uk-UA" sz="3600" b="1" i="1" dirty="0"/>
              <a:t>1457</a:t>
            </a:r>
          </a:p>
          <a:p>
            <a:pPr marL="625475" indent="-625475"/>
            <a:r>
              <a:rPr lang="uk-UA" sz="3600" b="1" i="1" dirty="0"/>
              <a:t> </a:t>
            </a:r>
            <a:r>
              <a:rPr lang="uk-UA" sz="3600" b="1" i="1" dirty="0">
                <a:solidFill>
                  <a:schemeClr val="tx1"/>
                </a:solidFill>
              </a:rPr>
              <a:t>знайти інформацію про значення вітамінів в житті людини</a:t>
            </a:r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4528" y="1153912"/>
            <a:ext cx="10421054" cy="28007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b="1" dirty="0" err="1">
                <a:solidFill>
                  <a:schemeClr val="tx2"/>
                </a:solidFill>
                <a:latin typeface="+mj-lt"/>
                <a:cs typeface="+mn-cs"/>
              </a:rPr>
              <a:t>Рефлексійний</a:t>
            </a:r>
            <a:r>
              <a:rPr lang="uk-UA" sz="4000" b="1" dirty="0">
                <a:solidFill>
                  <a:schemeClr val="tx2"/>
                </a:solidFill>
                <a:latin typeface="+mj-lt"/>
                <a:cs typeface="+mn-cs"/>
              </a:rPr>
              <a:t> самозвіт</a:t>
            </a: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9218" name="Picture 2" descr="Картинки по запросу паз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473" y="1251762"/>
            <a:ext cx="3468187" cy="428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паз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8" y="1917123"/>
            <a:ext cx="3374106" cy="32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4055" y="2708543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 дізнався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 rot="18922179">
            <a:off x="2316246" y="270854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 навчився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 rot="2395705">
            <a:off x="1005696" y="3992430"/>
            <a:ext cx="1504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 здивувався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99597" y="3932050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 </a:t>
            </a: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запам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uk-U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ятав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00509" y="1917122"/>
            <a:ext cx="3374106" cy="3226489"/>
            <a:chOff x="3100509" y="1917122"/>
            <a:chExt cx="3374106" cy="3226489"/>
          </a:xfrm>
        </p:grpSpPr>
        <p:pic>
          <p:nvPicPr>
            <p:cNvPr id="19" name="Picture 4" descr="Картинки по запросу пазл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509" y="1917122"/>
              <a:ext cx="3374106" cy="3226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595019" y="2677406"/>
              <a:ext cx="1250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Я знайшов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9383215">
              <a:off x="4804187" y="3949065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Я вирішив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9098746">
              <a:off x="3533817" y="3926557"/>
              <a:ext cx="1302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Я пригадав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7986398">
              <a:off x="4833570" y="2594924"/>
              <a:ext cx="1162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Я собою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пишаюсь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573320" y="1906283"/>
            <a:ext cx="3374106" cy="3226489"/>
            <a:chOff x="5573320" y="1906283"/>
            <a:chExt cx="3374106" cy="3226489"/>
          </a:xfrm>
        </p:grpSpPr>
        <p:pic>
          <p:nvPicPr>
            <p:cNvPr id="24" name="Picture 4" descr="Картинки по запросу пазл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3320" y="1906283"/>
              <a:ext cx="3374106" cy="3226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967242" y="2692421"/>
              <a:ext cx="1409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Я намагався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16491" y="3919995"/>
              <a:ext cx="553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Я…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5C2327-9C12-9BFA-1460-99A43817FBC6}"/>
              </a:ext>
            </a:extLst>
          </p:cNvPr>
          <p:cNvSpPr txBox="1"/>
          <p:nvPr/>
        </p:nvSpPr>
        <p:spPr>
          <a:xfrm rot="18770543">
            <a:off x="7133580" y="2619386"/>
            <a:ext cx="163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 зацікавився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664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C30C6A-6C58-A562-782D-CAFF902E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188"/>
            <a:ext cx="10991849" cy="953404"/>
          </a:xfrm>
        </p:spPr>
        <p:txBody>
          <a:bodyPr/>
          <a:lstStyle/>
          <a:p>
            <a:r>
              <a:rPr lang="uk-UA" b="1" dirty="0"/>
              <a:t>Стіна слів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087EAE9-3045-0F0E-5CD0-94FB84E8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Принципи здорового способу життя — 1 - Підручник з Біології і екології. 11  клас. Шаламов - Нова програма">
            <a:extLst>
              <a:ext uri="{FF2B5EF4-FFF2-40B4-BE49-F238E27FC236}">
                <a16:creationId xmlns:a16="http://schemas.microsoft.com/office/drawing/2014/main" xmlns="" id="{76233B1E-64A2-349C-4367-542D18104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81" y="1516174"/>
            <a:ext cx="11150990" cy="5238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ДОЛОНЬКИ - YouTube">
            <a:extLst>
              <a:ext uri="{FF2B5EF4-FFF2-40B4-BE49-F238E27FC236}">
                <a16:creationId xmlns:a16="http://schemas.microsoft.com/office/drawing/2014/main" xmlns="" id="{F60D4DC4-BF2A-10C7-A277-9547EBB2D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6889" l="4111" r="95000">
                        <a14:foregroundMark x1="20000" y1="31000" x2="14889" y2="34333"/>
                        <a14:foregroundMark x1="20000" y1="22222" x2="16889" y2="17222"/>
                        <a14:foregroundMark x1="39111" y1="9778" x2="48444" y2="24333"/>
                        <a14:foregroundMark x1="48444" y1="24333" x2="65667" y2="16889"/>
                        <a14:foregroundMark x1="49556" y1="4444" x2="50222" y2="10111"/>
                        <a14:foregroundMark x1="78444" y1="15889" x2="74667" y2="30111"/>
                        <a14:foregroundMark x1="74667" y1="30111" x2="81778" y2="21000"/>
                        <a14:foregroundMark x1="81778" y1="21000" x2="84667" y2="36222"/>
                        <a14:foregroundMark x1="84667" y1="36222" x2="87889" y2="39778"/>
                        <a14:foregroundMark x1="92556" y1="29000" x2="95222" y2="28000"/>
                        <a14:foregroundMark x1="93889" y1="50222" x2="79000" y2="56667"/>
                        <a14:foregroundMark x1="79000" y1="56667" x2="82444" y2="68778"/>
                        <a14:foregroundMark x1="82444" y1="68778" x2="94778" y2="67556"/>
                        <a14:foregroundMark x1="94778" y1="67556" x2="89222" y2="53556"/>
                        <a14:foregroundMark x1="67667" y1="75444" x2="67667" y2="75444"/>
                        <a14:foregroundMark x1="67667" y1="75444" x2="67667" y2="75444"/>
                        <a14:foregroundMark x1="67667" y1="75444" x2="59778" y2="87111"/>
                        <a14:foregroundMark x1="59778" y1="87111" x2="69111" y2="99222"/>
                        <a14:foregroundMark x1="69111" y1="99222" x2="67000" y2="86556"/>
                        <a14:foregroundMark x1="67000" y1="86556" x2="79667" y2="90889"/>
                        <a14:foregroundMark x1="79667" y1="90889" x2="75111" y2="80111"/>
                        <a14:foregroundMark x1="75111" y1="80111" x2="63778" y2="73222"/>
                        <a14:foregroundMark x1="63778" y1="73222" x2="58778" y2="85444"/>
                        <a14:foregroundMark x1="58778" y1="85444" x2="60667" y2="89222"/>
                        <a14:foregroundMark x1="75111" y1="93889" x2="77111" y2="96889"/>
                        <a14:foregroundMark x1="43111" y1="94222" x2="41111" y2="82556"/>
                        <a14:foregroundMark x1="41111" y1="82556" x2="27778" y2="81444"/>
                        <a14:foregroundMark x1="27778" y1="81444" x2="31111" y2="93667"/>
                        <a14:foregroundMark x1="31111" y1="93667" x2="39778" y2="84222"/>
                        <a14:foregroundMark x1="39778" y1="84222" x2="30000" y2="79778"/>
                        <a14:foregroundMark x1="19000" y1="64667" x2="12889" y2="50889"/>
                        <a14:foregroundMark x1="12889" y1="50889" x2="10778" y2="63111"/>
                        <a14:foregroundMark x1="10778" y1="63111" x2="20667" y2="59222"/>
                        <a14:foregroundMark x1="14222" y1="59889" x2="14222" y2="59889"/>
                        <a14:foregroundMark x1="14222" y1="59889" x2="4111" y2="66000"/>
                        <a14:foregroundMark x1="19667" y1="31000" x2="28333" y2="21667"/>
                        <a14:foregroundMark x1="28333" y1="21667" x2="25556" y2="38222"/>
                        <a14:foregroundMark x1="25556" y1="38222" x2="8889" y2="33111"/>
                        <a14:foregroundMark x1="8889" y1="33111" x2="20444" y2="35222"/>
                        <a14:foregroundMark x1="20444" y1="35222" x2="12444" y2="24222"/>
                        <a14:foregroundMark x1="12444" y1="24222" x2="23778" y2="29667"/>
                        <a14:foregroundMark x1="23778" y1="29667" x2="25333" y2="29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3260" cy="255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7044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xmlns="" id="{0A402DB0-C937-79B7-988A-CF7BDE50F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826" y="0"/>
            <a:ext cx="11398088" cy="6876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809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2B5434-FA63-C8BB-92D2-40F9513B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C76EBAFD-341C-A88E-720B-81EA4B0CE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0"/>
            <a:ext cx="11144248" cy="6858002"/>
          </a:xfrm>
        </p:spPr>
      </p:pic>
    </p:spTree>
    <p:extLst>
      <p:ext uri="{BB962C8B-B14F-4D97-AF65-F5344CB8AC3E}">
        <p14:creationId xmlns:p14="http://schemas.microsoft.com/office/powerpoint/2010/main" val="3987081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BD002D-BB33-F214-155D-539AAAAE1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2EE1FA47-7061-86EF-4347-91F53BFE7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https://cook.net.ua/kisnevij-koktejl-korist-i-shkoda-dlya-organizmu/</a:t>
            </a:r>
            <a:r>
              <a:rPr lang="uk-UA" dirty="0"/>
              <a:t>-</a:t>
            </a:r>
            <a:r>
              <a:rPr lang="ru-RU" b="1" i="0" dirty="0" err="1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Кисневий</a:t>
            </a:r>
            <a:r>
              <a:rPr lang="ru-RU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 коктейль: </a:t>
            </a:r>
            <a:r>
              <a:rPr lang="ru-RU" b="1" i="0" dirty="0" err="1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користь</a:t>
            </a:r>
            <a:r>
              <a:rPr lang="ru-RU" b="1" i="0" dirty="0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 і шкода для </a:t>
            </a:r>
            <a:r>
              <a:rPr lang="ru-RU" b="1" i="0" dirty="0" err="1">
                <a:solidFill>
                  <a:srgbClr val="111111"/>
                </a:solidFill>
                <a:effectLst/>
                <a:latin typeface="Poppins" panose="00000500000000000000" pitchFamily="2" charset="0"/>
              </a:rPr>
              <a:t>організму</a:t>
            </a:r>
            <a:endParaRPr lang="ru-RU" b="1" i="0" dirty="0">
              <a:solidFill>
                <a:srgbClr val="111111"/>
              </a:solidFill>
              <a:effectLst/>
              <a:latin typeface="Poppins" panose="00000500000000000000" pitchFamily="2" charset="0"/>
            </a:endParaRPr>
          </a:p>
          <a:p>
            <a:r>
              <a:rPr lang="en-US" dirty="0">
                <a:hlinkClick r:id="rId3"/>
              </a:rPr>
              <a:t>https://www.google.com/url?sa=i&amp;url=https%3A%2F%2Fnaurok.com.ua%2Fplan---konspekt-uroku-vitamini-207810.html&amp;psig=AOvVaw3KJ6rYMx5mJQ19Jlvgn5mP&amp;ust=1679000491660000&amp;source=images&amp;cd=vfe&amp;ved=0CBAQjRxqFwoTCNiUtbHq3v0CFQAAAAAdAAAAABB4</a:t>
            </a:r>
            <a:r>
              <a:rPr lang="uk-UA" dirty="0"/>
              <a:t> – вітаміни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501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FECF0ED4-40EF-5A96-4F28-B06EF28CC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2285"/>
            <a:ext cx="10972800" cy="4456113"/>
          </a:xfrm>
        </p:spPr>
        <p:txBody>
          <a:bodyPr/>
          <a:lstStyle/>
          <a:p>
            <a:pPr marL="0" indent="263525">
              <a:buNone/>
            </a:pPr>
            <a:r>
              <a:rPr lang="uk-UA" sz="4000" b="1" dirty="0"/>
              <a:t>Здоров’я</a:t>
            </a:r>
            <a:r>
              <a:rPr lang="uk-UA" dirty="0"/>
              <a:t> – це стан повного фізичного, духовного та соціального благополуччя, а не тільки відсутність </a:t>
            </a:r>
            <a:r>
              <a:rPr lang="uk-UA" dirty="0" err="1"/>
              <a:t>хвороб</a:t>
            </a:r>
            <a:r>
              <a:rPr lang="uk-UA" dirty="0"/>
              <a:t> чи фізичних вад.</a:t>
            </a:r>
          </a:p>
        </p:txBody>
      </p:sp>
      <p:pic>
        <p:nvPicPr>
          <p:cNvPr id="4" name="Picture 2" descr="Здоров'я – це соціальне, фізичне, психологічне благополуччя, а не лише  відсутність хвороб » Інтернет-видання Світловодськ">
            <a:extLst>
              <a:ext uri="{FF2B5EF4-FFF2-40B4-BE49-F238E27FC236}">
                <a16:creationId xmlns:a16="http://schemas.microsoft.com/office/drawing/2014/main" xmlns="" id="{370264B7-10A8-7120-6145-D93DB4AC0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8305" r="4798"/>
          <a:stretch/>
        </p:blipFill>
        <p:spPr bwMode="auto">
          <a:xfrm>
            <a:off x="7592291" y="3159041"/>
            <a:ext cx="4225636" cy="3595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AE7FA6-E952-0659-6542-8C4AD519B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60" y="3207380"/>
            <a:ext cx="4473205" cy="29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51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728" y="0"/>
            <a:ext cx="13129146" cy="70831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3999" y="723332"/>
            <a:ext cx="8616287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Мета: удосконалювати вміння розв’язувати задачі за допомогою рівнянь,  активізувати  пізнавальний інтерес учнів, підвищити мотивацію до навчання.   Через розв’язування задач про здорове харчування зацікавити учнів піклуватись про своє  здоров’я; пропаганда здорового способу життя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194" y="2838802"/>
            <a:ext cx="4230806" cy="27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26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672" y="0"/>
            <a:ext cx="13511284" cy="70968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1" y="423082"/>
            <a:ext cx="8588990" cy="1380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 жовтня – Всесвітній день здорового харчування. День здорового харчування відзначається у 50 країнах світу.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Давня мудрість говорить: «Ми є те, що ми їмо».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1"/>
          <a:stretch/>
        </p:blipFill>
        <p:spPr>
          <a:xfrm>
            <a:off x="3057099" y="2006221"/>
            <a:ext cx="5887097" cy="38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78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376" y="-1"/>
            <a:ext cx="13211033" cy="7055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74461" y="832514"/>
            <a:ext cx="8816452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fontAlgn="base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вітаміни походить від латинського слова “віта” – життя.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fontAlgn="base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Якщо вітамінів не вистачає, людина важко хворіє.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fontAlgn="base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Вітаміни потрібні для нормального росту і розвитку людини.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6" y="2110364"/>
            <a:ext cx="4462818" cy="347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21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35189" y="476251"/>
            <a:ext cx="79216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Додавання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десяткових</a:t>
            </a: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дробів</a:t>
            </a:r>
            <a:endParaRPr lang="ru-RU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774825" y="2039333"/>
            <a:ext cx="28082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uk-UA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Щоб знайти відсоток </a:t>
            </a:r>
            <a:r>
              <a:rPr lang="en-US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</a:t>
            </a:r>
            <a:r>
              <a:rPr lang="ru-RU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%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від даного числа </a:t>
            </a:r>
            <a:r>
              <a:rPr lang="uk-UA" sz="2400" i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</a:t>
            </a:r>
            <a:r>
              <a:rPr lang="uk-UA" sz="2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, потрібно</a:t>
            </a:r>
            <a:r>
              <a:rPr lang="uk-UA" sz="20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  <a:endParaRPr lang="uk-UA" sz="20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640014" y="3500438"/>
          <a:ext cx="107473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3" imgW="342751" imgH="393529" progId="Equation.3">
                  <p:embed/>
                </p:oleObj>
              </mc:Choice>
              <mc:Fallback>
                <p:oleObj name="Формула" r:id="rId3" imgW="342751" imgH="393529" progId="Equation.3">
                  <p:embed/>
                  <p:pic>
                    <p:nvPicPr>
                      <p:cNvPr id="133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4" y="3500438"/>
                        <a:ext cx="1074737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4656139" y="1412876"/>
            <a:ext cx="5830887" cy="525621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50000">
                <a:srgbClr val="FFFF99"/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uk-UA" dirty="0">
                <a:solidFill>
                  <a:srgbClr val="0000FF"/>
                </a:solidFill>
              </a:rPr>
              <a:t>Задача 1</a:t>
            </a:r>
          </a:p>
          <a:p>
            <a:pPr algn="ctr"/>
            <a:endParaRPr lang="uk-UA" dirty="0">
              <a:solidFill>
                <a:srgbClr val="0000FF"/>
              </a:solidFill>
            </a:endParaRPr>
          </a:p>
          <a:p>
            <a:pPr algn="ctr"/>
            <a:r>
              <a:rPr lang="uk-UA" dirty="0">
                <a:solidFill>
                  <a:srgbClr val="0000FF"/>
                </a:solidFill>
              </a:rPr>
              <a:t>Телефон коштує 800 грн. Під час новорічних </a:t>
            </a:r>
          </a:p>
          <a:p>
            <a:pPr algn="ctr"/>
            <a:r>
              <a:rPr lang="uk-UA" dirty="0">
                <a:solidFill>
                  <a:srgbClr val="0000FF"/>
                </a:solidFill>
              </a:rPr>
              <a:t>знижок покупець придбав цей телефон за 90%</a:t>
            </a:r>
          </a:p>
          <a:p>
            <a:pPr algn="ctr"/>
            <a:r>
              <a:rPr lang="uk-UA" dirty="0">
                <a:solidFill>
                  <a:srgbClr val="0000FF"/>
                </a:solidFill>
              </a:rPr>
              <a:t>від його вартості. Скільки грошей </a:t>
            </a:r>
          </a:p>
          <a:p>
            <a:pPr algn="ctr"/>
            <a:r>
              <a:rPr lang="uk-UA" dirty="0">
                <a:solidFill>
                  <a:srgbClr val="0000FF"/>
                </a:solidFill>
              </a:rPr>
              <a:t>заплатив покупець?</a:t>
            </a:r>
          </a:p>
          <a:p>
            <a:pPr algn="ctr"/>
            <a:endParaRPr lang="uk-UA" dirty="0">
              <a:solidFill>
                <a:srgbClr val="0000FF"/>
              </a:solidFill>
            </a:endParaRPr>
          </a:p>
          <a:p>
            <a:pPr algn="ctr"/>
            <a:r>
              <a:rPr lang="uk-UA" dirty="0">
                <a:solidFill>
                  <a:srgbClr val="0000FF"/>
                </a:solidFill>
              </a:rPr>
              <a:t>Розв'язання: </a:t>
            </a:r>
          </a:p>
          <a:p>
            <a:pPr algn="ctr"/>
            <a:r>
              <a:rPr lang="uk-UA" dirty="0">
                <a:solidFill>
                  <a:srgbClr val="0000FF"/>
                </a:solidFill>
              </a:rPr>
              <a:t>( 800 * 90 ) : 100 = 72000 : 100 = 720 (грн)</a:t>
            </a:r>
          </a:p>
          <a:p>
            <a:pPr algn="ctr"/>
            <a:endParaRPr lang="uk-UA" dirty="0">
              <a:solidFill>
                <a:srgbClr val="0000FF"/>
              </a:solidFill>
            </a:endParaRPr>
          </a:p>
          <a:p>
            <a:pPr algn="ctr"/>
            <a:r>
              <a:rPr lang="uk-UA" dirty="0">
                <a:solidFill>
                  <a:srgbClr val="0000FF"/>
                </a:solidFill>
              </a:rPr>
              <a:t>Відповідь: 720 грн заплатив покупець </a:t>
            </a:r>
          </a:p>
          <a:p>
            <a:pPr algn="ctr"/>
            <a:r>
              <a:rPr lang="uk-UA" dirty="0">
                <a:solidFill>
                  <a:srgbClr val="0000FF"/>
                </a:solidFill>
              </a:rPr>
              <a:t>за телефон</a:t>
            </a:r>
            <a:endParaRPr lang="ru-RU" dirty="0">
              <a:solidFill>
                <a:srgbClr val="0000FF"/>
              </a:solidFill>
            </a:endParaRPr>
          </a:p>
          <a:p>
            <a:pPr algn="ctr"/>
            <a:endParaRPr lang="ru-RU" sz="20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3322" name="Picture 10" descr="1305707810_percent-7615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7851" y="4896572"/>
            <a:ext cx="1731963" cy="1674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5F03CE-561B-7559-DA35-CB055AD54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74460E9-C050-6F85-F438-B67E01E9E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5D6D6A-2278-C9F7-2C9E-67D3CB2F8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76" y="3342159"/>
            <a:ext cx="3498377" cy="22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76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ACA19-25D5-4046-6FF6-082CDF31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4274" name="Picture 2" descr="Конспект заняття з нетрадиційного малювання для першої молодшої групи на  тему «Сонечко» | Конспект. Дошкілля">
            <a:extLst>
              <a:ext uri="{FF2B5EF4-FFF2-40B4-BE49-F238E27FC236}">
                <a16:creationId xmlns:a16="http://schemas.microsoft.com/office/drawing/2014/main" xmlns="" id="{A6D00BC6-FEDC-9AEC-6303-9FDDFE4165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7" y="531373"/>
            <a:ext cx="9855699" cy="51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0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80" y="0"/>
            <a:ext cx="13129146" cy="7083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396" y="2281085"/>
            <a:ext cx="4473205" cy="29767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24000" y="968991"/>
            <a:ext cx="8848299" cy="158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</a:pPr>
            <a:r>
              <a:rPr lang="uk-UA" sz="3200" b="1" spc="-1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</a:t>
            </a:r>
            <a:r>
              <a:rPr lang="uk-UA" sz="3200" b="1" spc="-58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200" b="1" spc="-25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50"/>
              </a:spcBef>
            </a:pPr>
            <a:r>
              <a:rPr lang="uk-UA" sz="3200" b="1" spc="-2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міцного</a:t>
            </a:r>
            <a:r>
              <a:rPr lang="uk-UA" sz="3200" b="1" spc="-6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uk-UA" sz="3200" b="1" spc="-2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здоров’я!!!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2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E25290-AF05-17C3-05F6-22967E5E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4324" y="-43781"/>
            <a:ext cx="10991849" cy="131445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чинники здоров’я</a:t>
            </a:r>
          </a:p>
        </p:txBody>
      </p:sp>
      <p:pic>
        <p:nvPicPr>
          <p:cNvPr id="13316" name="Picture 4" descr="Цілісність здоров'я. Чинники здоров'я - ЗДОРОВ'Я ЛЮДИНИ - ОСНОВИ ЗДОРОВ'Я 4  КЛАС - О.М. Кікінежді - Богдан 2015 рік - підручник">
            <a:extLst>
              <a:ext uri="{FF2B5EF4-FFF2-40B4-BE49-F238E27FC236}">
                <a16:creationId xmlns:a16="http://schemas.microsoft.com/office/drawing/2014/main" xmlns="" id="{5BDFC905-D04D-DC56-4B2E-1B115F020C3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5" b="96605" l="3077" r="96000">
                        <a14:foregroundMark x1="7385" y1="39198" x2="19077" y2="22531"/>
                        <a14:foregroundMark x1="19077" y1="22531" x2="49846" y2="10802"/>
                        <a14:foregroundMark x1="49846" y1="10802" x2="69538" y2="16975"/>
                        <a14:foregroundMark x1="69538" y1="16975" x2="90769" y2="47531"/>
                        <a14:foregroundMark x1="90769" y1="47531" x2="95385" y2="62037"/>
                        <a14:foregroundMark x1="95385" y1="62037" x2="77231" y2="85494"/>
                        <a14:foregroundMark x1="77231" y1="85494" x2="52615" y2="90741"/>
                        <a14:foregroundMark x1="52615" y1="90741" x2="14462" y2="69136"/>
                        <a14:foregroundMark x1="14462" y1="69136" x2="5538" y2="55556"/>
                        <a14:foregroundMark x1="5538" y1="55556" x2="3692" y2="39506"/>
                        <a14:foregroundMark x1="3692" y1="39506" x2="5231" y2="33333"/>
                        <a14:foregroundMark x1="12923" y1="25309" x2="22769" y2="15741"/>
                        <a14:foregroundMark x1="22769" y1="15741" x2="33846" y2="27778"/>
                        <a14:foregroundMark x1="33846" y1="27778" x2="23385" y2="28704"/>
                        <a14:foregroundMark x1="57231" y1="35802" x2="43385" y2="34259"/>
                        <a14:foregroundMark x1="43385" y1="34259" x2="34769" y2="23457"/>
                        <a14:foregroundMark x1="34769" y1="23457" x2="30462" y2="9259"/>
                        <a14:foregroundMark x1="30462" y1="9259" x2="20615" y2="38272"/>
                        <a14:foregroundMark x1="20615" y1="38272" x2="6154" y2="50926"/>
                        <a14:foregroundMark x1="6154" y1="50926" x2="10462" y2="68519"/>
                        <a14:foregroundMark x1="10462" y1="68519" x2="39692" y2="92284"/>
                        <a14:foregroundMark x1="39692" y1="92284" x2="65846" y2="94136"/>
                        <a14:foregroundMark x1="65846" y1="94136" x2="84000" y2="80247"/>
                        <a14:foregroundMark x1="84000" y1="80247" x2="95692" y2="60185"/>
                        <a14:foregroundMark x1="95692" y1="60185" x2="96000" y2="45370"/>
                        <a14:foregroundMark x1="96000" y1="45370" x2="80308" y2="19753"/>
                        <a14:foregroundMark x1="80308" y1="19753" x2="68000" y2="12037"/>
                        <a14:foregroundMark x1="68000" y1="12037" x2="50769" y2="9877"/>
                        <a14:foregroundMark x1="50769" y1="9877" x2="63692" y2="28395"/>
                        <a14:foregroundMark x1="63692" y1="28395" x2="55692" y2="30556"/>
                        <a14:foregroundMark x1="44000" y1="34259" x2="32000" y2="39198"/>
                        <a14:foregroundMark x1="32000" y1="39198" x2="12923" y2="37037"/>
                        <a14:foregroundMark x1="12923" y1="37037" x2="15077" y2="39198"/>
                        <a14:foregroundMark x1="66154" y1="8951" x2="50154" y2="6790"/>
                        <a14:foregroundMark x1="50154" y1="6790" x2="63692" y2="4012"/>
                        <a14:foregroundMark x1="63692" y1="4012" x2="36308" y2="5556"/>
                        <a14:foregroundMark x1="36308" y1="5556" x2="44000" y2="7716"/>
                        <a14:foregroundMark x1="63077" y1="45679" x2="51692" y2="93827"/>
                        <a14:foregroundMark x1="51692" y1="93827" x2="50462" y2="95062"/>
                        <a14:foregroundMark x1="84000" y1="43827" x2="76923" y2="43210"/>
                        <a14:foregroundMark x1="68615" y1="16049" x2="55385" y2="16049"/>
                        <a14:foregroundMark x1="55385" y1="16049" x2="62462" y2="17593"/>
                        <a14:foregroundMark x1="25846" y1="40432" x2="43385" y2="46605"/>
                        <a14:foregroundMark x1="43385" y1="46605" x2="54769" y2="38580"/>
                        <a14:foregroundMark x1="54769" y1="38580" x2="55077" y2="37963"/>
                        <a14:foregroundMark x1="2769" y1="59259" x2="3077" y2="45679"/>
                        <a14:foregroundMark x1="3077" y1="45679" x2="3077" y2="45679"/>
                        <a14:foregroundMark x1="64615" y1="43827" x2="78769" y2="35802"/>
                        <a14:foregroundMark x1="78769" y1="35802" x2="76615" y2="40432"/>
                        <a14:foregroundMark x1="71692" y1="45370" x2="67692" y2="44136"/>
                        <a14:foregroundMark x1="60308" y1="1543" x2="44308" y2="1235"/>
                        <a14:foregroundMark x1="37538" y1="65741" x2="57538" y2="62963"/>
                        <a14:foregroundMark x1="57538" y1="62963" x2="20615" y2="56173"/>
                        <a14:foregroundMark x1="20615" y1="56173" x2="9538" y2="67901"/>
                        <a14:foregroundMark x1="9538" y1="67901" x2="35077" y2="97531"/>
                        <a14:foregroundMark x1="35077" y1="97531" x2="56923" y2="96605"/>
                        <a14:foregroundMark x1="56923" y1="96605" x2="69538" y2="88580"/>
                        <a14:foregroundMark x1="69538" y1="88580" x2="90769" y2="55864"/>
                        <a14:foregroundMark x1="90769" y1="55864" x2="91077" y2="53704"/>
                        <a14:foregroundMark x1="86154" y1="62346" x2="52000" y2="71914"/>
                        <a14:foregroundMark x1="52000" y1="71914" x2="9231" y2="71296"/>
                        <a14:foregroundMark x1="9231" y1="71296" x2="21231" y2="91049"/>
                        <a14:foregroundMark x1="21231" y1="91049" x2="34154" y2="95679"/>
                        <a14:foregroundMark x1="59692" y1="77160" x2="43385" y2="70370"/>
                        <a14:foregroundMark x1="43385" y1="70370" x2="62769" y2="76852"/>
                        <a14:foregroundMark x1="62769" y1="76852" x2="84000" y2="72840"/>
                        <a14:foregroundMark x1="84000" y1="72840" x2="85231" y2="70370"/>
                        <a14:foregroundMark x1="72000" y1="79938" x2="52923" y2="78704"/>
                        <a14:foregroundMark x1="52923" y1="78704" x2="73538" y2="77778"/>
                        <a14:foregroundMark x1="73538" y1="77778" x2="81538" y2="62346"/>
                        <a14:foregroundMark x1="81538" y1="62346" x2="71077" y2="76852"/>
                        <a14:foregroundMark x1="71077" y1="76852" x2="74154" y2="60802"/>
                        <a14:foregroundMark x1="74154" y1="60802" x2="68615" y2="71914"/>
                        <a14:foregroundMark x1="68615" y1="71914" x2="67077" y2="54630"/>
                        <a14:foregroundMark x1="67077" y1="54630" x2="50769" y2="67593"/>
                        <a14:foregroundMark x1="50769" y1="67593" x2="42154" y2="49691"/>
                        <a14:foregroundMark x1="42154" y1="49691" x2="26769" y2="65741"/>
                        <a14:foregroundMark x1="26769" y1="65741" x2="31077" y2="49691"/>
                        <a14:foregroundMark x1="31077" y1="49691" x2="16308" y2="59259"/>
                        <a14:foregroundMark x1="16308" y1="59259" x2="12000" y2="48765"/>
                        <a14:foregroundMark x1="23385" y1="61420" x2="55077" y2="82716"/>
                        <a14:foregroundMark x1="55077" y1="82716" x2="64615" y2="82716"/>
                        <a14:foregroundMark x1="52000" y1="84877" x2="28000" y2="71605"/>
                        <a14:foregroundMark x1="28000" y1="71605" x2="51692" y2="78704"/>
                        <a14:foregroundMark x1="51692" y1="78704" x2="51692" y2="79012"/>
                        <a14:foregroundMark x1="16615" y1="64815" x2="23385" y2="70679"/>
                        <a14:foregroundMark x1="59692" y1="54012" x2="80000" y2="57099"/>
                        <a14:foregroundMark x1="80000" y1="57099" x2="84615" y2="45062"/>
                        <a14:foregroundMark x1="84615" y1="45062" x2="72000" y2="59259"/>
                        <a14:foregroundMark x1="61846" y1="54012" x2="50769" y2="63580"/>
                        <a14:foregroundMark x1="50769" y1="63580" x2="52923" y2="61420"/>
                        <a14:foregroundMark x1="52000" y1="56790" x2="54462" y2="55864"/>
                        <a14:foregroundMark x1="49538" y1="50926" x2="63385" y2="51543"/>
                        <a14:foregroundMark x1="63385" y1="51543" x2="76615" y2="51235"/>
                        <a14:foregroundMark x1="76615" y1="51235" x2="49538" y2="50000"/>
                        <a14:foregroundMark x1="76308" y1="48765" x2="50154" y2="48457"/>
                        <a14:foregroundMark x1="64923" y1="77778" x2="64923" y2="77778"/>
                        <a14:foregroundMark x1="78462" y1="50309" x2="55385" y2="50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7970" y="1273455"/>
            <a:ext cx="4944030" cy="49288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2E5B8A2B-1DA5-86AB-BA26-B51BF56C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716" y="2355762"/>
            <a:ext cx="7024254" cy="21464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b="1" dirty="0"/>
              <a:t>Спосіб життя – 0,5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/>
              <a:t>Спадковість - 0,2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/>
              <a:t>Навколишнє середовище - 0,2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/>
              <a:t>Медицина - 0,1</a:t>
            </a:r>
          </a:p>
          <a:p>
            <a:endParaRPr lang="uk-UA" dirty="0"/>
          </a:p>
        </p:txBody>
      </p:sp>
      <p:pic>
        <p:nvPicPr>
          <p:cNvPr id="52226" name="Picture 2" descr="Всеукраїнський конкурс есе «Здоров'я. Вибір кожного» для старшокласників |  Громадський Простір">
            <a:extLst>
              <a:ext uri="{FF2B5EF4-FFF2-40B4-BE49-F238E27FC236}">
                <a16:creationId xmlns:a16="http://schemas.microsoft.com/office/drawing/2014/main" xmlns="" id="{9291481D-DD5B-CB6F-D026-26AE707D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94330" l="10000" r="90000">
                        <a14:foregroundMark x1="56538" y1="67526" x2="68462" y2="41753"/>
                        <a14:foregroundMark x1="68462" y1="41753" x2="68462" y2="41237"/>
                        <a14:foregroundMark x1="48462" y1="12887" x2="35000" y2="16495"/>
                        <a14:foregroundMark x1="55000" y1="28866" x2="55000" y2="28866"/>
                        <a14:foregroundMark x1="68846" y1="80412" x2="28077" y2="80412"/>
                        <a14:foregroundMark x1="73462" y1="92268" x2="27692" y2="90722"/>
                        <a14:foregroundMark x1="71538" y1="93299" x2="27692" y2="94330"/>
                        <a14:foregroundMark x1="69615" y1="91753" x2="66923" y2="88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1" y="4779019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43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525E88-59E1-ABB8-9D85-5634958C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850"/>
            <a:ext cx="10515600" cy="796925"/>
          </a:xfrm>
        </p:spPr>
        <p:txBody>
          <a:bodyPr/>
          <a:lstStyle/>
          <a:p>
            <a:r>
              <a:rPr lang="uk-UA" b="1" dirty="0"/>
              <a:t>Емоційне налаштування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xmlns="" id="{DE816057-A83A-4DCF-6DB4-F8B03207F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3581" y="1090100"/>
            <a:ext cx="8104836" cy="5617956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30E2C37-F92A-06DB-8EB9-266041EA2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726" y="5598973"/>
            <a:ext cx="16954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42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38B45E04-48D8-5AC4-F1C6-98AE8D732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9644" y="-1"/>
            <a:ext cx="7791158" cy="662588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   </a:t>
            </a:r>
          </a:p>
          <a:p>
            <a:pPr algn="ctr" eaLnBrk="1" hangingPunct="1">
              <a:buFontTx/>
              <a:buNone/>
              <a:defRPr/>
            </a:pPr>
            <a:r>
              <a:rPr lang="uk-UA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Домашня робота </a:t>
            </a:r>
            <a:endParaRPr lang="ru-RU" sz="2400" b="1" i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№ 1370</a:t>
            </a:r>
          </a:p>
          <a:p>
            <a:pPr marL="514350" indent="-514350">
              <a:buNone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0,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9144 ≈ 0,9;  2) 0,9144 ≈ 0,91; 3) 0,9144 ≈ 0,914.</a:t>
            </a:r>
          </a:p>
          <a:p>
            <a:pPr marL="514350" indent="-514350" algn="ctr">
              <a:buNone/>
              <a:defRPr/>
            </a:pPr>
            <a:r>
              <a:rPr lang="uk-UA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1376</a:t>
            </a:r>
          </a:p>
          <a:p>
            <a:pPr marL="514350" indent="-514350">
              <a:buNone/>
              <a:defRPr/>
            </a:pPr>
            <a:r>
              <a:rPr lang="uk-UA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Джомолунгма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8848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8,848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 algn="ctr">
              <a:buFontTx/>
              <a:buAutoNum type="arabicParenR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8,848 ≈ 8,8;   2) 8,848 ≈ 8,85;</a:t>
            </a:r>
          </a:p>
          <a:p>
            <a:pPr marL="514350" indent="-514350">
              <a:buNone/>
              <a:defRPr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Пік Перемоги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7439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7,439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514350" indent="-514350" algn="ctr">
              <a:buFontTx/>
              <a:buAutoNum type="arabicParenR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7,439 ≈ 7,4;    2) 7,439 ≈ 7,44;</a:t>
            </a:r>
          </a:p>
          <a:p>
            <a:pPr marL="514350" indent="-514350">
              <a:buNone/>
              <a:defRPr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Арарат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5165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5,165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514350" indent="-514350" algn="ctr">
              <a:buFontTx/>
              <a:buAutoNum type="arabicParenR"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5,165 ≈ 5,2;   2) 5,165 ≈ 5,17;</a:t>
            </a:r>
          </a:p>
          <a:p>
            <a:pPr marL="514350" indent="-514350">
              <a:buNone/>
              <a:defRPr/>
            </a:pP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Говерла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2061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2,061 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pPr marL="514350" indent="-514350" algn="ctr">
              <a:buNone/>
              <a:defRPr/>
            </a:pPr>
            <a:r>
              <a:rPr lang="uk-UA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1) 2,061 ≈ 2,1;      2) 2,061 ≈ 2,06.</a:t>
            </a:r>
          </a:p>
          <a:p>
            <a:pPr marL="514350" indent="-514350" algn="ctr">
              <a:buNone/>
              <a:defRPr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xmlns="" id="{60B39904-2DFF-9985-C93E-D4503D6F59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3212" y="500063"/>
            <a:ext cx="9127588" cy="62150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3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 речення</a:t>
            </a:r>
            <a:endParaRPr lang="uk-UA" altLang="ru-RU" sz="1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uk-UA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справа до десяткового дробу приписати шість нулів, то …</a:t>
            </a:r>
          </a:p>
          <a:p>
            <a:r>
              <a:rPr lang="uk-UA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Цілу частину від дробової частини в десятковому запису числа відокремлює … </a:t>
            </a:r>
          </a:p>
          <a:p>
            <a:pPr eaLnBrk="1" hangingPunct="1"/>
            <a:r>
              <a:rPr lang="uk-UA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Більший дріб на координатному промені лежить.. </a:t>
            </a:r>
          </a:p>
          <a:p>
            <a:pPr eaLnBrk="1" hangingPunct="1"/>
            <a:r>
              <a:rPr lang="uk-UA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звичайного дробу можна зробити десятковий лише тоді, …</a:t>
            </a:r>
          </a:p>
          <a:p>
            <a:pPr eaLnBrk="1" hangingPunct="1"/>
            <a:r>
              <a:rPr lang="uk-UA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при порівнянні  десяткові дроби мають рівні  цілі частини, то більшим буде той дріб …</a:t>
            </a:r>
          </a:p>
          <a:p>
            <a:pPr eaLnBrk="1" hangingPunct="1"/>
            <a:r>
              <a:rPr lang="uk-UA" altLang="ru-RU" sz="28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округлити десятковий дріб до певного розряду, треба:    …</a:t>
            </a:r>
          </a:p>
          <a:p>
            <a:pPr marL="0" indent="0" eaLnBrk="1" hangingPunct="1">
              <a:buNone/>
            </a:pPr>
            <a:endParaRPr lang="uk-UA" altLang="ru-RU" sz="28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A83FC8-1A0B-2DE8-B8AC-CDCCB3A29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2" y="103187"/>
            <a:ext cx="11379775" cy="75579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Колесо фортуни</a:t>
            </a:r>
          </a:p>
        </p:txBody>
      </p:sp>
      <p:pic>
        <p:nvPicPr>
          <p:cNvPr id="5" name="Місце для вмісту 4">
            <a:hlinkClick r:id="rId2"/>
            <a:extLst>
              <a:ext uri="{FF2B5EF4-FFF2-40B4-BE49-F238E27FC236}">
                <a16:creationId xmlns:a16="http://schemas.microsoft.com/office/drawing/2014/main" xmlns="" id="{36F7B207-735E-49CB-2F28-EE1D00AE1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26" b="91031" l="9949" r="93654">
                        <a14:foregroundMark x1="51630" y1="47710" x2="50086" y2="86450"/>
                        <a14:foregroundMark x1="50086" y1="86450" x2="46141" y2="91603"/>
                        <a14:foregroundMark x1="38765" y1="9733" x2="48885" y2="8969"/>
                        <a14:foregroundMark x1="48885" y1="8969" x2="60549" y2="8969"/>
                        <a14:foregroundMark x1="60549" y1="8969" x2="62093" y2="9542"/>
                        <a14:foregroundMark x1="61235" y1="5725" x2="48027" y2="3626"/>
                        <a14:foregroundMark x1="53345" y1="45229" x2="45798" y2="51718"/>
                        <a14:foregroundMark x1="44768" y1="47710" x2="51115" y2="56870"/>
                        <a14:foregroundMark x1="51115" y1="56870" x2="58319" y2="47710"/>
                        <a14:foregroundMark x1="58319" y1="47710" x2="59005" y2="55153"/>
                        <a14:foregroundMark x1="56432" y1="49046" x2="45969" y2="38931"/>
                        <a14:foregroundMark x1="45969" y1="38931" x2="57461" y2="45802"/>
                        <a14:foregroundMark x1="57461" y1="45802" x2="62264" y2="41412"/>
                        <a14:foregroundMark x1="91595" y1="46183" x2="90566" y2="53626"/>
                        <a14:foregroundMark x1="93654" y1="49237" x2="92967" y2="473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63609" y="647454"/>
            <a:ext cx="7064781" cy="6349821"/>
          </a:xfrm>
        </p:spPr>
      </p:pic>
    </p:spTree>
    <p:extLst>
      <p:ext uri="{BB962C8B-B14F-4D97-AF65-F5344CB8AC3E}">
        <p14:creationId xmlns:p14="http://schemas.microsoft.com/office/powerpoint/2010/main" val="747042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241C35-85F8-1888-149C-6E2AB7BE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/>
              <a:t>Математичне лото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5114C7AD-A6A4-573C-FD02-86E3CA9F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589" y="1766455"/>
            <a:ext cx="10619589" cy="4456113"/>
          </a:xfrm>
        </p:spPr>
        <p:txBody>
          <a:bodyPr/>
          <a:lstStyle/>
          <a:p>
            <a:pPr marL="0" indent="0">
              <a:buNone/>
            </a:pPr>
            <a:r>
              <a:rPr lang="uk-UA" sz="4400" dirty="0"/>
              <a:t>Прослухавши запитання, закресліть правильні відповіді в таблиці</a:t>
            </a:r>
          </a:p>
        </p:txBody>
      </p:sp>
      <p:pic>
        <p:nvPicPr>
          <p:cNvPr id="51202" name="Picture 2" descr="домашнее задание PNG и картинки пнг | рисунок Векторы и PSD | Бесплатная  загрузка на Pngtree">
            <a:extLst>
              <a:ext uri="{FF2B5EF4-FFF2-40B4-BE49-F238E27FC236}">
                <a16:creationId xmlns:a16="http://schemas.microsoft.com/office/drawing/2014/main" xmlns="" id="{D25B2EE4-60C5-8959-DC13-CE16476E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778" y1="23056" x2="41944" y2="16667"/>
                        <a14:foregroundMark x1="49722" y1="58611" x2="66944" y2="66111"/>
                        <a14:foregroundMark x1="66944" y1="66111" x2="43056" y2="8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111">
            <a:off x="6220625" y="3336202"/>
            <a:ext cx="3626427" cy="36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4" name="Picture 4" descr="УНЛ – Державні лотереї в Україні | Купити лотерейний білет онлайн |  Українська національна лотерея">
            <a:extLst>
              <a:ext uri="{FF2B5EF4-FFF2-40B4-BE49-F238E27FC236}">
                <a16:creationId xmlns:a16="http://schemas.microsoft.com/office/drawing/2014/main" xmlns="" id="{4B450F00-C118-4C2F-DC9F-4591C76FD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51" b="95408" l="3891" r="95720">
                        <a14:foregroundMark x1="58366" y1="78571" x2="11284" y2="64796"/>
                        <a14:foregroundMark x1="13619" y1="53571" x2="13230" y2="56633"/>
                        <a14:foregroundMark x1="8949" y1="60204" x2="12062" y2="57653"/>
                        <a14:foregroundMark x1="6226" y1="55612" x2="20623" y2="69898"/>
                        <a14:foregroundMark x1="5058" y1="63265" x2="20623" y2="71939"/>
                        <a14:foregroundMark x1="38132" y1="75510" x2="71984" y2="81633"/>
                        <a14:foregroundMark x1="71984" y1="81633" x2="37354" y2="63776"/>
                        <a14:foregroundMark x1="37354" y1="63776" x2="61479" y2="81122"/>
                        <a14:foregroundMark x1="61479" y1="81122" x2="79767" y2="85204"/>
                        <a14:foregroundMark x1="85214" y1="45918" x2="98833" y2="21429"/>
                        <a14:foregroundMark x1="98833" y1="21429" x2="77432" y2="3571"/>
                        <a14:foregroundMark x1="77432" y1="3571" x2="63035" y2="20918"/>
                        <a14:foregroundMark x1="81712" y1="90306" x2="91051" y2="95918"/>
                        <a14:foregroundMark x1="82879" y1="83163" x2="82101" y2="42347"/>
                        <a14:foregroundMark x1="78599" y1="71939" x2="54086" y2="71429"/>
                        <a14:foregroundMark x1="73930" y1="42347" x2="54086" y2="37755"/>
                        <a14:foregroundMark x1="54086" y1="37755" x2="56420" y2="48469"/>
                        <a14:foregroundMark x1="51751" y1="32143" x2="48638" y2="60204"/>
                        <a14:foregroundMark x1="21401" y1="65816" x2="34630" y2="86224"/>
                        <a14:foregroundMark x1="34630" y1="86224" x2="54864" y2="84694"/>
                        <a14:foregroundMark x1="54864" y1="84694" x2="61089" y2="84694"/>
                        <a14:foregroundMark x1="95720" y1="40306" x2="95720" y2="17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07" y="3817402"/>
            <a:ext cx="3380696" cy="266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15896"/>
      </p:ext>
    </p:extLst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42057</Template>
  <TotalTime>541</TotalTime>
  <Words>863</Words>
  <Application>Microsoft Office PowerPoint</Application>
  <PresentationFormat>Произвольный</PresentationFormat>
  <Paragraphs>165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Шары</vt:lpstr>
      <vt:lpstr>1_Шары</vt:lpstr>
      <vt:lpstr>2_Шары</vt:lpstr>
      <vt:lpstr>3_Шары</vt:lpstr>
      <vt:lpstr>Формула</vt:lpstr>
      <vt:lpstr>Доброго Вам здоров’я!</vt:lpstr>
      <vt:lpstr>Блаженство тіла – в здоров’ї,  блаженство розуму – в знанні. Фалес Мілецький</vt:lpstr>
      <vt:lpstr>Презентация PowerPoint</vt:lpstr>
      <vt:lpstr>Основні чинники здоров’я</vt:lpstr>
      <vt:lpstr>Емоційне налаштування</vt:lpstr>
      <vt:lpstr>Презентация PowerPoint</vt:lpstr>
      <vt:lpstr>Презентация PowerPoint</vt:lpstr>
      <vt:lpstr>Колесо фортуни</vt:lpstr>
      <vt:lpstr>Математичне лото </vt:lpstr>
      <vt:lpstr>Десяткові дроби мають широке практичне застосування. Їх використовують у:</vt:lpstr>
      <vt:lpstr>Тема уроку: Додавання та віднімання десяткових дробів</vt:lpstr>
      <vt:lpstr>Щоб додати(відняти) два десяткових дроби, треба:</vt:lpstr>
      <vt:lpstr>Схема додавання  десяткових дробів</vt:lpstr>
      <vt:lpstr>Схема віднімання  десяткових дробів</vt:lpstr>
      <vt:lpstr>Усно. Виконайте додавання</vt:lpstr>
      <vt:lpstr>Усно. Виконайте віднімання </vt:lpstr>
      <vt:lpstr>Основні складові здорового способу життя</vt:lpstr>
      <vt:lpstr>Мовознавча хвилина</vt:lpstr>
      <vt:lpstr>Презентация PowerPoint</vt:lpstr>
      <vt:lpstr>Робота   в  групах з  “КЕЙСОМ”</vt:lpstr>
      <vt:lpstr>        Задача 1. Мінеральні речовини в організмі людини.  Їжа людини складається з білків, жирів та вуглеводів. Поживні речовини засвоюються організмом не повністю. Це залежить від стану здоров’я, якості їжі, її приготування, зовнішнього вигляду, запаху, смаку, обстановки та настрою. Білки засвоюються на 94,5%, жири на 0,9% більше, а вуглеводи на 2% краще білків. Мінеральні речовини на 14,5% гірше білків. На скільки відсотків засвоюються поживні речовини? </vt:lpstr>
      <vt:lpstr>Презентация PowerPoint</vt:lpstr>
      <vt:lpstr>Презентация PowerPoint</vt:lpstr>
      <vt:lpstr>Домашнє   завдання:</vt:lpstr>
      <vt:lpstr>Презентация PowerPoint</vt:lpstr>
      <vt:lpstr>Стіна слів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Емоційне налаштування</dc:title>
  <dc:creator>UA</dc:creator>
  <cp:lastModifiedBy>lenovo</cp:lastModifiedBy>
  <cp:revision>9</cp:revision>
  <dcterms:created xsi:type="dcterms:W3CDTF">2023-03-15T18:54:53Z</dcterms:created>
  <dcterms:modified xsi:type="dcterms:W3CDTF">2023-10-12T15:00:52Z</dcterms:modified>
</cp:coreProperties>
</file>