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6" r:id="rId4"/>
    <p:sldId id="265" r:id="rId5"/>
    <p:sldId id="264" r:id="rId6"/>
    <p:sldId id="268" r:id="rId7"/>
    <p:sldId id="270" r:id="rId8"/>
    <p:sldId id="261" r:id="rId9"/>
    <p:sldId id="272" r:id="rId10"/>
    <p:sldId id="271" r:id="rId1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CEB0D1-9760-41C9-9514-95EF1A077F36}" v="82" dt="2023-09-28T17:54:12.2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27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Зразок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pPr/>
              <a:t>02.10.2023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5309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pPr/>
              <a:t>02.10.2023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408874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pPr/>
              <a:t>02.10.2023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116257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pPr/>
              <a:t>02.10.2023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997034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pPr/>
              <a:t>02.10.2023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001798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pPr/>
              <a:t>02.10.2023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983087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pPr/>
              <a:t>02.10.2023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755882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pPr/>
              <a:t>02.10.2023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391776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pPr/>
              <a:t>02.10.2023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983607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pPr/>
              <a:t>02.10.2023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050522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pPr/>
              <a:t>02.10.2023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577304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F0B57-8E6A-4005-9EDD-D258F6CC94AB}" type="datetimeFigureOut">
              <a:rPr lang="uk-UA" smtClean="0"/>
              <a:pPr/>
              <a:t>02.10.2023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18C70-803E-428A-BAB3-289BE172EF8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088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Рисунок 1" descr="Зображення, що містить знімок екрана, Шрифт, Графіка, текст&#10;&#10;Опис створено автоматично">
            <a:extLst>
              <a:ext uri="{FF2B5EF4-FFF2-40B4-BE49-F238E27FC236}">
                <a16:creationId xmlns="" xmlns:a16="http://schemas.microsoft.com/office/drawing/2014/main" id="{332675B8-1CEE-B621-D6C0-94F6FB5F45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638" r="1901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1512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Рисунок 1" descr="Зображення, що містить ссавець, просто неба, трава, велика рогата худоба&#10;&#10;Опис створено автоматично">
            <a:extLst>
              <a:ext uri="{FF2B5EF4-FFF2-40B4-BE49-F238E27FC236}">
                <a16:creationId xmlns="" xmlns:a16="http://schemas.microsoft.com/office/drawing/2014/main" id="{36C253B3-5093-FFB3-FF4F-575424E0C9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327" b="253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19538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Рисунок 4" descr="Зображення, що містить текст, знімок екрана&#10;&#10;Опис створено автоматично">
            <a:extLst>
              <a:ext uri="{FF2B5EF4-FFF2-40B4-BE49-F238E27FC236}">
                <a16:creationId xmlns="" xmlns:a16="http://schemas.microsoft.com/office/drawing/2014/main" id="{4E27603D-D9EF-135E-E98C-42C392E7A7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131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98122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Рисунок 1" descr="Зображення, що містить текст, транспорт, корабель, плавзасіб&#10;&#10;Опис створено автоматично">
            <a:extLst>
              <a:ext uri="{FF2B5EF4-FFF2-40B4-BE49-F238E27FC236}">
                <a16:creationId xmlns="" xmlns:a16="http://schemas.microsoft.com/office/drawing/2014/main" id="{2D631094-86A3-5EF3-1DE1-09CBDA6BD5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055" r="192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02949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Рисунок 1" descr="Зображення, що містить текст, Обличчя людини, чоловік, особа&#10;&#10;Опис створено автоматично">
            <a:extLst>
              <a:ext uri="{FF2B5EF4-FFF2-40B4-BE49-F238E27FC236}">
                <a16:creationId xmlns="" xmlns:a16="http://schemas.microsoft.com/office/drawing/2014/main" id="{85AECD22-448B-DF42-9783-C27F0FF021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531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28129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Рисунок 1" descr="Зображення, що містить текст, небо, знімок екрана, будівля&#10;&#10;Опис створено автоматично">
            <a:extLst>
              <a:ext uri="{FF2B5EF4-FFF2-40B4-BE49-F238E27FC236}">
                <a16:creationId xmlns="" xmlns:a16="http://schemas.microsoft.com/office/drawing/2014/main" id="{B86ED067-DD5F-E5D5-C582-3E8EAF586B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696" b="63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78317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Рисунок 1" descr="Зображення, що містить вітряк, просто неба, небо, Вітрогенератор&#10;&#10;Опис створено автоматично">
            <a:extLst>
              <a:ext uri="{FF2B5EF4-FFF2-40B4-BE49-F238E27FC236}">
                <a16:creationId xmlns="" xmlns:a16="http://schemas.microsoft.com/office/drawing/2014/main" id="{5B961987-EB90-454C-80E3-C2A04C2BF8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204"/>
          <a:stretch/>
        </p:blipFill>
        <p:spPr>
          <a:xfrm>
            <a:off x="20" y="1281"/>
            <a:ext cx="12191980" cy="6856717"/>
          </a:xfrm>
          <a:prstGeom prst="rect">
            <a:avLst/>
          </a:prstGeom>
        </p:spPr>
      </p:pic>
      <p:pic>
        <p:nvPicPr>
          <p:cNvPr id="4" name="Рисунок 3" descr="Зображення, що містить текст, знімок екрана, вода&#10;&#10;Опис створено автоматично">
            <a:extLst>
              <a:ext uri="{FF2B5EF4-FFF2-40B4-BE49-F238E27FC236}">
                <a16:creationId xmlns="" xmlns:a16="http://schemas.microsoft.com/office/drawing/2014/main" id="{6CB3FF14-AF73-CB11-2949-881554D552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5316" r="-1" b="-1"/>
          <a:stretch/>
        </p:blipFill>
        <p:spPr>
          <a:xfrm>
            <a:off x="313390" y="476518"/>
            <a:ext cx="11213202" cy="6306259"/>
          </a:xfrm>
          <a:prstGeom prst="rect">
            <a:avLst/>
          </a:prstGeom>
        </p:spPr>
      </p:pic>
      <p:pic>
        <p:nvPicPr>
          <p:cNvPr id="5" name="Рисунок 4" descr="Зображення, що містить текст, природа, просто неба, знімок екрана&#10;&#10;Опис створено автоматично">
            <a:extLst>
              <a:ext uri="{FF2B5EF4-FFF2-40B4-BE49-F238E27FC236}">
                <a16:creationId xmlns="" xmlns:a16="http://schemas.microsoft.com/office/drawing/2014/main" id="{83F1D2A5-9C38-54E4-C411-3205A49929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2192"/>
          <a:stretch/>
        </p:blipFill>
        <p:spPr>
          <a:xfrm>
            <a:off x="347729" y="422930"/>
            <a:ext cx="11007144" cy="61903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28997808"/>
      </p:ext>
    </p:extLst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Рисунок 1" descr="Зображення, що містить Обличчя людини, чоловік, костюм, краватка&#10;&#10;Опис створено автоматично">
            <a:extLst>
              <a:ext uri="{FF2B5EF4-FFF2-40B4-BE49-F238E27FC236}">
                <a16:creationId xmlns="" xmlns:a16="http://schemas.microsoft.com/office/drawing/2014/main" id="{C8194B1D-F80A-95C6-9040-986B7A9E91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3413" b="86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Рисунок 3" descr="Зображення, що містить текст, прапор, знімок екрана&#10;&#10;Опис створено автоматично">
            <a:extLst>
              <a:ext uri="{FF2B5EF4-FFF2-40B4-BE49-F238E27FC236}">
                <a16:creationId xmlns="" xmlns:a16="http://schemas.microsoft.com/office/drawing/2014/main" id="{A188411A-8551-4CC4-6156-0146B54B2E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b="2616"/>
          <a:stretch/>
        </p:blipFill>
        <p:spPr>
          <a:xfrm>
            <a:off x="0" y="0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6257154"/>
      </p:ext>
    </p:extLst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Рисунок 1" descr="Зображення, що містить текст, особа, рука&#10;&#10;Опис створено автоматично">
            <a:extLst>
              <a:ext uri="{FF2B5EF4-FFF2-40B4-BE49-F238E27FC236}">
                <a16:creationId xmlns="" xmlns:a16="http://schemas.microsoft.com/office/drawing/2014/main" id="{D88EBDE3-E811-C749-1263-202ECB1B51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303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26711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Рисунок 1" descr="Зображення, що містить текст, хмара, небо, просто неба&#10;&#10;Опис створено автоматично">
            <a:extLst>
              <a:ext uri="{FF2B5EF4-FFF2-40B4-BE49-F238E27FC236}">
                <a16:creationId xmlns="" xmlns:a16="http://schemas.microsoft.com/office/drawing/2014/main" id="{AFDD8529-123B-8A7F-D5E3-CD8D89D94E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17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557798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Произвольный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/>
  <cp:lastModifiedBy>admin</cp:lastModifiedBy>
  <cp:revision>58</cp:revision>
  <dcterms:created xsi:type="dcterms:W3CDTF">2023-09-28T17:42:07Z</dcterms:created>
  <dcterms:modified xsi:type="dcterms:W3CDTF">2023-10-02T17:58:14Z</dcterms:modified>
</cp:coreProperties>
</file>