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32" d="100"/>
          <a:sy n="32" d="100"/>
        </p:scale>
        <p:origin x="58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6B2F-F1FB-41E4-ABAE-1B4EC166A5F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2362-1C75-4217-9F31-75440841C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5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6B2F-F1FB-41E4-ABAE-1B4EC166A5F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2362-1C75-4217-9F31-75440841C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9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6B2F-F1FB-41E4-ABAE-1B4EC166A5F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2362-1C75-4217-9F31-75440841C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9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6B2F-F1FB-41E4-ABAE-1B4EC166A5F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2362-1C75-4217-9F31-75440841C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6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6B2F-F1FB-41E4-ABAE-1B4EC166A5F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2362-1C75-4217-9F31-75440841C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9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6B2F-F1FB-41E4-ABAE-1B4EC166A5F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2362-1C75-4217-9F31-75440841C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9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6B2F-F1FB-41E4-ABAE-1B4EC166A5F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2362-1C75-4217-9F31-75440841C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6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6B2F-F1FB-41E4-ABAE-1B4EC166A5F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2362-1C75-4217-9F31-75440841C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8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6B2F-F1FB-41E4-ABAE-1B4EC166A5F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2362-1C75-4217-9F31-75440841C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3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6B2F-F1FB-41E4-ABAE-1B4EC166A5F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2362-1C75-4217-9F31-75440841C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2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6B2F-F1FB-41E4-ABAE-1B4EC166A5F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2362-1C75-4217-9F31-75440841C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5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16B2F-F1FB-41E4-ABAE-1B4EC166A5F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72362-1C75-4217-9F31-75440841C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8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17386" y="122237"/>
            <a:ext cx="8774614" cy="1058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386" y="999172"/>
            <a:ext cx="8774614" cy="30241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13816" y="0"/>
            <a:ext cx="6091989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МИСТЕЦТВО 9 </a:t>
            </a:r>
            <a:r>
              <a:rPr lang="ru-RU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клас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(за </a:t>
            </a:r>
            <a:r>
              <a:rPr lang="ru-RU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підручником</a:t>
            </a:r>
            <a:r>
              <a:rPr lang="ru-RU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Л.Масол</a:t>
            </a:r>
            <a:r>
              <a:rPr lang="ru-RU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22237"/>
            <a:ext cx="2914650" cy="54959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48025" y="4163059"/>
            <a:ext cx="8829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Модернізм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-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загальна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назва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напрямів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мистецтва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літератури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кінця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XIX -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поч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XX 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ст.,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відображували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кризу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буржуазної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культури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характеризували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розрив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традиціями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реалізму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естетикою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минулого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033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98841"/>
            <a:ext cx="8864600" cy="66844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" y="98841"/>
            <a:ext cx="2809875" cy="66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8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185" y="0"/>
            <a:ext cx="914781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4" y="134937"/>
            <a:ext cx="2819613" cy="3268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23" y="3560762"/>
            <a:ext cx="2826327" cy="22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79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41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9</cp:revision>
  <dcterms:created xsi:type="dcterms:W3CDTF">2017-09-01T18:00:45Z</dcterms:created>
  <dcterms:modified xsi:type="dcterms:W3CDTF">2023-10-05T18:06:17Z</dcterms:modified>
</cp:coreProperties>
</file>