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306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5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3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9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BF652A4E-3FF8-BF11-D674-3824540F0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33" name="Rectangle 19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822D9-D16D-44FB-8A3E-C25A176D9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122363"/>
            <a:ext cx="5638801" cy="2387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Народні </a:t>
            </a:r>
            <a:r>
              <a:rPr lang="uk-UA" dirty="0" err="1">
                <a:solidFill>
                  <a:srgbClr val="FFFFFF"/>
                </a:solidFill>
              </a:rPr>
              <a:t>мирилки</a:t>
            </a:r>
            <a:r>
              <a:rPr lang="uk-UA" dirty="0">
                <a:solidFill>
                  <a:srgbClr val="FFFFFF"/>
                </a:solidFill>
              </a:rPr>
              <a:t> та загадки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9D6682B-BCD7-0180-AA17-C5D4AE06E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602038"/>
            <a:ext cx="5638801" cy="165576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Підготувала вчитель початкових класів </a:t>
            </a:r>
          </a:p>
          <a:p>
            <a:r>
              <a:rPr lang="uk-UA" dirty="0" err="1">
                <a:solidFill>
                  <a:srgbClr val="FFFFFF"/>
                </a:solidFill>
              </a:rPr>
              <a:t>КЗО»Дніпровська</a:t>
            </a:r>
            <a:r>
              <a:rPr lang="uk-UA" dirty="0">
                <a:solidFill>
                  <a:srgbClr val="FFFFFF"/>
                </a:solidFill>
              </a:rPr>
              <a:t> </a:t>
            </a:r>
            <a:r>
              <a:rPr lang="uk-UA" dirty="0" err="1">
                <a:solidFill>
                  <a:srgbClr val="FFFFFF"/>
                </a:solidFill>
              </a:rPr>
              <a:t>гімназія»ДМР</a:t>
            </a:r>
            <a:endParaRPr lang="uk-UA">
              <a:solidFill>
                <a:srgbClr val="FFFFFF"/>
              </a:solidFill>
            </a:endParaRPr>
          </a:p>
          <a:p>
            <a:r>
              <a:rPr lang="uk-UA">
                <a:solidFill>
                  <a:srgbClr val="FFFFFF"/>
                </a:solidFill>
              </a:rPr>
              <a:t> </a:t>
            </a:r>
            <a:r>
              <a:rPr lang="uk-UA" dirty="0">
                <a:solidFill>
                  <a:srgbClr val="FFFFFF"/>
                </a:solidFill>
              </a:rPr>
              <a:t>Смірнова Ю.Є.</a:t>
            </a:r>
          </a:p>
          <a:p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5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401" y="267486"/>
            <a:ext cx="11691898" cy="111213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 Вправа «Відкритий мікрофон»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317500" y="2513846"/>
            <a:ext cx="3340100" cy="40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9029699" y="2373146"/>
            <a:ext cx="2768600" cy="43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Одобрение, восторг | Смешные смайлики, Смешные плакаты, Смешные рож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68" y="1619490"/>
            <a:ext cx="1663699" cy="15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165600" y="3225800"/>
            <a:ext cx="4533900" cy="3136900"/>
          </a:xfrm>
          <a:prstGeom prst="wedgeRoundRectCallout">
            <a:avLst>
              <a:gd name="adj1" fmla="val -67892"/>
              <a:gd name="adj2" fmla="val -31832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65600" y="3225800"/>
            <a:ext cx="4533900" cy="3136900"/>
          </a:xfrm>
          <a:prstGeom prst="wedgeRoundRectCallout">
            <a:avLst>
              <a:gd name="adj1" fmla="val 64882"/>
              <a:gd name="adj2" fmla="val -33451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88417" y="3270756"/>
            <a:ext cx="436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Сьогодні я дізнався…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Було цікаво…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Було складно…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Я зрозумів(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</a:rPr>
              <a:t>ла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), що…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Тепер я зможу…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Я навчився(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</a:rPr>
              <a:t>лася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У мене вийшло…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Я зміг / змогла…</a:t>
            </a:r>
          </a:p>
        </p:txBody>
      </p:sp>
    </p:spTree>
    <p:extLst>
      <p:ext uri="{BB962C8B-B14F-4D97-AF65-F5344CB8AC3E}">
        <p14:creationId xmlns:p14="http://schemas.microsoft.com/office/powerpoint/2010/main" val="7939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25218F-E148-7A2E-0874-AB9B7BF9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520"/>
            <a:ext cx="4640729" cy="5061066"/>
          </a:xfrm>
        </p:spPr>
        <p:txBody>
          <a:bodyPr>
            <a:normAutofit/>
          </a:bodyPr>
          <a:lstStyle/>
          <a:p>
            <a:r>
              <a:rPr lang="uk-UA" sz="4400" dirty="0"/>
              <a:t>Чи доводилось тобі сваритись з кимось?</a:t>
            </a:r>
            <a:endParaRPr lang="en-US" sz="4400" dirty="0"/>
          </a:p>
        </p:txBody>
      </p:sp>
      <p:pic>
        <p:nvPicPr>
          <p:cNvPr id="5" name="Місце для вмісту 4" descr="Зображення, що містить одежа, мультфільм, хлопчик, малюнок&#10;&#10;Автоматично згенерований опис">
            <a:extLst>
              <a:ext uri="{FF2B5EF4-FFF2-40B4-BE49-F238E27FC236}">
                <a16:creationId xmlns:a16="http://schemas.microsoft.com/office/drawing/2014/main" id="{06A97A43-51B5-8019-9FFC-D72E09140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2" y="491043"/>
            <a:ext cx="5005408" cy="587591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14B926-6CD4-4E02-95A9-90DAAD36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86" y="3429000"/>
            <a:ext cx="1954213" cy="22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9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1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63D12-892B-8886-CC3F-94E39C1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14" y="276022"/>
            <a:ext cx="4640729" cy="1325563"/>
          </a:xfrm>
        </p:spPr>
        <p:txBody>
          <a:bodyPr anchor="b">
            <a:normAutofit/>
          </a:bodyPr>
          <a:lstStyle/>
          <a:p>
            <a:r>
              <a:rPr lang="uk-UA" sz="4800" dirty="0"/>
              <a:t>А </a:t>
            </a:r>
            <a:r>
              <a:rPr lang="uk-UA" sz="5400" dirty="0"/>
              <a:t>миритися</a:t>
            </a:r>
            <a:r>
              <a:rPr lang="uk-UA" sz="4800" dirty="0"/>
              <a:t>?</a:t>
            </a:r>
          </a:p>
        </p:txBody>
      </p:sp>
      <p:pic>
        <p:nvPicPr>
          <p:cNvPr id="7" name="Місце для вмісту 6" descr="Зображення, що містить Анімація, Мультфільм, мультфільм, картинки&#10;&#10;Автоматично згенерований опис">
            <a:extLst>
              <a:ext uri="{FF2B5EF4-FFF2-40B4-BE49-F238E27FC236}">
                <a16:creationId xmlns:a16="http://schemas.microsoft.com/office/drawing/2014/main" id="{A8EDE181-32F3-DDB2-0F80-6CAB54E67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8753"/>
            <a:ext cx="5070595" cy="500049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109D792-0AC0-29DC-8BDB-0F2F573A99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>
            <a:fillRect/>
          </a:stretch>
        </p:blipFill>
        <p:spPr bwMode="auto">
          <a:xfrm>
            <a:off x="140656" y="2161532"/>
            <a:ext cx="5550703" cy="37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6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C78EA-5B53-4E7F-C84C-618E9C1F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481" y="266997"/>
            <a:ext cx="7685037" cy="1325563"/>
          </a:xfrm>
        </p:spPr>
        <p:txBody>
          <a:bodyPr>
            <a:normAutofit/>
          </a:bodyPr>
          <a:lstStyle/>
          <a:p>
            <a:pPr algn="just"/>
            <a:r>
              <a:rPr lang="uk-UA" sz="6000" b="1" dirty="0" err="1"/>
              <a:t>Мирилки</a:t>
            </a:r>
            <a:endParaRPr lang="uk-UA" sz="60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342F74-B204-2E6F-EE96-CDE44CB6B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Мирилка</a:t>
            </a:r>
            <a: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короткий віршований твір. Використовується дітьми з метою примирення після сварки або образи. За їх допомогою діти вчяться пробачати та миритися з однолітками.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0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Graphic 9">
            <a:extLst>
              <a:ext uri="{FF2B5EF4-FFF2-40B4-BE49-F238E27FC236}">
                <a16:creationId xmlns:a16="http://schemas.microsoft.com/office/drawing/2014/main" id="{61D32E23-CD34-4C85-8167-14669FD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1818" y="16444"/>
            <a:ext cx="6893328" cy="6846993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9A968-8CB7-BAB3-692F-5406ABA4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r>
              <a:rPr lang="uk-UA" sz="3400" b="1"/>
              <a:t>Яна Яковенко «Козацька </a:t>
            </a:r>
            <a:r>
              <a:rPr lang="uk-UA" sz="3400" b="1" err="1"/>
              <a:t>мирилка</a:t>
            </a:r>
            <a:r>
              <a:rPr lang="uk-UA" sz="3400" b="1"/>
              <a:t>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88E854-4AD7-40B1-9C57-987F8964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вояк і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вояк,</a:t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бою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стояти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мужньо</a:t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дружні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хоробрі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вояки –</a:t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Побратими-козаки</a:t>
            </a: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Picture 4" descr="Картинки по запросу малюнки з козаками з мультфільмів про козаків | Cartoon  kids, Ukrainian art, Character design">
            <a:extLst>
              <a:ext uri="{FF2B5EF4-FFF2-40B4-BE49-F238E27FC236}">
                <a16:creationId xmlns:a16="http://schemas.microsoft.com/office/drawing/2014/main" id="{C193422E-9814-3C2E-4313-B2E8C4EC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681" y="941559"/>
            <a:ext cx="5141319" cy="4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7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90DEB-8CE6-6107-09D1-18A67D07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758" y="283038"/>
            <a:ext cx="7685037" cy="1325563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A85217-7855-61C9-1A84-95DF863C4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uk-UA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Загадка – це короткий опис предметів, подій, явищ, які потрібно відгадати за описаними</a:t>
            </a:r>
            <a:br>
              <a:rPr kumimoji="0" lang="uk-UA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ознаками.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54682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E0F166C3-D45F-4A92-A291-15B874AD1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BB4B8F-57A2-4546-9449-6DBBA6E7C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4456394" cy="6861532"/>
            <a:chOff x="7739089" y="-3532"/>
            <a:chExt cx="4456394" cy="68615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31B59C-8450-4595-B395-B86BCB944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07984" y="412141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FF4BA6E-92B7-48A3-891F-FF1DE970A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4837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99F993-966A-49D6-952F-B95A79671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9158" y="340461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tx2">
                  <a:lumMod val="75000"/>
                  <a:lumOff val="25000"/>
                </a:schemeClr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90B896C1-7BD8-4907-8561-4AAB7316D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F34FFB17-4733-4A4C-9F36-CE82366CB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1B37D-CA69-E7F8-0C8C-B176AC5E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6975566" cy="1325563"/>
          </a:xfrm>
        </p:spPr>
        <p:txBody>
          <a:bodyPr>
            <a:normAutofit fontScale="90000"/>
          </a:bodyPr>
          <a:lstStyle/>
          <a:p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Доповни віршовані рядки загадки словами з довідки</a:t>
            </a:r>
            <a:br>
              <a:rPr kumimoji="0" lang="uk-UA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Довідка: подушками, вушками, полює, чує, кішки, мишки.</a:t>
            </a:r>
            <a:endParaRPr lang="uk-UA" sz="27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783C54-15B3-8785-CD45-0B60CED18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96713"/>
            <a:ext cx="6975566" cy="408025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з хвостиком і з …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лапки з …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ступа, ніхто не …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крадучись …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маленькі сірі …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утікають геть від …</a:t>
            </a:r>
            <a:endParaRPr lang="LID4096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Picture 2" descr="Малюнки олівцем чорно-білий кіт (26 фото) | #ТЕГ">
            <a:extLst>
              <a:ext uri="{FF2B5EF4-FFF2-40B4-BE49-F238E27FC236}">
                <a16:creationId xmlns:a16="http://schemas.microsoft.com/office/drawing/2014/main" id="{0813D656-0B1D-4942-D523-A3768E92E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9" b="-2"/>
          <a:stretch/>
        </p:blipFill>
        <p:spPr bwMode="auto">
          <a:xfrm>
            <a:off x="7918449" y="168275"/>
            <a:ext cx="3531759" cy="3531758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30BBB-23DA-43CE-996C-35841AE8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91" y="138660"/>
            <a:ext cx="10451534" cy="1591742"/>
          </a:xfrm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Усно склади речення з різними значеннями слова - відгадки</a:t>
            </a:r>
            <a:endParaRPr lang="LID4096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FE4361-18A5-40D6-A60A-CCA032D39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8169"/>
            <a:ext cx="5181600" cy="428625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руда, і ти – руда!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 хвостом – ти без хвоста!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звірятко, ти грибок,</a:t>
            </a: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одне на двох.</a:t>
            </a:r>
            <a:endParaRPr lang="LID4096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Малюнки лисеняти олівцем для дітей (29 фото) | #ТЕГ">
            <a:extLst>
              <a:ext uri="{FF2B5EF4-FFF2-40B4-BE49-F238E27FC236}">
                <a16:creationId xmlns:a16="http://schemas.microsoft.com/office/drawing/2014/main" id="{542161D0-3FA1-476D-9EE5-317E71F205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858169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6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C4118-46B7-4FEB-AF3C-D92BF9EB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 – дуже корисні гриби.</a:t>
            </a:r>
            <a:endParaRPr lang="LID4096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Гриби лисички: фото, як виглядають, які бувають, цікаві факти">
            <a:extLst>
              <a:ext uri="{FF2B5EF4-FFF2-40B4-BE49-F238E27FC236}">
                <a16:creationId xmlns:a16="http://schemas.microsoft.com/office/drawing/2014/main" id="{365FC765-C1E2-4D5F-A0AC-3BDF739454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4" y="1997934"/>
            <a:ext cx="496310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Білі лисички: опис, фото, їстівні чи ні, де ростуть">
            <a:extLst>
              <a:ext uri="{FF2B5EF4-FFF2-40B4-BE49-F238E27FC236}">
                <a16:creationId xmlns:a16="http://schemas.microsoft.com/office/drawing/2014/main" id="{7812F1AA-7347-45D4-9F2E-1E0666AE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7933"/>
            <a:ext cx="5715000" cy="43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0877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255</Words>
  <Application>Microsoft Office PowerPoint</Application>
  <PresentationFormat>Широкий екран</PresentationFormat>
  <Paragraphs>34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Gill Sans Nova</vt:lpstr>
      <vt:lpstr>Times New Roman</vt:lpstr>
      <vt:lpstr>Wingdings 2</vt:lpstr>
      <vt:lpstr>TropicVTI</vt:lpstr>
      <vt:lpstr>Народні мирилки та загадки</vt:lpstr>
      <vt:lpstr>Презентація PowerPoint</vt:lpstr>
      <vt:lpstr>А миритися?</vt:lpstr>
      <vt:lpstr>Мирилки</vt:lpstr>
      <vt:lpstr>Яна Яковенко «Козацька мирилка»</vt:lpstr>
      <vt:lpstr>Загадки</vt:lpstr>
      <vt:lpstr>Доповни віршовані рядки загадки словами з довідки Довідка: подушками, вушками, полює, чує, кішки, мишки.</vt:lpstr>
      <vt:lpstr>Усно склади речення з різними значеннями слова - відгадки</vt:lpstr>
      <vt:lpstr>Лисички – дуже корисні гриби.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мирилки</dc:title>
  <dc:creator>Калініченко Олена Миколаївна</dc:creator>
  <cp:lastModifiedBy>Калініченко Олена Миколаївна</cp:lastModifiedBy>
  <cp:revision>4</cp:revision>
  <dcterms:created xsi:type="dcterms:W3CDTF">2023-10-13T14:57:30Z</dcterms:created>
  <dcterms:modified xsi:type="dcterms:W3CDTF">2023-10-22T11:00:09Z</dcterms:modified>
</cp:coreProperties>
</file>