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8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4A1DF-9C3E-4857-BC74-724097454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4F90F-02DB-4382-8209-DEC307A13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E7F169-751C-4DAA-AFC3-AF322FF3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B3C76D-5F31-4547-AB76-2BF23E19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23A826-B507-4C65-8214-531602E4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86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60288-1071-4A0A-AF54-2C76ED48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737F02-FEDB-48D2-97D9-D4EDD2C9B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E6F1B-6B11-4ED7-ACAD-E531BE838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FD21A-8A34-4DB6-AB32-18279D6D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21D52A-F826-405E-B0C3-003297B4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64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A81DBC-E5B2-477E-8CF6-AA9069AE8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4BB3B5-DEB0-4414-BB5D-14D84B393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8E3EE-92C2-4141-AA78-304629E8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17B20-CDD3-4817-82AD-85678CA3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6DFB98-FFDF-4736-BAF0-04138A32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783CF-4187-44E1-8EC7-D728DB3B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E9A64D-B037-40EB-85E2-89425A66F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D43947-F101-4520-8CF5-043D82C62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178B18-217A-43EB-88BA-476A0BFEF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65127F-B012-48F8-B115-0E3922DC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3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001E7-93CC-43BD-9F77-785E9883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7D9573-EEE0-40EC-BD9F-18AB4C641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A19B0-D938-4E43-8289-2761071C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4358F-3969-4BA1-AD96-F62DE798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DD8EE0-3AB3-4C6A-A4E1-9B29B6A3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8D382-88B0-4266-B6A2-74BE2B37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F40192-42C4-4E4A-908D-62E703379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EF77E-EF6B-49EF-85AE-CE8C4BEF7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415027-F5A1-49BA-A282-7DF38C7A1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87B437-DB9B-4037-886C-821583BC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4CF03B-331D-4A9B-8A52-01B0628B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0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6529D-9F43-4739-9D6F-9FAD94DEE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C2CD33-399B-481B-9EF7-14B633FE1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B77CF2-298C-49F3-AC22-ED1111863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41789B-1861-4C6F-8180-FAF6470A5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F74EDC-2F6C-4EEA-8F57-7E4AAE58A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249FAF-DD11-4D34-9E06-29D5BAF1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12BE99-F8C2-46BE-840B-D6B7F0D37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92A351-F581-4B3A-AF52-26962E43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43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E2A3E-BE76-469C-AB73-E1B1DCF8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A19646-AD54-4F24-BE5C-D971A106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2DF04A-911E-42C4-8037-19CD56A3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0AAA07-EDBD-4B9C-9526-C6F1B49A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6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CD66CC-0A19-445D-8867-7C09543D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803BD7-CFC8-43A1-9844-80D0480E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8EE357-CF9C-4517-A67F-7581E3F4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44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1E0AC-941B-4D48-8215-2110BE5B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33DE40-1D22-4E5A-8711-A323C08EA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CD6ADC-D2FB-4A6F-9D5D-62382158E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351E06-191B-48FA-8519-1A57FC9B6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2397C-8F4B-46A1-BCEB-687DC26E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AD3E3-526C-4848-8715-74083763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40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B341D-039B-4B69-8C1D-64B645ED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97D8DE-184A-4A52-A8B1-048CB6312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5A2704-3C2A-47A5-A25E-C491D57B8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0C253-DE58-4194-856D-2F6C48DB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38DCC7-5B2C-4943-BFE2-84E14882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22D4B-A9AB-4894-AA3C-957BB8E1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1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85309-F30E-4482-BA21-26B31C7D5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F8503F-F4D1-4F9F-BEBB-21F0BA1A9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F0A9D-8522-45C0-A52F-A690FF921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0A38-EDAF-4DBA-9C03-304C17DAED52}" type="datetimeFigureOut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8CC913-0FF2-4399-B7DB-263A71ABE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6FA331-6C68-40E7-874D-CCB7205F8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9D2D-242C-450B-8D1A-3AAD1D9ADA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6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jpg"/><Relationship Id="rId21" Type="http://schemas.openxmlformats.org/officeDocument/2006/relationships/image" Target="../media/image21.jpg"/><Relationship Id="rId34" Type="http://schemas.openxmlformats.org/officeDocument/2006/relationships/image" Target="../media/image34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jpg"/><Relationship Id="rId33" Type="http://schemas.openxmlformats.org/officeDocument/2006/relationships/image" Target="../media/image33.jpg"/><Relationship Id="rId38" Type="http://schemas.openxmlformats.org/officeDocument/2006/relationships/image" Target="../media/image38.jp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32" Type="http://schemas.openxmlformats.org/officeDocument/2006/relationships/image" Target="../media/image32.jpg"/><Relationship Id="rId37" Type="http://schemas.openxmlformats.org/officeDocument/2006/relationships/image" Target="../media/image37.jp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36" Type="http://schemas.openxmlformats.org/officeDocument/2006/relationships/image" Target="../media/image36.jp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30" Type="http://schemas.openxmlformats.org/officeDocument/2006/relationships/image" Target="../media/image30.jpg"/><Relationship Id="rId35" Type="http://schemas.openxmlformats.org/officeDocument/2006/relationships/image" Target="../media/image35.jpg"/><Relationship Id="rId8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ЗВА">
            <a:extLst>
              <a:ext uri="{FF2B5EF4-FFF2-40B4-BE49-F238E27FC236}">
                <a16:creationId xmlns:a16="http://schemas.microsoft.com/office/drawing/2014/main" id="{BC280CBB-105E-4218-ACF3-6DCC4C3D37F6}"/>
              </a:ext>
            </a:extLst>
          </p:cNvPr>
          <p:cNvSpPr/>
          <p:nvPr/>
        </p:nvSpPr>
        <p:spPr>
          <a:xfrm>
            <a:off x="2557599" y="2125125"/>
            <a:ext cx="70768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uk-UA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Подорожуємо містами</a:t>
            </a:r>
            <a:br>
              <a:rPr lang="uk-UA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</a:br>
            <a:r>
              <a:rPr lang="uk-UA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3322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лушка">
            <a:extLst>
              <a:ext uri="{FF2B5EF4-FFF2-40B4-BE49-F238E27FC236}">
                <a16:creationId xmlns:a16="http://schemas.microsoft.com/office/drawing/2014/main" id="{6BC0D38F-5509-477B-A8CD-9A7870AECFBE}"/>
              </a:ext>
            </a:extLst>
          </p:cNvPr>
          <p:cNvSpPr/>
          <p:nvPr/>
        </p:nvSpPr>
        <p:spPr>
          <a:xfrm>
            <a:off x="442913" y="0"/>
            <a:ext cx="11749088" cy="6858000"/>
          </a:xfrm>
          <a:prstGeom prst="rect">
            <a:avLst/>
          </a:prstGeom>
          <a:solidFill>
            <a:srgbClr val="FFFF00">
              <a:alpha val="0"/>
            </a:srgbClr>
          </a:solidFill>
          <a:ln w="38100">
            <a:solidFill>
              <a:srgbClr val="00B05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18 бж">
            <a:extLst>
              <a:ext uri="{FF2B5EF4-FFF2-40B4-BE49-F238E27FC236}">
                <a16:creationId xmlns:a16="http://schemas.microsoft.com/office/drawing/2014/main" id="{84BB9F16-6F11-4FFC-8AA9-2177AC941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77715" y="5041863"/>
            <a:ext cx="1320229" cy="1548000"/>
          </a:xfrm>
          <a:prstGeom prst="rect">
            <a:avLst/>
          </a:prstGeom>
        </p:spPr>
      </p:pic>
      <p:pic>
        <p:nvPicPr>
          <p:cNvPr id="41" name="17 бж">
            <a:extLst>
              <a:ext uri="{FF2B5EF4-FFF2-40B4-BE49-F238E27FC236}">
                <a16:creationId xmlns:a16="http://schemas.microsoft.com/office/drawing/2014/main" id="{4771A5BC-8750-44C3-A292-6164F2A7B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64" y="4950593"/>
            <a:ext cx="1449796" cy="1548000"/>
          </a:xfrm>
          <a:prstGeom prst="rect">
            <a:avLst/>
          </a:prstGeom>
        </p:spPr>
      </p:pic>
      <p:pic>
        <p:nvPicPr>
          <p:cNvPr id="39" name="16 бж">
            <a:extLst>
              <a:ext uri="{FF2B5EF4-FFF2-40B4-BE49-F238E27FC236}">
                <a16:creationId xmlns:a16="http://schemas.microsoft.com/office/drawing/2014/main" id="{BAFE15E8-BFCF-4438-8F4B-0F5CCA6316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4627" y="4567917"/>
            <a:ext cx="1138886" cy="1548000"/>
          </a:xfrm>
          <a:prstGeom prst="rect">
            <a:avLst/>
          </a:prstGeom>
        </p:spPr>
      </p:pic>
      <p:pic>
        <p:nvPicPr>
          <p:cNvPr id="37" name="15 бж">
            <a:extLst>
              <a:ext uri="{FF2B5EF4-FFF2-40B4-BE49-F238E27FC236}">
                <a16:creationId xmlns:a16="http://schemas.microsoft.com/office/drawing/2014/main" id="{BA8676DE-B8BE-4ECD-904C-D0576A60B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42" y="4950593"/>
            <a:ext cx="1159458" cy="1548000"/>
          </a:xfrm>
          <a:prstGeom prst="rect">
            <a:avLst/>
          </a:prstGeom>
        </p:spPr>
      </p:pic>
      <p:pic>
        <p:nvPicPr>
          <p:cNvPr id="35" name="14 бж">
            <a:extLst>
              <a:ext uri="{FF2B5EF4-FFF2-40B4-BE49-F238E27FC236}">
                <a16:creationId xmlns:a16="http://schemas.microsoft.com/office/drawing/2014/main" id="{2CC1391D-E88F-432D-89D3-9CE2722D0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95" y="4616991"/>
            <a:ext cx="1291032" cy="1548000"/>
          </a:xfrm>
          <a:prstGeom prst="rect">
            <a:avLst/>
          </a:prstGeom>
        </p:spPr>
      </p:pic>
      <p:pic>
        <p:nvPicPr>
          <p:cNvPr id="33" name="13 бж">
            <a:extLst>
              <a:ext uri="{FF2B5EF4-FFF2-40B4-BE49-F238E27FC236}">
                <a16:creationId xmlns:a16="http://schemas.microsoft.com/office/drawing/2014/main" id="{362BC978-C9F0-47EC-B5B8-2F5F8A734E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2" y="5166360"/>
            <a:ext cx="1497079" cy="1548000"/>
          </a:xfrm>
          <a:prstGeom prst="rect">
            <a:avLst/>
          </a:prstGeom>
        </p:spPr>
      </p:pic>
      <p:pic>
        <p:nvPicPr>
          <p:cNvPr id="31" name="12 бж">
            <a:extLst>
              <a:ext uri="{FF2B5EF4-FFF2-40B4-BE49-F238E27FC236}">
                <a16:creationId xmlns:a16="http://schemas.microsoft.com/office/drawing/2014/main" id="{4EC184E4-2E72-4EA7-AD67-6B10AAF72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028" y="2765744"/>
            <a:ext cx="873374" cy="1548000"/>
          </a:xfrm>
          <a:prstGeom prst="rect">
            <a:avLst/>
          </a:prstGeom>
        </p:spPr>
      </p:pic>
      <p:pic>
        <p:nvPicPr>
          <p:cNvPr id="29" name="11 бж">
            <a:extLst>
              <a:ext uri="{FF2B5EF4-FFF2-40B4-BE49-F238E27FC236}">
                <a16:creationId xmlns:a16="http://schemas.microsoft.com/office/drawing/2014/main" id="{C7681739-E851-4517-A8C8-9D7480158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18" y="3008368"/>
            <a:ext cx="1030075" cy="1548000"/>
          </a:xfrm>
          <a:prstGeom prst="rect">
            <a:avLst/>
          </a:prstGeom>
        </p:spPr>
      </p:pic>
      <p:pic>
        <p:nvPicPr>
          <p:cNvPr id="27" name="10 бж">
            <a:extLst>
              <a:ext uri="{FF2B5EF4-FFF2-40B4-BE49-F238E27FC236}">
                <a16:creationId xmlns:a16="http://schemas.microsoft.com/office/drawing/2014/main" id="{0FC92999-6EC7-41D3-828C-CBD43DE19A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33" y="2683653"/>
            <a:ext cx="1121468" cy="1548000"/>
          </a:xfrm>
          <a:prstGeom prst="rect">
            <a:avLst/>
          </a:prstGeom>
        </p:spPr>
      </p:pic>
      <p:pic>
        <p:nvPicPr>
          <p:cNvPr id="47" name="9 бж">
            <a:extLst>
              <a:ext uri="{FF2B5EF4-FFF2-40B4-BE49-F238E27FC236}">
                <a16:creationId xmlns:a16="http://schemas.microsoft.com/office/drawing/2014/main" id="{73228810-9556-4838-805E-53286DBD8D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90" y="2765744"/>
            <a:ext cx="1042256" cy="1548000"/>
          </a:xfrm>
          <a:prstGeom prst="rect">
            <a:avLst/>
          </a:prstGeom>
        </p:spPr>
      </p:pic>
      <p:pic>
        <p:nvPicPr>
          <p:cNvPr id="23" name="8  бж">
            <a:extLst>
              <a:ext uri="{FF2B5EF4-FFF2-40B4-BE49-F238E27FC236}">
                <a16:creationId xmlns:a16="http://schemas.microsoft.com/office/drawing/2014/main" id="{C4B346F4-1612-488C-AEC2-7623F4E2D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66" y="2375982"/>
            <a:ext cx="1230061" cy="1548000"/>
          </a:xfrm>
          <a:prstGeom prst="rect">
            <a:avLst/>
          </a:prstGeom>
        </p:spPr>
      </p:pic>
      <p:pic>
        <p:nvPicPr>
          <p:cNvPr id="49" name="7 бж">
            <a:extLst>
              <a:ext uri="{FF2B5EF4-FFF2-40B4-BE49-F238E27FC236}">
                <a16:creationId xmlns:a16="http://schemas.microsoft.com/office/drawing/2014/main" id="{AFE17A9D-CE10-4DA8-983E-56367D9C2C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8" y="3008368"/>
            <a:ext cx="1360290" cy="1548000"/>
          </a:xfrm>
          <a:prstGeom prst="rect">
            <a:avLst/>
          </a:prstGeom>
        </p:spPr>
      </p:pic>
      <p:pic>
        <p:nvPicPr>
          <p:cNvPr id="19" name="6 бж">
            <a:extLst>
              <a:ext uri="{FF2B5EF4-FFF2-40B4-BE49-F238E27FC236}">
                <a16:creationId xmlns:a16="http://schemas.microsoft.com/office/drawing/2014/main" id="{8D081F84-3981-46C6-B9B3-4FA794603D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05" y="361653"/>
            <a:ext cx="1248602" cy="1548000"/>
          </a:xfrm>
          <a:prstGeom prst="rect">
            <a:avLst/>
          </a:prstGeom>
        </p:spPr>
      </p:pic>
      <p:pic>
        <p:nvPicPr>
          <p:cNvPr id="17" name="5 бж">
            <a:extLst>
              <a:ext uri="{FF2B5EF4-FFF2-40B4-BE49-F238E27FC236}">
                <a16:creationId xmlns:a16="http://schemas.microsoft.com/office/drawing/2014/main" id="{8943FF22-9813-4299-9967-0A215EAA4B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54" y="1066144"/>
            <a:ext cx="1060380" cy="1548000"/>
          </a:xfrm>
          <a:prstGeom prst="rect">
            <a:avLst/>
          </a:prstGeom>
        </p:spPr>
      </p:pic>
      <p:pic>
        <p:nvPicPr>
          <p:cNvPr id="13" name="4 бж">
            <a:extLst>
              <a:ext uri="{FF2B5EF4-FFF2-40B4-BE49-F238E27FC236}">
                <a16:creationId xmlns:a16="http://schemas.microsoft.com/office/drawing/2014/main" id="{38F2E415-555B-4F9D-9054-06D25056EF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82" y="473413"/>
            <a:ext cx="1085734" cy="1548000"/>
          </a:xfrm>
          <a:prstGeom prst="rect">
            <a:avLst/>
          </a:prstGeom>
        </p:spPr>
      </p:pic>
      <p:pic>
        <p:nvPicPr>
          <p:cNvPr id="45" name="3 бж">
            <a:extLst>
              <a:ext uri="{FF2B5EF4-FFF2-40B4-BE49-F238E27FC236}">
                <a16:creationId xmlns:a16="http://schemas.microsoft.com/office/drawing/2014/main" id="{6536FA88-BA64-43C2-92F8-F25B73531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42" y="1135653"/>
            <a:ext cx="1434480" cy="1548000"/>
          </a:xfrm>
          <a:prstGeom prst="rect">
            <a:avLst/>
          </a:prstGeom>
        </p:spPr>
      </p:pic>
      <p:pic>
        <p:nvPicPr>
          <p:cNvPr id="3" name="2 бж">
            <a:extLst>
              <a:ext uri="{FF2B5EF4-FFF2-40B4-BE49-F238E27FC236}">
                <a16:creationId xmlns:a16="http://schemas.microsoft.com/office/drawing/2014/main" id="{39B2BA29-6867-48C4-8FB5-2A3A4E94F0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05" y="292144"/>
            <a:ext cx="1288630" cy="1548000"/>
          </a:xfrm>
          <a:prstGeom prst="rect">
            <a:avLst/>
          </a:prstGeom>
        </p:spPr>
      </p:pic>
      <p:pic>
        <p:nvPicPr>
          <p:cNvPr id="9" name="1 бж">
            <a:extLst>
              <a:ext uri="{FF2B5EF4-FFF2-40B4-BE49-F238E27FC236}">
                <a16:creationId xmlns:a16="http://schemas.microsoft.com/office/drawing/2014/main" id="{BD3F245D-6416-4184-B382-9D8AD69FE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78" y="361653"/>
            <a:ext cx="1291033" cy="1548000"/>
          </a:xfrm>
          <a:prstGeom prst="rect">
            <a:avLst/>
          </a:prstGeom>
        </p:spPr>
      </p:pic>
      <p:pic>
        <p:nvPicPr>
          <p:cNvPr id="11" name="1 dnipro">
            <a:extLst>
              <a:ext uri="{FF2B5EF4-FFF2-40B4-BE49-F238E27FC236}">
                <a16:creationId xmlns:a16="http://schemas.microsoft.com/office/drawing/2014/main" id="{9D0816AB-F993-48F8-A8BF-6F080F7633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79" y="342901"/>
            <a:ext cx="9549041" cy="63620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1 Дніпро текст">
            <a:extLst>
              <a:ext uri="{FF2B5EF4-FFF2-40B4-BE49-F238E27FC236}">
                <a16:creationId xmlns:a16="http://schemas.microsoft.com/office/drawing/2014/main" id="{662927EC-CA36-475F-A7E1-DC8D71B61322}"/>
              </a:ext>
            </a:extLst>
          </p:cNvPr>
          <p:cNvSpPr/>
          <p:nvPr/>
        </p:nvSpPr>
        <p:spPr>
          <a:xfrm>
            <a:off x="5044512" y="4481810"/>
            <a:ext cx="2545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ДНІПРО</a:t>
            </a:r>
          </a:p>
        </p:txBody>
      </p:sp>
      <p:pic>
        <p:nvPicPr>
          <p:cNvPr id="6" name="2 Одеса">
            <a:extLst>
              <a:ext uri="{FF2B5EF4-FFF2-40B4-BE49-F238E27FC236}">
                <a16:creationId xmlns:a16="http://schemas.microsoft.com/office/drawing/2014/main" id="{2555C066-A508-43AC-8AF9-A35838D95D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254659"/>
            <a:ext cx="11306174" cy="63486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2 Одеса текст">
            <a:extLst>
              <a:ext uri="{FF2B5EF4-FFF2-40B4-BE49-F238E27FC236}">
                <a16:creationId xmlns:a16="http://schemas.microsoft.com/office/drawing/2014/main" id="{1545A3D4-65B3-4F85-B7F4-3861A06B83A5}"/>
              </a:ext>
            </a:extLst>
          </p:cNvPr>
          <p:cNvSpPr/>
          <p:nvPr/>
        </p:nvSpPr>
        <p:spPr>
          <a:xfrm>
            <a:off x="4521559" y="2114892"/>
            <a:ext cx="2210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ОДЕСА</a:t>
            </a:r>
          </a:p>
        </p:txBody>
      </p:sp>
      <p:pic>
        <p:nvPicPr>
          <p:cNvPr id="51" name="3 Одеса театр">
            <a:extLst>
              <a:ext uri="{FF2B5EF4-FFF2-40B4-BE49-F238E27FC236}">
                <a16:creationId xmlns:a16="http://schemas.microsoft.com/office/drawing/2014/main" id="{8EB2E8C8-83CA-4ADB-BB2A-12DB6BD18CE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8" y="233211"/>
            <a:ext cx="11382564" cy="639157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2" name="3 Одеса текст">
            <a:extLst>
              <a:ext uri="{FF2B5EF4-FFF2-40B4-BE49-F238E27FC236}">
                <a16:creationId xmlns:a16="http://schemas.microsoft.com/office/drawing/2014/main" id="{C44AD4DD-F5A5-4FB1-808F-69D5967AD3D0}"/>
              </a:ext>
            </a:extLst>
          </p:cNvPr>
          <p:cNvSpPr/>
          <p:nvPr/>
        </p:nvSpPr>
        <p:spPr>
          <a:xfrm>
            <a:off x="4982743" y="2963410"/>
            <a:ext cx="2210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ОДЕСА</a:t>
            </a:r>
          </a:p>
        </p:txBody>
      </p:sp>
      <p:pic>
        <p:nvPicPr>
          <p:cNvPr id="54" name="4 Одеса сходи">
            <a:extLst>
              <a:ext uri="{FF2B5EF4-FFF2-40B4-BE49-F238E27FC236}">
                <a16:creationId xmlns:a16="http://schemas.microsoft.com/office/drawing/2014/main" id="{21E565C3-B055-45B4-86DE-4BE3993B60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1" y="208975"/>
            <a:ext cx="9669518" cy="6440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5" name="4 Одса сходи текст">
            <a:extLst>
              <a:ext uri="{FF2B5EF4-FFF2-40B4-BE49-F238E27FC236}">
                <a16:creationId xmlns:a16="http://schemas.microsoft.com/office/drawing/2014/main" id="{BAEFC6F8-5794-44F1-898C-6D63469B685C}"/>
              </a:ext>
            </a:extLst>
          </p:cNvPr>
          <p:cNvSpPr/>
          <p:nvPr/>
        </p:nvSpPr>
        <p:spPr>
          <a:xfrm>
            <a:off x="4990664" y="2810116"/>
            <a:ext cx="2210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ОДЕСА</a:t>
            </a:r>
          </a:p>
        </p:txBody>
      </p:sp>
      <p:pic>
        <p:nvPicPr>
          <p:cNvPr id="57" name="5 Київ">
            <a:extLst>
              <a:ext uri="{FF2B5EF4-FFF2-40B4-BE49-F238E27FC236}">
                <a16:creationId xmlns:a16="http://schemas.microsoft.com/office/drawing/2014/main" id="{85298512-ACB5-43EE-8E52-7B6BF82BCA4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33" y="311368"/>
            <a:ext cx="10089934" cy="6235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8" name="5 Київ текст">
            <a:extLst>
              <a:ext uri="{FF2B5EF4-FFF2-40B4-BE49-F238E27FC236}">
                <a16:creationId xmlns:a16="http://schemas.microsoft.com/office/drawing/2014/main" id="{0517B8DD-B552-4DF7-AB49-2C9E52050B64}"/>
              </a:ext>
            </a:extLst>
          </p:cNvPr>
          <p:cNvSpPr/>
          <p:nvPr/>
        </p:nvSpPr>
        <p:spPr>
          <a:xfrm>
            <a:off x="5218655" y="2688317"/>
            <a:ext cx="1598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КИЇВ</a:t>
            </a:r>
          </a:p>
        </p:txBody>
      </p:sp>
      <p:pic>
        <p:nvPicPr>
          <p:cNvPr id="60" name="6 Бердянськ">
            <a:extLst>
              <a:ext uri="{FF2B5EF4-FFF2-40B4-BE49-F238E27FC236}">
                <a16:creationId xmlns:a16="http://schemas.microsoft.com/office/drawing/2014/main" id="{E39E8530-DC5D-4310-97EF-FC28C09A24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95" y="307905"/>
            <a:ext cx="8583010" cy="62421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1" name="6 Бердянськ текст">
            <a:extLst>
              <a:ext uri="{FF2B5EF4-FFF2-40B4-BE49-F238E27FC236}">
                <a16:creationId xmlns:a16="http://schemas.microsoft.com/office/drawing/2014/main" id="{7B89A326-C857-480E-926E-6CCEC4896DBD}"/>
              </a:ext>
            </a:extLst>
          </p:cNvPr>
          <p:cNvSpPr/>
          <p:nvPr/>
        </p:nvSpPr>
        <p:spPr>
          <a:xfrm>
            <a:off x="4632657" y="2646762"/>
            <a:ext cx="3674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БЕРДЯНСЬК</a:t>
            </a:r>
          </a:p>
        </p:txBody>
      </p:sp>
      <p:pic>
        <p:nvPicPr>
          <p:cNvPr id="63" name="7 Бердянськ2">
            <a:extLst>
              <a:ext uri="{FF2B5EF4-FFF2-40B4-BE49-F238E27FC236}">
                <a16:creationId xmlns:a16="http://schemas.microsoft.com/office/drawing/2014/main" id="{5E327FFA-147B-45DF-821D-BF665E44242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80" y="224104"/>
            <a:ext cx="9549040" cy="64097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4" name="7 Бердянськ2 текст">
            <a:extLst>
              <a:ext uri="{FF2B5EF4-FFF2-40B4-BE49-F238E27FC236}">
                <a16:creationId xmlns:a16="http://schemas.microsoft.com/office/drawing/2014/main" id="{5025C847-030D-4358-BE6E-99F19B73C3B6}"/>
              </a:ext>
            </a:extLst>
          </p:cNvPr>
          <p:cNvSpPr/>
          <p:nvPr/>
        </p:nvSpPr>
        <p:spPr>
          <a:xfrm>
            <a:off x="4785057" y="2799162"/>
            <a:ext cx="3674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БЕРДЯНСЬК</a:t>
            </a:r>
          </a:p>
        </p:txBody>
      </p:sp>
      <p:pic>
        <p:nvPicPr>
          <p:cNvPr id="66" name="8 Полтава">
            <a:extLst>
              <a:ext uri="{FF2B5EF4-FFF2-40B4-BE49-F238E27FC236}">
                <a16:creationId xmlns:a16="http://schemas.microsoft.com/office/drawing/2014/main" id="{E270A523-B287-4DAB-B0AE-45670CCC91C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41" y="361653"/>
            <a:ext cx="11103518" cy="61346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7" name="8 Полтава текст">
            <a:extLst>
              <a:ext uri="{FF2B5EF4-FFF2-40B4-BE49-F238E27FC236}">
                <a16:creationId xmlns:a16="http://schemas.microsoft.com/office/drawing/2014/main" id="{FB46F65B-A990-4AC9-A11E-136652B5EFD8}"/>
              </a:ext>
            </a:extLst>
          </p:cNvPr>
          <p:cNvSpPr/>
          <p:nvPr/>
        </p:nvSpPr>
        <p:spPr>
          <a:xfrm>
            <a:off x="4958708" y="4634210"/>
            <a:ext cx="3022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ПОЛТАВА</a:t>
            </a:r>
          </a:p>
        </p:txBody>
      </p:sp>
      <p:pic>
        <p:nvPicPr>
          <p:cNvPr id="70" name="9 Вінниця">
            <a:extLst>
              <a:ext uri="{FF2B5EF4-FFF2-40B4-BE49-F238E27FC236}">
                <a16:creationId xmlns:a16="http://schemas.microsoft.com/office/drawing/2014/main" id="{C944D394-315D-4592-9663-6C3AE6E8249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4" y="353411"/>
            <a:ext cx="9593492" cy="61721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1" name="9 Вінниця текст">
            <a:extLst>
              <a:ext uri="{FF2B5EF4-FFF2-40B4-BE49-F238E27FC236}">
                <a16:creationId xmlns:a16="http://schemas.microsoft.com/office/drawing/2014/main" id="{4EBE5517-FFB0-4DA5-BFB6-57E0AB768862}"/>
              </a:ext>
            </a:extLst>
          </p:cNvPr>
          <p:cNvSpPr/>
          <p:nvPr/>
        </p:nvSpPr>
        <p:spPr>
          <a:xfrm>
            <a:off x="4627488" y="3026076"/>
            <a:ext cx="2937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uk-UA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ВІННИЦЯ</a:t>
            </a:r>
            <a:endParaRPr lang="ru-RU" sz="5400" b="1" dirty="0">
              <a:ln w="660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04800">
                  <a:schemeClr val="accent5">
                    <a:lumMod val="75000"/>
                    <a:alpha val="65000"/>
                  </a:schemeClr>
                </a:glow>
              </a:effectLst>
            </a:endParaRPr>
          </a:p>
        </p:txBody>
      </p:sp>
      <p:pic>
        <p:nvPicPr>
          <p:cNvPr id="73" name="10 Полтава2">
            <a:extLst>
              <a:ext uri="{FF2B5EF4-FFF2-40B4-BE49-F238E27FC236}">
                <a16:creationId xmlns:a16="http://schemas.microsoft.com/office/drawing/2014/main" id="{DD312C1C-AA1A-4964-AAFF-4773D2E022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57" y="361654"/>
            <a:ext cx="10908086" cy="61346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4" name="10 Полтава2 текст">
            <a:extLst>
              <a:ext uri="{FF2B5EF4-FFF2-40B4-BE49-F238E27FC236}">
                <a16:creationId xmlns:a16="http://schemas.microsoft.com/office/drawing/2014/main" id="{2E7AC5FB-1222-4481-8DDF-BE0B2B9FDBA3}"/>
              </a:ext>
            </a:extLst>
          </p:cNvPr>
          <p:cNvSpPr/>
          <p:nvPr/>
        </p:nvSpPr>
        <p:spPr>
          <a:xfrm>
            <a:off x="4385894" y="1222458"/>
            <a:ext cx="3022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ПОЛТАВА</a:t>
            </a:r>
          </a:p>
        </p:txBody>
      </p:sp>
      <p:pic>
        <p:nvPicPr>
          <p:cNvPr id="76" name="11 Київ">
            <a:extLst>
              <a:ext uri="{FF2B5EF4-FFF2-40B4-BE49-F238E27FC236}">
                <a16:creationId xmlns:a16="http://schemas.microsoft.com/office/drawing/2014/main" id="{C2CBE442-A6F6-4E26-A37A-18C3CA48806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09" y="234486"/>
            <a:ext cx="8513382" cy="63890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7" name="11 Київ текст">
            <a:extLst>
              <a:ext uri="{FF2B5EF4-FFF2-40B4-BE49-F238E27FC236}">
                <a16:creationId xmlns:a16="http://schemas.microsoft.com/office/drawing/2014/main" id="{C917C077-73C5-4D0D-87DC-6C98503B02CE}"/>
              </a:ext>
            </a:extLst>
          </p:cNvPr>
          <p:cNvSpPr/>
          <p:nvPr/>
        </p:nvSpPr>
        <p:spPr>
          <a:xfrm>
            <a:off x="5399193" y="1135653"/>
            <a:ext cx="1598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КИЇВ</a:t>
            </a:r>
          </a:p>
        </p:txBody>
      </p:sp>
      <p:pic>
        <p:nvPicPr>
          <p:cNvPr id="79" name="12 Івано-франківськ">
            <a:extLst>
              <a:ext uri="{FF2B5EF4-FFF2-40B4-BE49-F238E27FC236}">
                <a16:creationId xmlns:a16="http://schemas.microsoft.com/office/drawing/2014/main" id="{23D85E55-616B-48B3-8CA1-73CFD3F6196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79" y="316792"/>
            <a:ext cx="8576442" cy="62244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0" name="12 Івано-франківськ текст">
            <a:extLst>
              <a:ext uri="{FF2B5EF4-FFF2-40B4-BE49-F238E27FC236}">
                <a16:creationId xmlns:a16="http://schemas.microsoft.com/office/drawing/2014/main" id="{AFA139A3-E3D0-47D0-8CFE-138EE447F680}"/>
              </a:ext>
            </a:extLst>
          </p:cNvPr>
          <p:cNvSpPr/>
          <p:nvPr/>
        </p:nvSpPr>
        <p:spPr>
          <a:xfrm>
            <a:off x="3176493" y="361653"/>
            <a:ext cx="607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ІВАНО-ФРАНКІВСЬК</a:t>
            </a:r>
          </a:p>
        </p:txBody>
      </p:sp>
      <p:pic>
        <p:nvPicPr>
          <p:cNvPr id="82" name="13 Полтава3">
            <a:extLst>
              <a:ext uri="{FF2B5EF4-FFF2-40B4-BE49-F238E27FC236}">
                <a16:creationId xmlns:a16="http://schemas.microsoft.com/office/drawing/2014/main" id="{494731F0-983D-43FA-B77A-5EC73EE30F1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24" y="323193"/>
            <a:ext cx="8282152" cy="62116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3" name="13 Полтава3 текст">
            <a:extLst>
              <a:ext uri="{FF2B5EF4-FFF2-40B4-BE49-F238E27FC236}">
                <a16:creationId xmlns:a16="http://schemas.microsoft.com/office/drawing/2014/main" id="{78C407F4-48FE-4AAB-80C0-5F33B08FEF06}"/>
              </a:ext>
            </a:extLst>
          </p:cNvPr>
          <p:cNvSpPr/>
          <p:nvPr/>
        </p:nvSpPr>
        <p:spPr>
          <a:xfrm>
            <a:off x="4993594" y="2890478"/>
            <a:ext cx="3022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ПОЛТАВА</a:t>
            </a:r>
          </a:p>
        </p:txBody>
      </p:sp>
      <p:pic>
        <p:nvPicPr>
          <p:cNvPr id="85" name="14  Івано-франківськ3">
            <a:extLst>
              <a:ext uri="{FF2B5EF4-FFF2-40B4-BE49-F238E27FC236}">
                <a16:creationId xmlns:a16="http://schemas.microsoft.com/office/drawing/2014/main" id="{CD65481D-12E3-4A52-BC75-C8EFADA5D0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97" y="317167"/>
            <a:ext cx="9354206" cy="62236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6" name="14 Івано-франківськ3 текст">
            <a:extLst>
              <a:ext uri="{FF2B5EF4-FFF2-40B4-BE49-F238E27FC236}">
                <a16:creationId xmlns:a16="http://schemas.microsoft.com/office/drawing/2014/main" id="{0E2A007D-1098-4396-BDB6-F324959C1EF6}"/>
              </a:ext>
            </a:extLst>
          </p:cNvPr>
          <p:cNvSpPr/>
          <p:nvPr/>
        </p:nvSpPr>
        <p:spPr>
          <a:xfrm>
            <a:off x="3328893" y="1165694"/>
            <a:ext cx="6075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ІВАНО-ФРАНКІВСЬК</a:t>
            </a:r>
          </a:p>
        </p:txBody>
      </p:sp>
      <p:pic>
        <p:nvPicPr>
          <p:cNvPr id="88" name="15 Полтава4">
            <a:extLst>
              <a:ext uri="{FF2B5EF4-FFF2-40B4-BE49-F238E27FC236}">
                <a16:creationId xmlns:a16="http://schemas.microsoft.com/office/drawing/2014/main" id="{40F7B560-D34A-40CB-BD37-1D4B05EBE13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8625"/>
            <a:ext cx="11430000" cy="60007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9" name="15 Полтава4 текст">
            <a:extLst>
              <a:ext uri="{FF2B5EF4-FFF2-40B4-BE49-F238E27FC236}">
                <a16:creationId xmlns:a16="http://schemas.microsoft.com/office/drawing/2014/main" id="{C39EC9DC-09EE-4853-AA35-9BA29048484C}"/>
              </a:ext>
            </a:extLst>
          </p:cNvPr>
          <p:cNvSpPr/>
          <p:nvPr/>
        </p:nvSpPr>
        <p:spPr>
          <a:xfrm>
            <a:off x="889304" y="693009"/>
            <a:ext cx="3022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ПОЛТАВА</a:t>
            </a:r>
          </a:p>
        </p:txBody>
      </p:sp>
      <p:pic>
        <p:nvPicPr>
          <p:cNvPr id="91" name="16 Суми">
            <a:extLst>
              <a:ext uri="{FF2B5EF4-FFF2-40B4-BE49-F238E27FC236}">
                <a16:creationId xmlns:a16="http://schemas.microsoft.com/office/drawing/2014/main" id="{0E9E867A-506C-4058-8EE7-5A369DE698A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76" y="297700"/>
            <a:ext cx="9396248" cy="6262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2" name="16 Суми текст">
            <a:extLst>
              <a:ext uri="{FF2B5EF4-FFF2-40B4-BE49-F238E27FC236}">
                <a16:creationId xmlns:a16="http://schemas.microsoft.com/office/drawing/2014/main" id="{2795960F-366C-4D53-B7B5-E293A17C04AB}"/>
              </a:ext>
            </a:extLst>
          </p:cNvPr>
          <p:cNvSpPr/>
          <p:nvPr/>
        </p:nvSpPr>
        <p:spPr>
          <a:xfrm>
            <a:off x="5027248" y="4502193"/>
            <a:ext cx="1988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СУМИ</a:t>
            </a:r>
          </a:p>
        </p:txBody>
      </p:sp>
      <p:pic>
        <p:nvPicPr>
          <p:cNvPr id="94" name="17 Львів">
            <a:extLst>
              <a:ext uri="{FF2B5EF4-FFF2-40B4-BE49-F238E27FC236}">
                <a16:creationId xmlns:a16="http://schemas.microsoft.com/office/drawing/2014/main" id="{E0DEFCCC-C194-4B62-A0DF-64C6A068DCB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34" y="278613"/>
            <a:ext cx="9480332" cy="63007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5" name="17 Львів текст">
            <a:extLst>
              <a:ext uri="{FF2B5EF4-FFF2-40B4-BE49-F238E27FC236}">
                <a16:creationId xmlns:a16="http://schemas.microsoft.com/office/drawing/2014/main" id="{F4E80332-01FE-4C68-9E6E-1BBBD6DF4380}"/>
              </a:ext>
            </a:extLst>
          </p:cNvPr>
          <p:cNvSpPr/>
          <p:nvPr/>
        </p:nvSpPr>
        <p:spPr>
          <a:xfrm>
            <a:off x="5659383" y="2211754"/>
            <a:ext cx="196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ЛЬВІВ</a:t>
            </a:r>
          </a:p>
        </p:txBody>
      </p:sp>
      <p:pic>
        <p:nvPicPr>
          <p:cNvPr id="97" name="18 Харків">
            <a:extLst>
              <a:ext uri="{FF2B5EF4-FFF2-40B4-BE49-F238E27FC236}">
                <a16:creationId xmlns:a16="http://schemas.microsoft.com/office/drawing/2014/main" id="{53A83436-AB5C-41CC-8F6B-B36EB76B603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36" y="285000"/>
            <a:ext cx="5164928" cy="64561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8" name="1 Дніпро текст">
            <a:extLst>
              <a:ext uri="{FF2B5EF4-FFF2-40B4-BE49-F238E27FC236}">
                <a16:creationId xmlns:a16="http://schemas.microsoft.com/office/drawing/2014/main" id="{5D463939-63FB-435B-BCC1-6B51B77DBEF4}"/>
              </a:ext>
            </a:extLst>
          </p:cNvPr>
          <p:cNvSpPr/>
          <p:nvPr/>
        </p:nvSpPr>
        <p:spPr>
          <a:xfrm>
            <a:off x="5211439" y="3824914"/>
            <a:ext cx="2316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artDeco"/>
            </a:sp3d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accent5">
                      <a:lumMod val="75000"/>
                      <a:alpha val="65000"/>
                    </a:schemeClr>
                  </a:glow>
                </a:effectLst>
              </a:rPr>
              <a:t>ХАРКІВ</a:t>
            </a:r>
          </a:p>
        </p:txBody>
      </p:sp>
    </p:spTree>
    <p:extLst>
      <p:ext uri="{BB962C8B-B14F-4D97-AF65-F5344CB8AC3E}">
        <p14:creationId xmlns:p14="http://schemas.microsoft.com/office/powerpoint/2010/main" val="354588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000"/>
                            </p:stCondLst>
                            <p:childTnLst>
                              <p:par>
                                <p:cTn id="25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000"/>
                            </p:stCondLst>
                            <p:childTnLst>
                              <p:par>
                                <p:cTn id="27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000"/>
                            </p:stCondLst>
                            <p:childTnLst>
                              <p:par>
                                <p:cTn id="3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0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1" fill="hold">
                      <p:stCondLst>
                        <p:cond delay="0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7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2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9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1" dur="2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2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3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5" grpId="1"/>
      <p:bldP spid="12" grpId="0"/>
      <p:bldP spid="12" grpId="1"/>
      <p:bldP spid="52" grpId="0"/>
      <p:bldP spid="52" grpId="1"/>
      <p:bldP spid="55" grpId="0"/>
      <p:bldP spid="55" grpId="1"/>
      <p:bldP spid="58" grpId="0"/>
      <p:bldP spid="58" grpId="1"/>
      <p:bldP spid="61" grpId="0"/>
      <p:bldP spid="61" grpId="1"/>
      <p:bldP spid="64" grpId="0"/>
      <p:bldP spid="64" grpId="1"/>
      <p:bldP spid="67" grpId="0"/>
      <p:bldP spid="67" grpId="1"/>
      <p:bldP spid="71" grpId="0"/>
      <p:bldP spid="71" grpId="1"/>
      <p:bldP spid="74" grpId="0"/>
      <p:bldP spid="74" grpId="1"/>
      <p:bldP spid="77" grpId="0"/>
      <p:bldP spid="77" grpId="1"/>
      <p:bldP spid="80" grpId="0"/>
      <p:bldP spid="80" grpId="1"/>
      <p:bldP spid="83" grpId="0"/>
      <p:bldP spid="83" grpId="1"/>
      <p:bldP spid="86" grpId="0"/>
      <p:bldP spid="86" grpId="1"/>
      <p:bldP spid="89" grpId="0"/>
      <p:bldP spid="89" grpId="1"/>
      <p:bldP spid="92" grpId="0"/>
      <p:bldP spid="92" grpId="1"/>
      <p:bldP spid="95" grpId="0"/>
      <p:bldP spid="95" grpId="1"/>
      <p:bldP spid="98" grpId="0"/>
      <p:bldP spid="9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20</Words>
  <Application>Microsoft Office PowerPoint</Application>
  <PresentationFormat>Широкоэкранный</PresentationFormat>
  <Paragraphs>19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Наглов Юрій</dc:creator>
  <cp:lastModifiedBy>Наглов Юрій</cp:lastModifiedBy>
  <cp:revision>49</cp:revision>
  <dcterms:created xsi:type="dcterms:W3CDTF">2023-03-18T16:14:38Z</dcterms:created>
  <dcterms:modified xsi:type="dcterms:W3CDTF">2023-03-19T19:25:59Z</dcterms:modified>
</cp:coreProperties>
</file>