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2186F-4F0D-4FC2-93C0-7EFCB2ADCC5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DDA60CE-E70E-4A51-9638-F7ECAE6547AC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uk-UA" dirty="0" smtClean="0"/>
            <a:t>Одночастинні жанри хорової музики</a:t>
          </a:r>
          <a:endParaRPr lang="uk-UA" dirty="0"/>
        </a:p>
      </dgm:t>
    </dgm:pt>
    <dgm:pt modelId="{81AC6FAF-6177-4F91-81FA-F104C6105DDC}" type="parTrans" cxnId="{A692D5A6-A505-42CE-B7B2-F1EDCAC4BD11}">
      <dgm:prSet/>
      <dgm:spPr/>
      <dgm:t>
        <a:bodyPr/>
        <a:lstStyle/>
        <a:p>
          <a:endParaRPr lang="uk-UA"/>
        </a:p>
      </dgm:t>
    </dgm:pt>
    <dgm:pt modelId="{1EF56213-CA51-4392-99BC-E45CA39F1C5A}" type="sibTrans" cxnId="{A692D5A6-A505-42CE-B7B2-F1EDCAC4BD11}">
      <dgm:prSet/>
      <dgm:spPr/>
      <dgm:t>
        <a:bodyPr/>
        <a:lstStyle/>
        <a:p>
          <a:endParaRPr lang="uk-UA"/>
        </a:p>
      </dgm:t>
    </dgm:pt>
    <dgm:pt modelId="{F34EB6B0-356E-4375-A4B8-65E7BA89D5DB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uk-UA" dirty="0" smtClean="0">
              <a:solidFill>
                <a:schemeClr val="accent2">
                  <a:lumMod val="50000"/>
                </a:schemeClr>
              </a:solidFill>
            </a:rPr>
            <a:t>хорова обробка народної пісні</a:t>
          </a:r>
          <a:endParaRPr lang="uk-UA" dirty="0">
            <a:solidFill>
              <a:schemeClr val="accent2">
                <a:lumMod val="50000"/>
              </a:schemeClr>
            </a:solidFill>
          </a:endParaRPr>
        </a:p>
      </dgm:t>
    </dgm:pt>
    <dgm:pt modelId="{C9115DC5-87F8-441B-9AC7-E6835177986F}" type="parTrans" cxnId="{2DD3114B-CE0E-439E-AF73-F41DDD7BCB0B}">
      <dgm:prSet/>
      <dgm:spPr/>
      <dgm:t>
        <a:bodyPr/>
        <a:lstStyle/>
        <a:p>
          <a:endParaRPr lang="uk-UA"/>
        </a:p>
      </dgm:t>
    </dgm:pt>
    <dgm:pt modelId="{C899EDEE-2BED-40D7-AF87-EDA3DAFCAB03}" type="sibTrans" cxnId="{2DD3114B-CE0E-439E-AF73-F41DDD7BCB0B}">
      <dgm:prSet/>
      <dgm:spPr/>
      <dgm:t>
        <a:bodyPr/>
        <a:lstStyle/>
        <a:p>
          <a:endParaRPr lang="uk-UA"/>
        </a:p>
      </dgm:t>
    </dgm:pt>
    <dgm:pt modelId="{7416FCDA-FD12-4286-A350-BF2C4364FCD9}">
      <dgm:prSet phldrT="[Текст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uk-UA" dirty="0" smtClean="0">
              <a:solidFill>
                <a:schemeClr val="accent5">
                  <a:lumMod val="50000"/>
                </a:schemeClr>
              </a:solidFill>
            </a:rPr>
            <a:t>хорова мініатюра (хор)</a:t>
          </a:r>
          <a:endParaRPr lang="uk-UA" dirty="0">
            <a:solidFill>
              <a:schemeClr val="accent5">
                <a:lumMod val="50000"/>
              </a:schemeClr>
            </a:solidFill>
          </a:endParaRPr>
        </a:p>
      </dgm:t>
    </dgm:pt>
    <dgm:pt modelId="{AA1AB637-6B13-42B6-9037-93F82A5F1493}" type="parTrans" cxnId="{4CF93834-F94C-4709-8E68-90EF2FFCEAC5}">
      <dgm:prSet/>
      <dgm:spPr/>
      <dgm:t>
        <a:bodyPr/>
        <a:lstStyle/>
        <a:p>
          <a:endParaRPr lang="uk-UA"/>
        </a:p>
      </dgm:t>
    </dgm:pt>
    <dgm:pt modelId="{2774BE2F-01B4-434B-8303-FA3B24AD9ADE}" type="sibTrans" cxnId="{4CF93834-F94C-4709-8E68-90EF2FFCEAC5}">
      <dgm:prSet/>
      <dgm:spPr/>
      <dgm:t>
        <a:bodyPr/>
        <a:lstStyle/>
        <a:p>
          <a:endParaRPr lang="uk-UA"/>
        </a:p>
      </dgm:t>
    </dgm:pt>
    <dgm:pt modelId="{24BAA258-27F7-4FE8-9CD3-66DC955A737E}">
      <dgm:prSet phldrT="[Текст]"/>
      <dgm:spPr>
        <a:blipFill rotWithShape="0">
          <a:blip xmlns:r="http://schemas.openxmlformats.org/officeDocument/2006/relationships"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r>
            <a:rPr lang="uk-UA" dirty="0" smtClean="0">
              <a:solidFill>
                <a:srgbClr val="333300"/>
              </a:solidFill>
            </a:rPr>
            <a:t>хорова поема</a:t>
          </a:r>
          <a:endParaRPr lang="uk-UA" dirty="0">
            <a:solidFill>
              <a:srgbClr val="333300"/>
            </a:solidFill>
          </a:endParaRPr>
        </a:p>
      </dgm:t>
    </dgm:pt>
    <dgm:pt modelId="{3FD39234-9629-4E82-8AD5-0C19CB8228D9}" type="parTrans" cxnId="{47760A36-FDDA-4156-9D0F-AFD6E75D1CBE}">
      <dgm:prSet/>
      <dgm:spPr/>
      <dgm:t>
        <a:bodyPr/>
        <a:lstStyle/>
        <a:p>
          <a:endParaRPr lang="uk-UA"/>
        </a:p>
      </dgm:t>
    </dgm:pt>
    <dgm:pt modelId="{9C7F5298-4F57-4184-BC4F-E40D160D8088}" type="sibTrans" cxnId="{47760A36-FDDA-4156-9D0F-AFD6E75D1CBE}">
      <dgm:prSet/>
      <dgm:spPr/>
      <dgm:t>
        <a:bodyPr/>
        <a:lstStyle/>
        <a:p>
          <a:endParaRPr lang="uk-UA"/>
        </a:p>
      </dgm:t>
    </dgm:pt>
    <dgm:pt modelId="{2F5CA6D0-8EF0-4BA0-91B5-375751FD0F08}" type="pres">
      <dgm:prSet presAssocID="{1832186F-4F0D-4FC2-93C0-7EFCB2ADCC5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0CCC811-AB40-4A8A-A064-13A9790EC123}" type="pres">
      <dgm:prSet presAssocID="{8DDA60CE-E70E-4A51-9638-F7ECAE6547AC}" presName="root1" presStyleCnt="0"/>
      <dgm:spPr/>
    </dgm:pt>
    <dgm:pt modelId="{6A8713ED-CC59-4A5C-B3E0-09BD4B891E93}" type="pres">
      <dgm:prSet presAssocID="{8DDA60CE-E70E-4A51-9638-F7ECAE6547AC}" presName="LevelOneTextNode" presStyleLbl="node0" presStyleIdx="0" presStyleCnt="1" custAng="5400000" custScaleX="318417" custScaleY="74440" custLinFactX="-21805" custLinFactNeighborX="-100000" custLinFactNeighborY="7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D81C8F-EFD5-438B-8E92-E247386FA832}" type="pres">
      <dgm:prSet presAssocID="{8DDA60CE-E70E-4A51-9638-F7ECAE6547AC}" presName="level2hierChild" presStyleCnt="0"/>
      <dgm:spPr/>
    </dgm:pt>
    <dgm:pt modelId="{8A296E38-DD47-4A0F-B35A-69131DFFA8CB}" type="pres">
      <dgm:prSet presAssocID="{C9115DC5-87F8-441B-9AC7-E6835177986F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B2D3F4CA-2979-4525-B6B6-81049759408A}" type="pres">
      <dgm:prSet presAssocID="{C9115DC5-87F8-441B-9AC7-E6835177986F}" presName="connTx" presStyleLbl="parChTrans1D2" presStyleIdx="0" presStyleCnt="3"/>
      <dgm:spPr/>
      <dgm:t>
        <a:bodyPr/>
        <a:lstStyle/>
        <a:p>
          <a:endParaRPr lang="uk-UA"/>
        </a:p>
      </dgm:t>
    </dgm:pt>
    <dgm:pt modelId="{68455E49-148E-41D5-9A2B-A115C332847B}" type="pres">
      <dgm:prSet presAssocID="{F34EB6B0-356E-4375-A4B8-65E7BA89D5DB}" presName="root2" presStyleCnt="0"/>
      <dgm:spPr/>
    </dgm:pt>
    <dgm:pt modelId="{BF0AA4F4-CCBF-4D0C-8CF6-E3A13872C4FA}" type="pres">
      <dgm:prSet presAssocID="{F34EB6B0-356E-4375-A4B8-65E7BA89D5DB}" presName="LevelTwoTextNode" presStyleLbl="node2" presStyleIdx="0" presStyleCnt="3" custLinFactNeighborX="74271" custLinFactNeighborY="416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C28B53-1A24-4A7D-A37C-9F93BFC5CF30}" type="pres">
      <dgm:prSet presAssocID="{F34EB6B0-356E-4375-A4B8-65E7BA89D5DB}" presName="level3hierChild" presStyleCnt="0"/>
      <dgm:spPr/>
    </dgm:pt>
    <dgm:pt modelId="{3A2FF58D-98DD-44CB-87B8-8B4B37430314}" type="pres">
      <dgm:prSet presAssocID="{AA1AB637-6B13-42B6-9037-93F82A5F1493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F470F86E-6F23-4509-80A7-32096A2D3FF7}" type="pres">
      <dgm:prSet presAssocID="{AA1AB637-6B13-42B6-9037-93F82A5F1493}" presName="connTx" presStyleLbl="parChTrans1D2" presStyleIdx="1" presStyleCnt="3"/>
      <dgm:spPr/>
      <dgm:t>
        <a:bodyPr/>
        <a:lstStyle/>
        <a:p>
          <a:endParaRPr lang="uk-UA"/>
        </a:p>
      </dgm:t>
    </dgm:pt>
    <dgm:pt modelId="{F3373026-FF21-4FDC-8919-9D8524EC20DC}" type="pres">
      <dgm:prSet presAssocID="{7416FCDA-FD12-4286-A350-BF2C4364FCD9}" presName="root2" presStyleCnt="0"/>
      <dgm:spPr/>
    </dgm:pt>
    <dgm:pt modelId="{25A92DA3-CA8E-41D7-93BE-84E5D7DCE872}" type="pres">
      <dgm:prSet presAssocID="{7416FCDA-FD12-4286-A350-BF2C4364FCD9}" presName="LevelTwoTextNode" presStyleLbl="node2" presStyleIdx="1" presStyleCnt="3" custLinFactNeighborX="51835" custLinFactNeighborY="634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CB21A5-759D-4AD1-A991-8BD97F25B45F}" type="pres">
      <dgm:prSet presAssocID="{7416FCDA-FD12-4286-A350-BF2C4364FCD9}" presName="level3hierChild" presStyleCnt="0"/>
      <dgm:spPr/>
    </dgm:pt>
    <dgm:pt modelId="{D203BD29-FF32-455F-A294-9546E2A207F0}" type="pres">
      <dgm:prSet presAssocID="{3FD39234-9629-4E82-8AD5-0C19CB8228D9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90920E6C-4A67-40E7-9988-1D1AA7861EE5}" type="pres">
      <dgm:prSet presAssocID="{3FD39234-9629-4E82-8AD5-0C19CB8228D9}" presName="connTx" presStyleLbl="parChTrans1D2" presStyleIdx="2" presStyleCnt="3"/>
      <dgm:spPr/>
      <dgm:t>
        <a:bodyPr/>
        <a:lstStyle/>
        <a:p>
          <a:endParaRPr lang="uk-UA"/>
        </a:p>
      </dgm:t>
    </dgm:pt>
    <dgm:pt modelId="{067C29D5-5778-4AC4-9D94-E4FBCB87F550}" type="pres">
      <dgm:prSet presAssocID="{24BAA258-27F7-4FE8-9CD3-66DC955A737E}" presName="root2" presStyleCnt="0"/>
      <dgm:spPr/>
    </dgm:pt>
    <dgm:pt modelId="{AA715E26-E394-4DED-B890-4EE937D7D386}" type="pres">
      <dgm:prSet presAssocID="{24BAA258-27F7-4FE8-9CD3-66DC955A737E}" presName="LevelTwoTextNode" presStyleLbl="node2" presStyleIdx="2" presStyleCnt="3" custLinFactNeighborX="52995" custLinFactNeighborY="139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6701BA6-DF49-4444-9C7E-DC23CB338F22}" type="pres">
      <dgm:prSet presAssocID="{24BAA258-27F7-4FE8-9CD3-66DC955A737E}" presName="level3hierChild" presStyleCnt="0"/>
      <dgm:spPr/>
    </dgm:pt>
  </dgm:ptLst>
  <dgm:cxnLst>
    <dgm:cxn modelId="{2DD3114B-CE0E-439E-AF73-F41DDD7BCB0B}" srcId="{8DDA60CE-E70E-4A51-9638-F7ECAE6547AC}" destId="{F34EB6B0-356E-4375-A4B8-65E7BA89D5DB}" srcOrd="0" destOrd="0" parTransId="{C9115DC5-87F8-441B-9AC7-E6835177986F}" sibTransId="{C899EDEE-2BED-40D7-AF87-EDA3DAFCAB03}"/>
    <dgm:cxn modelId="{47760A36-FDDA-4156-9D0F-AFD6E75D1CBE}" srcId="{8DDA60CE-E70E-4A51-9638-F7ECAE6547AC}" destId="{24BAA258-27F7-4FE8-9CD3-66DC955A737E}" srcOrd="2" destOrd="0" parTransId="{3FD39234-9629-4E82-8AD5-0C19CB8228D9}" sibTransId="{9C7F5298-4F57-4184-BC4F-E40D160D8088}"/>
    <dgm:cxn modelId="{5201E36B-B38D-4861-83C2-18C0C281C811}" type="presOf" srcId="{C9115DC5-87F8-441B-9AC7-E6835177986F}" destId="{B2D3F4CA-2979-4525-B6B6-81049759408A}" srcOrd="1" destOrd="0" presId="urn:microsoft.com/office/officeart/2008/layout/HorizontalMultiLevelHierarchy"/>
    <dgm:cxn modelId="{0FC12593-F9BD-43A3-970B-95D6B26A5840}" type="presOf" srcId="{AA1AB637-6B13-42B6-9037-93F82A5F1493}" destId="{F470F86E-6F23-4509-80A7-32096A2D3FF7}" srcOrd="1" destOrd="0" presId="urn:microsoft.com/office/officeart/2008/layout/HorizontalMultiLevelHierarchy"/>
    <dgm:cxn modelId="{A9313003-262A-4B29-B037-FC6D32F384C3}" type="presOf" srcId="{3FD39234-9629-4E82-8AD5-0C19CB8228D9}" destId="{90920E6C-4A67-40E7-9988-1D1AA7861EE5}" srcOrd="1" destOrd="0" presId="urn:microsoft.com/office/officeart/2008/layout/HorizontalMultiLevelHierarchy"/>
    <dgm:cxn modelId="{0441A8EC-B202-4F7B-BF07-435F38BD7CD8}" type="presOf" srcId="{F34EB6B0-356E-4375-A4B8-65E7BA89D5DB}" destId="{BF0AA4F4-CCBF-4D0C-8CF6-E3A13872C4FA}" srcOrd="0" destOrd="0" presId="urn:microsoft.com/office/officeart/2008/layout/HorizontalMultiLevelHierarchy"/>
    <dgm:cxn modelId="{ED6A6F70-0BF4-46A7-817E-0E33B8FF3273}" type="presOf" srcId="{1832186F-4F0D-4FC2-93C0-7EFCB2ADCC5C}" destId="{2F5CA6D0-8EF0-4BA0-91B5-375751FD0F08}" srcOrd="0" destOrd="0" presId="urn:microsoft.com/office/officeart/2008/layout/HorizontalMultiLevelHierarchy"/>
    <dgm:cxn modelId="{A8B277B3-B2F5-4ADE-BB75-F0E9F8FF1968}" type="presOf" srcId="{C9115DC5-87F8-441B-9AC7-E6835177986F}" destId="{8A296E38-DD47-4A0F-B35A-69131DFFA8CB}" srcOrd="0" destOrd="0" presId="urn:microsoft.com/office/officeart/2008/layout/HorizontalMultiLevelHierarchy"/>
    <dgm:cxn modelId="{4CF93834-F94C-4709-8E68-90EF2FFCEAC5}" srcId="{8DDA60CE-E70E-4A51-9638-F7ECAE6547AC}" destId="{7416FCDA-FD12-4286-A350-BF2C4364FCD9}" srcOrd="1" destOrd="0" parTransId="{AA1AB637-6B13-42B6-9037-93F82A5F1493}" sibTransId="{2774BE2F-01B4-434B-8303-FA3B24AD9ADE}"/>
    <dgm:cxn modelId="{29006001-65A5-48DA-BB30-243CB345B3BC}" type="presOf" srcId="{3FD39234-9629-4E82-8AD5-0C19CB8228D9}" destId="{D203BD29-FF32-455F-A294-9546E2A207F0}" srcOrd="0" destOrd="0" presId="urn:microsoft.com/office/officeart/2008/layout/HorizontalMultiLevelHierarchy"/>
    <dgm:cxn modelId="{A692D5A6-A505-42CE-B7B2-F1EDCAC4BD11}" srcId="{1832186F-4F0D-4FC2-93C0-7EFCB2ADCC5C}" destId="{8DDA60CE-E70E-4A51-9638-F7ECAE6547AC}" srcOrd="0" destOrd="0" parTransId="{81AC6FAF-6177-4F91-81FA-F104C6105DDC}" sibTransId="{1EF56213-CA51-4392-99BC-E45CA39F1C5A}"/>
    <dgm:cxn modelId="{9DC4956E-60C5-45E8-B309-54D2F8589DD1}" type="presOf" srcId="{7416FCDA-FD12-4286-A350-BF2C4364FCD9}" destId="{25A92DA3-CA8E-41D7-93BE-84E5D7DCE872}" srcOrd="0" destOrd="0" presId="urn:microsoft.com/office/officeart/2008/layout/HorizontalMultiLevelHierarchy"/>
    <dgm:cxn modelId="{CE700C76-3F24-4637-87E2-1BC48D3A68A7}" type="presOf" srcId="{24BAA258-27F7-4FE8-9CD3-66DC955A737E}" destId="{AA715E26-E394-4DED-B890-4EE937D7D386}" srcOrd="0" destOrd="0" presId="urn:microsoft.com/office/officeart/2008/layout/HorizontalMultiLevelHierarchy"/>
    <dgm:cxn modelId="{115536D3-AFC9-43E5-968E-5B7258E5AC96}" type="presOf" srcId="{8DDA60CE-E70E-4A51-9638-F7ECAE6547AC}" destId="{6A8713ED-CC59-4A5C-B3E0-09BD4B891E93}" srcOrd="0" destOrd="0" presId="urn:microsoft.com/office/officeart/2008/layout/HorizontalMultiLevelHierarchy"/>
    <dgm:cxn modelId="{3797A661-809D-4671-8F51-62EBC0E2FDA0}" type="presOf" srcId="{AA1AB637-6B13-42B6-9037-93F82A5F1493}" destId="{3A2FF58D-98DD-44CB-87B8-8B4B37430314}" srcOrd="0" destOrd="0" presId="urn:microsoft.com/office/officeart/2008/layout/HorizontalMultiLevelHierarchy"/>
    <dgm:cxn modelId="{1213B9ED-C2A8-4E75-A880-86B9A5C8CE1C}" type="presParOf" srcId="{2F5CA6D0-8EF0-4BA0-91B5-375751FD0F08}" destId="{D0CCC811-AB40-4A8A-A064-13A9790EC123}" srcOrd="0" destOrd="0" presId="urn:microsoft.com/office/officeart/2008/layout/HorizontalMultiLevelHierarchy"/>
    <dgm:cxn modelId="{E7CE1222-777D-452F-B73A-ABC2DA79072B}" type="presParOf" srcId="{D0CCC811-AB40-4A8A-A064-13A9790EC123}" destId="{6A8713ED-CC59-4A5C-B3E0-09BD4B891E93}" srcOrd="0" destOrd="0" presId="urn:microsoft.com/office/officeart/2008/layout/HorizontalMultiLevelHierarchy"/>
    <dgm:cxn modelId="{A7F953BE-0B44-4D38-AC54-041A32D09C22}" type="presParOf" srcId="{D0CCC811-AB40-4A8A-A064-13A9790EC123}" destId="{B9D81C8F-EFD5-438B-8E92-E247386FA832}" srcOrd="1" destOrd="0" presId="urn:microsoft.com/office/officeart/2008/layout/HorizontalMultiLevelHierarchy"/>
    <dgm:cxn modelId="{1C4C5492-5A7A-4C89-9A5C-428196626DE7}" type="presParOf" srcId="{B9D81C8F-EFD5-438B-8E92-E247386FA832}" destId="{8A296E38-DD47-4A0F-B35A-69131DFFA8CB}" srcOrd="0" destOrd="0" presId="urn:microsoft.com/office/officeart/2008/layout/HorizontalMultiLevelHierarchy"/>
    <dgm:cxn modelId="{8BA042D0-43A1-46C6-8174-8794C85371E2}" type="presParOf" srcId="{8A296E38-DD47-4A0F-B35A-69131DFFA8CB}" destId="{B2D3F4CA-2979-4525-B6B6-81049759408A}" srcOrd="0" destOrd="0" presId="urn:microsoft.com/office/officeart/2008/layout/HorizontalMultiLevelHierarchy"/>
    <dgm:cxn modelId="{73CFA636-AA6A-4ABE-93C1-2EFE7BB85787}" type="presParOf" srcId="{B9D81C8F-EFD5-438B-8E92-E247386FA832}" destId="{68455E49-148E-41D5-9A2B-A115C332847B}" srcOrd="1" destOrd="0" presId="urn:microsoft.com/office/officeart/2008/layout/HorizontalMultiLevelHierarchy"/>
    <dgm:cxn modelId="{74C9D801-F9CD-4E6B-8070-C4FEA81CE73E}" type="presParOf" srcId="{68455E49-148E-41D5-9A2B-A115C332847B}" destId="{BF0AA4F4-CCBF-4D0C-8CF6-E3A13872C4FA}" srcOrd="0" destOrd="0" presId="urn:microsoft.com/office/officeart/2008/layout/HorizontalMultiLevelHierarchy"/>
    <dgm:cxn modelId="{B9D98BEC-87CC-4891-8DEC-87CD9BE4D3C3}" type="presParOf" srcId="{68455E49-148E-41D5-9A2B-A115C332847B}" destId="{2FC28B53-1A24-4A7D-A37C-9F93BFC5CF30}" srcOrd="1" destOrd="0" presId="urn:microsoft.com/office/officeart/2008/layout/HorizontalMultiLevelHierarchy"/>
    <dgm:cxn modelId="{0C1FF7E3-A469-4F29-9294-A4207C4FF170}" type="presParOf" srcId="{B9D81C8F-EFD5-438B-8E92-E247386FA832}" destId="{3A2FF58D-98DD-44CB-87B8-8B4B37430314}" srcOrd="2" destOrd="0" presId="urn:microsoft.com/office/officeart/2008/layout/HorizontalMultiLevelHierarchy"/>
    <dgm:cxn modelId="{D710114A-4338-42BA-9A6E-BDD36EE8D96E}" type="presParOf" srcId="{3A2FF58D-98DD-44CB-87B8-8B4B37430314}" destId="{F470F86E-6F23-4509-80A7-32096A2D3FF7}" srcOrd="0" destOrd="0" presId="urn:microsoft.com/office/officeart/2008/layout/HorizontalMultiLevelHierarchy"/>
    <dgm:cxn modelId="{AC92CAFE-C762-4654-A42E-7C268D2D9BCE}" type="presParOf" srcId="{B9D81C8F-EFD5-438B-8E92-E247386FA832}" destId="{F3373026-FF21-4FDC-8919-9D8524EC20DC}" srcOrd="3" destOrd="0" presId="urn:microsoft.com/office/officeart/2008/layout/HorizontalMultiLevelHierarchy"/>
    <dgm:cxn modelId="{EAADD953-7F99-45AE-99B8-786462BF4E3E}" type="presParOf" srcId="{F3373026-FF21-4FDC-8919-9D8524EC20DC}" destId="{25A92DA3-CA8E-41D7-93BE-84E5D7DCE872}" srcOrd="0" destOrd="0" presId="urn:microsoft.com/office/officeart/2008/layout/HorizontalMultiLevelHierarchy"/>
    <dgm:cxn modelId="{963FD5AE-69D5-44EB-A211-BC3A82283003}" type="presParOf" srcId="{F3373026-FF21-4FDC-8919-9D8524EC20DC}" destId="{5CCB21A5-759D-4AD1-A991-8BD97F25B45F}" srcOrd="1" destOrd="0" presId="urn:microsoft.com/office/officeart/2008/layout/HorizontalMultiLevelHierarchy"/>
    <dgm:cxn modelId="{E94F86BE-62A5-47DC-BD33-F01F780996E3}" type="presParOf" srcId="{B9D81C8F-EFD5-438B-8E92-E247386FA832}" destId="{D203BD29-FF32-455F-A294-9546E2A207F0}" srcOrd="4" destOrd="0" presId="urn:microsoft.com/office/officeart/2008/layout/HorizontalMultiLevelHierarchy"/>
    <dgm:cxn modelId="{F56D7371-84C3-43EE-9B9C-5DD491777F68}" type="presParOf" srcId="{D203BD29-FF32-455F-A294-9546E2A207F0}" destId="{90920E6C-4A67-40E7-9988-1D1AA7861EE5}" srcOrd="0" destOrd="0" presId="urn:microsoft.com/office/officeart/2008/layout/HorizontalMultiLevelHierarchy"/>
    <dgm:cxn modelId="{80DCAEFF-7C99-4429-A6A7-3E9C1C6F5EEA}" type="presParOf" srcId="{B9D81C8F-EFD5-438B-8E92-E247386FA832}" destId="{067C29D5-5778-4AC4-9D94-E4FBCB87F550}" srcOrd="5" destOrd="0" presId="urn:microsoft.com/office/officeart/2008/layout/HorizontalMultiLevelHierarchy"/>
    <dgm:cxn modelId="{7778845F-83A7-4047-915F-85BB6DAD5A68}" type="presParOf" srcId="{067C29D5-5778-4AC4-9D94-E4FBCB87F550}" destId="{AA715E26-E394-4DED-B890-4EE937D7D386}" srcOrd="0" destOrd="0" presId="urn:microsoft.com/office/officeart/2008/layout/HorizontalMultiLevelHierarchy"/>
    <dgm:cxn modelId="{0EFEA3E8-3AC3-47BB-9DE2-DF91773F9FB4}" type="presParOf" srcId="{067C29D5-5778-4AC4-9D94-E4FBCB87F550}" destId="{F6701BA6-DF49-4444-9C7E-DC23CB338F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3BD29-FF32-455F-A294-9546E2A207F0}">
      <dsp:nvSpPr>
        <dsp:cNvPr id="0" name=""/>
        <dsp:cNvSpPr/>
      </dsp:nvSpPr>
      <dsp:spPr>
        <a:xfrm>
          <a:off x="3962739" y="3028024"/>
          <a:ext cx="1095167" cy="153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583" y="0"/>
              </a:lnTo>
              <a:lnTo>
                <a:pt x="547583" y="1532955"/>
              </a:lnTo>
              <a:lnTo>
                <a:pt x="1095167" y="15329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4463223" y="3747402"/>
        <a:ext cx="94198" cy="94198"/>
      </dsp:txXfrm>
    </dsp:sp>
    <dsp:sp modelId="{3A2FF58D-98DD-44CB-87B8-8B4B37430314}">
      <dsp:nvSpPr>
        <dsp:cNvPr id="0" name=""/>
        <dsp:cNvSpPr/>
      </dsp:nvSpPr>
      <dsp:spPr>
        <a:xfrm>
          <a:off x="3962739" y="2982304"/>
          <a:ext cx="10951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583" y="45720"/>
              </a:lnTo>
              <a:lnTo>
                <a:pt x="547583" y="74515"/>
              </a:lnTo>
              <a:lnTo>
                <a:pt x="1095167" y="7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482934" y="3000635"/>
        <a:ext cx="54777" cy="54777"/>
      </dsp:txXfrm>
    </dsp:sp>
    <dsp:sp modelId="{8A296E38-DD47-4A0F-B35A-69131DFFA8CB}">
      <dsp:nvSpPr>
        <dsp:cNvPr id="0" name=""/>
        <dsp:cNvSpPr/>
      </dsp:nvSpPr>
      <dsp:spPr>
        <a:xfrm>
          <a:off x="3962739" y="1614260"/>
          <a:ext cx="1095167" cy="1413763"/>
        </a:xfrm>
        <a:custGeom>
          <a:avLst/>
          <a:gdLst/>
          <a:ahLst/>
          <a:cxnLst/>
          <a:rect l="0" t="0" r="0" b="0"/>
          <a:pathLst>
            <a:path>
              <a:moveTo>
                <a:pt x="0" y="1413763"/>
              </a:moveTo>
              <a:lnTo>
                <a:pt x="547583" y="1413763"/>
              </a:lnTo>
              <a:lnTo>
                <a:pt x="547583" y="0"/>
              </a:lnTo>
              <a:lnTo>
                <a:pt x="10951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4465614" y="2276434"/>
        <a:ext cx="89416" cy="89416"/>
      </dsp:txXfrm>
    </dsp:sp>
    <dsp:sp modelId="{6A8713ED-CC59-4A5C-B3E0-09BD4B891E93}">
      <dsp:nvSpPr>
        <dsp:cNvPr id="0" name=""/>
        <dsp:cNvSpPr/>
      </dsp:nvSpPr>
      <dsp:spPr>
        <a:xfrm>
          <a:off x="-65011" y="1222204"/>
          <a:ext cx="4443864" cy="361163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kern="1200" dirty="0" smtClean="0"/>
            <a:t>Одночастинні жанри хорової музики</a:t>
          </a:r>
          <a:endParaRPr lang="uk-UA" sz="5700" kern="1200" dirty="0"/>
        </a:p>
      </dsp:txBody>
      <dsp:txXfrm>
        <a:off x="-65011" y="1222204"/>
        <a:ext cx="4443864" cy="3611638"/>
      </dsp:txXfrm>
    </dsp:sp>
    <dsp:sp modelId="{BF0AA4F4-CCBF-4D0C-8CF6-E3A13872C4FA}">
      <dsp:nvSpPr>
        <dsp:cNvPr id="0" name=""/>
        <dsp:cNvSpPr/>
      </dsp:nvSpPr>
      <dsp:spPr>
        <a:xfrm>
          <a:off x="5057906" y="1047136"/>
          <a:ext cx="3720333" cy="1134247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chemeClr val="accent2">
                  <a:lumMod val="50000"/>
                </a:schemeClr>
              </a:solidFill>
            </a:rPr>
            <a:t>хорова обробка народної пісні</a:t>
          </a:r>
          <a:endParaRPr lang="uk-UA" sz="3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057906" y="1047136"/>
        <a:ext cx="3720333" cy="1134247"/>
      </dsp:txXfrm>
    </dsp:sp>
    <dsp:sp modelId="{25A92DA3-CA8E-41D7-93BE-84E5D7DCE872}">
      <dsp:nvSpPr>
        <dsp:cNvPr id="0" name=""/>
        <dsp:cNvSpPr/>
      </dsp:nvSpPr>
      <dsp:spPr>
        <a:xfrm>
          <a:off x="5057906" y="2489695"/>
          <a:ext cx="3720333" cy="1134247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chemeClr val="accent5">
                  <a:lumMod val="50000"/>
                </a:schemeClr>
              </a:solidFill>
            </a:rPr>
            <a:t>хорова мініатюра (хор)</a:t>
          </a:r>
          <a:endParaRPr lang="uk-UA" sz="3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057906" y="2489695"/>
        <a:ext cx="3720333" cy="1134247"/>
      </dsp:txXfrm>
    </dsp:sp>
    <dsp:sp modelId="{AA715E26-E394-4DED-B890-4EE937D7D386}">
      <dsp:nvSpPr>
        <dsp:cNvPr id="0" name=""/>
        <dsp:cNvSpPr/>
      </dsp:nvSpPr>
      <dsp:spPr>
        <a:xfrm>
          <a:off x="5057906" y="3993855"/>
          <a:ext cx="3720333" cy="1134247"/>
        </a:xfrm>
        <a:prstGeom prst="rect">
          <a:avLst/>
        </a:prstGeom>
        <a:blipFill rotWithShape="0">
          <a:blip xmlns:r="http://schemas.openxmlformats.org/officeDocument/2006/relationships"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rgbClr val="333300"/>
              </a:solidFill>
            </a:rPr>
            <a:t>хорова поема</a:t>
          </a:r>
          <a:endParaRPr lang="uk-UA" sz="3800" kern="1200" dirty="0">
            <a:solidFill>
              <a:srgbClr val="333300"/>
            </a:solidFill>
          </a:endParaRPr>
        </a:p>
      </dsp:txBody>
      <dsp:txXfrm>
        <a:off x="5057906" y="3993855"/>
        <a:ext cx="3720333" cy="113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4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9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0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3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8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6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4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6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6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1F11-BF1A-4CDB-8B52-0D3AE34726B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BD26-8B75-4081-BC0E-B5A0E13BDFB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3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869" y="2390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900" b="1" i="1" dirty="0" err="1" smtClean="0">
                <a:solidFill>
                  <a:schemeClr val="accent1">
                    <a:lumMod val="50000"/>
                  </a:schemeClr>
                </a:solidFill>
              </a:rPr>
              <a:t>Жанри</a:t>
            </a:r>
            <a:r>
              <a:rPr lang="ru-RU" sz="49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900" b="1" i="1" dirty="0" err="1">
                <a:solidFill>
                  <a:schemeClr val="accent1">
                    <a:lumMod val="50000"/>
                  </a:schemeClr>
                </a:solidFill>
              </a:rPr>
              <a:t>хорової</a:t>
            </a:r>
            <a:r>
              <a:rPr lang="ru-RU" sz="49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900" b="1" i="1" dirty="0" err="1" smtClean="0">
                <a:solidFill>
                  <a:schemeClr val="accent1">
                    <a:lumMod val="50000"/>
                  </a:schemeClr>
                </a:solidFill>
              </a:rPr>
              <a:t>музики</a:t>
            </a:r>
            <a:r>
              <a:rPr lang="ru-RU" sz="49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49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</a:t>
            </a:r>
            <a:r>
              <a:rPr lang="ru-RU" sz="4000" b="1" i="1" dirty="0" err="1" smtClean="0">
                <a:solidFill>
                  <a:schemeClr val="accent5">
                    <a:lumMod val="50000"/>
                  </a:schemeClr>
                </a:solidFill>
              </a:rPr>
              <a:t>Одночастинні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5">
                    <a:lumMod val="50000"/>
                  </a:schemeClr>
                </a:solidFill>
              </a:rPr>
              <a:t>жанри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5">
                    <a:lumMod val="50000"/>
                  </a:schemeClr>
                </a:solidFill>
              </a:rPr>
              <a:t>хорової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5">
                    <a:lumMod val="50000"/>
                  </a:schemeClr>
                </a:solidFill>
              </a:rPr>
              <a:t>музики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" name="Picture 4" descr="Хор – Modera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/>
          <a:stretch/>
        </p:blipFill>
        <p:spPr bwMode="auto">
          <a:xfrm>
            <a:off x="3582527" y="2351314"/>
            <a:ext cx="6477316" cy="4271555"/>
          </a:xfrm>
          <a:prstGeom prst="rect">
            <a:avLst/>
          </a:prstGeom>
          <a:noFill/>
          <a:effectLst>
            <a:glow rad="127000">
              <a:schemeClr val="tx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999" y="0"/>
            <a:ext cx="9302931" cy="183733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Хорова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найдемократичніший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Відіграє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значну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у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Picture 4" descr="Стартуют Праздник песни и Праздник танца - е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66" y="2144110"/>
            <a:ext cx="7497496" cy="4460876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94203679"/>
              </p:ext>
            </p:extLst>
          </p:nvPr>
        </p:nvGraphicFramePr>
        <p:xfrm>
          <a:off x="1284215" y="-223720"/>
          <a:ext cx="8778240" cy="5969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6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07117" y="1541462"/>
            <a:ext cx="6306208" cy="28623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Хорова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обробка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народної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пісні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: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i="1" dirty="0"/>
              <a:t>-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це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оригінальна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хорова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композиція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- вона створена на </a:t>
            </a:r>
            <a:r>
              <a:rPr lang="ru-RU" sz="3100" b="1" i="1" dirty="0" err="1" smtClean="0"/>
              <a:t>основі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народної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пісні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>-</a:t>
            </a:r>
            <a:r>
              <a:rPr lang="ru-RU" sz="3100" b="1" i="1" dirty="0"/>
              <a:t> </a:t>
            </a:r>
            <a:r>
              <a:rPr lang="ru-RU" sz="3100" b="1" i="1" dirty="0" smtClean="0"/>
              <a:t>жанр широко представлений в </a:t>
            </a:r>
            <a:r>
              <a:rPr lang="ru-RU" sz="3100" b="1" i="1" dirty="0" err="1"/>
              <a:t>багатьох</a:t>
            </a:r>
            <a:r>
              <a:rPr lang="ru-RU" sz="3100" b="1" i="1" dirty="0"/>
              <a:t> </a:t>
            </a:r>
            <a:r>
              <a:rPr lang="ru-RU" sz="3100" b="1" i="1" dirty="0" err="1"/>
              <a:t>національних</a:t>
            </a:r>
            <a:r>
              <a:rPr lang="ru-RU" sz="3100" b="1" i="1" dirty="0"/>
              <a:t> </a:t>
            </a:r>
            <a:r>
              <a:rPr lang="ru-RU" sz="3100" b="1" i="1" dirty="0" err="1"/>
              <a:t>музичних</a:t>
            </a:r>
            <a:r>
              <a:rPr lang="ru-RU" sz="3100" b="1" i="1" dirty="0"/>
              <a:t> культурах 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 </a:t>
            </a:r>
            <a:br>
              <a:rPr lang="ru-RU" sz="3100" b="1" i="1" dirty="0" smtClean="0"/>
            </a:br>
            <a:r>
              <a:rPr lang="ru-RU" sz="3100" b="1" i="1" dirty="0" smtClean="0"/>
              <a:t>Приклад - </a:t>
            </a: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/>
              <a:t>С. Людкевич. «</a:t>
            </a:r>
            <a:r>
              <a:rPr lang="ru-RU" sz="3100" b="1" i="1" dirty="0" err="1"/>
              <a:t>Гагілка</a:t>
            </a:r>
            <a:r>
              <a:rPr lang="ru-RU" sz="3100" b="1" i="1" dirty="0"/>
              <a:t>» </a:t>
            </a:r>
          </a:p>
        </p:txBody>
      </p:sp>
      <p:pic>
        <p:nvPicPr>
          <p:cNvPr id="4" name="Picture 2" descr="https://images.unian.net/pb/008/thumb_files/h_500/848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3" y="1581205"/>
            <a:ext cx="5243815" cy="3606475"/>
          </a:xfrm>
          <a:prstGeom prst="rect">
            <a:avLst/>
          </a:prstGeom>
          <a:noFill/>
          <a:effectLst>
            <a:glow rad="127000">
              <a:schemeClr val="tx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tvian School Youth Song and Dance Festival will still take place / 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956">
            <a:off x="369850" y="542013"/>
            <a:ext cx="4945993" cy="33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āra folk costume. Latvian Song and Dance festival. | Folk clothing, Folk  costume, Folk d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128">
            <a:off x="6600044" y="387373"/>
            <a:ext cx="5281426" cy="4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20110" y="4375721"/>
            <a:ext cx="3941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Цей</a:t>
            </a:r>
            <a:r>
              <a:rPr lang="ru-RU" b="1" i="1" dirty="0" smtClean="0"/>
              <a:t> жанр </a:t>
            </a:r>
            <a:r>
              <a:rPr lang="ru-RU" b="1" i="1" dirty="0"/>
              <a:t>широко представлений в </a:t>
            </a:r>
            <a:r>
              <a:rPr lang="ru-RU" b="1" i="1" dirty="0" err="1"/>
              <a:t>багатьох</a:t>
            </a:r>
            <a:r>
              <a:rPr lang="ru-RU" b="1" i="1" dirty="0"/>
              <a:t> </a:t>
            </a:r>
            <a:r>
              <a:rPr lang="ru-RU" b="1" i="1" dirty="0" err="1"/>
              <a:t>національних</a:t>
            </a:r>
            <a:r>
              <a:rPr lang="ru-RU" b="1" i="1" dirty="0"/>
              <a:t> </a:t>
            </a:r>
            <a:r>
              <a:rPr lang="ru-RU" b="1" i="1" dirty="0" err="1"/>
              <a:t>музичних</a:t>
            </a:r>
            <a:r>
              <a:rPr lang="ru-RU" b="1" i="1" dirty="0"/>
              <a:t> культурах 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5" name="Picture 2" descr="Песни, танцы и выходной в подар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605">
            <a:off x="4585705" y="3667207"/>
            <a:ext cx="4660485" cy="27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870611" y="630528"/>
            <a:ext cx="493821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chemeClr val="tx2"/>
                </a:solidFill>
              </a:rPr>
              <a:t>Хорова</a:t>
            </a:r>
            <a:r>
              <a:rPr lang="ru-RU" sz="2800" b="1" i="1" dirty="0">
                <a:solidFill>
                  <a:schemeClr val="tx2"/>
                </a:solidFill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</a:rPr>
              <a:t>мініатюра</a:t>
            </a:r>
            <a:r>
              <a:rPr lang="ru-RU" sz="2800" b="1" i="1" dirty="0">
                <a:solidFill>
                  <a:schemeClr val="tx2"/>
                </a:solidFill>
              </a:rPr>
              <a:t> (хор) </a:t>
            </a:r>
            <a:r>
              <a:rPr lang="ru-RU" sz="2800" i="1" dirty="0" smtClean="0">
                <a:solidFill>
                  <a:schemeClr val="tx2"/>
                </a:solidFill>
              </a:rPr>
              <a:t>: </a:t>
            </a:r>
          </a:p>
          <a:p>
            <a:endParaRPr lang="ru-RU" sz="2000" b="1" i="1" dirty="0"/>
          </a:p>
          <a:p>
            <a:pPr marL="285750" indent="-285750">
              <a:buFontTx/>
              <a:buChar char="-"/>
            </a:pPr>
            <a:r>
              <a:rPr lang="ru-RU" sz="2000" b="1" i="1" dirty="0" err="1" smtClean="0"/>
              <a:t>це</a:t>
            </a:r>
            <a:r>
              <a:rPr lang="ru-RU" sz="2000" b="1" i="1" dirty="0" smtClean="0"/>
              <a:t> невеликий </a:t>
            </a:r>
            <a:r>
              <a:rPr lang="ru-RU" sz="2000" b="1" i="1" dirty="0" err="1"/>
              <a:t>вокальний</a:t>
            </a:r>
            <a:r>
              <a:rPr lang="ru-RU" sz="2000" b="1" i="1" dirty="0"/>
              <a:t> </a:t>
            </a:r>
            <a:r>
              <a:rPr lang="ru-RU" sz="2000" b="1" i="1" dirty="0" err="1"/>
              <a:t>твір</a:t>
            </a:r>
            <a:r>
              <a:rPr lang="ru-RU" sz="2000" b="1" i="1" dirty="0" smtClean="0"/>
              <a:t>, </a:t>
            </a:r>
            <a:r>
              <a:rPr lang="ru-RU" sz="2000" b="1" i="1" dirty="0" err="1"/>
              <a:t>адресований</a:t>
            </a:r>
            <a:r>
              <a:rPr lang="ru-RU" sz="2000" b="1" i="1" dirty="0"/>
              <a:t> хоровому складу </a:t>
            </a:r>
            <a:r>
              <a:rPr lang="ru-RU" sz="2000" b="1" i="1" dirty="0" err="1"/>
              <a:t>виконавців</a:t>
            </a:r>
            <a:r>
              <a:rPr lang="ru-RU" sz="2000" b="1" i="1" dirty="0"/>
              <a:t> і </a:t>
            </a:r>
            <a:r>
              <a:rPr lang="ru-RU" sz="2000" b="1" i="1" dirty="0" err="1"/>
              <a:t>призначений</a:t>
            </a:r>
            <a:r>
              <a:rPr lang="ru-RU" sz="2000" b="1" i="1" dirty="0"/>
              <a:t> </a:t>
            </a:r>
            <a:r>
              <a:rPr lang="ru-RU" sz="2000" b="1" i="1" dirty="0" err="1"/>
              <a:t>переважно</a:t>
            </a:r>
            <a:r>
              <a:rPr lang="ru-RU" sz="2000" b="1" i="1" dirty="0"/>
              <a:t> для концертного </a:t>
            </a:r>
            <a:r>
              <a:rPr lang="ru-RU" sz="2000" b="1" i="1" dirty="0" err="1"/>
              <a:t>музикування</a:t>
            </a:r>
            <a:endParaRPr lang="ru-RU" sz="2000" b="1" i="1" dirty="0"/>
          </a:p>
          <a:p>
            <a:endParaRPr lang="ru-RU" sz="2000" b="1" i="1" dirty="0"/>
          </a:p>
          <a:p>
            <a:pPr marL="285750" indent="-285750">
              <a:buFontTx/>
              <a:buChar char="-"/>
            </a:pPr>
            <a:r>
              <a:rPr lang="ru-RU" sz="2000" b="1" i="1" dirty="0" err="1"/>
              <a:t>т</a:t>
            </a:r>
            <a:r>
              <a:rPr lang="ru-RU" sz="2000" b="1" i="1" dirty="0" err="1" smtClean="0"/>
              <a:t>ворам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властива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наявність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або</a:t>
            </a:r>
            <a:r>
              <a:rPr lang="ru-RU" sz="2000" b="1" i="1" dirty="0"/>
              <a:t> </a:t>
            </a:r>
            <a:r>
              <a:rPr lang="ru-RU" sz="2000" b="1" i="1" dirty="0" err="1"/>
              <a:t>відсутність</a:t>
            </a:r>
            <a:r>
              <a:rPr lang="ru-RU" sz="2000" b="1" i="1" dirty="0"/>
              <a:t> </a:t>
            </a:r>
            <a:r>
              <a:rPr lang="ru-RU" sz="2000" b="1" i="1" dirty="0" err="1"/>
              <a:t>інструментального</a:t>
            </a:r>
            <a:r>
              <a:rPr lang="ru-RU" sz="2000" b="1" i="1" dirty="0"/>
              <a:t> </a:t>
            </a:r>
            <a:r>
              <a:rPr lang="ru-RU" sz="2000" b="1" i="1" dirty="0" err="1"/>
              <a:t>супроводу</a:t>
            </a:r>
            <a:r>
              <a:rPr lang="ru-RU" sz="2000" b="1" i="1" dirty="0"/>
              <a:t> (a </a:t>
            </a:r>
            <a:r>
              <a:rPr lang="ru-RU" sz="2000" b="1" i="1" dirty="0" err="1"/>
              <a:t>cappella</a:t>
            </a:r>
            <a:r>
              <a:rPr lang="ru-RU" sz="2000" b="1" i="1" dirty="0" smtClean="0"/>
              <a:t>)</a:t>
            </a:r>
          </a:p>
          <a:p>
            <a:pPr marL="285750" indent="-285750">
              <a:buFontTx/>
              <a:buChar char="-"/>
            </a:pPr>
            <a:endParaRPr lang="uk-UA" sz="2000" b="1" i="1" dirty="0"/>
          </a:p>
          <a:p>
            <a:pPr marL="285750" indent="-285750">
              <a:buFontTx/>
              <a:buChar char="-"/>
            </a:pPr>
            <a:endParaRPr lang="ru-RU" sz="2000" b="1" i="1" dirty="0" smtClean="0"/>
          </a:p>
          <a:p>
            <a:endParaRPr lang="ru-RU" sz="2000" b="1" i="1" dirty="0"/>
          </a:p>
          <a:p>
            <a:r>
              <a:rPr lang="ru-RU" sz="2000" b="1" i="1" dirty="0" smtClean="0"/>
              <a:t>Приклад </a:t>
            </a:r>
            <a:endParaRPr lang="ru-RU" sz="2000" b="1" i="1" dirty="0"/>
          </a:p>
          <a:p>
            <a:r>
              <a:rPr lang="ru-RU" sz="2000" b="1" i="1" dirty="0"/>
              <a:t>Б. </a:t>
            </a:r>
            <a:r>
              <a:rPr lang="ru-RU" sz="2000" b="1" i="1" dirty="0" err="1"/>
              <a:t>Лепкий</a:t>
            </a:r>
            <a:r>
              <a:rPr lang="ru-RU" sz="2000" b="1" i="1" dirty="0"/>
              <a:t>, сл. Л. </a:t>
            </a:r>
            <a:r>
              <a:rPr lang="ru-RU" sz="2000" b="1" i="1" dirty="0" err="1"/>
              <a:t>Лепкого</a:t>
            </a:r>
            <a:r>
              <a:rPr lang="ru-RU" sz="2000" b="1" i="1" dirty="0"/>
              <a:t> «</a:t>
            </a:r>
            <a:r>
              <a:rPr lang="ru-RU" sz="2000" b="1" i="1" dirty="0" err="1"/>
              <a:t>Журавлі</a:t>
            </a:r>
            <a:r>
              <a:rPr lang="ru-RU" sz="2000" b="1" i="1" dirty="0"/>
              <a:t>»</a:t>
            </a:r>
          </a:p>
        </p:txBody>
      </p:sp>
      <p:pic>
        <p:nvPicPr>
          <p:cNvPr id="5" name="Picture 4" descr="Урок 24. Музичне мистецтво України за підручником О.В.Гайдамаки с. 187 -  189 | Тест з мистецтва – «На Урок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-7171" r="-166" b="7171"/>
          <a:stretch/>
        </p:blipFill>
        <p:spPr bwMode="auto">
          <a:xfrm>
            <a:off x="333531" y="621192"/>
            <a:ext cx="6336776" cy="4245145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675121" y="0"/>
            <a:ext cx="54238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Хорова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поема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2400" b="1" i="1" dirty="0" smtClean="0"/>
              <a:t>– </a:t>
            </a:r>
            <a:r>
              <a:rPr lang="ru-RU" sz="2400" b="1" i="1" dirty="0" err="1"/>
              <a:t>одночастинний</a:t>
            </a:r>
            <a:r>
              <a:rPr lang="ru-RU" sz="2400" b="1" i="1" dirty="0"/>
              <a:t> </a:t>
            </a:r>
            <a:r>
              <a:rPr lang="ru-RU" sz="2400" b="1" i="1" dirty="0" err="1"/>
              <a:t>ліро-епічний</a:t>
            </a:r>
            <a:r>
              <a:rPr lang="ru-RU" sz="2400" b="1" i="1" dirty="0"/>
              <a:t> </a:t>
            </a:r>
            <a:r>
              <a:rPr lang="ru-RU" sz="2400" b="1" i="1" dirty="0" err="1"/>
              <a:t>твір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r>
              <a:rPr lang="ru-RU" sz="2400" b="1" i="1" dirty="0" smtClean="0"/>
              <a:t>-</a:t>
            </a:r>
            <a:r>
              <a:rPr lang="ru-RU" sz="2400" b="1" i="1" dirty="0" err="1" smtClean="0"/>
              <a:t>виконує</a:t>
            </a:r>
            <a:r>
              <a:rPr lang="ru-RU" sz="2400" b="1" i="1" dirty="0" smtClean="0"/>
              <a:t>  хор </a:t>
            </a:r>
            <a:r>
              <a:rPr lang="en-US" sz="2400" b="1" i="1" dirty="0"/>
              <a:t>a cappella 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smtClean="0"/>
              <a:t>хор, </a:t>
            </a:r>
            <a:r>
              <a:rPr lang="ru-RU" sz="2400" b="1" i="1" dirty="0" err="1" smtClean="0"/>
              <a:t>солісти</a:t>
            </a:r>
            <a:r>
              <a:rPr lang="ru-RU" sz="2400" b="1" i="1" dirty="0" smtClean="0"/>
              <a:t> </a:t>
            </a:r>
            <a:r>
              <a:rPr lang="ru-RU" sz="2400" b="1" i="1" dirty="0"/>
              <a:t>та </a:t>
            </a:r>
            <a:r>
              <a:rPr lang="ru-RU" sz="2400" b="1" i="1" dirty="0" smtClean="0"/>
              <a:t>оркестр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-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значну</a:t>
            </a:r>
            <a:r>
              <a:rPr lang="ru-RU" sz="2400" b="1" i="1" dirty="0" smtClean="0"/>
              <a:t> </a:t>
            </a:r>
            <a:r>
              <a:rPr lang="ru-RU" sz="2400" b="1" i="1" dirty="0"/>
              <a:t>роль картинно-</a:t>
            </a:r>
            <a:r>
              <a:rPr lang="ru-RU" sz="2400" b="1" i="1" dirty="0" err="1"/>
              <a:t>зображального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елементу</a:t>
            </a:r>
            <a:endParaRPr lang="ru-RU" sz="2400" b="1" i="1" dirty="0" smtClean="0"/>
          </a:p>
          <a:p>
            <a:r>
              <a:rPr lang="ru-RU" sz="2400" b="1" i="1" dirty="0" smtClean="0"/>
              <a:t> </a:t>
            </a:r>
          </a:p>
          <a:p>
            <a:r>
              <a:rPr lang="ru-RU" sz="2400" b="1" i="1" dirty="0" smtClean="0"/>
              <a:t>-є </a:t>
            </a:r>
            <a:r>
              <a:rPr lang="ru-RU" sz="2400" b="1" i="1" dirty="0" err="1" smtClean="0"/>
              <a:t>тісний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зв’язок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музичної</a:t>
            </a:r>
            <a:r>
              <a:rPr lang="ru-RU" sz="2400" b="1" i="1" dirty="0"/>
              <a:t> </a:t>
            </a:r>
            <a:r>
              <a:rPr lang="ru-RU" sz="2400" b="1" i="1" dirty="0" err="1"/>
              <a:t>форми</a:t>
            </a:r>
            <a:r>
              <a:rPr lang="ru-RU" sz="2400" b="1" i="1" dirty="0"/>
              <a:t> </a:t>
            </a:r>
            <a:r>
              <a:rPr lang="ru-RU" sz="2400" b="1" i="1" dirty="0" err="1"/>
              <a:t>вільної</a:t>
            </a:r>
            <a:r>
              <a:rPr lang="ru-RU" sz="2400" b="1" i="1" dirty="0"/>
              <a:t> </a:t>
            </a:r>
            <a:r>
              <a:rPr lang="ru-RU" sz="2400" b="1" i="1" dirty="0" err="1"/>
              <a:t>будови</a:t>
            </a:r>
            <a:r>
              <a:rPr lang="ru-RU" sz="2400" b="1" i="1" dirty="0"/>
              <a:t> з </a:t>
            </a:r>
            <a:r>
              <a:rPr lang="ru-RU" sz="2400" b="1" i="1" dirty="0" err="1"/>
              <a:t>поетичним</a:t>
            </a:r>
            <a:r>
              <a:rPr lang="ru-RU" sz="2400" b="1" i="1" dirty="0"/>
              <a:t> </a:t>
            </a:r>
            <a:r>
              <a:rPr lang="ru-RU" sz="2400" b="1" i="1" dirty="0" smtClean="0"/>
              <a:t>текстом</a:t>
            </a:r>
          </a:p>
          <a:p>
            <a:endParaRPr lang="ru-RU" sz="2400" b="1" i="1" dirty="0" smtClean="0"/>
          </a:p>
          <a:p>
            <a:pPr marL="285750" indent="-285750">
              <a:buFontTx/>
              <a:buChar char="-"/>
            </a:pPr>
            <a:r>
              <a:rPr lang="ru-RU" sz="2400" b="1" i="1" dirty="0" err="1" smtClean="0"/>
              <a:t>багатство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прийомів</a:t>
            </a:r>
            <a:r>
              <a:rPr lang="ru-RU" sz="2400" b="1" i="1" dirty="0"/>
              <a:t> хорового </a:t>
            </a:r>
            <a:r>
              <a:rPr lang="ru-RU" sz="2400" b="1" i="1" dirty="0" smtClean="0"/>
              <a:t>письма</a:t>
            </a:r>
          </a:p>
          <a:p>
            <a:pPr marL="285750" indent="-285750">
              <a:buFontTx/>
              <a:buChar char="-"/>
            </a:pPr>
            <a:endParaRPr lang="ru-RU" sz="2400" b="1" i="1" dirty="0"/>
          </a:p>
          <a:p>
            <a:r>
              <a:rPr lang="ru-RU" sz="2400" b="1" i="1" dirty="0" smtClean="0"/>
              <a:t>Приклад -</a:t>
            </a:r>
            <a:endParaRPr lang="ru-RU" sz="2400" b="1" i="1" dirty="0"/>
          </a:p>
          <a:p>
            <a:r>
              <a:rPr lang="ru-RU" sz="2400" b="1" i="1" dirty="0"/>
              <a:t>К. Стеценко, сл. П. </a:t>
            </a:r>
            <a:r>
              <a:rPr lang="ru-RU" sz="2400" b="1" i="1" dirty="0" err="1" smtClean="0"/>
              <a:t>Грабовського</a:t>
            </a:r>
            <a:r>
              <a:rPr lang="ru-RU" sz="2400" i="1" dirty="0" smtClean="0"/>
              <a:t> </a:t>
            </a:r>
            <a:r>
              <a:rPr lang="ru-RU" sz="2400" i="1" dirty="0"/>
              <a:t>«Сон» 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pic>
        <p:nvPicPr>
          <p:cNvPr id="6" name="Picture 6" descr="Жанри хорової музики. | Тест з музичного мистецтва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" y="1162592"/>
            <a:ext cx="6563230" cy="4380956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123</Words>
  <Application>Microsoft Office PowerPoint</Application>
  <PresentationFormat>Широкий екран</PresentationFormat>
  <Paragraphs>32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Жанри хорової музики.                  Одночастинні жанри хорової музики </vt:lpstr>
      <vt:lpstr> Хорова музика - найдемократичніший вид мистецтва . Відіграє значну роль у житті суспільства </vt:lpstr>
      <vt:lpstr>Презентація PowerPoint</vt:lpstr>
      <vt:lpstr> Хорова обробка народної пісні :  - це оригінальна хорова композиція  - вона створена на основі народної пісні  - жанр широко представлений в багатьох національних музичних культурах    Приклад -  С. Людкевич. «Гагілка» 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Модуль 10. Жанри хорової музики.    Одночастинні жанри хорової музики </dc:title>
  <dc:creator>Halyna</dc:creator>
  <cp:lastModifiedBy>Halyna</cp:lastModifiedBy>
  <cp:revision>23</cp:revision>
  <dcterms:created xsi:type="dcterms:W3CDTF">2023-01-10T19:55:48Z</dcterms:created>
  <dcterms:modified xsi:type="dcterms:W3CDTF">2023-02-01T20:03:27Z</dcterms:modified>
</cp:coreProperties>
</file>