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88" r:id="rId11"/>
    <p:sldId id="287" r:id="rId12"/>
    <p:sldId id="275" r:id="rId13"/>
    <p:sldId id="276" r:id="rId14"/>
    <p:sldId id="278" r:id="rId15"/>
    <p:sldId id="302" r:id="rId16"/>
    <p:sldId id="279" r:id="rId17"/>
    <p:sldId id="300" r:id="rId18"/>
    <p:sldId id="303" r:id="rId19"/>
    <p:sldId id="304" r:id="rId20"/>
    <p:sldId id="305" r:id="rId21"/>
    <p:sldId id="259" r:id="rId22"/>
    <p:sldId id="299" r:id="rId23"/>
    <p:sldId id="280" r:id="rId24"/>
    <p:sldId id="281" r:id="rId25"/>
    <p:sldId id="283" r:id="rId26"/>
    <p:sldId id="282" r:id="rId27"/>
    <p:sldId id="277" r:id="rId28"/>
    <p:sldId id="263" r:id="rId29"/>
    <p:sldId id="264" r:id="rId30"/>
    <p:sldId id="295" r:id="rId31"/>
    <p:sldId id="266" r:id="rId32"/>
    <p:sldId id="269" r:id="rId33"/>
    <p:sldId id="268" r:id="rId34"/>
    <p:sldId id="272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26D2-D452-47BF-9DF9-F7844D6F32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CCE3-F5C2-47CA-8DED-18CF579F5F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3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07FF-DC0D-4F6A-942F-A96CFD8EA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BBC7-C2A6-43EF-9580-33C4FC8E47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D4AC-0270-4A17-9F4E-27A9929D97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7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B9F7E-48BF-4BA2-B438-AC30B8C479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1E672-C09D-4F89-9C19-45088AED55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62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5675-C2AF-439E-B00A-259B8E9D28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9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351F-69C1-4F08-A9BD-7199025FEF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2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A132-9CD6-4149-B7C9-DFB49D24DB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FFA50-9C0F-4B78-BFD4-ED16C7BC58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68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26D2-D452-47BF-9DF9-F7844D6F32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CCE3-F5C2-47CA-8DED-18CF579F5F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5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07FF-DC0D-4F6A-942F-A96CFD8EA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2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BBC7-C2A6-43EF-9580-33C4FC8E47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96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D4AC-0270-4A17-9F4E-27A9929D97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08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B9F7E-48BF-4BA2-B438-AC30B8C479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1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1E672-C09D-4F89-9C19-45088AED55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5675-C2AF-439E-B00A-259B8E9D28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5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351F-69C1-4F08-A9BD-7199025FEF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3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A132-9CD6-4149-B7C9-DFB49D24DB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6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FFA50-9C0F-4B78-BFD4-ED16C7BC58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7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9534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8591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8846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0906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88405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631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8693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6433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4194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03482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2323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5565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40822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53420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7055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6838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8039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95036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165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4801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6559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7222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91984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05104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34257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4670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71612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58271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14784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0555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51651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5171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11278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06674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7238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563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77420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3793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64533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7790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80187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6603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67060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82473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5474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132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7631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3237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5447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73666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48077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0276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88066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4302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1320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237E-FF0E-4190-84E3-A1FD49C6AE5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5800-95A3-4379-BDB3-99EE901BABE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6952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0AD-F0A2-47AB-ADF5-F5305199EF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B32-5F82-4C98-85AB-945F2D92D61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80339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972-25A5-45B7-9A1B-D1D4E102A3F0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5B0A-6C68-449F-9454-4C3A457239C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6073"/>
      </p:ext>
    </p:extLst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F3D-A1A7-4781-ADC3-681094D456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D6B-A329-4EF4-BD85-3C304F11B05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55979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58-70A5-4623-906F-C072C68EE27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2FB-431D-4941-9ED9-4BA98C23D52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85862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F83-D00B-4CC4-AF09-CE753C51B667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3EF-D85F-4062-A640-8C43D0FB371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52361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05C7-5D14-4518-91BB-7A8E028976C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40B-DD8C-4F59-816A-4322031962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48343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B0-A006-41CB-ACE3-608B0C1809A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63E-BBD9-42B1-91E1-D3F3137CCDD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76607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B96-94F8-4444-8B22-BD1CD0B34E9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6BE-583F-4B45-B5D8-9B28ED14FD2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59610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C1B-4CC5-4D18-8799-ACF3ED3F782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5946-2259-42CA-976E-7D2D79C8C2B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9149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9A7-CFE9-48F6-8E6D-9C1D82FFE3C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04A2-B2D9-4909-ACC2-924B0674FAC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443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37FE0E-3D74-4838-B64D-56A67A32EBD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37FE0E-3D74-4838-B64D-56A67A32EBD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2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53423-63CB-4F6C-90BA-65F3A10C5FAD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23.02.2018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32E67-B915-4704-921E-392F670AAA9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Класик світової літератури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087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4" y="1600200"/>
            <a:ext cx="6039846" cy="4525963"/>
          </a:xfrm>
        </p:spPr>
      </p:pic>
    </p:spTree>
    <p:extLst>
      <p:ext uri="{BB962C8B-B14F-4D97-AF65-F5344CB8AC3E}">
        <p14:creationId xmlns:p14="http://schemas.microsoft.com/office/powerpoint/2010/main" val="10786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4" y="1600200"/>
            <a:ext cx="6039846" cy="4525963"/>
          </a:xfrm>
        </p:spPr>
      </p:pic>
    </p:spTree>
    <p:extLst>
      <p:ext uri="{BB962C8B-B14F-4D97-AF65-F5344CB8AC3E}">
        <p14:creationId xmlns:p14="http://schemas.microsoft.com/office/powerpoint/2010/main" val="2352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29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8547612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Ромео та Джульєтта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  <p:extLst>
      <p:ext uri="{BB962C8B-B14F-4D97-AF65-F5344CB8AC3E}">
        <p14:creationId xmlns:p14="http://schemas.microsoft.com/office/powerpoint/2010/main" val="39743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Мар</a:t>
            </a:r>
            <a:r>
              <a:rPr lang="uk-UA" dirty="0" err="1" smtClean="0"/>
              <a:t>ічка</a:t>
            </a:r>
            <a:r>
              <a:rPr lang="uk-UA" dirty="0" smtClean="0"/>
              <a:t> та Іван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77" y="1600200"/>
            <a:ext cx="6810445" cy="4525963"/>
          </a:xfrm>
        </p:spPr>
      </p:pic>
    </p:spTree>
    <p:extLst>
      <p:ext uri="{BB962C8B-B14F-4D97-AF65-F5344CB8AC3E}">
        <p14:creationId xmlns:p14="http://schemas.microsoft.com/office/powerpoint/2010/main" val="258041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85750"/>
            <a:ext cx="921543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106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625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32146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36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26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19113"/>
            <a:ext cx="5773737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500188" y="5786438"/>
            <a:ext cx="700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Arial Black" pitchFamily="34" charset="0"/>
              </a:rPr>
              <a:t>Сумніших оповідей не знайдете,</a:t>
            </a:r>
            <a:br>
              <a:rPr lang="ru-RU" altLang="ru-RU" sz="20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Arial Black" pitchFamily="34" charset="0"/>
              </a:rPr>
              <a:t>Ніж про любов Ромео і Джульєтти.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872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Трагедія «Ромео і Джульєтта»</a:t>
            </a:r>
            <a:r>
              <a:rPr lang="ru-RU" altLang="ru-RU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>
                <a:solidFill>
                  <a:srgbClr val="CC0000"/>
                </a:solidFill>
                <a:latin typeface="Times New Roman" pitchFamily="18" charset="0"/>
              </a:rPr>
              <a:t>Головне для Шекспіра – сама людина, а не її  походження  чи матеріальне становище.</a:t>
            </a:r>
          </a:p>
        </p:txBody>
      </p:sp>
      <p:pic>
        <p:nvPicPr>
          <p:cNvPr id="28676" name="Picture 4" descr="ромео и д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38455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067175" y="1773238"/>
            <a:ext cx="4546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3600" b="1" smtClean="0">
                <a:solidFill>
                  <a:srgbClr val="333399"/>
                </a:solidFill>
                <a:latin typeface="Times New Roman" pitchFamily="18" charset="0"/>
              </a:rPr>
              <a:t>Автор схвалює право кожної людини на вільний вибір любові,  та вибір своєї життєвої дороги.</a:t>
            </a:r>
            <a:r>
              <a:rPr lang="ru-RU" altLang="ru-RU" sz="3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78" name="Oval 6"/>
          <p:cNvSpPr>
            <a:spLocks noChangeAspect="1" noChangeArrowheads="1"/>
          </p:cNvSpPr>
          <p:nvPr/>
        </p:nvSpPr>
        <p:spPr bwMode="auto">
          <a:xfrm>
            <a:off x="8604250" y="188913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ru-RU" altLang="ru-RU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Книговидання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16" y="1600200"/>
            <a:ext cx="6815567" cy="4525963"/>
          </a:xfrm>
        </p:spPr>
      </p:pic>
    </p:spTree>
    <p:extLst>
      <p:ext uri="{BB962C8B-B14F-4D97-AF65-F5344CB8AC3E}">
        <p14:creationId xmlns:p14="http://schemas.microsoft.com/office/powerpoint/2010/main" val="286583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М.М.Нечай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17" y="1600200"/>
            <a:ext cx="3004840" cy="4525963"/>
          </a:xfrm>
        </p:spPr>
      </p:pic>
    </p:spTree>
    <p:extLst>
      <p:ext uri="{BB962C8B-B14F-4D97-AF65-F5344CB8AC3E}">
        <p14:creationId xmlns:p14="http://schemas.microsoft.com/office/powerpoint/2010/main" val="391794042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мольфар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65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0416752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І.Миколайчук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43" y="1600200"/>
            <a:ext cx="6368989" cy="4525963"/>
          </a:xfrm>
        </p:spPr>
      </p:pic>
    </p:spTree>
    <p:extLst>
      <p:ext uri="{BB962C8B-B14F-4D97-AF65-F5344CB8AC3E}">
        <p14:creationId xmlns:p14="http://schemas.microsoft.com/office/powerpoint/2010/main" val="2397564348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29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425480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88" y="1600200"/>
            <a:ext cx="662042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00213"/>
            <a:ext cx="4038600" cy="1514475"/>
          </a:xfrm>
        </p:spPr>
      </p:pic>
    </p:spTree>
    <p:extLst>
      <p:ext uri="{BB962C8B-B14F-4D97-AF65-F5344CB8AC3E}">
        <p14:creationId xmlns:p14="http://schemas.microsoft.com/office/powerpoint/2010/main" val="342184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7" y="2638620"/>
            <a:ext cx="3675980" cy="2449122"/>
          </a:xfrm>
        </p:spPr>
      </p:pic>
    </p:spTree>
    <p:extLst>
      <p:ext uri="{BB962C8B-B14F-4D97-AF65-F5344CB8AC3E}">
        <p14:creationId xmlns:p14="http://schemas.microsoft.com/office/powerpoint/2010/main" val="31146444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1135858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95" y="1600200"/>
            <a:ext cx="6042485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9944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М.Коцюбинський</a:t>
            </a:r>
            <a:r>
              <a:rPr lang="uk-UA" smtClean="0"/>
              <a:t>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6" y="1600200"/>
            <a:ext cx="4620662" cy="4525963"/>
          </a:xfrm>
        </p:spPr>
      </p:pic>
    </p:spTree>
    <p:extLst>
      <p:ext uri="{BB962C8B-B14F-4D97-AF65-F5344CB8AC3E}">
        <p14:creationId xmlns:p14="http://schemas.microsoft.com/office/powerpoint/2010/main" val="335136389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ЕПОХА ВІДРОДЖЕННЯ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341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4000" b="1">
                <a:solidFill>
                  <a:srgbClr val="CC3300"/>
                </a:solidFill>
                <a:latin typeface="Times New Roman" pitchFamily="18" charset="0"/>
              </a:rPr>
              <a:t>Відродження, або Ренесанс</a:t>
            </a:r>
            <a:r>
              <a:rPr lang="ru-RU" altLang="ru-RU" b="1">
                <a:latin typeface="Times New Roman" pitchFamily="18" charset="0"/>
              </a:rPr>
              <a:t/>
            </a:r>
            <a:br>
              <a:rPr lang="ru-RU" altLang="ru-RU" b="1">
                <a:latin typeface="Times New Roman" pitchFamily="18" charset="0"/>
              </a:rPr>
            </a:br>
            <a:r>
              <a:rPr lang="ru-RU" altLang="ru-RU" b="1">
                <a:solidFill>
                  <a:srgbClr val="800000"/>
                </a:solidFill>
                <a:latin typeface="Times New Roman" pitchFamily="18" charset="0"/>
              </a:rPr>
              <a:t>(фр. Renaissance, італ. Rinascimento)</a:t>
            </a:r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660066"/>
                </a:solidFill>
                <a:latin typeface="Times New Roman" pitchFamily="18" charset="0"/>
              </a:rPr>
              <a:t>— епоха в історії та культурі Європи, яка прийшла на зміну культурі Середніх віків і  характеризується розквітом науки і мистецтва.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5288" y="5013325"/>
            <a:ext cx="82296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CC0066"/>
                </a:solidFill>
                <a:latin typeface="Times New Roman" pitchFamily="18" charset="0"/>
              </a:rPr>
              <a:t>Хронологічні рамки епохи —</a:t>
            </a:r>
            <a:br>
              <a:rPr lang="ru-RU" altLang="ru-RU" sz="2400" b="1" smtClean="0">
                <a:solidFill>
                  <a:srgbClr val="CC0066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rgbClr val="CC0066"/>
                </a:solidFill>
                <a:latin typeface="Times New Roman" pitchFamily="18" charset="0"/>
              </a:rPr>
              <a:t>XIV—XVIІ століття.</a:t>
            </a:r>
          </a:p>
        </p:txBody>
      </p:sp>
      <p:sp>
        <p:nvSpPr>
          <p:cNvPr id="16389" name="Oval 5"/>
          <p:cNvSpPr>
            <a:spLocks noChangeAspect="1" noChangeArrowheads="1"/>
          </p:cNvSpPr>
          <p:nvPr/>
        </p:nvSpPr>
        <p:spPr bwMode="auto">
          <a:xfrm>
            <a:off x="8604250" y="188913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altLang="ru-RU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92" name="Picture 8" descr="16e66fcf57920c860962e524ae5ecf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4437063"/>
            <a:ext cx="19256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 rot="10774215" flipV="1">
            <a:off x="609600" y="5953125"/>
            <a:ext cx="8318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587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Епоха Відродження: «Афінська школа»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(найбільш знаменита фреска Рафаеля (1509 -10 рр.).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ТИТАНИ</a:t>
            </a:r>
            <a:b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ЕПОХИ ВІДРОДЖЕННЯ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4797425"/>
            <a:ext cx="3492500" cy="863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>
                <a:solidFill>
                  <a:srgbClr val="CC3300"/>
                </a:solidFill>
                <a:latin typeface="Times New Roman" pitchFamily="18" charset="0"/>
              </a:rPr>
              <a:t>Леонардо</a:t>
            </a:r>
            <a:br>
              <a:rPr lang="ru-RU" altLang="ru-RU" sz="2800" b="1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altLang="ru-RU" sz="2800" b="1">
                <a:solidFill>
                  <a:srgbClr val="CC3300"/>
                </a:solidFill>
                <a:latin typeface="Times New Roman" pitchFamily="18" charset="0"/>
              </a:rPr>
              <a:t>да Вінчі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203575" y="4797425"/>
            <a:ext cx="26019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3600" b="1" smtClean="0">
                <a:solidFill>
                  <a:srgbClr val="CC3300"/>
                </a:solidFill>
                <a:latin typeface="Times New Roman" pitchFamily="18" charset="0"/>
              </a:rPr>
              <a:t>Рафаель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23850" y="4797425"/>
            <a:ext cx="26019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endParaRPr lang="uk-UA" altLang="ru-RU" sz="3600" b="1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38921" name="Picture 9" descr="да вин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37807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рафаэ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320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4" name="Oval 12"/>
          <p:cNvSpPr>
            <a:spLocks noChangeAspect="1" noChangeArrowheads="1"/>
          </p:cNvSpPr>
          <p:nvPr/>
        </p:nvSpPr>
        <p:spPr bwMode="auto">
          <a:xfrm>
            <a:off x="8604250" y="188913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ru-RU" altLang="ru-RU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925" name="Picture 13" descr="200px-Giorgio_Vasari_Selbstporträ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40823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 flipH="1">
            <a:off x="468313" y="5229225"/>
            <a:ext cx="2590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uk-UA" altLang="ru-RU" b="1" smtClean="0">
              <a:solidFill>
                <a:srgbClr val="CC3300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50825" y="4868863"/>
            <a:ext cx="2592388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CC3300"/>
                </a:solidFill>
              </a:rPr>
              <a:t>Джорджо Вазари</a:t>
            </a:r>
            <a:r>
              <a:rPr lang="ru-RU" altLang="ru-RU" sz="2400" b="1" smtClean="0">
                <a:solidFill>
                  <a:srgbClr val="CC3300"/>
                </a:solidFill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C3300"/>
                </a:solidFill>
              </a:rPr>
              <a:t>(першим ввів термін «Відродження»)</a:t>
            </a:r>
          </a:p>
        </p:txBody>
      </p:sp>
    </p:spTree>
    <p:extLst>
      <p:ext uri="{BB962C8B-B14F-4D97-AF65-F5344CB8AC3E}">
        <p14:creationId xmlns:p14="http://schemas.microsoft.com/office/powerpoint/2010/main" val="2245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Верона</a:t>
            </a:r>
            <a:endParaRPr lang="ru-RU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929688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53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29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72129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12553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err="1" smtClean="0"/>
              <a:t>Однаково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шляхетні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Вероні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пишній</a:t>
            </a:r>
            <a:r>
              <a:rPr lang="ru-RU" sz="2000" dirty="0" smtClean="0"/>
              <a:t>, де проходить </a:t>
            </a:r>
            <a:r>
              <a:rPr lang="ru-RU" sz="2000" dirty="0" err="1" smtClean="0"/>
              <a:t>дія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Збували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ворожнечі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5301" name="Picture 5" descr="capul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276600" cy="2827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montec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960812" cy="2482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juliet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2808287" cy="249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rome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3024188" cy="2447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50825" y="5949950"/>
            <a:ext cx="2665413" cy="528638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prstClr val="black"/>
                </a:solidFill>
              </a:rPr>
              <a:t>Монтеккі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588125" y="6021388"/>
            <a:ext cx="2305050" cy="528637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prstClr val="black"/>
                </a:solidFill>
              </a:rPr>
              <a:t>Капулетті</a:t>
            </a:r>
          </a:p>
        </p:txBody>
      </p:sp>
    </p:spTree>
    <p:extLst>
      <p:ext uri="{BB962C8B-B14F-4D97-AF65-F5344CB8AC3E}">
        <p14:creationId xmlns:p14="http://schemas.microsoft.com/office/powerpoint/2010/main" val="34979937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5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5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5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553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553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53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7" grpId="0" animBg="1"/>
      <p:bldP spid="553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29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94418401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15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108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Тема Office</vt:lpstr>
      <vt:lpstr>Оформление по умолчанию</vt:lpstr>
      <vt:lpstr>1_Оформление по умолчанию</vt:lpstr>
      <vt:lpstr>Тема15</vt:lpstr>
      <vt:lpstr>1_Тема15</vt:lpstr>
      <vt:lpstr>2_Тема15</vt:lpstr>
      <vt:lpstr>3_Тема15</vt:lpstr>
      <vt:lpstr>4_Тема15</vt:lpstr>
      <vt:lpstr>5_Тема15</vt:lpstr>
      <vt:lpstr>Класик світової літератури </vt:lpstr>
      <vt:lpstr>Книговидання </vt:lpstr>
      <vt:lpstr>М.Коцюбинський </vt:lpstr>
      <vt:lpstr>ЕПОХА ВІДРОДЖЕННЯ</vt:lpstr>
      <vt:lpstr>ТИТАНИ  ЕПОХИ ВІДРОДЖЕННЯ</vt:lpstr>
      <vt:lpstr>Верона</vt:lpstr>
      <vt:lpstr>Презентация PowerPoint</vt:lpstr>
      <vt:lpstr>Однаково шляхетні дві сім'ї В Вероні пишній, де проходить дія, Збували в ворожнечі дні свої.</vt:lpstr>
      <vt:lpstr>Презентация PowerPoint</vt:lpstr>
      <vt:lpstr>Презентация PowerPoint</vt:lpstr>
      <vt:lpstr>Презентация PowerPoint</vt:lpstr>
      <vt:lpstr>Презентация PowerPoint</vt:lpstr>
      <vt:lpstr>Ромео та Джульєтта </vt:lpstr>
      <vt:lpstr>Марічка та Іван </vt:lpstr>
      <vt:lpstr>Презентация PowerPoint</vt:lpstr>
      <vt:lpstr>Презентация PowerPoint</vt:lpstr>
      <vt:lpstr>Презентация PowerPoint</vt:lpstr>
      <vt:lpstr>Презентация PowerPoint</vt:lpstr>
      <vt:lpstr>Трагедія «Ромео і Джульєтта» </vt:lpstr>
      <vt:lpstr>М.М.Нечай</vt:lpstr>
      <vt:lpstr>Останній мольфар</vt:lpstr>
      <vt:lpstr>І.Миколайчук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2018-02-11T15:13:29Z</dcterms:created>
  <dcterms:modified xsi:type="dcterms:W3CDTF">2018-02-22T22:39:37Z</dcterms:modified>
</cp:coreProperties>
</file>