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5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40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40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4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20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72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408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39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09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35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8058E6-28A7-4ECF-A00A-3839C0D0ED78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7F7F3E5-575E-4342-8705-7E1634F07173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5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8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506" y="161895"/>
            <a:ext cx="11940988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WELCOME TO</a:t>
            </a:r>
          </a:p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GREAT           BRITAIN</a:t>
            </a:r>
            <a:endParaRPr lang="uk-UA" sz="6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2418843"/>
            <a:ext cx="36957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28" y="2123903"/>
            <a:ext cx="2054633" cy="255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33" y="4704843"/>
            <a:ext cx="2834639" cy="191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76" y="2822638"/>
            <a:ext cx="3109487" cy="3610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67" y="1025831"/>
            <a:ext cx="3000418" cy="16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56" y="4454505"/>
            <a:ext cx="23812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" y="96820"/>
            <a:ext cx="11994776" cy="6761180"/>
          </a:xfrm>
        </p:spPr>
      </p:pic>
    </p:spTree>
    <p:extLst>
      <p:ext uri="{BB962C8B-B14F-4D97-AF65-F5344CB8AC3E}">
        <p14:creationId xmlns:p14="http://schemas.microsoft.com/office/powerpoint/2010/main" val="228613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" y="0"/>
            <a:ext cx="12037806" cy="6858000"/>
          </a:xfrm>
        </p:spPr>
      </p:pic>
    </p:spTree>
    <p:extLst>
      <p:ext uri="{BB962C8B-B14F-4D97-AF65-F5344CB8AC3E}">
        <p14:creationId xmlns:p14="http://schemas.microsoft.com/office/powerpoint/2010/main" val="148233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9226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18"/>
            <a:ext cx="12102353" cy="6685877"/>
          </a:xfrm>
        </p:spPr>
      </p:pic>
    </p:spTree>
    <p:extLst>
      <p:ext uri="{BB962C8B-B14F-4D97-AF65-F5344CB8AC3E}">
        <p14:creationId xmlns:p14="http://schemas.microsoft.com/office/powerpoint/2010/main" val="10369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345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53" cy="6857999"/>
          </a:xfrm>
        </p:spPr>
      </p:pic>
    </p:spTree>
    <p:extLst>
      <p:ext uri="{BB962C8B-B14F-4D97-AF65-F5344CB8AC3E}">
        <p14:creationId xmlns:p14="http://schemas.microsoft.com/office/powerpoint/2010/main" val="193509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7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18"/>
            <a:ext cx="12191999" cy="6669741"/>
          </a:xfrm>
        </p:spPr>
      </p:pic>
    </p:spTree>
    <p:extLst>
      <p:ext uri="{BB962C8B-B14F-4D97-AF65-F5344CB8AC3E}">
        <p14:creationId xmlns:p14="http://schemas.microsoft.com/office/powerpoint/2010/main" val="219873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9792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" y="0"/>
            <a:ext cx="11973261" cy="6858000"/>
          </a:xfrm>
        </p:spPr>
      </p:pic>
    </p:spTree>
    <p:extLst>
      <p:ext uri="{BB962C8B-B14F-4D97-AF65-F5344CB8AC3E}">
        <p14:creationId xmlns:p14="http://schemas.microsoft.com/office/powerpoint/2010/main" val="114632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" y="0"/>
            <a:ext cx="12116695" cy="6858000"/>
          </a:xfrm>
        </p:spPr>
      </p:pic>
    </p:spTree>
    <p:extLst>
      <p:ext uri="{BB962C8B-B14F-4D97-AF65-F5344CB8AC3E}">
        <p14:creationId xmlns:p14="http://schemas.microsoft.com/office/powerpoint/2010/main" val="954823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</TotalTime>
  <Words>5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Algerian</vt:lpstr>
      <vt:lpstr>Arial</vt:lpstr>
      <vt:lpstr>Calibri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Вікторія</dc:creator>
  <cp:lastModifiedBy>Вікторія</cp:lastModifiedBy>
  <cp:revision>7</cp:revision>
  <dcterms:created xsi:type="dcterms:W3CDTF">2019-03-14T16:00:04Z</dcterms:created>
  <dcterms:modified xsi:type="dcterms:W3CDTF">2021-04-25T13:11:42Z</dcterms:modified>
</cp:coreProperties>
</file>