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FD47-0833-4E13-9B51-70894FDA9DF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B6B-CB55-4867-BD75-3CAF94826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6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FD47-0833-4E13-9B51-70894FDA9DF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B6B-CB55-4867-BD75-3CAF94826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0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FD47-0833-4E13-9B51-70894FDA9DF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B6B-CB55-4867-BD75-3CAF94826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FD47-0833-4E13-9B51-70894FDA9DF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B6B-CB55-4867-BD75-3CAF94826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7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FD47-0833-4E13-9B51-70894FDA9DF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B6B-CB55-4867-BD75-3CAF94826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9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FD47-0833-4E13-9B51-70894FDA9DF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B6B-CB55-4867-BD75-3CAF94826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0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FD47-0833-4E13-9B51-70894FDA9DF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B6B-CB55-4867-BD75-3CAF94826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8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FD47-0833-4E13-9B51-70894FDA9DF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B6B-CB55-4867-BD75-3CAF94826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1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FD47-0833-4E13-9B51-70894FDA9DF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B6B-CB55-4867-BD75-3CAF94826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1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FD47-0833-4E13-9B51-70894FDA9DF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B6B-CB55-4867-BD75-3CAF94826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3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FD47-0833-4E13-9B51-70894FDA9DF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6B6B-CB55-4867-BD75-3CAF94826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6FD47-0833-4E13-9B51-70894FDA9DF1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6B6B-CB55-4867-BD75-3CAF94826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7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382" y="1781484"/>
            <a:ext cx="7843235" cy="4395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8597" y="365125"/>
            <a:ext cx="9898487" cy="1141703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                          </a:t>
            </a:r>
            <a:br>
              <a:rPr lang="en-US" sz="5400" b="1" dirty="0" smtClean="0"/>
            </a:b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Supermarkt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 </a:t>
            </a:r>
            <a:r>
              <a:rPr lang="en-US" sz="5400" dirty="0" smtClean="0"/>
              <a:t>                       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4994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867" y="286219"/>
            <a:ext cx="6256986" cy="3752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4486275"/>
            <a:ext cx="10515600" cy="15001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</a:t>
            </a:r>
            <a:r>
              <a:rPr lang="en-US" sz="5400" dirty="0" smtClean="0">
                <a:solidFill>
                  <a:schemeClr val="tx1"/>
                </a:solidFill>
              </a:rPr>
              <a:t>Brot und Backwaren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3" y="218520"/>
            <a:ext cx="6336406" cy="3941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-180304" y="4160096"/>
            <a:ext cx="10515600" cy="1500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                               </a:t>
            </a:r>
          </a:p>
          <a:p>
            <a:pPr marL="0" indent="0">
              <a:buNone/>
            </a:pP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                            Nährmittel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2693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836720" y="4283835"/>
            <a:ext cx="5745162" cy="1500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                                                                                                                            </a:t>
            </a:r>
            <a:r>
              <a:rPr lang="en-US" sz="5400" dirty="0" smtClean="0">
                <a:solidFill>
                  <a:schemeClr val="tx1"/>
                </a:solidFill>
              </a:rPr>
              <a:t>Milchprodukte</a:t>
            </a:r>
            <a:endParaRPr lang="ru-RU" sz="5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59188"/>
            <a:ext cx="6439437" cy="4024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294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050" y="214873"/>
            <a:ext cx="6091661" cy="4087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302466"/>
            <a:ext cx="10515600" cy="15001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           Sü</a:t>
            </a:r>
            <a:r>
              <a:rPr lang="el-GR" sz="5400" dirty="0" smtClean="0">
                <a:solidFill>
                  <a:schemeClr val="tx1"/>
                </a:solidFill>
              </a:rPr>
              <a:t>β</a:t>
            </a:r>
            <a:r>
              <a:rPr lang="en-US" sz="5400" dirty="0" smtClean="0">
                <a:solidFill>
                  <a:schemeClr val="tx1"/>
                </a:solidFill>
              </a:rPr>
              <a:t>waren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6431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79" y="338473"/>
            <a:ext cx="6525355" cy="3795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628099"/>
            <a:ext cx="10515600" cy="1500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 </a:t>
            </a:r>
            <a:r>
              <a:rPr lang="en-US" sz="5400" dirty="0" smtClean="0"/>
              <a:t>                              </a:t>
            </a:r>
            <a:r>
              <a:rPr lang="en-US" sz="5400" dirty="0" smtClean="0">
                <a:solidFill>
                  <a:schemeClr val="tx1"/>
                </a:solidFill>
              </a:rPr>
              <a:t>Gewürze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9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441" y="219211"/>
            <a:ext cx="6748531" cy="3797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525069"/>
            <a:ext cx="10515600" cy="1500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                       Obst und Gemüse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7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39" y="206060"/>
            <a:ext cx="5628067" cy="3786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589463"/>
            <a:ext cx="10515600" cy="15001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r>
              <a:rPr lang="en-US" sz="5400" dirty="0" smtClean="0">
                <a:solidFill>
                  <a:schemeClr val="tx1"/>
                </a:solidFill>
              </a:rPr>
              <a:t>Fleisch und Wurstwaren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963" y="231821"/>
            <a:ext cx="4262907" cy="3387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0" y="4203097"/>
            <a:ext cx="10515600" cy="15001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  <a:r>
              <a:rPr lang="en-US" sz="5400" dirty="0" smtClean="0">
                <a:solidFill>
                  <a:schemeClr val="tx1"/>
                </a:solidFill>
              </a:rPr>
              <a:t>Haushaltswaren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2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550" y="257576"/>
            <a:ext cx="5132232" cy="3464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728433" y="3515932"/>
            <a:ext cx="4481848" cy="1500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                                              </a:t>
            </a:r>
            <a:r>
              <a:rPr lang="uk-UA" sz="5400" dirty="0" smtClean="0">
                <a:solidFill>
                  <a:schemeClr val="tx1"/>
                </a:solidFill>
              </a:rPr>
              <a:t>      </a:t>
            </a:r>
            <a:r>
              <a:rPr lang="en-US" sz="5400" dirty="0" smtClean="0">
                <a:solidFill>
                  <a:schemeClr val="tx1"/>
                </a:solidFill>
              </a:rPr>
              <a:t>Tiefkühlwaren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80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30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                                                  Im Supermarkt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2023-10-22T10:10:50Z</dcterms:created>
  <dcterms:modified xsi:type="dcterms:W3CDTF">2023-10-22T13:01:18Z</dcterms:modified>
</cp:coreProperties>
</file>