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2856-5483-440E-988C-0BEE5C0031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761D-0E02-44D5-9E79-DE78917F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9761D-0E02-44D5-9E79-DE78917F4C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2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2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0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2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0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9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3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7C9B-749F-495E-8980-8767AD70A1C2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E68D-AF74-42F2-B65A-C7A129805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44615" cy="32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1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водний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морями і озерами, з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прихованою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глибинах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244280" cy="4896543"/>
          </a:xfrm>
        </p:spPr>
      </p:pic>
    </p:spTree>
    <p:extLst>
      <p:ext uri="{BB962C8B-B14F-4D97-AF65-F5344CB8AC3E}">
        <p14:creationId xmlns:p14="http://schemas.microsoft.com/office/powerpoint/2010/main" val="11203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Фіолетовий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веселку.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Фіолетова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дуга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найменшою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короткою. 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духовністю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спокоєм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3450312" cy="63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4038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Веселка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те,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проміння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заломлюється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краплинках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дощу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туману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176464" cy="4752528"/>
          </a:xfrm>
        </p:spPr>
      </p:pic>
    </p:spTree>
    <p:extLst>
      <p:ext uri="{BB962C8B-B14F-4D97-AF65-F5344CB8AC3E}">
        <p14:creationId xmlns:p14="http://schemas.microsoft.com/office/powerpoint/2010/main" val="31586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528392" cy="35937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наділяли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веселку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надзвичайними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Ірландії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веселка 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торкається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леприкони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горщики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золотом.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греки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веселка –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Іриди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посланниці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світами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7586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1.</a:t>
            </a:r>
            <a:r>
              <a:rPr lang="ru-RU" sz="4800" b="1" dirty="0" smtClean="0"/>
              <a:t>Часто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2.Ослик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3.Жадав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4.З’їсти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0" indent="0">
              <a:buNone/>
            </a:pPr>
            <a:r>
              <a:rPr lang="uk-UA" sz="4800" b="1" dirty="0" smtClean="0"/>
              <a:t>5.Бочку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6.Солодких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7.Фруктів</a:t>
            </a:r>
            <a:endParaRPr lang="ru-RU" sz="4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672408" cy="4300264"/>
          </a:xfrm>
        </p:spPr>
      </p:pic>
    </p:spTree>
    <p:extLst>
      <p:ext uri="{BB962C8B-B14F-4D97-AF65-F5344CB8AC3E}">
        <p14:creationId xmlns:p14="http://schemas.microsoft.com/office/powerpoint/2010/main" val="98455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 і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лють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Марса,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кров’ю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176464" cy="5832648"/>
          </a:xfrm>
        </p:spPr>
      </p:pic>
    </p:spTree>
    <p:extLst>
      <p:ext uri="{BB962C8B-B14F-4D97-AF65-F5344CB8AC3E}">
        <p14:creationId xmlns:p14="http://schemas.microsoft.com/office/powerpoint/2010/main" val="1374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теплий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радістю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оптимізмом</a:t>
            </a:r>
            <a:r>
              <a:rPr lang="ru-RU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032448" cy="4385121"/>
          </a:xfrm>
        </p:spPr>
      </p:pic>
    </p:spTree>
    <p:extLst>
      <p:ext uri="{BB962C8B-B14F-4D97-AF65-F5344CB8AC3E}">
        <p14:creationId xmlns:p14="http://schemas.microsoft.com/office/powerpoint/2010/main" val="315167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332656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процвітанням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04456" cy="4464495"/>
          </a:xfrm>
        </p:spPr>
      </p:pic>
    </p:spTree>
    <p:extLst>
      <p:ext uri="{BB962C8B-B14F-4D97-AF65-F5344CB8AC3E}">
        <p14:creationId xmlns:p14="http://schemas.microsoft.com/office/powerpoint/2010/main" val="11856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0648" y="1132618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природа,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трава —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316288" cy="4973761"/>
          </a:xfrm>
        </p:spPr>
      </p:pic>
    </p:spTree>
    <p:extLst>
      <p:ext uri="{BB962C8B-B14F-4D97-AF65-F5344CB8AC3E}">
        <p14:creationId xmlns:p14="http://schemas.microsoft.com/office/powerpoint/2010/main" val="118564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7586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Блакитний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—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струмків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тих, кому не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960440" cy="4896543"/>
          </a:xfrm>
        </p:spPr>
      </p:pic>
    </p:spTree>
    <p:extLst>
      <p:ext uri="{BB962C8B-B14F-4D97-AF65-F5344CB8AC3E}">
        <p14:creationId xmlns:p14="http://schemas.microsoft.com/office/powerpoint/2010/main" val="1185641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167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Olga</cp:lastModifiedBy>
  <cp:revision>13</cp:revision>
  <dcterms:created xsi:type="dcterms:W3CDTF">2019-04-08T13:10:10Z</dcterms:created>
  <dcterms:modified xsi:type="dcterms:W3CDTF">2023-11-04T19:16:55Z</dcterms:modified>
</cp:coreProperties>
</file>