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2" r:id="rId7"/>
    <p:sldId id="264" r:id="rId8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7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5.png"/><Relationship Id="rId21" Type="http://schemas.openxmlformats.org/officeDocument/2006/relationships/image" Target="../media/image30.png"/><Relationship Id="rId34" Type="http://schemas.openxmlformats.org/officeDocument/2006/relationships/image" Target="../media/image43.png"/><Relationship Id="rId42" Type="http://schemas.openxmlformats.org/officeDocument/2006/relationships/image" Target="../media/image51.png"/><Relationship Id="rId47" Type="http://schemas.openxmlformats.org/officeDocument/2006/relationships/image" Target="../media/image56.png"/><Relationship Id="rId50" Type="http://schemas.openxmlformats.org/officeDocument/2006/relationships/image" Target="../media/image59.png"/><Relationship Id="rId55" Type="http://schemas.openxmlformats.org/officeDocument/2006/relationships/image" Target="../media/image64.png"/><Relationship Id="rId63" Type="http://schemas.openxmlformats.org/officeDocument/2006/relationships/image" Target="../media/image7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29" Type="http://schemas.openxmlformats.org/officeDocument/2006/relationships/image" Target="../media/image38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32" Type="http://schemas.openxmlformats.org/officeDocument/2006/relationships/image" Target="../media/image41.png"/><Relationship Id="rId37" Type="http://schemas.openxmlformats.org/officeDocument/2006/relationships/image" Target="../media/image46.png"/><Relationship Id="rId40" Type="http://schemas.openxmlformats.org/officeDocument/2006/relationships/image" Target="../media/image49.png"/><Relationship Id="rId45" Type="http://schemas.openxmlformats.org/officeDocument/2006/relationships/image" Target="../media/image54.png"/><Relationship Id="rId53" Type="http://schemas.openxmlformats.org/officeDocument/2006/relationships/image" Target="../media/image62.png"/><Relationship Id="rId58" Type="http://schemas.openxmlformats.org/officeDocument/2006/relationships/image" Target="../media/image67.png"/><Relationship Id="rId66" Type="http://schemas.openxmlformats.org/officeDocument/2006/relationships/image" Target="../media/image75.png"/><Relationship Id="rId5" Type="http://schemas.openxmlformats.org/officeDocument/2006/relationships/image" Target="../media/image14.png"/><Relationship Id="rId61" Type="http://schemas.openxmlformats.org/officeDocument/2006/relationships/image" Target="../media/image70.png"/><Relationship Id="rId19" Type="http://schemas.openxmlformats.org/officeDocument/2006/relationships/image" Target="../media/image2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Relationship Id="rId30" Type="http://schemas.openxmlformats.org/officeDocument/2006/relationships/image" Target="../media/image39.png"/><Relationship Id="rId35" Type="http://schemas.openxmlformats.org/officeDocument/2006/relationships/image" Target="../media/image44.png"/><Relationship Id="rId43" Type="http://schemas.openxmlformats.org/officeDocument/2006/relationships/image" Target="../media/image52.png"/><Relationship Id="rId48" Type="http://schemas.openxmlformats.org/officeDocument/2006/relationships/image" Target="../media/image57.png"/><Relationship Id="rId56" Type="http://schemas.openxmlformats.org/officeDocument/2006/relationships/image" Target="../media/image65.png"/><Relationship Id="rId64" Type="http://schemas.openxmlformats.org/officeDocument/2006/relationships/image" Target="../media/image73.png"/><Relationship Id="rId8" Type="http://schemas.openxmlformats.org/officeDocument/2006/relationships/image" Target="../media/image17.png"/><Relationship Id="rId51" Type="http://schemas.openxmlformats.org/officeDocument/2006/relationships/image" Target="../media/image60.png"/><Relationship Id="rId3" Type="http://schemas.openxmlformats.org/officeDocument/2006/relationships/image" Target="../media/image12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33" Type="http://schemas.openxmlformats.org/officeDocument/2006/relationships/image" Target="../media/image42.png"/><Relationship Id="rId38" Type="http://schemas.openxmlformats.org/officeDocument/2006/relationships/image" Target="../media/image47.png"/><Relationship Id="rId46" Type="http://schemas.openxmlformats.org/officeDocument/2006/relationships/image" Target="../media/image55.png"/><Relationship Id="rId59" Type="http://schemas.openxmlformats.org/officeDocument/2006/relationships/image" Target="../media/image68.png"/><Relationship Id="rId20" Type="http://schemas.openxmlformats.org/officeDocument/2006/relationships/image" Target="../media/image29.png"/><Relationship Id="rId41" Type="http://schemas.openxmlformats.org/officeDocument/2006/relationships/image" Target="../media/image50.png"/><Relationship Id="rId54" Type="http://schemas.openxmlformats.org/officeDocument/2006/relationships/image" Target="../media/image63.png"/><Relationship Id="rId6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36" Type="http://schemas.openxmlformats.org/officeDocument/2006/relationships/image" Target="../media/image45.png"/><Relationship Id="rId49" Type="http://schemas.openxmlformats.org/officeDocument/2006/relationships/image" Target="../media/image58.png"/><Relationship Id="rId57" Type="http://schemas.openxmlformats.org/officeDocument/2006/relationships/image" Target="../media/image66.png"/><Relationship Id="rId10" Type="http://schemas.openxmlformats.org/officeDocument/2006/relationships/image" Target="../media/image19.png"/><Relationship Id="rId31" Type="http://schemas.openxmlformats.org/officeDocument/2006/relationships/image" Target="../media/image40.png"/><Relationship Id="rId44" Type="http://schemas.openxmlformats.org/officeDocument/2006/relationships/image" Target="../media/image53.png"/><Relationship Id="rId52" Type="http://schemas.openxmlformats.org/officeDocument/2006/relationships/image" Target="../media/image61.png"/><Relationship Id="rId60" Type="http://schemas.openxmlformats.org/officeDocument/2006/relationships/image" Target="../media/image69.png"/><Relationship Id="rId65" Type="http://schemas.openxmlformats.org/officeDocument/2006/relationships/image" Target="../media/image7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9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png"/><Relationship Id="rId18" Type="http://schemas.openxmlformats.org/officeDocument/2006/relationships/image" Target="../media/image92.png"/><Relationship Id="rId26" Type="http://schemas.openxmlformats.org/officeDocument/2006/relationships/image" Target="../media/image100.png"/><Relationship Id="rId3" Type="http://schemas.openxmlformats.org/officeDocument/2006/relationships/image" Target="../media/image77.png"/><Relationship Id="rId21" Type="http://schemas.openxmlformats.org/officeDocument/2006/relationships/image" Target="../media/image95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17" Type="http://schemas.openxmlformats.org/officeDocument/2006/relationships/image" Target="../media/image91.png"/><Relationship Id="rId25" Type="http://schemas.openxmlformats.org/officeDocument/2006/relationships/image" Target="../media/image99.png"/><Relationship Id="rId2" Type="http://schemas.openxmlformats.org/officeDocument/2006/relationships/image" Target="../media/image76.png"/><Relationship Id="rId16" Type="http://schemas.openxmlformats.org/officeDocument/2006/relationships/image" Target="../media/image90.png"/><Relationship Id="rId20" Type="http://schemas.openxmlformats.org/officeDocument/2006/relationships/image" Target="../media/image94.png"/><Relationship Id="rId29" Type="http://schemas.openxmlformats.org/officeDocument/2006/relationships/image" Target="../media/image10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24" Type="http://schemas.openxmlformats.org/officeDocument/2006/relationships/image" Target="../media/image98.png"/><Relationship Id="rId5" Type="http://schemas.openxmlformats.org/officeDocument/2006/relationships/image" Target="../media/image79.png"/><Relationship Id="rId15" Type="http://schemas.openxmlformats.org/officeDocument/2006/relationships/image" Target="../media/image89.png"/><Relationship Id="rId23" Type="http://schemas.openxmlformats.org/officeDocument/2006/relationships/image" Target="../media/image97.png"/><Relationship Id="rId28" Type="http://schemas.openxmlformats.org/officeDocument/2006/relationships/image" Target="../media/image102.png"/><Relationship Id="rId10" Type="http://schemas.openxmlformats.org/officeDocument/2006/relationships/image" Target="../media/image84.png"/><Relationship Id="rId19" Type="http://schemas.openxmlformats.org/officeDocument/2006/relationships/image" Target="../media/image93.png"/><Relationship Id="rId31" Type="http://schemas.openxmlformats.org/officeDocument/2006/relationships/image" Target="../media/image105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Relationship Id="rId14" Type="http://schemas.openxmlformats.org/officeDocument/2006/relationships/image" Target="../media/image88.png"/><Relationship Id="rId22" Type="http://schemas.openxmlformats.org/officeDocument/2006/relationships/image" Target="../media/image96.png"/><Relationship Id="rId27" Type="http://schemas.openxmlformats.org/officeDocument/2006/relationships/image" Target="../media/image101.png"/><Relationship Id="rId30" Type="http://schemas.openxmlformats.org/officeDocument/2006/relationships/image" Target="../media/image10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0"/>
            <a:ext cx="9144000" cy="5143500"/>
          </a:xfrm>
          <a:prstGeom prst="rect">
            <a:avLst/>
          </a:prstGeom>
          <a:solidFill>
            <a:srgbClr val="FFCC66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775564" y="0"/>
            <a:ext cx="1608340" cy="137973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0" y="0"/>
            <a:ext cx="6137592" cy="5143500"/>
          </a:xfrm>
          <a:prstGeom prst="rect">
            <a:avLst/>
          </a:prstGeom>
        </p:spPr>
      </p:pic>
      <p:sp>
        <p:nvSpPr>
          <p:cNvPr id="4" name="textbox 4"/>
          <p:cNvSpPr/>
          <p:nvPr/>
        </p:nvSpPr>
        <p:spPr>
          <a:xfrm>
            <a:off x="5190864" y="1791416"/>
            <a:ext cx="3456304" cy="122173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lang="Arial" altLang="Arial" sz="100" dirty="0"/>
          </a:p>
          <a:p>
            <a:pPr marL="262851" algn="l" rtl="0" eaLnBrk="0">
              <a:lnSpc>
                <a:spcPts val="7623"/>
              </a:lnSpc>
              <a:tabLst/>
            </a:pPr>
            <a:r>
              <a:rPr sz="6200" spc="-370" dirty="0">
                <a:solidFill>
                  <a:srgbClr val="3D322A">
                    <a:alpha val="100000"/>
                  </a:srgbClr>
                </a:solidFill>
                <a:latin typeface="Arial"/>
                <a:ea typeface="Arial"/>
                <a:cs typeface="Arial"/>
              </a:rPr>
              <a:t>SCHOOL</a:t>
            </a:r>
            <a:r>
              <a:rPr lang="en-US" sz="6200" spc="-370" dirty="0">
                <a:solidFill>
                  <a:srgbClr val="3D32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LIFE</a:t>
            </a:r>
            <a:endParaRPr lang="Arial" altLang="Arial" sz="6200" dirty="0"/>
          </a:p>
          <a:p>
            <a:pPr marL="12700" algn="l" rtl="0" eaLnBrk="0">
              <a:lnSpc>
                <a:spcPts val="1791"/>
              </a:lnSpc>
              <a:tabLst/>
            </a:pPr>
            <a:r>
              <a:rPr lang="en-US" sz="1400" spc="0" dirty="0">
                <a:solidFill>
                  <a:srgbClr val="3D322A">
                    <a:alpha val="100000"/>
                  </a:srgbClr>
                </a:solidFill>
                <a:latin typeface="Arial"/>
                <a:ea typeface="Arial"/>
                <a:cs typeface="Arial"/>
              </a:rPr>
              <a:t>Unit 2 Lesson 1-2</a:t>
            </a:r>
            <a:endParaRPr lang="Arial" altLang="Arial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-1" y="607364"/>
            <a:ext cx="8193011" cy="439442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8193013" y="451942"/>
            <a:ext cx="950985" cy="105973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7661783" y="2663598"/>
            <a:ext cx="851989" cy="88136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7112282" y="918209"/>
            <a:ext cx="919146" cy="65472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7800594" y="1874735"/>
            <a:ext cx="734466" cy="70928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7163194" y="3779790"/>
            <a:ext cx="589208" cy="882611"/>
          </a:xfrm>
          <a:prstGeom prst="rect">
            <a:avLst/>
          </a:prstGeom>
        </p:spPr>
      </p:pic>
      <p:pic>
        <p:nvPicPr>
          <p:cNvPr id="3" name="Рисунок 2" descr="Изображение выглядит как текст, снимок экрана, программное обеспечение, Значок на компьютере&#10;&#10;Автоматически созданное описание">
            <a:extLst>
              <a:ext uri="{FF2B5EF4-FFF2-40B4-BE49-F238E27FC236}">
                <a16:creationId xmlns:a16="http://schemas.microsoft.com/office/drawing/2014/main" id="{F00BEDE5-08B9-3F01-540F-0111A30A46D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7" t="45037" r="34167" b="33475"/>
          <a:stretch/>
        </p:blipFill>
        <p:spPr>
          <a:xfrm>
            <a:off x="2144421" y="1660817"/>
            <a:ext cx="5754428" cy="1884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9144000" cy="5143500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 rot="21600000">
            <a:off x="-186501" y="2395781"/>
            <a:ext cx="3656214" cy="3444199"/>
            <a:chOff x="0" y="0"/>
            <a:chExt cx="3656214" cy="3444199"/>
          </a:xfrm>
        </p:grpSpPr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3126554" cy="3062227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2352038" y="255736"/>
              <a:ext cx="334708" cy="1716456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00000">
              <a:off x="1997599" y="1805286"/>
              <a:ext cx="817504" cy="291807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600000">
              <a:off x="3307828" y="3336147"/>
              <a:ext cx="317868" cy="10805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1600000">
              <a:off x="3255936" y="2613745"/>
              <a:ext cx="64884" cy="64884"/>
            </a:xfrm>
            <a:prstGeom prst="rect">
              <a:avLst/>
            </a:prstGeom>
          </p:spPr>
        </p:pic>
        <p:sp>
          <p:nvSpPr>
            <p:cNvPr id="57" name="rect"/>
            <p:cNvSpPr/>
            <p:nvPr/>
          </p:nvSpPr>
          <p:spPr>
            <a:xfrm>
              <a:off x="3203388" y="3000015"/>
              <a:ext cx="55930" cy="55930"/>
            </a:xfrm>
            <a:prstGeom prst="rect">
              <a:avLst/>
            </a:prstGeom>
            <a:solidFill>
              <a:srgbClr val="FEFEFB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1600000">
              <a:off x="3019467" y="2157211"/>
              <a:ext cx="53568" cy="53568"/>
            </a:xfrm>
            <a:prstGeom prst="rect">
              <a:avLst/>
            </a:prstGeom>
          </p:spPr>
        </p:pic>
        <p:sp>
          <p:nvSpPr>
            <p:cNvPr id="59" name="rect"/>
            <p:cNvSpPr/>
            <p:nvPr/>
          </p:nvSpPr>
          <p:spPr>
            <a:xfrm>
              <a:off x="2838673" y="2727908"/>
              <a:ext cx="52692" cy="52704"/>
            </a:xfrm>
            <a:prstGeom prst="rect">
              <a:avLst/>
            </a:prstGeom>
            <a:solidFill>
              <a:srgbClr val="FEFEFB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0" name="rect"/>
            <p:cNvSpPr/>
            <p:nvPr/>
          </p:nvSpPr>
          <p:spPr>
            <a:xfrm>
              <a:off x="3028812" y="1774316"/>
              <a:ext cx="51701" cy="51714"/>
            </a:xfrm>
            <a:prstGeom prst="rect">
              <a:avLst/>
            </a:prstGeom>
            <a:solidFill>
              <a:srgbClr val="FEFEFB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1" name="rect"/>
            <p:cNvSpPr/>
            <p:nvPr/>
          </p:nvSpPr>
          <p:spPr>
            <a:xfrm>
              <a:off x="3267322" y="2299227"/>
              <a:ext cx="51143" cy="51155"/>
            </a:xfrm>
            <a:prstGeom prst="rect">
              <a:avLst/>
            </a:prstGeom>
            <a:solidFill>
              <a:srgbClr val="FEFEFB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21600000">
              <a:off x="3612920" y="2755973"/>
              <a:ext cx="43293" cy="43281"/>
            </a:xfrm>
            <a:prstGeom prst="rect">
              <a:avLst/>
            </a:prstGeom>
          </p:spPr>
        </p:pic>
        <p:sp>
          <p:nvSpPr>
            <p:cNvPr id="63" name="rect"/>
            <p:cNvSpPr/>
            <p:nvPr/>
          </p:nvSpPr>
          <p:spPr>
            <a:xfrm>
              <a:off x="2958593" y="727802"/>
              <a:ext cx="43116" cy="43103"/>
            </a:xfrm>
            <a:prstGeom prst="rect">
              <a:avLst/>
            </a:prstGeom>
            <a:solidFill>
              <a:srgbClr val="FEFEFB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4" name="rect"/>
            <p:cNvSpPr/>
            <p:nvPr/>
          </p:nvSpPr>
          <p:spPr>
            <a:xfrm>
              <a:off x="3289144" y="284806"/>
              <a:ext cx="40779" cy="40767"/>
            </a:xfrm>
            <a:prstGeom prst="rect">
              <a:avLst/>
            </a:prstGeom>
            <a:solidFill>
              <a:srgbClr val="FEFEFB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5" name="rect"/>
            <p:cNvSpPr/>
            <p:nvPr/>
          </p:nvSpPr>
          <p:spPr>
            <a:xfrm>
              <a:off x="3459693" y="3038493"/>
              <a:ext cx="34810" cy="34823"/>
            </a:xfrm>
            <a:prstGeom prst="rect">
              <a:avLst/>
            </a:prstGeom>
            <a:solidFill>
              <a:srgbClr val="FEFEFB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6" name="rect"/>
            <p:cNvSpPr/>
            <p:nvPr/>
          </p:nvSpPr>
          <p:spPr>
            <a:xfrm>
              <a:off x="3528268" y="788083"/>
              <a:ext cx="34213" cy="34213"/>
            </a:xfrm>
            <a:prstGeom prst="rect">
              <a:avLst/>
            </a:prstGeom>
            <a:solidFill>
              <a:srgbClr val="FEFEFB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1600000">
              <a:off x="3097440" y="2233228"/>
              <a:ext cx="30759" cy="30759"/>
            </a:xfrm>
            <a:prstGeom prst="rect">
              <a:avLst/>
            </a:prstGeom>
          </p:spPr>
        </p:pic>
        <p:sp>
          <p:nvSpPr>
            <p:cNvPr id="68" name="rect"/>
            <p:cNvSpPr/>
            <p:nvPr/>
          </p:nvSpPr>
          <p:spPr>
            <a:xfrm>
              <a:off x="3606552" y="3233651"/>
              <a:ext cx="29425" cy="29425"/>
            </a:xfrm>
            <a:prstGeom prst="rect">
              <a:avLst/>
            </a:prstGeom>
            <a:solidFill>
              <a:srgbClr val="FEFEFB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9" name="rect"/>
            <p:cNvSpPr/>
            <p:nvPr/>
          </p:nvSpPr>
          <p:spPr>
            <a:xfrm>
              <a:off x="3146050" y="1468561"/>
              <a:ext cx="27394" cy="27406"/>
            </a:xfrm>
            <a:prstGeom prst="rect">
              <a:avLst/>
            </a:prstGeom>
            <a:solidFill>
              <a:srgbClr val="FEFEFB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71" name="picture 7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6960392" y="3311728"/>
            <a:ext cx="88062" cy="88074"/>
          </a:xfrm>
          <a:prstGeom prst="rect">
            <a:avLst/>
          </a:prstGeom>
        </p:spPr>
      </p:pic>
      <p:pic>
        <p:nvPicPr>
          <p:cNvPr id="72" name="picture 7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4360709" y="2666409"/>
            <a:ext cx="71416" cy="173653"/>
          </a:xfrm>
          <a:prstGeom prst="rect">
            <a:avLst/>
          </a:prstGeom>
        </p:spPr>
      </p:pic>
      <p:pic>
        <p:nvPicPr>
          <p:cNvPr id="73" name="picture 7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6523646" y="2261323"/>
            <a:ext cx="61252" cy="61239"/>
          </a:xfrm>
          <a:prstGeom prst="rect">
            <a:avLst/>
          </a:prstGeom>
        </p:spPr>
      </p:pic>
      <p:pic>
        <p:nvPicPr>
          <p:cNvPr id="74" name="picture 7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5396928" y="2416911"/>
            <a:ext cx="96714" cy="71987"/>
          </a:xfrm>
          <a:prstGeom prst="rect">
            <a:avLst/>
          </a:prstGeom>
        </p:spPr>
      </p:pic>
      <p:pic>
        <p:nvPicPr>
          <p:cNvPr id="75" name="picture 7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4397823" y="1089914"/>
            <a:ext cx="2776381" cy="299476"/>
          </a:xfrm>
          <a:prstGeom prst="rect">
            <a:avLst/>
          </a:prstGeom>
        </p:spPr>
      </p:pic>
      <p:pic>
        <p:nvPicPr>
          <p:cNvPr id="76" name="picture 7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1600000">
            <a:off x="4747839" y="451040"/>
            <a:ext cx="1651156" cy="212347"/>
          </a:xfrm>
          <a:prstGeom prst="rect">
            <a:avLst/>
          </a:prstGeom>
        </p:spPr>
      </p:pic>
      <p:pic>
        <p:nvPicPr>
          <p:cNvPr id="77" name="picture 7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1600000">
            <a:off x="4731956" y="1345260"/>
            <a:ext cx="2357682" cy="132461"/>
          </a:xfrm>
          <a:prstGeom prst="rect">
            <a:avLst/>
          </a:prstGeom>
        </p:spPr>
      </p:pic>
      <p:pic>
        <p:nvPicPr>
          <p:cNvPr id="78" name="picture 7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1600000">
            <a:off x="5129250" y="1526311"/>
            <a:ext cx="1864902" cy="80543"/>
          </a:xfrm>
          <a:prstGeom prst="rect">
            <a:avLst/>
          </a:prstGeom>
        </p:spPr>
      </p:pic>
      <p:pic>
        <p:nvPicPr>
          <p:cNvPr id="79" name="picture 7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21600000">
            <a:off x="5169895" y="760628"/>
            <a:ext cx="1252832" cy="86935"/>
          </a:xfrm>
          <a:prstGeom prst="rect">
            <a:avLst/>
          </a:prstGeom>
        </p:spPr>
      </p:pic>
      <p:pic>
        <p:nvPicPr>
          <p:cNvPr id="80" name="picture 80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21600000">
            <a:off x="7096277" y="1834184"/>
            <a:ext cx="125094" cy="335737"/>
          </a:xfrm>
          <a:prstGeom prst="rect">
            <a:avLst/>
          </a:prstGeom>
        </p:spPr>
      </p:pic>
      <p:pic>
        <p:nvPicPr>
          <p:cNvPr id="81" name="picture 8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21600000">
            <a:off x="6402914" y="1032553"/>
            <a:ext cx="545486" cy="59550"/>
          </a:xfrm>
          <a:prstGeom prst="rect">
            <a:avLst/>
          </a:prstGeom>
        </p:spPr>
      </p:pic>
      <p:pic>
        <p:nvPicPr>
          <p:cNvPr id="82" name="picture 8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rot="21600000">
            <a:off x="8266112" y="1462113"/>
            <a:ext cx="147790" cy="147789"/>
          </a:xfrm>
          <a:prstGeom prst="rect">
            <a:avLst/>
          </a:prstGeom>
        </p:spPr>
      </p:pic>
      <p:pic>
        <p:nvPicPr>
          <p:cNvPr id="83" name="picture 8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rot="21600000">
            <a:off x="4681969" y="2522207"/>
            <a:ext cx="126110" cy="126098"/>
          </a:xfrm>
          <a:prstGeom prst="rect">
            <a:avLst/>
          </a:prstGeom>
        </p:spPr>
      </p:pic>
      <p:pic>
        <p:nvPicPr>
          <p:cNvPr id="84" name="picture 84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 rot="21600000">
            <a:off x="8748686" y="4094238"/>
            <a:ext cx="124116" cy="124117"/>
          </a:xfrm>
          <a:prstGeom prst="rect">
            <a:avLst/>
          </a:prstGeom>
        </p:spPr>
      </p:pic>
      <p:pic>
        <p:nvPicPr>
          <p:cNvPr id="85" name="picture 85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 rot="21600000">
            <a:off x="5913958" y="4050398"/>
            <a:ext cx="120916" cy="120929"/>
          </a:xfrm>
          <a:prstGeom prst="rect">
            <a:avLst/>
          </a:prstGeom>
        </p:spPr>
      </p:pic>
      <p:pic>
        <p:nvPicPr>
          <p:cNvPr id="86" name="picture 86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 rot="21600000">
            <a:off x="7767421" y="4932171"/>
            <a:ext cx="111760" cy="111772"/>
          </a:xfrm>
          <a:prstGeom prst="rect">
            <a:avLst/>
          </a:prstGeom>
        </p:spPr>
      </p:pic>
      <p:pic>
        <p:nvPicPr>
          <p:cNvPr id="87" name="picture 87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 rot="21600000">
            <a:off x="7910715" y="2670911"/>
            <a:ext cx="105791" cy="105803"/>
          </a:xfrm>
          <a:prstGeom prst="rect">
            <a:avLst/>
          </a:prstGeom>
        </p:spPr>
      </p:pic>
      <p:pic>
        <p:nvPicPr>
          <p:cNvPr id="88" name="picture 88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 rot="21600000">
            <a:off x="7018959" y="4077868"/>
            <a:ext cx="104940" cy="104927"/>
          </a:xfrm>
          <a:prstGeom prst="rect">
            <a:avLst/>
          </a:prstGeom>
        </p:spPr>
      </p:pic>
      <p:pic>
        <p:nvPicPr>
          <p:cNvPr id="89" name="picture 89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 rot="21600000">
            <a:off x="4477156" y="2059851"/>
            <a:ext cx="104063" cy="104089"/>
          </a:xfrm>
          <a:prstGeom prst="rect">
            <a:avLst/>
          </a:prstGeom>
        </p:spPr>
      </p:pic>
      <p:pic>
        <p:nvPicPr>
          <p:cNvPr id="90" name="picture 90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 rot="21600000">
            <a:off x="6553406" y="82374"/>
            <a:ext cx="233441" cy="44653"/>
          </a:xfrm>
          <a:prstGeom prst="rect">
            <a:avLst/>
          </a:prstGeom>
        </p:spPr>
      </p:pic>
      <p:pic>
        <p:nvPicPr>
          <p:cNvPr id="91" name="picture 91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 rot="21600000">
            <a:off x="6158953" y="4757572"/>
            <a:ext cx="98247" cy="98259"/>
          </a:xfrm>
          <a:prstGeom prst="rect">
            <a:avLst/>
          </a:prstGeom>
        </p:spPr>
      </p:pic>
      <p:pic>
        <p:nvPicPr>
          <p:cNvPr id="92" name="picture 92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 rot="21600000">
            <a:off x="4955476" y="4150969"/>
            <a:ext cx="96151" cy="96126"/>
          </a:xfrm>
          <a:prstGeom prst="rect">
            <a:avLst/>
          </a:prstGeom>
        </p:spPr>
      </p:pic>
      <p:pic>
        <p:nvPicPr>
          <p:cNvPr id="93" name="picture 93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 rot="21600000">
            <a:off x="5886487" y="4266222"/>
            <a:ext cx="93306" cy="93319"/>
          </a:xfrm>
          <a:prstGeom prst="rect">
            <a:avLst/>
          </a:prstGeom>
        </p:spPr>
      </p:pic>
      <p:pic>
        <p:nvPicPr>
          <p:cNvPr id="94" name="picture 94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 rot="21600000">
            <a:off x="7375473" y="367436"/>
            <a:ext cx="91910" cy="91897"/>
          </a:xfrm>
          <a:prstGeom prst="rect">
            <a:avLst/>
          </a:prstGeom>
        </p:spPr>
      </p:pic>
      <p:pic>
        <p:nvPicPr>
          <p:cNvPr id="95" name="picture 95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 rot="21600000">
            <a:off x="9006585" y="2422893"/>
            <a:ext cx="90995" cy="90982"/>
          </a:xfrm>
          <a:prstGeom prst="rect">
            <a:avLst/>
          </a:prstGeom>
        </p:spPr>
      </p:pic>
      <p:pic>
        <p:nvPicPr>
          <p:cNvPr id="96" name="picture 96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 rot="21600000">
            <a:off x="6130226" y="4444860"/>
            <a:ext cx="86347" cy="86347"/>
          </a:xfrm>
          <a:prstGeom prst="rect">
            <a:avLst/>
          </a:prstGeom>
        </p:spPr>
      </p:pic>
      <p:pic>
        <p:nvPicPr>
          <p:cNvPr id="97" name="picture 97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 rot="21600000">
            <a:off x="5977128" y="4992954"/>
            <a:ext cx="85991" cy="86004"/>
          </a:xfrm>
          <a:prstGeom prst="rect">
            <a:avLst/>
          </a:prstGeom>
        </p:spPr>
      </p:pic>
      <p:pic>
        <p:nvPicPr>
          <p:cNvPr id="98" name="picture 98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 rot="21600000">
            <a:off x="7474521" y="3267227"/>
            <a:ext cx="85700" cy="85699"/>
          </a:xfrm>
          <a:prstGeom prst="rect">
            <a:avLst/>
          </a:prstGeom>
        </p:spPr>
      </p:pic>
      <p:pic>
        <p:nvPicPr>
          <p:cNvPr id="99" name="picture 99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 rot="21600000">
            <a:off x="5309539" y="4281779"/>
            <a:ext cx="82105" cy="82118"/>
          </a:xfrm>
          <a:prstGeom prst="rect">
            <a:avLst/>
          </a:prstGeom>
        </p:spPr>
      </p:pic>
      <p:pic>
        <p:nvPicPr>
          <p:cNvPr id="100" name="picture 100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 rot="21600000">
            <a:off x="8277555" y="4120591"/>
            <a:ext cx="79502" cy="79514"/>
          </a:xfrm>
          <a:prstGeom prst="rect">
            <a:avLst/>
          </a:prstGeom>
        </p:spPr>
      </p:pic>
      <p:pic>
        <p:nvPicPr>
          <p:cNvPr id="101" name="picture 101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 rot="21600000">
            <a:off x="7680376" y="4610595"/>
            <a:ext cx="76897" cy="76898"/>
          </a:xfrm>
          <a:prstGeom prst="rect">
            <a:avLst/>
          </a:prstGeom>
        </p:spPr>
      </p:pic>
      <p:pic>
        <p:nvPicPr>
          <p:cNvPr id="102" name="picture 102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 rot="21600000">
            <a:off x="8906535" y="4431017"/>
            <a:ext cx="76454" cy="76441"/>
          </a:xfrm>
          <a:prstGeom prst="rect">
            <a:avLst/>
          </a:prstGeom>
        </p:spPr>
      </p:pic>
      <p:pic>
        <p:nvPicPr>
          <p:cNvPr id="103" name="picture 103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 rot="21600000">
            <a:off x="4718138" y="4721631"/>
            <a:ext cx="73304" cy="73317"/>
          </a:xfrm>
          <a:prstGeom prst="rect">
            <a:avLst/>
          </a:prstGeom>
        </p:spPr>
      </p:pic>
      <p:pic>
        <p:nvPicPr>
          <p:cNvPr id="104" name="picture 104"/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 rot="21600000">
            <a:off x="8349285" y="1330299"/>
            <a:ext cx="67207" cy="67195"/>
          </a:xfrm>
          <a:prstGeom prst="rect">
            <a:avLst/>
          </a:prstGeom>
        </p:spPr>
      </p:pic>
      <p:pic>
        <p:nvPicPr>
          <p:cNvPr id="105" name="picture 105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 rot="21600000">
            <a:off x="4907800" y="4539348"/>
            <a:ext cx="67068" cy="67081"/>
          </a:xfrm>
          <a:prstGeom prst="rect">
            <a:avLst/>
          </a:prstGeom>
        </p:spPr>
      </p:pic>
      <p:pic>
        <p:nvPicPr>
          <p:cNvPr id="106" name="picture 106"/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 rot="21600000">
            <a:off x="4981028" y="3839108"/>
            <a:ext cx="65620" cy="65620"/>
          </a:xfrm>
          <a:prstGeom prst="rect">
            <a:avLst/>
          </a:prstGeom>
        </p:spPr>
      </p:pic>
      <p:pic>
        <p:nvPicPr>
          <p:cNvPr id="107" name="picture 107"/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 rot="21600000">
            <a:off x="7842757" y="1842338"/>
            <a:ext cx="65583" cy="65582"/>
          </a:xfrm>
          <a:prstGeom prst="rect">
            <a:avLst/>
          </a:prstGeom>
        </p:spPr>
      </p:pic>
      <p:sp>
        <p:nvSpPr>
          <p:cNvPr id="108" name="rect"/>
          <p:cNvSpPr/>
          <p:nvPr/>
        </p:nvSpPr>
        <p:spPr>
          <a:xfrm>
            <a:off x="8220547" y="819014"/>
            <a:ext cx="65570" cy="65582"/>
          </a:xfrm>
          <a:prstGeom prst="rect">
            <a:avLst/>
          </a:prstGeom>
          <a:solidFill>
            <a:srgbClr val="FEFEFB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9" name="rect"/>
          <p:cNvSpPr/>
          <p:nvPr/>
        </p:nvSpPr>
        <p:spPr>
          <a:xfrm>
            <a:off x="5095516" y="4144170"/>
            <a:ext cx="65011" cy="65011"/>
          </a:xfrm>
          <a:prstGeom prst="rect">
            <a:avLst/>
          </a:prstGeom>
          <a:solidFill>
            <a:srgbClr val="FEFEFB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10" name="rect"/>
          <p:cNvSpPr/>
          <p:nvPr/>
        </p:nvSpPr>
        <p:spPr>
          <a:xfrm>
            <a:off x="6447474" y="3856572"/>
            <a:ext cx="64935" cy="64947"/>
          </a:xfrm>
          <a:prstGeom prst="rect">
            <a:avLst/>
          </a:prstGeom>
          <a:solidFill>
            <a:srgbClr val="FEFEFB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11" name="rect"/>
          <p:cNvSpPr/>
          <p:nvPr/>
        </p:nvSpPr>
        <p:spPr>
          <a:xfrm>
            <a:off x="4481207" y="2395781"/>
            <a:ext cx="64338" cy="64338"/>
          </a:xfrm>
          <a:prstGeom prst="rect">
            <a:avLst/>
          </a:prstGeom>
          <a:solidFill>
            <a:srgbClr val="FEFEFB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12" name="rect"/>
          <p:cNvSpPr/>
          <p:nvPr/>
        </p:nvSpPr>
        <p:spPr>
          <a:xfrm>
            <a:off x="7625349" y="2891657"/>
            <a:ext cx="63360" cy="63372"/>
          </a:xfrm>
          <a:prstGeom prst="rect">
            <a:avLst/>
          </a:prstGeom>
          <a:solidFill>
            <a:srgbClr val="FEFEFB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13" name="rect"/>
          <p:cNvSpPr/>
          <p:nvPr/>
        </p:nvSpPr>
        <p:spPr>
          <a:xfrm>
            <a:off x="4351244" y="2443338"/>
            <a:ext cx="63233" cy="63220"/>
          </a:xfrm>
          <a:prstGeom prst="rect">
            <a:avLst/>
          </a:prstGeom>
          <a:solidFill>
            <a:srgbClr val="FEFEFB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14" name="rect"/>
          <p:cNvSpPr/>
          <p:nvPr/>
        </p:nvSpPr>
        <p:spPr>
          <a:xfrm>
            <a:off x="8313437" y="1883573"/>
            <a:ext cx="63055" cy="63042"/>
          </a:xfrm>
          <a:prstGeom prst="rect">
            <a:avLst/>
          </a:prstGeom>
          <a:solidFill>
            <a:srgbClr val="FEFEFB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15" name="rect"/>
          <p:cNvSpPr/>
          <p:nvPr/>
        </p:nvSpPr>
        <p:spPr>
          <a:xfrm>
            <a:off x="7034061" y="3832894"/>
            <a:ext cx="60871" cy="60858"/>
          </a:xfrm>
          <a:prstGeom prst="rect">
            <a:avLst/>
          </a:prstGeom>
          <a:solidFill>
            <a:srgbClr val="FEFEFB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16" name="rect"/>
          <p:cNvSpPr/>
          <p:nvPr/>
        </p:nvSpPr>
        <p:spPr>
          <a:xfrm>
            <a:off x="5458845" y="5035433"/>
            <a:ext cx="60731" cy="60731"/>
          </a:xfrm>
          <a:prstGeom prst="rect">
            <a:avLst/>
          </a:prstGeom>
          <a:solidFill>
            <a:srgbClr val="FEFEFB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17" name="rect"/>
          <p:cNvSpPr/>
          <p:nvPr/>
        </p:nvSpPr>
        <p:spPr>
          <a:xfrm>
            <a:off x="6470799" y="4826167"/>
            <a:ext cx="60287" cy="60299"/>
          </a:xfrm>
          <a:prstGeom prst="rect">
            <a:avLst/>
          </a:prstGeom>
          <a:solidFill>
            <a:srgbClr val="FEFEFB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18" name="picture 118"/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 rot="21600000">
            <a:off x="4715065" y="3945547"/>
            <a:ext cx="60248" cy="60236"/>
          </a:xfrm>
          <a:prstGeom prst="rect">
            <a:avLst/>
          </a:prstGeom>
        </p:spPr>
      </p:pic>
      <p:sp>
        <p:nvSpPr>
          <p:cNvPr id="119" name="rect"/>
          <p:cNvSpPr/>
          <p:nvPr/>
        </p:nvSpPr>
        <p:spPr>
          <a:xfrm>
            <a:off x="7534909" y="1512721"/>
            <a:ext cx="60211" cy="60210"/>
          </a:xfrm>
          <a:prstGeom prst="rect">
            <a:avLst/>
          </a:prstGeom>
          <a:solidFill>
            <a:srgbClr val="FEFEFB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20" name="rect"/>
          <p:cNvSpPr/>
          <p:nvPr/>
        </p:nvSpPr>
        <p:spPr>
          <a:xfrm>
            <a:off x="8178446" y="2173328"/>
            <a:ext cx="59511" cy="59499"/>
          </a:xfrm>
          <a:prstGeom prst="rect">
            <a:avLst/>
          </a:prstGeom>
          <a:solidFill>
            <a:srgbClr val="FEFEFB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21" name="rect"/>
          <p:cNvSpPr/>
          <p:nvPr/>
        </p:nvSpPr>
        <p:spPr>
          <a:xfrm>
            <a:off x="8875566" y="2303562"/>
            <a:ext cx="58635" cy="58648"/>
          </a:xfrm>
          <a:prstGeom prst="rect">
            <a:avLst/>
          </a:prstGeom>
          <a:solidFill>
            <a:srgbClr val="FEFEFB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22" name="picture 122"/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 rot="21600000">
            <a:off x="4925021" y="1486814"/>
            <a:ext cx="57949" cy="57962"/>
          </a:xfrm>
          <a:prstGeom prst="rect">
            <a:avLst/>
          </a:prstGeom>
        </p:spPr>
      </p:pic>
      <p:pic>
        <p:nvPicPr>
          <p:cNvPr id="123" name="picture 123"/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 rot="21600000">
            <a:off x="7799357" y="2419713"/>
            <a:ext cx="57861" cy="57861"/>
          </a:xfrm>
          <a:prstGeom prst="rect">
            <a:avLst/>
          </a:prstGeom>
        </p:spPr>
      </p:pic>
      <p:pic>
        <p:nvPicPr>
          <p:cNvPr id="124" name="picture 124"/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 rot="21600000">
            <a:off x="5950619" y="909215"/>
            <a:ext cx="56654" cy="56642"/>
          </a:xfrm>
          <a:prstGeom prst="rect">
            <a:avLst/>
          </a:prstGeom>
        </p:spPr>
      </p:pic>
      <p:sp>
        <p:nvSpPr>
          <p:cNvPr id="125" name="rect"/>
          <p:cNvSpPr/>
          <p:nvPr/>
        </p:nvSpPr>
        <p:spPr>
          <a:xfrm>
            <a:off x="7684296" y="3532964"/>
            <a:ext cx="56439" cy="56438"/>
          </a:xfrm>
          <a:prstGeom prst="rect">
            <a:avLst/>
          </a:prstGeom>
          <a:solidFill>
            <a:srgbClr val="FEFEFB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26" name="rect"/>
          <p:cNvSpPr/>
          <p:nvPr/>
        </p:nvSpPr>
        <p:spPr>
          <a:xfrm>
            <a:off x="7798974" y="4508361"/>
            <a:ext cx="56298" cy="56286"/>
          </a:xfrm>
          <a:prstGeom prst="rect">
            <a:avLst/>
          </a:prstGeom>
          <a:solidFill>
            <a:srgbClr val="FEFEFB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27" name="picture 127"/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 rot="21600000">
            <a:off x="8835441" y="397205"/>
            <a:ext cx="55371" cy="55372"/>
          </a:xfrm>
          <a:prstGeom prst="rect">
            <a:avLst/>
          </a:prstGeom>
        </p:spPr>
      </p:pic>
      <p:pic>
        <p:nvPicPr>
          <p:cNvPr id="128" name="picture 128"/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 rot="21600000">
            <a:off x="7800657" y="1331963"/>
            <a:ext cx="55129" cy="55130"/>
          </a:xfrm>
          <a:prstGeom prst="rect">
            <a:avLst/>
          </a:prstGeom>
        </p:spPr>
      </p:pic>
      <p:sp>
        <p:nvSpPr>
          <p:cNvPr id="129" name="rect"/>
          <p:cNvSpPr/>
          <p:nvPr/>
        </p:nvSpPr>
        <p:spPr>
          <a:xfrm>
            <a:off x="8660098" y="977409"/>
            <a:ext cx="55016" cy="55016"/>
          </a:xfrm>
          <a:prstGeom prst="rect">
            <a:avLst/>
          </a:prstGeom>
          <a:solidFill>
            <a:srgbClr val="FEFEFB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30" name="picture 130"/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 rot="21600000">
            <a:off x="4767254" y="3857756"/>
            <a:ext cx="54851" cy="54864"/>
          </a:xfrm>
          <a:prstGeom prst="rect">
            <a:avLst/>
          </a:prstGeom>
        </p:spPr>
      </p:pic>
      <p:sp>
        <p:nvSpPr>
          <p:cNvPr id="131" name="rect"/>
          <p:cNvSpPr/>
          <p:nvPr/>
        </p:nvSpPr>
        <p:spPr>
          <a:xfrm>
            <a:off x="7721296" y="1847245"/>
            <a:ext cx="54774" cy="54787"/>
          </a:xfrm>
          <a:prstGeom prst="rect">
            <a:avLst/>
          </a:prstGeom>
          <a:solidFill>
            <a:srgbClr val="FEFEFB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32" name="rect"/>
          <p:cNvSpPr/>
          <p:nvPr/>
        </p:nvSpPr>
        <p:spPr>
          <a:xfrm>
            <a:off x="8705171" y="4105245"/>
            <a:ext cx="52743" cy="52755"/>
          </a:xfrm>
          <a:prstGeom prst="rect">
            <a:avLst/>
          </a:prstGeom>
          <a:solidFill>
            <a:srgbClr val="FEFEFB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33" name="picture 133"/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 rot="21600000">
            <a:off x="8786038" y="3406846"/>
            <a:ext cx="51561" cy="51561"/>
          </a:xfrm>
          <a:prstGeom prst="rect">
            <a:avLst/>
          </a:prstGeom>
        </p:spPr>
      </p:pic>
      <p:pic>
        <p:nvPicPr>
          <p:cNvPr id="134" name="picture 134"/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 rot="21600000">
            <a:off x="6011138" y="4876711"/>
            <a:ext cx="49771" cy="49745"/>
          </a:xfrm>
          <a:prstGeom prst="rect">
            <a:avLst/>
          </a:prstGeom>
        </p:spPr>
      </p:pic>
      <p:sp>
        <p:nvSpPr>
          <p:cNvPr id="135" name="rect"/>
          <p:cNvSpPr/>
          <p:nvPr/>
        </p:nvSpPr>
        <p:spPr>
          <a:xfrm>
            <a:off x="8213309" y="336448"/>
            <a:ext cx="49453" cy="49453"/>
          </a:xfrm>
          <a:prstGeom prst="rect">
            <a:avLst/>
          </a:prstGeom>
          <a:solidFill>
            <a:srgbClr val="FEFEFB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36" name="picture 136"/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 rot="21600000">
            <a:off x="8429383" y="3945064"/>
            <a:ext cx="49098" cy="49098"/>
          </a:xfrm>
          <a:prstGeom prst="rect">
            <a:avLst/>
          </a:prstGeom>
        </p:spPr>
      </p:pic>
      <p:sp>
        <p:nvSpPr>
          <p:cNvPr id="137" name="rect"/>
          <p:cNvSpPr/>
          <p:nvPr/>
        </p:nvSpPr>
        <p:spPr>
          <a:xfrm>
            <a:off x="6611932" y="5038561"/>
            <a:ext cx="48882" cy="48869"/>
          </a:xfrm>
          <a:prstGeom prst="rect">
            <a:avLst/>
          </a:prstGeom>
          <a:solidFill>
            <a:srgbClr val="FEFEFB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38" name="picture 138"/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 rot="21600000">
            <a:off x="7819402" y="2502382"/>
            <a:ext cx="48348" cy="48336"/>
          </a:xfrm>
          <a:prstGeom prst="rect">
            <a:avLst/>
          </a:prstGeom>
        </p:spPr>
      </p:pic>
      <p:pic>
        <p:nvPicPr>
          <p:cNvPr id="139" name="picture 139"/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 rot="21600000">
            <a:off x="6598221" y="4502658"/>
            <a:ext cx="48285" cy="48285"/>
          </a:xfrm>
          <a:prstGeom prst="rect">
            <a:avLst/>
          </a:prstGeom>
        </p:spPr>
      </p:pic>
      <p:sp>
        <p:nvSpPr>
          <p:cNvPr id="140" name="rect"/>
          <p:cNvSpPr/>
          <p:nvPr/>
        </p:nvSpPr>
        <p:spPr>
          <a:xfrm>
            <a:off x="8716032" y="1335409"/>
            <a:ext cx="47612" cy="47625"/>
          </a:xfrm>
          <a:prstGeom prst="rect">
            <a:avLst/>
          </a:prstGeom>
          <a:solidFill>
            <a:srgbClr val="FEFEFB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41" name="rect"/>
          <p:cNvSpPr/>
          <p:nvPr/>
        </p:nvSpPr>
        <p:spPr>
          <a:xfrm>
            <a:off x="7821021" y="4383151"/>
            <a:ext cx="47447" cy="47447"/>
          </a:xfrm>
          <a:prstGeom prst="rect">
            <a:avLst/>
          </a:prstGeom>
          <a:solidFill>
            <a:srgbClr val="FEFEFB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42" name="rect"/>
          <p:cNvSpPr/>
          <p:nvPr/>
        </p:nvSpPr>
        <p:spPr>
          <a:xfrm>
            <a:off x="7304015" y="3344943"/>
            <a:ext cx="46494" cy="46507"/>
          </a:xfrm>
          <a:prstGeom prst="rect">
            <a:avLst/>
          </a:prstGeom>
          <a:solidFill>
            <a:srgbClr val="FEFEFB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43" name="rect"/>
          <p:cNvSpPr/>
          <p:nvPr/>
        </p:nvSpPr>
        <p:spPr>
          <a:xfrm>
            <a:off x="7992795" y="3131314"/>
            <a:ext cx="46367" cy="46380"/>
          </a:xfrm>
          <a:prstGeom prst="rect">
            <a:avLst/>
          </a:prstGeom>
          <a:solidFill>
            <a:srgbClr val="FEFEFB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44" name="picture 144"/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 rot="21600000">
            <a:off x="8763914" y="2099106"/>
            <a:ext cx="45618" cy="45605"/>
          </a:xfrm>
          <a:prstGeom prst="rect">
            <a:avLst/>
          </a:prstGeom>
        </p:spPr>
      </p:pic>
      <p:sp>
        <p:nvSpPr>
          <p:cNvPr id="145" name="rect"/>
          <p:cNvSpPr/>
          <p:nvPr/>
        </p:nvSpPr>
        <p:spPr>
          <a:xfrm>
            <a:off x="7441024" y="2712214"/>
            <a:ext cx="45389" cy="45389"/>
          </a:xfrm>
          <a:prstGeom prst="rect">
            <a:avLst/>
          </a:prstGeom>
          <a:solidFill>
            <a:srgbClr val="FEFEFB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46" name="rect"/>
          <p:cNvSpPr/>
          <p:nvPr/>
        </p:nvSpPr>
        <p:spPr>
          <a:xfrm>
            <a:off x="5626679" y="4502093"/>
            <a:ext cx="43002" cy="43002"/>
          </a:xfrm>
          <a:prstGeom prst="rect">
            <a:avLst/>
          </a:prstGeom>
          <a:solidFill>
            <a:srgbClr val="FEFEFB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47" name="rect"/>
          <p:cNvSpPr/>
          <p:nvPr/>
        </p:nvSpPr>
        <p:spPr>
          <a:xfrm>
            <a:off x="5748435" y="4336590"/>
            <a:ext cx="42900" cy="42900"/>
          </a:xfrm>
          <a:prstGeom prst="rect">
            <a:avLst/>
          </a:prstGeom>
          <a:solidFill>
            <a:srgbClr val="FEFEFB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48" name="rect"/>
          <p:cNvSpPr/>
          <p:nvPr/>
        </p:nvSpPr>
        <p:spPr>
          <a:xfrm>
            <a:off x="7799361" y="107205"/>
            <a:ext cx="42900" cy="42887"/>
          </a:xfrm>
          <a:prstGeom prst="rect">
            <a:avLst/>
          </a:prstGeom>
          <a:solidFill>
            <a:srgbClr val="FEFEFB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49" name="rect"/>
          <p:cNvSpPr/>
          <p:nvPr/>
        </p:nvSpPr>
        <p:spPr>
          <a:xfrm>
            <a:off x="7620697" y="4629181"/>
            <a:ext cx="42748" cy="42748"/>
          </a:xfrm>
          <a:prstGeom prst="rect">
            <a:avLst/>
          </a:prstGeom>
          <a:solidFill>
            <a:srgbClr val="FEFEFB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50" name="picture 150"/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 rot="21600000">
            <a:off x="6053137" y="3941927"/>
            <a:ext cx="42608" cy="42595"/>
          </a:xfrm>
          <a:prstGeom prst="rect">
            <a:avLst/>
          </a:prstGeom>
        </p:spPr>
      </p:pic>
      <p:pic>
        <p:nvPicPr>
          <p:cNvPr id="151" name="picture 151"/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 rot="21600000">
            <a:off x="7379233" y="1920278"/>
            <a:ext cx="40564" cy="40563"/>
          </a:xfrm>
          <a:prstGeom prst="rect">
            <a:avLst/>
          </a:prstGeom>
        </p:spPr>
      </p:pic>
      <p:sp>
        <p:nvSpPr>
          <p:cNvPr id="152" name="rect"/>
          <p:cNvSpPr/>
          <p:nvPr/>
        </p:nvSpPr>
        <p:spPr>
          <a:xfrm>
            <a:off x="7718756" y="2068715"/>
            <a:ext cx="38772" cy="38760"/>
          </a:xfrm>
          <a:prstGeom prst="rect">
            <a:avLst/>
          </a:prstGeom>
          <a:solidFill>
            <a:srgbClr val="FEFEFB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53" name="picture 153"/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 rot="21600000">
            <a:off x="4635934" y="210524"/>
            <a:ext cx="38087" cy="38100"/>
          </a:xfrm>
          <a:prstGeom prst="rect">
            <a:avLst/>
          </a:prstGeom>
        </p:spPr>
      </p:pic>
      <p:sp>
        <p:nvSpPr>
          <p:cNvPr id="154" name="rect"/>
          <p:cNvSpPr/>
          <p:nvPr/>
        </p:nvSpPr>
        <p:spPr>
          <a:xfrm>
            <a:off x="8243683" y="4066682"/>
            <a:ext cx="37833" cy="37820"/>
          </a:xfrm>
          <a:prstGeom prst="rect">
            <a:avLst/>
          </a:prstGeom>
          <a:solidFill>
            <a:srgbClr val="FEFEFB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55" name="rect"/>
          <p:cNvSpPr/>
          <p:nvPr/>
        </p:nvSpPr>
        <p:spPr>
          <a:xfrm>
            <a:off x="8640309" y="3837697"/>
            <a:ext cx="34137" cy="34137"/>
          </a:xfrm>
          <a:prstGeom prst="rect">
            <a:avLst/>
          </a:prstGeom>
          <a:solidFill>
            <a:srgbClr val="FEFEFB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56" name="rect"/>
          <p:cNvSpPr/>
          <p:nvPr/>
        </p:nvSpPr>
        <p:spPr>
          <a:xfrm>
            <a:off x="7464483" y="588526"/>
            <a:ext cx="32943" cy="32930"/>
          </a:xfrm>
          <a:prstGeom prst="rect">
            <a:avLst/>
          </a:prstGeom>
          <a:solidFill>
            <a:srgbClr val="FEFEFB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57" name="picture 157"/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 rot="21600000">
            <a:off x="8850757" y="3503586"/>
            <a:ext cx="32016" cy="32029"/>
          </a:xfrm>
          <a:prstGeom prst="rect">
            <a:avLst/>
          </a:prstGeom>
        </p:spPr>
      </p:pic>
      <p:sp>
        <p:nvSpPr>
          <p:cNvPr id="158" name="rect"/>
          <p:cNvSpPr/>
          <p:nvPr/>
        </p:nvSpPr>
        <p:spPr>
          <a:xfrm>
            <a:off x="8436999" y="271119"/>
            <a:ext cx="31394" cy="31394"/>
          </a:xfrm>
          <a:prstGeom prst="rect">
            <a:avLst/>
          </a:prstGeom>
          <a:solidFill>
            <a:srgbClr val="FEFEFB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59" name="picture 159"/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 rot="21600000">
            <a:off x="5641886" y="1620558"/>
            <a:ext cx="30759" cy="30746"/>
          </a:xfrm>
          <a:prstGeom prst="rect">
            <a:avLst/>
          </a:prstGeom>
        </p:spPr>
      </p:pic>
      <p:sp>
        <p:nvSpPr>
          <p:cNvPr id="160" name="rect"/>
          <p:cNvSpPr/>
          <p:nvPr/>
        </p:nvSpPr>
        <p:spPr>
          <a:xfrm>
            <a:off x="7957060" y="2667360"/>
            <a:ext cx="30124" cy="30124"/>
          </a:xfrm>
          <a:prstGeom prst="rect">
            <a:avLst/>
          </a:prstGeom>
          <a:solidFill>
            <a:srgbClr val="FEFEFB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61" name="rect"/>
          <p:cNvSpPr/>
          <p:nvPr/>
        </p:nvSpPr>
        <p:spPr>
          <a:xfrm>
            <a:off x="8056380" y="1228949"/>
            <a:ext cx="30009" cy="30022"/>
          </a:xfrm>
          <a:prstGeom prst="rect">
            <a:avLst/>
          </a:prstGeom>
          <a:solidFill>
            <a:srgbClr val="FEFEFB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62" name="rect"/>
          <p:cNvSpPr/>
          <p:nvPr/>
        </p:nvSpPr>
        <p:spPr>
          <a:xfrm>
            <a:off x="8246975" y="4933125"/>
            <a:ext cx="29641" cy="29641"/>
          </a:xfrm>
          <a:prstGeom prst="rect">
            <a:avLst/>
          </a:prstGeom>
          <a:solidFill>
            <a:srgbClr val="FEFEFB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63" name="rect"/>
          <p:cNvSpPr/>
          <p:nvPr/>
        </p:nvSpPr>
        <p:spPr>
          <a:xfrm>
            <a:off x="6746106" y="4349347"/>
            <a:ext cx="29616" cy="29629"/>
          </a:xfrm>
          <a:prstGeom prst="rect">
            <a:avLst/>
          </a:prstGeom>
          <a:solidFill>
            <a:srgbClr val="FEFEFB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4" name="Рисунок 3" descr="Изображение выглядит как текст, снимок экрана, человек, программное обеспечение&#10;&#10;Автоматически созданное описание">
            <a:extLst>
              <a:ext uri="{FF2B5EF4-FFF2-40B4-BE49-F238E27FC236}">
                <a16:creationId xmlns:a16="http://schemas.microsoft.com/office/drawing/2014/main" id="{EF4F1B46-12EC-A04F-1666-4469E6A825A5}"/>
              </a:ext>
            </a:extLst>
          </p:cNvPr>
          <p:cNvPicPr>
            <a:picLocks noChangeAspect="1"/>
          </p:cNvPicPr>
          <p:nvPr/>
        </p:nvPicPr>
        <p:blipFill rotWithShape="1"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7" t="20670" r="24123" b="32187"/>
          <a:stretch/>
        </p:blipFill>
        <p:spPr>
          <a:xfrm>
            <a:off x="3424016" y="513050"/>
            <a:ext cx="5582928" cy="27954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8060CF-27F6-129F-4EE7-97AC2532936E}"/>
              </a:ext>
            </a:extLst>
          </p:cNvPr>
          <p:cNvSpPr txBox="1"/>
          <p:nvPr/>
        </p:nvSpPr>
        <p:spPr>
          <a:xfrm>
            <a:off x="154426" y="5304"/>
            <a:ext cx="32608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genial Black" panose="02000503040000020004" pitchFamily="2" charset="0"/>
              </a:rPr>
              <a:t>School subjects</a:t>
            </a:r>
            <a:endParaRPr lang="ru-RU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826EB6-D9EC-639E-D0E0-1C5F134648E0}"/>
              </a:ext>
            </a:extLst>
          </p:cNvPr>
          <p:cNvSpPr txBox="1"/>
          <p:nvPr/>
        </p:nvSpPr>
        <p:spPr>
          <a:xfrm>
            <a:off x="334468" y="760627"/>
            <a:ext cx="3372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P.E. (Physical Education)</a:t>
            </a:r>
            <a:endParaRPr lang="ru-RU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30AA98-C6FC-ECBE-F604-FFE6B9636528}"/>
              </a:ext>
            </a:extLst>
          </p:cNvPr>
          <p:cNvSpPr txBox="1"/>
          <p:nvPr/>
        </p:nvSpPr>
        <p:spPr>
          <a:xfrm>
            <a:off x="312646" y="1039622"/>
            <a:ext cx="2768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maths</a:t>
            </a:r>
            <a:endParaRPr lang="ru-RU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F9E8DF-0148-399B-AEE4-89F4C7D613C4}"/>
              </a:ext>
            </a:extLst>
          </p:cNvPr>
          <p:cNvSpPr txBox="1"/>
          <p:nvPr/>
        </p:nvSpPr>
        <p:spPr>
          <a:xfrm>
            <a:off x="304479" y="1362162"/>
            <a:ext cx="2768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history</a:t>
            </a:r>
            <a:endParaRPr lang="ru-RU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C3783A-AE54-33FC-EAC0-675A76FA1B58}"/>
              </a:ext>
            </a:extLst>
          </p:cNvPr>
          <p:cNvSpPr txBox="1"/>
          <p:nvPr/>
        </p:nvSpPr>
        <p:spPr>
          <a:xfrm>
            <a:off x="275541" y="1651304"/>
            <a:ext cx="2768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art</a:t>
            </a:r>
            <a:endParaRPr lang="ru-RU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31F717-9153-5577-27CC-102CDB286511}"/>
              </a:ext>
            </a:extLst>
          </p:cNvPr>
          <p:cNvSpPr txBox="1"/>
          <p:nvPr/>
        </p:nvSpPr>
        <p:spPr>
          <a:xfrm>
            <a:off x="316117" y="1943725"/>
            <a:ext cx="2768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music</a:t>
            </a:r>
            <a:endParaRPr lang="ru-RU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27FE02-CC40-C9DF-D2FC-60ACFF025CAB}"/>
              </a:ext>
            </a:extLst>
          </p:cNvPr>
          <p:cNvSpPr txBox="1"/>
          <p:nvPr/>
        </p:nvSpPr>
        <p:spPr>
          <a:xfrm>
            <a:off x="227025" y="2268238"/>
            <a:ext cx="2768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geography</a:t>
            </a:r>
            <a:endParaRPr lang="ru-RU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13A251-378B-F7DC-7B78-8FBAF77095ED}"/>
              </a:ext>
            </a:extLst>
          </p:cNvPr>
          <p:cNvSpPr txBox="1"/>
          <p:nvPr/>
        </p:nvSpPr>
        <p:spPr>
          <a:xfrm>
            <a:off x="304478" y="2582332"/>
            <a:ext cx="3007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 (Computer science)</a:t>
            </a:r>
            <a:endParaRPr lang="ru-RU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691942-BFFC-6874-FF5F-7CBC674432ED}"/>
              </a:ext>
            </a:extLst>
          </p:cNvPr>
          <p:cNvSpPr txBox="1"/>
          <p:nvPr/>
        </p:nvSpPr>
        <p:spPr>
          <a:xfrm>
            <a:off x="227025" y="2891657"/>
            <a:ext cx="2768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science</a:t>
            </a:r>
            <a:endParaRPr lang="ru-RU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A232A5-C275-7768-15EC-B5F2AA80ACF1}"/>
              </a:ext>
            </a:extLst>
          </p:cNvPr>
          <p:cNvSpPr txBox="1"/>
          <p:nvPr/>
        </p:nvSpPr>
        <p:spPr>
          <a:xfrm>
            <a:off x="3739423" y="3761350"/>
            <a:ext cx="50355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latin typeface="Congenial" panose="02000503040000020004" pitchFamily="2" charset="0"/>
              </a:rPr>
              <a:t>What subjects are you good/bad at school?</a:t>
            </a:r>
          </a:p>
          <a:p>
            <a:pPr marL="342900" indent="-342900">
              <a:buAutoNum type="arabicPeriod"/>
            </a:pPr>
            <a:r>
              <a:rPr lang="en-US" dirty="0">
                <a:latin typeface="Congenial" panose="02000503040000020004" pitchFamily="2" charset="0"/>
              </a:rPr>
              <a:t>What is you </a:t>
            </a:r>
            <a:r>
              <a:rPr lang="en-US" dirty="0" err="1">
                <a:latin typeface="Congenial" panose="02000503040000020004" pitchFamily="2" charset="0"/>
              </a:rPr>
              <a:t>favourite</a:t>
            </a:r>
            <a:r>
              <a:rPr lang="en-US" dirty="0">
                <a:latin typeface="Congenial" panose="02000503040000020004" pitchFamily="2" charset="0"/>
              </a:rPr>
              <a:t> subject? Why?</a:t>
            </a:r>
          </a:p>
          <a:p>
            <a:pPr marL="342900" indent="-342900">
              <a:buAutoNum type="arabicPeriod"/>
            </a:pPr>
            <a:r>
              <a:rPr lang="en-US" dirty="0">
                <a:latin typeface="Congenial" panose="02000503040000020004" pitchFamily="2" charset="0"/>
              </a:rPr>
              <a:t>What other subjects do you study?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97531E-6 L 0.24253 0.488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18" y="2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96296E-6 L 0.36458 -0.1712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29" y="-85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71605E-6 L 0.79775 -0.2265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78" y="-113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23457E-7 L 0.55955 0.2663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69" y="133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46914E-7 L 0.65798 0.2558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99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85185E-6 L 0.65312 -0.4114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56" y="-205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96296E-6 L 0.81077 0.1265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38" y="63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5185E-6 L 0.52569 -0.5231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85" y="-26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-11736" y="0"/>
            <a:ext cx="9144000" cy="51435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013359" y="3172218"/>
            <a:ext cx="273506" cy="27349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680313" y="3766134"/>
            <a:ext cx="114986" cy="11498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536062" y="2747358"/>
            <a:ext cx="1064497" cy="1169927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3778808" y="1363865"/>
            <a:ext cx="318211" cy="318236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5328703" y="1442809"/>
            <a:ext cx="107861" cy="107860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6966013" y="1841423"/>
            <a:ext cx="180606" cy="180606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4871584" y="1616528"/>
            <a:ext cx="77215" cy="7721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6207252" y="2509824"/>
            <a:ext cx="259359" cy="25937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6402748" y="157969"/>
            <a:ext cx="2861908" cy="2892407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5254664" y="4403919"/>
            <a:ext cx="1375883" cy="420477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7472438" y="3689921"/>
            <a:ext cx="306375" cy="306374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8365731" y="3720020"/>
            <a:ext cx="303390" cy="303403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4141063" y="114020"/>
            <a:ext cx="230721" cy="230708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1600000">
            <a:off x="4796624" y="538645"/>
            <a:ext cx="113563" cy="113575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1600000">
            <a:off x="3015373" y="96748"/>
            <a:ext cx="113157" cy="113156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1600000">
            <a:off x="6131483" y="628866"/>
            <a:ext cx="92392" cy="92404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21600000">
            <a:off x="8631681" y="3423234"/>
            <a:ext cx="89992" cy="89966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21600000">
            <a:off x="1728419" y="452165"/>
            <a:ext cx="86271" cy="86258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21600000">
            <a:off x="8069891" y="4706123"/>
            <a:ext cx="86258" cy="86258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rot="21600000">
            <a:off x="2723136" y="1889224"/>
            <a:ext cx="84988" cy="84988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rot="21600000">
            <a:off x="7583185" y="4793523"/>
            <a:ext cx="84887" cy="84886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 rot="21600000">
            <a:off x="2578195" y="2570764"/>
            <a:ext cx="83273" cy="83286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 rot="21600000">
            <a:off x="3267965" y="2269355"/>
            <a:ext cx="80695" cy="80695"/>
          </a:xfrm>
          <a:prstGeom prst="rect">
            <a:avLst/>
          </a:prstGeom>
        </p:spPr>
      </p:pic>
      <p:pic>
        <p:nvPicPr>
          <p:cNvPr id="46" name="picture 46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 rot="21600000">
            <a:off x="2727773" y="1404951"/>
            <a:ext cx="75717" cy="75717"/>
          </a:xfrm>
          <a:prstGeom prst="rect">
            <a:avLst/>
          </a:prstGeom>
        </p:spPr>
      </p:pic>
      <p:pic>
        <p:nvPicPr>
          <p:cNvPr id="47" name="picture 47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 rot="21600000">
            <a:off x="8044129" y="2922143"/>
            <a:ext cx="68884" cy="68897"/>
          </a:xfrm>
          <a:prstGeom prst="rect">
            <a:avLst/>
          </a:prstGeom>
        </p:spPr>
      </p:pic>
      <p:pic>
        <p:nvPicPr>
          <p:cNvPr id="48" name="picture 48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 rot="21600000">
            <a:off x="3317943" y="948068"/>
            <a:ext cx="67462" cy="67475"/>
          </a:xfrm>
          <a:prstGeom prst="rect">
            <a:avLst/>
          </a:prstGeom>
        </p:spPr>
      </p:pic>
      <p:pic>
        <p:nvPicPr>
          <p:cNvPr id="49" name="picture 49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 rot="21600000">
            <a:off x="3529872" y="2622287"/>
            <a:ext cx="66954" cy="66954"/>
          </a:xfrm>
          <a:prstGeom prst="rect">
            <a:avLst/>
          </a:prstGeom>
        </p:spPr>
      </p:pic>
      <p:pic>
        <p:nvPicPr>
          <p:cNvPr id="50" name="picture 50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 rot="21600000">
            <a:off x="2188583" y="1223312"/>
            <a:ext cx="66116" cy="66116"/>
          </a:xfrm>
          <a:prstGeom prst="rect">
            <a:avLst/>
          </a:prstGeom>
        </p:spPr>
      </p:pic>
      <p:pic>
        <p:nvPicPr>
          <p:cNvPr id="3" name="Рисунок 2" descr="Изображение выглядит как текст, снимок экрана, программное обеспечение, Значок на компьютере&#10;&#10;Автоматически созданное описание">
            <a:extLst>
              <a:ext uri="{FF2B5EF4-FFF2-40B4-BE49-F238E27FC236}">
                <a16:creationId xmlns:a16="http://schemas.microsoft.com/office/drawing/2014/main" id="{8231FB8A-9758-265E-B7EB-A3DF08633171}"/>
              </a:ext>
            </a:extLst>
          </p:cNvPr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97" t="29373" r="32072" b="6205"/>
          <a:stretch/>
        </p:blipFill>
        <p:spPr>
          <a:xfrm>
            <a:off x="143443" y="765903"/>
            <a:ext cx="4260227" cy="4226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532D76-47C2-7FB6-20D4-B93D210993F9}"/>
              </a:ext>
            </a:extLst>
          </p:cNvPr>
          <p:cNvSpPr txBox="1"/>
          <p:nvPr/>
        </p:nvSpPr>
        <p:spPr>
          <a:xfrm>
            <a:off x="386897" y="147774"/>
            <a:ext cx="6626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genial Black" panose="02000503040000020004" pitchFamily="2" charset="0"/>
              </a:rPr>
              <a:t>Read and say what Ann likes about going to school</a:t>
            </a:r>
            <a:endParaRPr lang="ru-RU" sz="2400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EBDF694E-4F43-8EEA-F6DA-58DB2AFCB388}"/>
              </a:ext>
            </a:extLst>
          </p:cNvPr>
          <p:cNvSpPr/>
          <p:nvPr/>
        </p:nvSpPr>
        <p:spPr>
          <a:xfrm>
            <a:off x="4738567" y="1571890"/>
            <a:ext cx="3099977" cy="322049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CF9ADB-2DC2-7763-9DC1-D010BD6450D7}"/>
              </a:ext>
            </a:extLst>
          </p:cNvPr>
          <p:cNvSpPr txBox="1"/>
          <p:nvPr/>
        </p:nvSpPr>
        <p:spPr>
          <a:xfrm>
            <a:off x="4802609" y="1714964"/>
            <a:ext cx="309997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Congenial" panose="02000503040000020004" pitchFamily="2" charset="0"/>
              </a:rPr>
              <a:t>Firstly</a:t>
            </a:r>
            <a:r>
              <a:rPr lang="en-US" sz="1200" dirty="0">
                <a:latin typeface="Congenial" panose="02000503040000020004" pitchFamily="2" charset="0"/>
              </a:rPr>
              <a:t> – </a:t>
            </a:r>
            <a:r>
              <a:rPr lang="uk-UA" sz="1200" dirty="0">
                <a:latin typeface="Congenial" panose="02000503040000020004" pitchFamily="2" charset="0"/>
              </a:rPr>
              <a:t>по-перше</a:t>
            </a:r>
            <a:endParaRPr lang="en-US" sz="1200" dirty="0">
              <a:latin typeface="Congenial" panose="02000503040000020004" pitchFamily="2" charset="0"/>
            </a:endParaRPr>
          </a:p>
          <a:p>
            <a:r>
              <a:rPr lang="en-US" sz="1200" dirty="0">
                <a:solidFill>
                  <a:srgbClr val="0070C0"/>
                </a:solidFill>
                <a:latin typeface="Congenial" panose="02000503040000020004" pitchFamily="2" charset="0"/>
              </a:rPr>
              <a:t>Secondly</a:t>
            </a:r>
            <a:r>
              <a:rPr lang="en-US" sz="1200" dirty="0">
                <a:latin typeface="Congenial" panose="02000503040000020004" pitchFamily="2" charset="0"/>
              </a:rPr>
              <a:t> – </a:t>
            </a:r>
            <a:r>
              <a:rPr lang="uk-UA" sz="1200" dirty="0">
                <a:latin typeface="Congenial" panose="02000503040000020004" pitchFamily="2" charset="0"/>
              </a:rPr>
              <a:t>по-друге</a:t>
            </a:r>
            <a:endParaRPr lang="en-US" sz="1200" dirty="0">
              <a:latin typeface="Congenial" panose="02000503040000020004" pitchFamily="2" charset="0"/>
            </a:endParaRPr>
          </a:p>
          <a:p>
            <a:r>
              <a:rPr lang="en-US" sz="1200" dirty="0">
                <a:solidFill>
                  <a:srgbClr val="0070C0"/>
                </a:solidFill>
                <a:latin typeface="Congenial" panose="02000503040000020004" pitchFamily="2" charset="0"/>
              </a:rPr>
              <a:t>Thirdly</a:t>
            </a:r>
            <a:r>
              <a:rPr lang="en-US" sz="1200" dirty="0">
                <a:latin typeface="Congenial" panose="02000503040000020004" pitchFamily="2" charset="0"/>
              </a:rPr>
              <a:t> – </a:t>
            </a:r>
            <a:r>
              <a:rPr lang="uk-UA" sz="1200" dirty="0">
                <a:latin typeface="Congenial" panose="02000503040000020004" pitchFamily="2" charset="0"/>
              </a:rPr>
              <a:t>по-третє</a:t>
            </a:r>
            <a:endParaRPr lang="en-US" sz="1200" dirty="0">
              <a:latin typeface="Congenial" panose="02000503040000020004" pitchFamily="2" charset="0"/>
            </a:endParaRPr>
          </a:p>
          <a:p>
            <a:r>
              <a:rPr lang="en-US" sz="1200" dirty="0">
                <a:solidFill>
                  <a:srgbClr val="0070C0"/>
                </a:solidFill>
                <a:latin typeface="Congenial" panose="02000503040000020004" pitchFamily="2" charset="0"/>
              </a:rPr>
              <a:t>As soon as </a:t>
            </a:r>
            <a:r>
              <a:rPr lang="en-US" sz="1200" dirty="0">
                <a:latin typeface="Congenial" panose="02000503040000020004" pitchFamily="2" charset="0"/>
              </a:rPr>
              <a:t>– </a:t>
            </a:r>
            <a:r>
              <a:rPr lang="uk-UA" sz="1200" dirty="0">
                <a:latin typeface="Congenial" panose="02000503040000020004" pitchFamily="2" charset="0"/>
              </a:rPr>
              <a:t>як тільки</a:t>
            </a:r>
            <a:endParaRPr lang="en-US" sz="1200" dirty="0">
              <a:latin typeface="Congenial" panose="02000503040000020004" pitchFamily="2" charset="0"/>
            </a:endParaRPr>
          </a:p>
          <a:p>
            <a:r>
              <a:rPr lang="en-US" sz="1200" dirty="0">
                <a:solidFill>
                  <a:srgbClr val="0070C0"/>
                </a:solidFill>
                <a:latin typeface="Congenial" panose="02000503040000020004" pitchFamily="2" charset="0"/>
              </a:rPr>
              <a:t>To discuss </a:t>
            </a:r>
            <a:r>
              <a:rPr lang="en-US" sz="1200" dirty="0">
                <a:latin typeface="Congenial" panose="02000503040000020004" pitchFamily="2" charset="0"/>
              </a:rPr>
              <a:t>– </a:t>
            </a:r>
            <a:r>
              <a:rPr lang="uk-UA" sz="1200" dirty="0">
                <a:latin typeface="Congenial" panose="02000503040000020004" pitchFamily="2" charset="0"/>
              </a:rPr>
              <a:t>обговорювати</a:t>
            </a:r>
            <a:endParaRPr lang="en-US" sz="1200" dirty="0">
              <a:latin typeface="Congenial" panose="02000503040000020004" pitchFamily="2" charset="0"/>
            </a:endParaRPr>
          </a:p>
          <a:p>
            <a:r>
              <a:rPr lang="en-US" sz="1200" dirty="0">
                <a:solidFill>
                  <a:srgbClr val="0070C0"/>
                </a:solidFill>
                <a:latin typeface="Congenial" panose="02000503040000020004" pitchFamily="2" charset="0"/>
              </a:rPr>
              <a:t>Social skills </a:t>
            </a:r>
            <a:r>
              <a:rPr lang="en-US" sz="1200" dirty="0">
                <a:latin typeface="Congenial" panose="02000503040000020004" pitchFamily="2" charset="0"/>
              </a:rPr>
              <a:t>– </a:t>
            </a:r>
            <a:r>
              <a:rPr lang="uk-UA" sz="1200" dirty="0">
                <a:latin typeface="Congenial" panose="02000503040000020004" pitchFamily="2" charset="0"/>
              </a:rPr>
              <a:t>соціальні навички</a:t>
            </a:r>
            <a:endParaRPr lang="en-US" sz="1200" dirty="0">
              <a:latin typeface="Congenial" panose="02000503040000020004" pitchFamily="2" charset="0"/>
            </a:endParaRPr>
          </a:p>
          <a:p>
            <a:r>
              <a:rPr lang="en-US" sz="1200" dirty="0">
                <a:solidFill>
                  <a:srgbClr val="0070C0"/>
                </a:solidFill>
                <a:latin typeface="Congenial" panose="02000503040000020004" pitchFamily="2" charset="0"/>
              </a:rPr>
              <a:t>Flexible</a:t>
            </a:r>
            <a:r>
              <a:rPr lang="en-US" sz="1200" dirty="0">
                <a:latin typeface="Congenial" panose="02000503040000020004" pitchFamily="2" charset="0"/>
              </a:rPr>
              <a:t> – </a:t>
            </a:r>
            <a:r>
              <a:rPr lang="uk-UA" sz="1200" dirty="0">
                <a:latin typeface="Congenial" panose="02000503040000020004" pitchFamily="2" charset="0"/>
              </a:rPr>
              <a:t>гнучкий</a:t>
            </a:r>
            <a:endParaRPr lang="en-US" sz="1200" dirty="0">
              <a:latin typeface="Congenial" panose="02000503040000020004" pitchFamily="2" charset="0"/>
            </a:endParaRPr>
          </a:p>
          <a:p>
            <a:r>
              <a:rPr lang="en-US" sz="1200" dirty="0">
                <a:solidFill>
                  <a:srgbClr val="0070C0"/>
                </a:solidFill>
                <a:latin typeface="Congenial" panose="02000503040000020004" pitchFamily="2" charset="0"/>
              </a:rPr>
              <a:t>To respect </a:t>
            </a:r>
            <a:r>
              <a:rPr lang="en-US" sz="1200" dirty="0">
                <a:latin typeface="Congenial" panose="02000503040000020004" pitchFamily="2" charset="0"/>
              </a:rPr>
              <a:t>– </a:t>
            </a:r>
            <a:r>
              <a:rPr lang="uk-UA" sz="1200" dirty="0">
                <a:latin typeface="Congenial" panose="02000503040000020004" pitchFamily="2" charset="0"/>
              </a:rPr>
              <a:t>поважати</a:t>
            </a:r>
            <a:endParaRPr lang="en-US" sz="1200" dirty="0">
              <a:latin typeface="Congenial" panose="02000503040000020004" pitchFamily="2" charset="0"/>
            </a:endParaRPr>
          </a:p>
          <a:p>
            <a:r>
              <a:rPr lang="en-US" sz="1200" dirty="0">
                <a:solidFill>
                  <a:srgbClr val="0070C0"/>
                </a:solidFill>
                <a:latin typeface="Congenial" panose="02000503040000020004" pitchFamily="2" charset="0"/>
              </a:rPr>
              <a:t>Highly qualified </a:t>
            </a:r>
            <a:r>
              <a:rPr lang="en-US" sz="1200" dirty="0">
                <a:latin typeface="Congenial" panose="02000503040000020004" pitchFamily="2" charset="0"/>
              </a:rPr>
              <a:t>– </a:t>
            </a:r>
            <a:r>
              <a:rPr lang="uk-UA" sz="1200" dirty="0">
                <a:latin typeface="Congenial" panose="02000503040000020004" pitchFamily="2" charset="0"/>
              </a:rPr>
              <a:t>високо кваліфікований</a:t>
            </a:r>
            <a:endParaRPr lang="en-US" sz="1200" dirty="0">
              <a:latin typeface="Congenial" panose="02000503040000020004" pitchFamily="2" charset="0"/>
            </a:endParaRPr>
          </a:p>
          <a:p>
            <a:r>
              <a:rPr lang="en-US" sz="1200" dirty="0">
                <a:solidFill>
                  <a:srgbClr val="0070C0"/>
                </a:solidFill>
                <a:latin typeface="Congenial" panose="02000503040000020004" pitchFamily="2" charset="0"/>
              </a:rPr>
              <a:t>Sympathetic</a:t>
            </a:r>
            <a:r>
              <a:rPr lang="en-US" sz="1200" dirty="0">
                <a:latin typeface="Congenial" panose="02000503040000020004" pitchFamily="2" charset="0"/>
              </a:rPr>
              <a:t> – </a:t>
            </a:r>
            <a:r>
              <a:rPr lang="uk-UA" sz="1200" dirty="0">
                <a:latin typeface="Congenial" panose="02000503040000020004" pitchFamily="2" charset="0"/>
              </a:rPr>
              <a:t>співчутливий</a:t>
            </a:r>
            <a:endParaRPr lang="en-US" sz="1200" dirty="0">
              <a:latin typeface="Congenial" panose="02000503040000020004" pitchFamily="2" charset="0"/>
            </a:endParaRPr>
          </a:p>
          <a:p>
            <a:r>
              <a:rPr lang="en-US" sz="1200" dirty="0">
                <a:solidFill>
                  <a:srgbClr val="0070C0"/>
                </a:solidFill>
                <a:latin typeface="Congenial" panose="02000503040000020004" pitchFamily="2" charset="0"/>
              </a:rPr>
              <a:t>To start with </a:t>
            </a:r>
            <a:r>
              <a:rPr lang="en-US" sz="1200" dirty="0">
                <a:latin typeface="Congenial" panose="02000503040000020004" pitchFamily="2" charset="0"/>
              </a:rPr>
              <a:t>– </a:t>
            </a:r>
            <a:r>
              <a:rPr lang="uk-UA" sz="1200" dirty="0">
                <a:latin typeface="Congenial" panose="02000503040000020004" pitchFamily="2" charset="0"/>
              </a:rPr>
              <a:t>починаючи з</a:t>
            </a:r>
            <a:endParaRPr lang="en-US" sz="1200" dirty="0">
              <a:latin typeface="Congenial" panose="02000503040000020004" pitchFamily="2" charset="0"/>
            </a:endParaRPr>
          </a:p>
          <a:p>
            <a:r>
              <a:rPr lang="en-US" sz="1200" dirty="0">
                <a:solidFill>
                  <a:srgbClr val="0070C0"/>
                </a:solidFill>
                <a:latin typeface="Congenial" panose="02000503040000020004" pitchFamily="2" charset="0"/>
              </a:rPr>
              <a:t>Also </a:t>
            </a:r>
            <a:r>
              <a:rPr lang="en-US" sz="1200" dirty="0">
                <a:latin typeface="Congenial" panose="02000503040000020004" pitchFamily="2" charset="0"/>
              </a:rPr>
              <a:t>– </a:t>
            </a:r>
            <a:r>
              <a:rPr lang="uk-UA" sz="1200" dirty="0">
                <a:latin typeface="Congenial" panose="02000503040000020004" pitchFamily="2" charset="0"/>
              </a:rPr>
              <a:t>також </a:t>
            </a:r>
            <a:endParaRPr lang="en-US" sz="1200" dirty="0">
              <a:latin typeface="Congenial" panose="02000503040000020004" pitchFamily="2" charset="0"/>
            </a:endParaRPr>
          </a:p>
          <a:p>
            <a:r>
              <a:rPr lang="en-US" sz="1200" dirty="0">
                <a:solidFill>
                  <a:srgbClr val="0070C0"/>
                </a:solidFill>
                <a:latin typeface="Congenial" panose="02000503040000020004" pitchFamily="2" charset="0"/>
              </a:rPr>
              <a:t>Finally</a:t>
            </a:r>
            <a:r>
              <a:rPr lang="en-US" sz="1200" dirty="0">
                <a:latin typeface="Congenial" panose="02000503040000020004" pitchFamily="2" charset="0"/>
              </a:rPr>
              <a:t> – </a:t>
            </a:r>
            <a:r>
              <a:rPr lang="uk-UA" sz="1200" dirty="0">
                <a:latin typeface="Congenial" panose="02000503040000020004" pitchFamily="2" charset="0"/>
              </a:rPr>
              <a:t>зрештою</a:t>
            </a:r>
            <a:endParaRPr lang="en-US" sz="1200" dirty="0">
              <a:latin typeface="Congenial" panose="02000503040000020004" pitchFamily="2" charset="0"/>
            </a:endParaRPr>
          </a:p>
          <a:p>
            <a:r>
              <a:rPr lang="en-US" sz="1200" dirty="0">
                <a:solidFill>
                  <a:srgbClr val="0070C0"/>
                </a:solidFill>
                <a:latin typeface="Congenial" panose="02000503040000020004" pitchFamily="2" charset="0"/>
              </a:rPr>
              <a:t>Enrich</a:t>
            </a:r>
            <a:r>
              <a:rPr lang="en-US" sz="1200" dirty="0">
                <a:latin typeface="Congenial" panose="02000503040000020004" pitchFamily="2" charset="0"/>
              </a:rPr>
              <a:t> – </a:t>
            </a:r>
            <a:r>
              <a:rPr lang="uk-UA" sz="1200" dirty="0" err="1">
                <a:latin typeface="Congenial" panose="02000503040000020004" pitchFamily="2" charset="0"/>
              </a:rPr>
              <a:t>збатити</a:t>
            </a:r>
            <a:endParaRPr lang="en-US" sz="1200" dirty="0">
              <a:latin typeface="Congenial" panose="02000503040000020004" pitchFamily="2" charset="0"/>
            </a:endParaRPr>
          </a:p>
          <a:p>
            <a:r>
              <a:rPr lang="en-US" sz="1200" dirty="0">
                <a:solidFill>
                  <a:srgbClr val="0070C0"/>
                </a:solidFill>
                <a:latin typeface="Congenial" panose="02000503040000020004" pitchFamily="2" charset="0"/>
              </a:rPr>
              <a:t>Knowledge</a:t>
            </a:r>
            <a:r>
              <a:rPr lang="en-US" sz="1200" dirty="0">
                <a:latin typeface="Congenial" panose="02000503040000020004" pitchFamily="2" charset="0"/>
              </a:rPr>
              <a:t> – </a:t>
            </a:r>
            <a:r>
              <a:rPr lang="uk-UA" sz="1200" dirty="0">
                <a:latin typeface="Congenial" panose="02000503040000020004" pitchFamily="2" charset="0"/>
              </a:rPr>
              <a:t>знання</a:t>
            </a:r>
            <a:endParaRPr lang="en-US" sz="1200" dirty="0">
              <a:latin typeface="Congenial" panose="02000503040000020004" pitchFamily="2" charset="0"/>
            </a:endParaRPr>
          </a:p>
          <a:p>
            <a:r>
              <a:rPr lang="en-US" sz="1200" dirty="0">
                <a:solidFill>
                  <a:srgbClr val="0070C0"/>
                </a:solidFill>
                <a:latin typeface="Congenial" panose="02000503040000020004" pitchFamily="2" charset="0"/>
              </a:rPr>
              <a:t>To get on with </a:t>
            </a:r>
            <a:r>
              <a:rPr lang="en-US" sz="1200" dirty="0">
                <a:latin typeface="Congenial" panose="02000503040000020004" pitchFamily="2" charset="0"/>
              </a:rPr>
              <a:t>-  </a:t>
            </a:r>
            <a:r>
              <a:rPr lang="uk-UA" sz="1200" dirty="0">
                <a:latin typeface="Congenial" panose="02000503040000020004" pitchFamily="2" charset="0"/>
              </a:rPr>
              <a:t>ладити</a:t>
            </a:r>
            <a:endParaRPr lang="en-US" sz="1200" dirty="0">
              <a:latin typeface="Congenial" panose="02000503040000020004" pitchFamily="2" charset="0"/>
            </a:endParaRPr>
          </a:p>
          <a:p>
            <a:endParaRPr lang="ru-RU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rect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CC66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01" name="picture 2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1699971"/>
            <a:ext cx="5888101" cy="3443528"/>
          </a:xfrm>
          <a:prstGeom prst="rect">
            <a:avLst/>
          </a:prstGeom>
        </p:spPr>
      </p:pic>
      <p:pic>
        <p:nvPicPr>
          <p:cNvPr id="202" name="picture 2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492662" y="0"/>
            <a:ext cx="5651338" cy="4342355"/>
          </a:xfrm>
          <a:prstGeom prst="rect">
            <a:avLst/>
          </a:prstGeom>
        </p:spPr>
      </p:pic>
      <p:pic>
        <p:nvPicPr>
          <p:cNvPr id="3" name="Рисунок 2" descr="Изображение выглядит как текст, снимок экрана, программное обеспечение, Веб-сайт&#10;&#10;Автоматически созданное описание">
            <a:extLst>
              <a:ext uri="{FF2B5EF4-FFF2-40B4-BE49-F238E27FC236}">
                <a16:creationId xmlns:a16="http://schemas.microsoft.com/office/drawing/2014/main" id="{3B1B5DCE-8647-BB92-B463-C2417C4294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09" t="19556" r="31728" b="38747"/>
          <a:stretch/>
        </p:blipFill>
        <p:spPr>
          <a:xfrm>
            <a:off x="234013" y="305492"/>
            <a:ext cx="3474720" cy="2181211"/>
          </a:xfrm>
          <a:prstGeom prst="rect">
            <a:avLst/>
          </a:prstGeom>
        </p:spPr>
      </p:pic>
      <p:pic>
        <p:nvPicPr>
          <p:cNvPr id="4" name="Рисунок 3" descr="Изображение выглядит как текст, снимок экрана, программное обеспечение, Веб-сайт&#10;&#10;Автоматически созданное описание">
            <a:extLst>
              <a:ext uri="{FF2B5EF4-FFF2-40B4-BE49-F238E27FC236}">
                <a16:creationId xmlns:a16="http://schemas.microsoft.com/office/drawing/2014/main" id="{25552FCE-D60E-6E11-1CAF-AE1B84A49F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09" t="61576" r="31728" b="19192"/>
          <a:stretch/>
        </p:blipFill>
        <p:spPr>
          <a:xfrm>
            <a:off x="234013" y="2757823"/>
            <a:ext cx="4536237" cy="131341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rect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CC66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206" name="picture 2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391729" y="0"/>
            <a:ext cx="6752270" cy="5415455"/>
          </a:xfrm>
          <a:prstGeom prst="rect">
            <a:avLst/>
          </a:prstGeom>
        </p:spPr>
      </p:pic>
      <p:pic>
        <p:nvPicPr>
          <p:cNvPr id="3" name="Рисунок 2" descr="Изображение выглядит как текст, снимок экрана, программное обеспечение, Значок на компьютере&#10;&#10;Автоматически созданное описание">
            <a:extLst>
              <a:ext uri="{FF2B5EF4-FFF2-40B4-BE49-F238E27FC236}">
                <a16:creationId xmlns:a16="http://schemas.microsoft.com/office/drawing/2014/main" id="{157AEB83-33F0-08E6-130C-C9B687829E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48" t="35249" r="30604" b="32414"/>
          <a:stretch/>
        </p:blipFill>
        <p:spPr>
          <a:xfrm>
            <a:off x="46010" y="272507"/>
            <a:ext cx="5951483" cy="3159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36A69D-1D95-00D0-D48C-009F1A9A9DB7}"/>
              </a:ext>
            </a:extLst>
          </p:cNvPr>
          <p:cNvSpPr txBox="1"/>
          <p:nvPr/>
        </p:nvSpPr>
        <p:spPr>
          <a:xfrm>
            <a:off x="1225638" y="324991"/>
            <a:ext cx="14445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i="1" dirty="0">
                <a:solidFill>
                  <a:srgbClr val="FF0000"/>
                </a:solidFill>
              </a:rPr>
              <a:t>Обговорювати щось</a:t>
            </a:r>
            <a:endParaRPr lang="ru-RU" sz="1000" i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D1680-CAE8-F7B9-123C-A747E0D9E95C}"/>
              </a:ext>
            </a:extLst>
          </p:cNvPr>
          <p:cNvSpPr txBox="1"/>
          <p:nvPr/>
        </p:nvSpPr>
        <p:spPr>
          <a:xfrm>
            <a:off x="3049385" y="284214"/>
            <a:ext cx="21813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i="1" dirty="0">
                <a:solidFill>
                  <a:srgbClr val="FF0000"/>
                </a:solidFill>
              </a:rPr>
              <a:t>Отримувати гарні знання</a:t>
            </a:r>
            <a:endParaRPr lang="ru-RU" sz="1000" i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2B6F25-12E9-79B1-E3EC-6974384C642F}"/>
              </a:ext>
            </a:extLst>
          </p:cNvPr>
          <p:cNvSpPr txBox="1"/>
          <p:nvPr/>
        </p:nvSpPr>
        <p:spPr>
          <a:xfrm>
            <a:off x="4422750" y="481836"/>
            <a:ext cx="18744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i="1" dirty="0">
                <a:solidFill>
                  <a:srgbClr val="FF0000"/>
                </a:solidFill>
              </a:rPr>
              <a:t>Збагатити чиїсь знання</a:t>
            </a:r>
            <a:endParaRPr lang="ru-RU" sz="1000" i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40991C-D4D9-B30E-D277-5C9E18B9F4A0}"/>
              </a:ext>
            </a:extLst>
          </p:cNvPr>
          <p:cNvSpPr txBox="1"/>
          <p:nvPr/>
        </p:nvSpPr>
        <p:spPr>
          <a:xfrm>
            <a:off x="23006" y="500585"/>
            <a:ext cx="23917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i="1" dirty="0">
                <a:solidFill>
                  <a:srgbClr val="FF0000"/>
                </a:solidFill>
              </a:rPr>
              <a:t>Бути розуміючим та співчутливим</a:t>
            </a:r>
            <a:endParaRPr lang="ru-RU" sz="1000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1CFEE3-C91B-5CC6-BD6D-4A3C85B0DE41}"/>
              </a:ext>
            </a:extLst>
          </p:cNvPr>
          <p:cNvSpPr txBox="1"/>
          <p:nvPr/>
        </p:nvSpPr>
        <p:spPr>
          <a:xfrm>
            <a:off x="503338" y="883530"/>
            <a:ext cx="14445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i="1" dirty="0">
                <a:solidFill>
                  <a:srgbClr val="FF0000"/>
                </a:solidFill>
              </a:rPr>
              <a:t>Добре ладити</a:t>
            </a:r>
            <a:endParaRPr lang="ru-RU" sz="1000" i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21FB36-7DCB-0904-12BD-FE29EE5B3012}"/>
              </a:ext>
            </a:extLst>
          </p:cNvPr>
          <p:cNvSpPr txBox="1"/>
          <p:nvPr/>
        </p:nvSpPr>
        <p:spPr>
          <a:xfrm>
            <a:off x="1740747" y="883529"/>
            <a:ext cx="18170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i="1" dirty="0">
                <a:solidFill>
                  <a:srgbClr val="FF0000"/>
                </a:solidFill>
              </a:rPr>
              <a:t>Справитися з чимось</a:t>
            </a:r>
            <a:endParaRPr lang="ru-RU" sz="1000" i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633575-BED1-7771-D824-0560EF89C7F9}"/>
              </a:ext>
            </a:extLst>
          </p:cNvPr>
          <p:cNvSpPr txBox="1"/>
          <p:nvPr/>
        </p:nvSpPr>
        <p:spPr>
          <a:xfrm>
            <a:off x="3557817" y="892432"/>
            <a:ext cx="26666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i="1" dirty="0">
                <a:solidFill>
                  <a:srgbClr val="FF0000"/>
                </a:solidFill>
              </a:rPr>
              <a:t>Поєднувати роботу та відпочинок</a:t>
            </a:r>
            <a:endParaRPr lang="ru-RU" sz="10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rect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CC66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57" name="picture 2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-29053"/>
            <a:ext cx="9144000" cy="5024907"/>
          </a:xfrm>
          <a:prstGeom prst="rect">
            <a:avLst/>
          </a:prstGeom>
        </p:spPr>
      </p:pic>
      <p:sp>
        <p:nvSpPr>
          <p:cNvPr id="259" name="rect"/>
          <p:cNvSpPr/>
          <p:nvPr/>
        </p:nvSpPr>
        <p:spPr>
          <a:xfrm>
            <a:off x="6472876" y="2407291"/>
            <a:ext cx="61645" cy="61645"/>
          </a:xfrm>
          <a:prstGeom prst="rect">
            <a:avLst/>
          </a:prstGeom>
          <a:solidFill>
            <a:srgbClr val="FEFEFB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60" name="rect"/>
          <p:cNvSpPr/>
          <p:nvPr/>
        </p:nvSpPr>
        <p:spPr>
          <a:xfrm>
            <a:off x="7470380" y="1910370"/>
            <a:ext cx="62382" cy="62382"/>
          </a:xfrm>
          <a:prstGeom prst="rect">
            <a:avLst/>
          </a:prstGeom>
          <a:solidFill>
            <a:srgbClr val="FEFEFB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61" name="rect"/>
          <p:cNvSpPr/>
          <p:nvPr/>
        </p:nvSpPr>
        <p:spPr>
          <a:xfrm>
            <a:off x="7412420" y="2060915"/>
            <a:ext cx="60947" cy="60947"/>
          </a:xfrm>
          <a:prstGeom prst="rect">
            <a:avLst/>
          </a:prstGeom>
          <a:solidFill>
            <a:srgbClr val="FEFEFB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62" name="rect"/>
          <p:cNvSpPr/>
          <p:nvPr/>
        </p:nvSpPr>
        <p:spPr>
          <a:xfrm>
            <a:off x="6360459" y="1737103"/>
            <a:ext cx="48729" cy="48717"/>
          </a:xfrm>
          <a:prstGeom prst="rect">
            <a:avLst/>
          </a:prstGeom>
          <a:solidFill>
            <a:srgbClr val="FEFEFB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66" name="picture 2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78270" y="1921353"/>
            <a:ext cx="1173491" cy="632400"/>
          </a:xfrm>
          <a:prstGeom prst="rect">
            <a:avLst/>
          </a:prstGeom>
        </p:spPr>
      </p:pic>
      <p:pic>
        <p:nvPicPr>
          <p:cNvPr id="268" name="picture 2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95342" y="1229083"/>
            <a:ext cx="57251" cy="57251"/>
          </a:xfrm>
          <a:prstGeom prst="rect">
            <a:avLst/>
          </a:prstGeom>
        </p:spPr>
      </p:pic>
      <p:pic>
        <p:nvPicPr>
          <p:cNvPr id="269" name="picture 26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758480" y="1305676"/>
            <a:ext cx="31623" cy="31622"/>
          </a:xfrm>
          <a:prstGeom prst="rect">
            <a:avLst/>
          </a:prstGeom>
        </p:spPr>
      </p:pic>
      <p:sp>
        <p:nvSpPr>
          <p:cNvPr id="271" name="rect"/>
          <p:cNvSpPr/>
          <p:nvPr/>
        </p:nvSpPr>
        <p:spPr>
          <a:xfrm>
            <a:off x="3494914" y="13095"/>
            <a:ext cx="60477" cy="60464"/>
          </a:xfrm>
          <a:prstGeom prst="rect">
            <a:avLst/>
          </a:prstGeom>
          <a:solidFill>
            <a:srgbClr val="FEFEFB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72" name="picture 27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6854033" y="3589930"/>
            <a:ext cx="59410" cy="59410"/>
          </a:xfrm>
          <a:prstGeom prst="rect">
            <a:avLst/>
          </a:prstGeom>
        </p:spPr>
      </p:pic>
      <p:sp>
        <p:nvSpPr>
          <p:cNvPr id="273" name="rect"/>
          <p:cNvSpPr/>
          <p:nvPr/>
        </p:nvSpPr>
        <p:spPr>
          <a:xfrm>
            <a:off x="4462360" y="1026919"/>
            <a:ext cx="58813" cy="58801"/>
          </a:xfrm>
          <a:prstGeom prst="rect">
            <a:avLst/>
          </a:prstGeom>
          <a:solidFill>
            <a:srgbClr val="FEFEFB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74" name="rect"/>
          <p:cNvSpPr/>
          <p:nvPr/>
        </p:nvSpPr>
        <p:spPr>
          <a:xfrm>
            <a:off x="8485510" y="1215299"/>
            <a:ext cx="52387" cy="52399"/>
          </a:xfrm>
          <a:prstGeom prst="rect">
            <a:avLst/>
          </a:prstGeom>
          <a:solidFill>
            <a:srgbClr val="FEFEFB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75" name="rect"/>
          <p:cNvSpPr/>
          <p:nvPr/>
        </p:nvSpPr>
        <p:spPr>
          <a:xfrm>
            <a:off x="3535283" y="1874116"/>
            <a:ext cx="51511" cy="51511"/>
          </a:xfrm>
          <a:prstGeom prst="rect">
            <a:avLst/>
          </a:prstGeom>
          <a:solidFill>
            <a:srgbClr val="FEFEFB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76" name="rect"/>
          <p:cNvSpPr/>
          <p:nvPr/>
        </p:nvSpPr>
        <p:spPr>
          <a:xfrm>
            <a:off x="2753597" y="248529"/>
            <a:ext cx="48755" cy="48755"/>
          </a:xfrm>
          <a:prstGeom prst="rect">
            <a:avLst/>
          </a:prstGeom>
          <a:solidFill>
            <a:srgbClr val="FEFEFB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77" name="rect"/>
          <p:cNvSpPr/>
          <p:nvPr/>
        </p:nvSpPr>
        <p:spPr>
          <a:xfrm>
            <a:off x="5861415" y="426394"/>
            <a:ext cx="48424" cy="48438"/>
          </a:xfrm>
          <a:prstGeom prst="rect">
            <a:avLst/>
          </a:prstGeom>
          <a:solidFill>
            <a:srgbClr val="FEFEFB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78" name="rect"/>
          <p:cNvSpPr/>
          <p:nvPr/>
        </p:nvSpPr>
        <p:spPr>
          <a:xfrm>
            <a:off x="3808040" y="473621"/>
            <a:ext cx="43395" cy="43383"/>
          </a:xfrm>
          <a:prstGeom prst="rect">
            <a:avLst/>
          </a:prstGeom>
          <a:solidFill>
            <a:srgbClr val="FEFEFB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79" name="rect"/>
          <p:cNvSpPr/>
          <p:nvPr/>
        </p:nvSpPr>
        <p:spPr>
          <a:xfrm>
            <a:off x="4174910" y="2028804"/>
            <a:ext cx="43027" cy="43027"/>
          </a:xfrm>
          <a:prstGeom prst="rect">
            <a:avLst/>
          </a:prstGeom>
          <a:solidFill>
            <a:srgbClr val="FEFEFB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80" name="rect"/>
          <p:cNvSpPr/>
          <p:nvPr/>
        </p:nvSpPr>
        <p:spPr>
          <a:xfrm>
            <a:off x="6710591" y="530494"/>
            <a:ext cx="42112" cy="42112"/>
          </a:xfrm>
          <a:prstGeom prst="rect">
            <a:avLst/>
          </a:prstGeom>
          <a:solidFill>
            <a:srgbClr val="FEFEFB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81" name="rect"/>
          <p:cNvSpPr/>
          <p:nvPr/>
        </p:nvSpPr>
        <p:spPr>
          <a:xfrm>
            <a:off x="3709754" y="2442546"/>
            <a:ext cx="40868" cy="40855"/>
          </a:xfrm>
          <a:prstGeom prst="rect">
            <a:avLst/>
          </a:prstGeom>
          <a:solidFill>
            <a:srgbClr val="FEFEFB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82" name="rect"/>
          <p:cNvSpPr/>
          <p:nvPr/>
        </p:nvSpPr>
        <p:spPr>
          <a:xfrm>
            <a:off x="8773014" y="2689881"/>
            <a:ext cx="39204" cy="39192"/>
          </a:xfrm>
          <a:prstGeom prst="rect">
            <a:avLst/>
          </a:prstGeom>
          <a:solidFill>
            <a:srgbClr val="FEFEFB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83" name="rect"/>
          <p:cNvSpPr/>
          <p:nvPr/>
        </p:nvSpPr>
        <p:spPr>
          <a:xfrm>
            <a:off x="8870957" y="436897"/>
            <a:ext cx="37528" cy="37528"/>
          </a:xfrm>
          <a:prstGeom prst="rect">
            <a:avLst/>
          </a:prstGeom>
          <a:solidFill>
            <a:srgbClr val="FEFEFB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84" name="rect"/>
          <p:cNvSpPr/>
          <p:nvPr/>
        </p:nvSpPr>
        <p:spPr>
          <a:xfrm>
            <a:off x="5231439" y="1871737"/>
            <a:ext cx="35953" cy="35953"/>
          </a:xfrm>
          <a:prstGeom prst="rect">
            <a:avLst/>
          </a:prstGeom>
          <a:solidFill>
            <a:srgbClr val="FEFEFB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85" name="rect"/>
          <p:cNvSpPr/>
          <p:nvPr/>
        </p:nvSpPr>
        <p:spPr>
          <a:xfrm>
            <a:off x="8272354" y="3980298"/>
            <a:ext cx="28422" cy="28435"/>
          </a:xfrm>
          <a:prstGeom prst="rect">
            <a:avLst/>
          </a:prstGeom>
          <a:solidFill>
            <a:srgbClr val="FEFEFB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56" name="textbox 256"/>
          <p:cNvSpPr/>
          <p:nvPr/>
        </p:nvSpPr>
        <p:spPr>
          <a:xfrm>
            <a:off x="1755618" y="322088"/>
            <a:ext cx="4191634" cy="53085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7934"/>
              </a:lnSpc>
              <a:tabLst/>
            </a:pPr>
            <a:r>
              <a:rPr lang="uk-UA" altLang="Arial" sz="100" dirty="0" err="1"/>
              <a:t>Рщьу</a:t>
            </a:r>
            <a:r>
              <a:rPr lang="uk-UA" altLang="Arial" sz="100" dirty="0"/>
              <a:t> ц</a:t>
            </a:r>
            <a:endParaRPr lang="Arial" altLang="Arial" sz="3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067F33-193A-6B9C-DF4A-AB01D46F38C1}"/>
              </a:ext>
            </a:extLst>
          </p:cNvPr>
          <p:cNvSpPr txBox="1"/>
          <p:nvPr/>
        </p:nvSpPr>
        <p:spPr>
          <a:xfrm flipH="1">
            <a:off x="419697" y="139504"/>
            <a:ext cx="3979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Homework p 17 ex 1,2</a:t>
            </a:r>
            <a:endParaRPr lang="ru-RU" dirty="0"/>
          </a:p>
        </p:txBody>
      </p:sp>
      <p:pic>
        <p:nvPicPr>
          <p:cNvPr id="4" name="Рисунок 3" descr="Изображение выглядит как текст, снимок экрана, программное обеспечение, Значок на компьютере&#10;&#10;Автоматически созданное описание">
            <a:extLst>
              <a:ext uri="{FF2B5EF4-FFF2-40B4-BE49-F238E27FC236}">
                <a16:creationId xmlns:a16="http://schemas.microsoft.com/office/drawing/2014/main" id="{42E5CD38-4CEC-7724-2D8E-60C0230776F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59" t="28741" r="36557" b="11892"/>
          <a:stretch/>
        </p:blipFill>
        <p:spPr>
          <a:xfrm>
            <a:off x="3408211" y="38213"/>
            <a:ext cx="4200565" cy="506707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153</Words>
  <Application>Microsoft Office PowerPoint</Application>
  <PresentationFormat>Экран (16:9)</PresentationFormat>
  <Paragraphs>41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Cavolini</vt:lpstr>
      <vt:lpstr>Congenial</vt:lpstr>
      <vt:lpstr>Congenial Black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Тетяна Грушевська</cp:lastModifiedBy>
  <cp:revision>2</cp:revision>
  <dcterms:modified xsi:type="dcterms:W3CDTF">2023-11-14T13:56:15Z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E94486CC-9CD1-11EB-B3E1-52540006F7B4}" pid="2" name="CRO">
    <vt:lpwstr>wqlLaW5nc29mdCBQREYgdG8gV1BTIDgw</vt:lpwstr>
  </property>
  <property fmtid="{E94486CC-9CD1-11EB-B3E1-52540006F7B4}" pid="3" name="Created">
    <vt:filetime>2022-06-23T16:48:57Z</vt:filetime>
  </property>
</Properties>
</file>