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sldIdLst>
    <p:sldId id="256" r:id="rId2"/>
    <p:sldId id="292" r:id="rId3"/>
    <p:sldId id="290" r:id="rId4"/>
    <p:sldId id="288" r:id="rId5"/>
    <p:sldId id="287" r:id="rId6"/>
    <p:sldId id="286" r:id="rId7"/>
    <p:sldId id="295" r:id="rId8"/>
    <p:sldId id="296" r:id="rId9"/>
    <p:sldId id="293" r:id="rId10"/>
    <p:sldId id="298" r:id="rId11"/>
    <p:sldId id="299" r:id="rId12"/>
    <p:sldId id="302" r:id="rId13"/>
    <p:sldId id="300" r:id="rId14"/>
    <p:sldId id="30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34615" autoAdjust="0"/>
    <p:restoredTop sz="92542" autoAdjust="0"/>
  </p:normalViewPr>
  <p:slideViewPr>
    <p:cSldViewPr>
      <p:cViewPr>
        <p:scale>
          <a:sx n="80" d="100"/>
          <a:sy n="80" d="100"/>
        </p:scale>
        <p:origin x="-59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B3F78-7AD1-4AF2-8069-F3BF595F4529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76BD9-16ED-4F47-A760-4026C68AEC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578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76BD9-16ED-4F47-A760-4026C68AEC5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554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76BD9-16ED-4F47-A760-4026C68AEC5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810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18E80-182E-484D-B7A6-1376D7EB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834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18E80-182E-484D-B7A6-1376D7EB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642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18E80-182E-484D-B7A6-1376D7EB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509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18E80-182E-484D-B7A6-1376D7EB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020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18E80-182E-484D-B7A6-1376D7EB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958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18E80-182E-484D-B7A6-1376D7EB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756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18E80-182E-484D-B7A6-1376D7EB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337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18E80-182E-484D-B7A6-1376D7EB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015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18E80-182E-484D-B7A6-1376D7EB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281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18E80-182E-484D-B7A6-1376D7EB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907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18E80-182E-484D-B7A6-1376D7EB46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519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0B18E80-182E-484D-B7A6-1376D7EB46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1700808"/>
            <a:ext cx="7128792" cy="1752600"/>
          </a:xfrm>
        </p:spPr>
        <p:txBody>
          <a:bodyPr/>
          <a:lstStyle/>
          <a:p>
            <a:r>
              <a:rPr lang="uk-UA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uk-UA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4" y="464565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/>
          </a:p>
        </p:txBody>
      </p:sp>
      <p:pic>
        <p:nvPicPr>
          <p:cNvPr id="11" name="Picture 12" descr="18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41475">
            <a:off x="319151" y="329461"/>
            <a:ext cx="2160291" cy="166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72066" y="221455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Щедрість</a:t>
            </a:r>
            <a:endParaRPr lang="uk-UA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271462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Ласка</a:t>
            </a:r>
            <a:endParaRPr lang="uk-UA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2066" y="328612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Працелюбність</a:t>
            </a:r>
            <a:endParaRPr lang="uk-UA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628" y="3857628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Стриманість</a:t>
            </a:r>
            <a:endParaRPr lang="uk-UA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000628" y="500063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Любов</a:t>
            </a:r>
            <a:endParaRPr lang="uk-UA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000628" y="550070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Скромність</a:t>
            </a:r>
            <a:endParaRPr lang="uk-UA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5000628" y="442913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Чистота</a:t>
            </a:r>
            <a:endParaRPr lang="uk-UA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357158" y="2214554"/>
            <a:ext cx="4857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Гординя				</a:t>
            </a:r>
            <a:endParaRPr lang="uk-UA" sz="36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uk-UA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Ненависть 			</a:t>
            </a:r>
            <a:endParaRPr lang="uk-UA" sz="36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uk-UA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Гнів				</a:t>
            </a:r>
            <a:endParaRPr lang="uk-UA" sz="36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uk-UA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Скупість				</a:t>
            </a:r>
            <a:endParaRPr lang="uk-UA" sz="36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uk-UA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Бруд			</a:t>
            </a:r>
            <a:endParaRPr lang="uk-UA" sz="36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uk-UA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Розбещеність 		</a:t>
            </a:r>
            <a:endParaRPr lang="uk-UA" sz="36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uk-UA" sz="3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Лінощі	</a:t>
            </a:r>
            <a:endParaRPr lang="uk-UA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714356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 «Подолай гріх»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32932E-6 L 2.5E-6 0.24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028E-7 L -0.0026 0.088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333E-6 L 0.00157 0.161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56059E-6 L -0.00173 -0.485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820" y="476672"/>
            <a:ext cx="7772400" cy="1470025"/>
          </a:xfrm>
        </p:spPr>
        <p:txBody>
          <a:bodyPr/>
          <a:lstStyle/>
          <a:p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1700808"/>
            <a:ext cx="7128792" cy="1752600"/>
          </a:xfrm>
        </p:spPr>
        <p:txBody>
          <a:bodyPr/>
          <a:lstStyle/>
          <a:p>
            <a:r>
              <a:rPr lang="uk-UA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uk-UA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4" y="464565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731580"/>
            <a:ext cx="771530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Завдання в групах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група</a:t>
            </a: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Знайти причини образ, гніву 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група</a:t>
            </a: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Відшукати шляхи примирення 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група</a:t>
            </a: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Скласти алгоритм прощення 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6" descr="16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731055"/>
            <a:ext cx="2277116" cy="17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flowers1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136062"/>
            <a:ext cx="1714512" cy="157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820" y="476672"/>
            <a:ext cx="7772400" cy="1470025"/>
          </a:xfrm>
        </p:spPr>
        <p:txBody>
          <a:bodyPr/>
          <a:lstStyle/>
          <a:p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4" y="464565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14290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C00000"/>
                </a:solidFill>
              </a:rPr>
              <a:t>Історія Йосипа</a:t>
            </a:r>
            <a:r>
              <a:rPr lang="uk-UA" sz="3600" dirty="0" smtClean="0">
                <a:solidFill>
                  <a:srgbClr val="C00000"/>
                </a:solidFill>
              </a:rPr>
              <a:t> </a:t>
            </a:r>
            <a:endParaRPr lang="uk-UA" sz="3600" dirty="0">
              <a:solidFill>
                <a:srgbClr val="C0000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378621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928802"/>
            <a:ext cx="3882857" cy="471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-142908" y="1000108"/>
            <a:ext cx="7715304" cy="4214842"/>
          </a:xfrm>
        </p:spPr>
        <p:txBody>
          <a:bodyPr/>
          <a:lstStyle/>
          <a:p>
            <a:pPr lvl="3">
              <a:buNone/>
            </a:pPr>
            <a:r>
              <a:rPr lang="uk-UA" sz="3600" i="1" dirty="0" smtClean="0"/>
              <a:t>«Бо як людям ви простите прогріхи їхні, то простить і вам ваш Небесний отець. А коли ви не будете людям прощати, то й Отець ваш не простить вам прогріхів ваших» ( </a:t>
            </a:r>
            <a:r>
              <a:rPr lang="uk-UA" sz="3600" b="1" i="1" dirty="0" smtClean="0"/>
              <a:t>Мт.6:14-15</a:t>
            </a:r>
            <a:r>
              <a:rPr lang="uk-UA" sz="3600" i="1" dirty="0" smtClean="0"/>
              <a:t>)</a:t>
            </a:r>
            <a:endParaRPr lang="uk-UA" sz="3600" dirty="0" smtClean="0"/>
          </a:p>
          <a:p>
            <a:pPr lvl="3">
              <a:buFontTx/>
              <a:buNone/>
            </a:pPr>
            <a:endParaRPr lang="uk-UA" sz="3600" dirty="0"/>
          </a:p>
        </p:txBody>
      </p:sp>
      <p:grpSp>
        <p:nvGrpSpPr>
          <p:cNvPr id="2" name="Группа 120"/>
          <p:cNvGrpSpPr>
            <a:grpSpLocks/>
          </p:cNvGrpSpPr>
          <p:nvPr/>
        </p:nvGrpSpPr>
        <p:grpSpPr bwMode="auto">
          <a:xfrm flipH="1">
            <a:off x="6429388" y="3214686"/>
            <a:ext cx="2214546" cy="3429000"/>
            <a:chOff x="3482975" y="3000375"/>
            <a:chExt cx="3170238" cy="3444875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482975" y="3000375"/>
              <a:ext cx="3170238" cy="344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2"/>
            <p:cNvSpPr>
              <a:spLocks/>
            </p:cNvSpPr>
            <p:nvPr/>
          </p:nvSpPr>
          <p:spPr bwMode="auto">
            <a:xfrm>
              <a:off x="4603750" y="5581650"/>
              <a:ext cx="1406525" cy="828675"/>
            </a:xfrm>
            <a:custGeom>
              <a:avLst/>
              <a:gdLst>
                <a:gd name="T0" fmla="*/ 750 w 886"/>
                <a:gd name="T1" fmla="*/ 0 h 522"/>
                <a:gd name="T2" fmla="*/ 0 w 886"/>
                <a:gd name="T3" fmla="*/ 470 h 522"/>
                <a:gd name="T4" fmla="*/ 147 w 886"/>
                <a:gd name="T5" fmla="*/ 522 h 522"/>
                <a:gd name="T6" fmla="*/ 886 w 886"/>
                <a:gd name="T7" fmla="*/ 522 h 522"/>
                <a:gd name="T8" fmla="*/ 886 w 886"/>
                <a:gd name="T9" fmla="*/ 522 h 522"/>
                <a:gd name="T10" fmla="*/ 875 w 886"/>
                <a:gd name="T11" fmla="*/ 496 h 522"/>
                <a:gd name="T12" fmla="*/ 875 w 886"/>
                <a:gd name="T13" fmla="*/ 496 h 522"/>
                <a:gd name="T14" fmla="*/ 850 w 886"/>
                <a:gd name="T15" fmla="*/ 412 h 522"/>
                <a:gd name="T16" fmla="*/ 824 w 886"/>
                <a:gd name="T17" fmla="*/ 327 h 522"/>
                <a:gd name="T18" fmla="*/ 783 w 886"/>
                <a:gd name="T19" fmla="*/ 169 h 522"/>
                <a:gd name="T20" fmla="*/ 758 w 886"/>
                <a:gd name="T21" fmla="*/ 47 h 522"/>
                <a:gd name="T22" fmla="*/ 750 w 886"/>
                <a:gd name="T23" fmla="*/ 0 h 522"/>
                <a:gd name="T24" fmla="*/ 750 w 886"/>
                <a:gd name="T25" fmla="*/ 0 h 5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6"/>
                <a:gd name="T40" fmla="*/ 0 h 522"/>
                <a:gd name="T41" fmla="*/ 886 w 886"/>
                <a:gd name="T42" fmla="*/ 522 h 5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6" h="522">
                  <a:moveTo>
                    <a:pt x="750" y="0"/>
                  </a:moveTo>
                  <a:lnTo>
                    <a:pt x="0" y="470"/>
                  </a:lnTo>
                  <a:lnTo>
                    <a:pt x="147" y="522"/>
                  </a:lnTo>
                  <a:lnTo>
                    <a:pt x="886" y="522"/>
                  </a:lnTo>
                  <a:lnTo>
                    <a:pt x="875" y="496"/>
                  </a:lnTo>
                  <a:lnTo>
                    <a:pt x="850" y="412"/>
                  </a:lnTo>
                  <a:lnTo>
                    <a:pt x="824" y="327"/>
                  </a:lnTo>
                  <a:lnTo>
                    <a:pt x="783" y="169"/>
                  </a:lnTo>
                  <a:lnTo>
                    <a:pt x="758" y="47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7473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4411663" y="5749925"/>
              <a:ext cx="1330325" cy="660400"/>
            </a:xfrm>
            <a:custGeom>
              <a:avLst/>
              <a:gdLst>
                <a:gd name="T0" fmla="*/ 772 w 838"/>
                <a:gd name="T1" fmla="*/ 0 h 416"/>
                <a:gd name="T2" fmla="*/ 0 w 838"/>
                <a:gd name="T3" fmla="*/ 37 h 416"/>
                <a:gd name="T4" fmla="*/ 202 w 838"/>
                <a:gd name="T5" fmla="*/ 416 h 416"/>
                <a:gd name="T6" fmla="*/ 838 w 838"/>
                <a:gd name="T7" fmla="*/ 416 h 416"/>
                <a:gd name="T8" fmla="*/ 838 w 838"/>
                <a:gd name="T9" fmla="*/ 416 h 416"/>
                <a:gd name="T10" fmla="*/ 827 w 838"/>
                <a:gd name="T11" fmla="*/ 387 h 416"/>
                <a:gd name="T12" fmla="*/ 827 w 838"/>
                <a:gd name="T13" fmla="*/ 387 h 416"/>
                <a:gd name="T14" fmla="*/ 809 w 838"/>
                <a:gd name="T15" fmla="*/ 328 h 416"/>
                <a:gd name="T16" fmla="*/ 798 w 838"/>
                <a:gd name="T17" fmla="*/ 265 h 416"/>
                <a:gd name="T18" fmla="*/ 787 w 838"/>
                <a:gd name="T19" fmla="*/ 203 h 416"/>
                <a:gd name="T20" fmla="*/ 779 w 838"/>
                <a:gd name="T21" fmla="*/ 140 h 416"/>
                <a:gd name="T22" fmla="*/ 772 w 838"/>
                <a:gd name="T23" fmla="*/ 41 h 416"/>
                <a:gd name="T24" fmla="*/ 772 w 838"/>
                <a:gd name="T25" fmla="*/ 0 h 416"/>
                <a:gd name="T26" fmla="*/ 772 w 838"/>
                <a:gd name="T27" fmla="*/ 0 h 4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8"/>
                <a:gd name="T43" fmla="*/ 0 h 416"/>
                <a:gd name="T44" fmla="*/ 838 w 838"/>
                <a:gd name="T45" fmla="*/ 416 h 4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8" h="416">
                  <a:moveTo>
                    <a:pt x="772" y="0"/>
                  </a:moveTo>
                  <a:lnTo>
                    <a:pt x="0" y="37"/>
                  </a:lnTo>
                  <a:lnTo>
                    <a:pt x="202" y="416"/>
                  </a:lnTo>
                  <a:lnTo>
                    <a:pt x="838" y="416"/>
                  </a:lnTo>
                  <a:lnTo>
                    <a:pt x="827" y="387"/>
                  </a:lnTo>
                  <a:lnTo>
                    <a:pt x="809" y="328"/>
                  </a:lnTo>
                  <a:lnTo>
                    <a:pt x="798" y="265"/>
                  </a:lnTo>
                  <a:lnTo>
                    <a:pt x="787" y="203"/>
                  </a:lnTo>
                  <a:lnTo>
                    <a:pt x="779" y="140"/>
                  </a:lnTo>
                  <a:lnTo>
                    <a:pt x="772" y="41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FEF0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auto">
            <a:xfrm>
              <a:off x="4405313" y="3841750"/>
              <a:ext cx="1277938" cy="2568575"/>
            </a:xfrm>
            <a:custGeom>
              <a:avLst/>
              <a:gdLst>
                <a:gd name="T0" fmla="*/ 739 w 805"/>
                <a:gd name="T1" fmla="*/ 1213 h 1618"/>
                <a:gd name="T2" fmla="*/ 772 w 805"/>
                <a:gd name="T3" fmla="*/ 669 h 1618"/>
                <a:gd name="T4" fmla="*/ 600 w 805"/>
                <a:gd name="T5" fmla="*/ 165 h 1618"/>
                <a:gd name="T6" fmla="*/ 423 w 805"/>
                <a:gd name="T7" fmla="*/ 0 h 1618"/>
                <a:gd name="T8" fmla="*/ 272 w 805"/>
                <a:gd name="T9" fmla="*/ 7 h 1618"/>
                <a:gd name="T10" fmla="*/ 70 w 805"/>
                <a:gd name="T11" fmla="*/ 161 h 1618"/>
                <a:gd name="T12" fmla="*/ 0 w 805"/>
                <a:gd name="T13" fmla="*/ 1015 h 1618"/>
                <a:gd name="T14" fmla="*/ 221 w 805"/>
                <a:gd name="T15" fmla="*/ 1618 h 1618"/>
                <a:gd name="T16" fmla="*/ 805 w 805"/>
                <a:gd name="T17" fmla="*/ 1618 h 1618"/>
                <a:gd name="T18" fmla="*/ 805 w 805"/>
                <a:gd name="T19" fmla="*/ 1618 h 1618"/>
                <a:gd name="T20" fmla="*/ 780 w 805"/>
                <a:gd name="T21" fmla="*/ 1548 h 1618"/>
                <a:gd name="T22" fmla="*/ 780 w 805"/>
                <a:gd name="T23" fmla="*/ 1548 h 1618"/>
                <a:gd name="T24" fmla="*/ 761 w 805"/>
                <a:gd name="T25" fmla="*/ 1489 h 1618"/>
                <a:gd name="T26" fmla="*/ 750 w 805"/>
                <a:gd name="T27" fmla="*/ 1430 h 1618"/>
                <a:gd name="T28" fmla="*/ 743 w 805"/>
                <a:gd name="T29" fmla="*/ 1372 h 1618"/>
                <a:gd name="T30" fmla="*/ 739 w 805"/>
                <a:gd name="T31" fmla="*/ 1320 h 1618"/>
                <a:gd name="T32" fmla="*/ 739 w 805"/>
                <a:gd name="T33" fmla="*/ 1243 h 1618"/>
                <a:gd name="T34" fmla="*/ 739 w 805"/>
                <a:gd name="T35" fmla="*/ 1213 h 1618"/>
                <a:gd name="T36" fmla="*/ 739 w 805"/>
                <a:gd name="T37" fmla="*/ 1213 h 16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05"/>
                <a:gd name="T58" fmla="*/ 0 h 1618"/>
                <a:gd name="T59" fmla="*/ 805 w 805"/>
                <a:gd name="T60" fmla="*/ 1618 h 16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05" h="1618">
                  <a:moveTo>
                    <a:pt x="739" y="1213"/>
                  </a:moveTo>
                  <a:lnTo>
                    <a:pt x="772" y="669"/>
                  </a:lnTo>
                  <a:lnTo>
                    <a:pt x="600" y="165"/>
                  </a:lnTo>
                  <a:lnTo>
                    <a:pt x="423" y="0"/>
                  </a:lnTo>
                  <a:lnTo>
                    <a:pt x="272" y="7"/>
                  </a:lnTo>
                  <a:lnTo>
                    <a:pt x="70" y="161"/>
                  </a:lnTo>
                  <a:lnTo>
                    <a:pt x="0" y="1015"/>
                  </a:lnTo>
                  <a:lnTo>
                    <a:pt x="221" y="1618"/>
                  </a:lnTo>
                  <a:lnTo>
                    <a:pt x="805" y="1618"/>
                  </a:lnTo>
                  <a:lnTo>
                    <a:pt x="780" y="1548"/>
                  </a:lnTo>
                  <a:lnTo>
                    <a:pt x="761" y="1489"/>
                  </a:lnTo>
                  <a:lnTo>
                    <a:pt x="750" y="1430"/>
                  </a:lnTo>
                  <a:lnTo>
                    <a:pt x="743" y="1372"/>
                  </a:lnTo>
                  <a:lnTo>
                    <a:pt x="739" y="1320"/>
                  </a:lnTo>
                  <a:lnTo>
                    <a:pt x="739" y="1243"/>
                  </a:lnTo>
                  <a:lnTo>
                    <a:pt x="739" y="1213"/>
                  </a:lnTo>
                  <a:close/>
                </a:path>
              </a:pathLst>
            </a:custGeom>
            <a:solidFill>
              <a:srgbClr val="FEE6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4837113" y="4005263"/>
              <a:ext cx="555625" cy="588963"/>
            </a:xfrm>
            <a:custGeom>
              <a:avLst/>
              <a:gdLst>
                <a:gd name="T0" fmla="*/ 261 w 350"/>
                <a:gd name="T1" fmla="*/ 0 h 371"/>
                <a:gd name="T2" fmla="*/ 250 w 350"/>
                <a:gd name="T3" fmla="*/ 22 h 371"/>
                <a:gd name="T4" fmla="*/ 225 w 350"/>
                <a:gd name="T5" fmla="*/ 36 h 371"/>
                <a:gd name="T6" fmla="*/ 173 w 350"/>
                <a:gd name="T7" fmla="*/ 47 h 371"/>
                <a:gd name="T8" fmla="*/ 151 w 350"/>
                <a:gd name="T9" fmla="*/ 51 h 371"/>
                <a:gd name="T10" fmla="*/ 85 w 350"/>
                <a:gd name="T11" fmla="*/ 44 h 371"/>
                <a:gd name="T12" fmla="*/ 0 w 350"/>
                <a:gd name="T13" fmla="*/ 22 h 371"/>
                <a:gd name="T14" fmla="*/ 55 w 350"/>
                <a:gd name="T15" fmla="*/ 47 h 371"/>
                <a:gd name="T16" fmla="*/ 122 w 350"/>
                <a:gd name="T17" fmla="*/ 66 h 371"/>
                <a:gd name="T18" fmla="*/ 188 w 350"/>
                <a:gd name="T19" fmla="*/ 69 h 371"/>
                <a:gd name="T20" fmla="*/ 250 w 350"/>
                <a:gd name="T21" fmla="*/ 55 h 371"/>
                <a:gd name="T22" fmla="*/ 280 w 350"/>
                <a:gd name="T23" fmla="*/ 95 h 371"/>
                <a:gd name="T24" fmla="*/ 324 w 350"/>
                <a:gd name="T25" fmla="*/ 169 h 371"/>
                <a:gd name="T26" fmla="*/ 331 w 350"/>
                <a:gd name="T27" fmla="*/ 217 h 371"/>
                <a:gd name="T28" fmla="*/ 324 w 350"/>
                <a:gd name="T29" fmla="*/ 239 h 371"/>
                <a:gd name="T30" fmla="*/ 313 w 350"/>
                <a:gd name="T31" fmla="*/ 257 h 371"/>
                <a:gd name="T32" fmla="*/ 305 w 350"/>
                <a:gd name="T33" fmla="*/ 279 h 371"/>
                <a:gd name="T34" fmla="*/ 302 w 350"/>
                <a:gd name="T35" fmla="*/ 309 h 371"/>
                <a:gd name="T36" fmla="*/ 294 w 350"/>
                <a:gd name="T37" fmla="*/ 320 h 371"/>
                <a:gd name="T38" fmla="*/ 276 w 350"/>
                <a:gd name="T39" fmla="*/ 331 h 371"/>
                <a:gd name="T40" fmla="*/ 250 w 350"/>
                <a:gd name="T41" fmla="*/ 342 h 371"/>
                <a:gd name="T42" fmla="*/ 243 w 350"/>
                <a:gd name="T43" fmla="*/ 356 h 371"/>
                <a:gd name="T44" fmla="*/ 239 w 350"/>
                <a:gd name="T45" fmla="*/ 371 h 371"/>
                <a:gd name="T46" fmla="*/ 298 w 350"/>
                <a:gd name="T47" fmla="*/ 356 h 371"/>
                <a:gd name="T48" fmla="*/ 335 w 350"/>
                <a:gd name="T49" fmla="*/ 327 h 371"/>
                <a:gd name="T50" fmla="*/ 342 w 350"/>
                <a:gd name="T51" fmla="*/ 316 h 371"/>
                <a:gd name="T52" fmla="*/ 350 w 350"/>
                <a:gd name="T53" fmla="*/ 283 h 371"/>
                <a:gd name="T54" fmla="*/ 350 w 350"/>
                <a:gd name="T55" fmla="*/ 242 h 371"/>
                <a:gd name="T56" fmla="*/ 346 w 350"/>
                <a:gd name="T57" fmla="*/ 143 h 371"/>
                <a:gd name="T58" fmla="*/ 339 w 350"/>
                <a:gd name="T59" fmla="*/ 110 h 371"/>
                <a:gd name="T60" fmla="*/ 309 w 350"/>
                <a:gd name="T61" fmla="*/ 55 h 371"/>
                <a:gd name="T62" fmla="*/ 261 w 350"/>
                <a:gd name="T63" fmla="*/ 0 h 3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0"/>
                <a:gd name="T97" fmla="*/ 0 h 371"/>
                <a:gd name="T98" fmla="*/ 350 w 350"/>
                <a:gd name="T99" fmla="*/ 371 h 37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0" h="371">
                  <a:moveTo>
                    <a:pt x="261" y="0"/>
                  </a:moveTo>
                  <a:lnTo>
                    <a:pt x="261" y="0"/>
                  </a:lnTo>
                  <a:lnTo>
                    <a:pt x="258" y="11"/>
                  </a:lnTo>
                  <a:lnTo>
                    <a:pt x="250" y="22"/>
                  </a:lnTo>
                  <a:lnTo>
                    <a:pt x="239" y="29"/>
                  </a:lnTo>
                  <a:lnTo>
                    <a:pt x="225" y="36"/>
                  </a:lnTo>
                  <a:lnTo>
                    <a:pt x="195" y="44"/>
                  </a:lnTo>
                  <a:lnTo>
                    <a:pt x="173" y="47"/>
                  </a:lnTo>
                  <a:lnTo>
                    <a:pt x="151" y="51"/>
                  </a:lnTo>
                  <a:lnTo>
                    <a:pt x="129" y="47"/>
                  </a:lnTo>
                  <a:lnTo>
                    <a:pt x="85" y="44"/>
                  </a:lnTo>
                  <a:lnTo>
                    <a:pt x="0" y="22"/>
                  </a:lnTo>
                  <a:lnTo>
                    <a:pt x="26" y="33"/>
                  </a:lnTo>
                  <a:lnTo>
                    <a:pt x="55" y="47"/>
                  </a:lnTo>
                  <a:lnTo>
                    <a:pt x="88" y="58"/>
                  </a:lnTo>
                  <a:lnTo>
                    <a:pt x="122" y="66"/>
                  </a:lnTo>
                  <a:lnTo>
                    <a:pt x="155" y="69"/>
                  </a:lnTo>
                  <a:lnTo>
                    <a:pt x="188" y="69"/>
                  </a:lnTo>
                  <a:lnTo>
                    <a:pt x="221" y="66"/>
                  </a:lnTo>
                  <a:lnTo>
                    <a:pt x="250" y="55"/>
                  </a:lnTo>
                  <a:lnTo>
                    <a:pt x="280" y="95"/>
                  </a:lnTo>
                  <a:lnTo>
                    <a:pt x="309" y="143"/>
                  </a:lnTo>
                  <a:lnTo>
                    <a:pt x="324" y="169"/>
                  </a:lnTo>
                  <a:lnTo>
                    <a:pt x="331" y="195"/>
                  </a:lnTo>
                  <a:lnTo>
                    <a:pt x="331" y="217"/>
                  </a:lnTo>
                  <a:lnTo>
                    <a:pt x="328" y="228"/>
                  </a:lnTo>
                  <a:lnTo>
                    <a:pt x="324" y="239"/>
                  </a:lnTo>
                  <a:lnTo>
                    <a:pt x="313" y="257"/>
                  </a:lnTo>
                  <a:lnTo>
                    <a:pt x="305" y="279"/>
                  </a:lnTo>
                  <a:lnTo>
                    <a:pt x="302" y="301"/>
                  </a:lnTo>
                  <a:lnTo>
                    <a:pt x="302" y="309"/>
                  </a:lnTo>
                  <a:lnTo>
                    <a:pt x="294" y="320"/>
                  </a:lnTo>
                  <a:lnTo>
                    <a:pt x="287" y="327"/>
                  </a:lnTo>
                  <a:lnTo>
                    <a:pt x="276" y="331"/>
                  </a:lnTo>
                  <a:lnTo>
                    <a:pt x="258" y="338"/>
                  </a:lnTo>
                  <a:lnTo>
                    <a:pt x="250" y="342"/>
                  </a:lnTo>
                  <a:lnTo>
                    <a:pt x="247" y="349"/>
                  </a:lnTo>
                  <a:lnTo>
                    <a:pt x="243" y="356"/>
                  </a:lnTo>
                  <a:lnTo>
                    <a:pt x="239" y="371"/>
                  </a:lnTo>
                  <a:lnTo>
                    <a:pt x="269" y="367"/>
                  </a:lnTo>
                  <a:lnTo>
                    <a:pt x="298" y="356"/>
                  </a:lnTo>
                  <a:lnTo>
                    <a:pt x="324" y="338"/>
                  </a:lnTo>
                  <a:lnTo>
                    <a:pt x="335" y="327"/>
                  </a:lnTo>
                  <a:lnTo>
                    <a:pt x="342" y="316"/>
                  </a:lnTo>
                  <a:lnTo>
                    <a:pt x="346" y="301"/>
                  </a:lnTo>
                  <a:lnTo>
                    <a:pt x="350" y="283"/>
                  </a:lnTo>
                  <a:lnTo>
                    <a:pt x="350" y="242"/>
                  </a:lnTo>
                  <a:lnTo>
                    <a:pt x="350" y="176"/>
                  </a:lnTo>
                  <a:lnTo>
                    <a:pt x="346" y="143"/>
                  </a:lnTo>
                  <a:lnTo>
                    <a:pt x="339" y="110"/>
                  </a:lnTo>
                  <a:lnTo>
                    <a:pt x="328" y="81"/>
                  </a:lnTo>
                  <a:lnTo>
                    <a:pt x="309" y="55"/>
                  </a:lnTo>
                  <a:lnTo>
                    <a:pt x="272" y="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1C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4802188" y="3859213"/>
              <a:ext cx="403225" cy="150813"/>
            </a:xfrm>
            <a:custGeom>
              <a:avLst/>
              <a:gdLst>
                <a:gd name="T0" fmla="*/ 15 w 254"/>
                <a:gd name="T1" fmla="*/ 25 h 95"/>
                <a:gd name="T2" fmla="*/ 15 w 254"/>
                <a:gd name="T3" fmla="*/ 25 h 95"/>
                <a:gd name="T4" fmla="*/ 15 w 254"/>
                <a:gd name="T5" fmla="*/ 29 h 95"/>
                <a:gd name="T6" fmla="*/ 26 w 254"/>
                <a:gd name="T7" fmla="*/ 40 h 95"/>
                <a:gd name="T8" fmla="*/ 44 w 254"/>
                <a:gd name="T9" fmla="*/ 55 h 95"/>
                <a:gd name="T10" fmla="*/ 77 w 254"/>
                <a:gd name="T11" fmla="*/ 73 h 95"/>
                <a:gd name="T12" fmla="*/ 77 w 254"/>
                <a:gd name="T13" fmla="*/ 73 h 95"/>
                <a:gd name="T14" fmla="*/ 99 w 254"/>
                <a:gd name="T15" fmla="*/ 84 h 95"/>
                <a:gd name="T16" fmla="*/ 122 w 254"/>
                <a:gd name="T17" fmla="*/ 92 h 95"/>
                <a:gd name="T18" fmla="*/ 147 w 254"/>
                <a:gd name="T19" fmla="*/ 95 h 95"/>
                <a:gd name="T20" fmla="*/ 173 w 254"/>
                <a:gd name="T21" fmla="*/ 95 h 95"/>
                <a:gd name="T22" fmla="*/ 199 w 254"/>
                <a:gd name="T23" fmla="*/ 95 h 95"/>
                <a:gd name="T24" fmla="*/ 221 w 254"/>
                <a:gd name="T25" fmla="*/ 92 h 95"/>
                <a:gd name="T26" fmla="*/ 239 w 254"/>
                <a:gd name="T27" fmla="*/ 84 h 95"/>
                <a:gd name="T28" fmla="*/ 254 w 254"/>
                <a:gd name="T29" fmla="*/ 73 h 95"/>
                <a:gd name="T30" fmla="*/ 243 w 254"/>
                <a:gd name="T31" fmla="*/ 47 h 95"/>
                <a:gd name="T32" fmla="*/ 30 w 254"/>
                <a:gd name="T33" fmla="*/ 0 h 95"/>
                <a:gd name="T34" fmla="*/ 0 w 254"/>
                <a:gd name="T35" fmla="*/ 22 h 95"/>
                <a:gd name="T36" fmla="*/ 15 w 254"/>
                <a:gd name="T37" fmla="*/ 25 h 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4"/>
                <a:gd name="T58" fmla="*/ 0 h 95"/>
                <a:gd name="T59" fmla="*/ 254 w 254"/>
                <a:gd name="T60" fmla="*/ 95 h 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4" h="95">
                  <a:moveTo>
                    <a:pt x="15" y="25"/>
                  </a:moveTo>
                  <a:lnTo>
                    <a:pt x="15" y="25"/>
                  </a:lnTo>
                  <a:lnTo>
                    <a:pt x="15" y="29"/>
                  </a:lnTo>
                  <a:lnTo>
                    <a:pt x="26" y="40"/>
                  </a:lnTo>
                  <a:lnTo>
                    <a:pt x="44" y="55"/>
                  </a:lnTo>
                  <a:lnTo>
                    <a:pt x="77" y="73"/>
                  </a:lnTo>
                  <a:lnTo>
                    <a:pt x="99" y="84"/>
                  </a:lnTo>
                  <a:lnTo>
                    <a:pt x="122" y="92"/>
                  </a:lnTo>
                  <a:lnTo>
                    <a:pt x="147" y="95"/>
                  </a:lnTo>
                  <a:lnTo>
                    <a:pt x="173" y="95"/>
                  </a:lnTo>
                  <a:lnTo>
                    <a:pt x="199" y="95"/>
                  </a:lnTo>
                  <a:lnTo>
                    <a:pt x="221" y="92"/>
                  </a:lnTo>
                  <a:lnTo>
                    <a:pt x="239" y="84"/>
                  </a:lnTo>
                  <a:lnTo>
                    <a:pt x="254" y="73"/>
                  </a:lnTo>
                  <a:lnTo>
                    <a:pt x="243" y="47"/>
                  </a:lnTo>
                  <a:lnTo>
                    <a:pt x="30" y="0"/>
                  </a:lnTo>
                  <a:lnTo>
                    <a:pt x="0" y="2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E4B8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5187950" y="3952875"/>
              <a:ext cx="1149350" cy="1966913"/>
            </a:xfrm>
            <a:custGeom>
              <a:avLst/>
              <a:gdLst>
                <a:gd name="T0" fmla="*/ 368 w 724"/>
                <a:gd name="T1" fmla="*/ 297 h 1239"/>
                <a:gd name="T2" fmla="*/ 507 w 724"/>
                <a:gd name="T3" fmla="*/ 246 h 1239"/>
                <a:gd name="T4" fmla="*/ 515 w 724"/>
                <a:gd name="T5" fmla="*/ 286 h 1239"/>
                <a:gd name="T6" fmla="*/ 518 w 724"/>
                <a:gd name="T7" fmla="*/ 364 h 1239"/>
                <a:gd name="T8" fmla="*/ 511 w 724"/>
                <a:gd name="T9" fmla="*/ 426 h 1239"/>
                <a:gd name="T10" fmla="*/ 485 w 724"/>
                <a:gd name="T11" fmla="*/ 625 h 1239"/>
                <a:gd name="T12" fmla="*/ 552 w 724"/>
                <a:gd name="T13" fmla="*/ 731 h 1239"/>
                <a:gd name="T14" fmla="*/ 610 w 724"/>
                <a:gd name="T15" fmla="*/ 842 h 1239"/>
                <a:gd name="T16" fmla="*/ 724 w 724"/>
                <a:gd name="T17" fmla="*/ 1048 h 1239"/>
                <a:gd name="T18" fmla="*/ 688 w 724"/>
                <a:gd name="T19" fmla="*/ 1044 h 1239"/>
                <a:gd name="T20" fmla="*/ 588 w 724"/>
                <a:gd name="T21" fmla="*/ 1044 h 1239"/>
                <a:gd name="T22" fmla="*/ 515 w 724"/>
                <a:gd name="T23" fmla="*/ 1055 h 1239"/>
                <a:gd name="T24" fmla="*/ 485 w 724"/>
                <a:gd name="T25" fmla="*/ 1062 h 1239"/>
                <a:gd name="T26" fmla="*/ 441 w 724"/>
                <a:gd name="T27" fmla="*/ 1092 h 1239"/>
                <a:gd name="T28" fmla="*/ 415 w 724"/>
                <a:gd name="T29" fmla="*/ 1129 h 1239"/>
                <a:gd name="T30" fmla="*/ 393 w 724"/>
                <a:gd name="T31" fmla="*/ 1184 h 1239"/>
                <a:gd name="T32" fmla="*/ 294 w 724"/>
                <a:gd name="T33" fmla="*/ 1239 h 1239"/>
                <a:gd name="T34" fmla="*/ 246 w 724"/>
                <a:gd name="T35" fmla="*/ 1151 h 1239"/>
                <a:gd name="T36" fmla="*/ 235 w 724"/>
                <a:gd name="T37" fmla="*/ 1129 h 1239"/>
                <a:gd name="T38" fmla="*/ 228 w 724"/>
                <a:gd name="T39" fmla="*/ 956 h 1239"/>
                <a:gd name="T40" fmla="*/ 129 w 724"/>
                <a:gd name="T41" fmla="*/ 231 h 1239"/>
                <a:gd name="T42" fmla="*/ 37 w 724"/>
                <a:gd name="T43" fmla="*/ 33 h 1239"/>
                <a:gd name="T44" fmla="*/ 15 w 724"/>
                <a:gd name="T45" fmla="*/ 22 h 1239"/>
                <a:gd name="T46" fmla="*/ 0 w 724"/>
                <a:gd name="T47" fmla="*/ 11 h 1239"/>
                <a:gd name="T48" fmla="*/ 0 w 724"/>
                <a:gd name="T49" fmla="*/ 3 h 1239"/>
                <a:gd name="T50" fmla="*/ 11 w 724"/>
                <a:gd name="T51" fmla="*/ 0 h 1239"/>
                <a:gd name="T52" fmla="*/ 44 w 724"/>
                <a:gd name="T53" fmla="*/ 11 h 1239"/>
                <a:gd name="T54" fmla="*/ 59 w 724"/>
                <a:gd name="T55" fmla="*/ 18 h 1239"/>
                <a:gd name="T56" fmla="*/ 151 w 724"/>
                <a:gd name="T57" fmla="*/ 77 h 1239"/>
                <a:gd name="T58" fmla="*/ 213 w 724"/>
                <a:gd name="T59" fmla="*/ 117 h 1239"/>
                <a:gd name="T60" fmla="*/ 221 w 724"/>
                <a:gd name="T61" fmla="*/ 132 h 1239"/>
                <a:gd name="T62" fmla="*/ 243 w 724"/>
                <a:gd name="T63" fmla="*/ 217 h 1239"/>
                <a:gd name="T64" fmla="*/ 309 w 724"/>
                <a:gd name="T65" fmla="*/ 305 h 12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4"/>
                <a:gd name="T100" fmla="*/ 0 h 1239"/>
                <a:gd name="T101" fmla="*/ 724 w 724"/>
                <a:gd name="T102" fmla="*/ 1239 h 12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4" h="1239">
                  <a:moveTo>
                    <a:pt x="309" y="305"/>
                  </a:moveTo>
                  <a:lnTo>
                    <a:pt x="368" y="297"/>
                  </a:lnTo>
                  <a:lnTo>
                    <a:pt x="412" y="272"/>
                  </a:lnTo>
                  <a:lnTo>
                    <a:pt x="507" y="246"/>
                  </a:lnTo>
                  <a:lnTo>
                    <a:pt x="515" y="286"/>
                  </a:lnTo>
                  <a:lnTo>
                    <a:pt x="518" y="327"/>
                  </a:lnTo>
                  <a:lnTo>
                    <a:pt x="518" y="364"/>
                  </a:lnTo>
                  <a:lnTo>
                    <a:pt x="511" y="426"/>
                  </a:lnTo>
                  <a:lnTo>
                    <a:pt x="500" y="511"/>
                  </a:lnTo>
                  <a:lnTo>
                    <a:pt x="485" y="625"/>
                  </a:lnTo>
                  <a:lnTo>
                    <a:pt x="552" y="731"/>
                  </a:lnTo>
                  <a:lnTo>
                    <a:pt x="596" y="812"/>
                  </a:lnTo>
                  <a:lnTo>
                    <a:pt x="610" y="842"/>
                  </a:lnTo>
                  <a:lnTo>
                    <a:pt x="614" y="856"/>
                  </a:lnTo>
                  <a:lnTo>
                    <a:pt x="724" y="1048"/>
                  </a:lnTo>
                  <a:lnTo>
                    <a:pt x="688" y="1044"/>
                  </a:lnTo>
                  <a:lnTo>
                    <a:pt x="625" y="1040"/>
                  </a:lnTo>
                  <a:lnTo>
                    <a:pt x="588" y="1044"/>
                  </a:lnTo>
                  <a:lnTo>
                    <a:pt x="548" y="1048"/>
                  </a:lnTo>
                  <a:lnTo>
                    <a:pt x="515" y="1055"/>
                  </a:lnTo>
                  <a:lnTo>
                    <a:pt x="485" y="1062"/>
                  </a:lnTo>
                  <a:lnTo>
                    <a:pt x="460" y="1077"/>
                  </a:lnTo>
                  <a:lnTo>
                    <a:pt x="441" y="1092"/>
                  </a:lnTo>
                  <a:lnTo>
                    <a:pt x="427" y="1110"/>
                  </a:lnTo>
                  <a:lnTo>
                    <a:pt x="415" y="1129"/>
                  </a:lnTo>
                  <a:lnTo>
                    <a:pt x="401" y="1165"/>
                  </a:lnTo>
                  <a:lnTo>
                    <a:pt x="393" y="1184"/>
                  </a:lnTo>
                  <a:lnTo>
                    <a:pt x="294" y="1239"/>
                  </a:lnTo>
                  <a:lnTo>
                    <a:pt x="265" y="1191"/>
                  </a:lnTo>
                  <a:lnTo>
                    <a:pt x="246" y="1151"/>
                  </a:lnTo>
                  <a:lnTo>
                    <a:pt x="235" y="1129"/>
                  </a:lnTo>
                  <a:lnTo>
                    <a:pt x="235" y="1066"/>
                  </a:lnTo>
                  <a:lnTo>
                    <a:pt x="228" y="956"/>
                  </a:lnTo>
                  <a:lnTo>
                    <a:pt x="202" y="548"/>
                  </a:lnTo>
                  <a:lnTo>
                    <a:pt x="129" y="231"/>
                  </a:lnTo>
                  <a:lnTo>
                    <a:pt x="77" y="77"/>
                  </a:lnTo>
                  <a:lnTo>
                    <a:pt x="37" y="33"/>
                  </a:lnTo>
                  <a:lnTo>
                    <a:pt x="15" y="22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3"/>
                  </a:lnTo>
                  <a:lnTo>
                    <a:pt x="7" y="3"/>
                  </a:lnTo>
                  <a:lnTo>
                    <a:pt x="11" y="0"/>
                  </a:lnTo>
                  <a:lnTo>
                    <a:pt x="29" y="3"/>
                  </a:lnTo>
                  <a:lnTo>
                    <a:pt x="44" y="11"/>
                  </a:lnTo>
                  <a:lnTo>
                    <a:pt x="59" y="18"/>
                  </a:lnTo>
                  <a:lnTo>
                    <a:pt x="103" y="51"/>
                  </a:lnTo>
                  <a:lnTo>
                    <a:pt x="151" y="77"/>
                  </a:lnTo>
                  <a:lnTo>
                    <a:pt x="187" y="102"/>
                  </a:lnTo>
                  <a:lnTo>
                    <a:pt x="213" y="117"/>
                  </a:lnTo>
                  <a:lnTo>
                    <a:pt x="221" y="132"/>
                  </a:lnTo>
                  <a:lnTo>
                    <a:pt x="228" y="154"/>
                  </a:lnTo>
                  <a:lnTo>
                    <a:pt x="243" y="217"/>
                  </a:lnTo>
                  <a:lnTo>
                    <a:pt x="261" y="301"/>
                  </a:lnTo>
                  <a:lnTo>
                    <a:pt x="309" y="305"/>
                  </a:lnTo>
                  <a:close/>
                </a:path>
              </a:pathLst>
            </a:custGeom>
            <a:solidFill>
              <a:srgbClr val="7473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4656138" y="4459288"/>
              <a:ext cx="396875" cy="187325"/>
            </a:xfrm>
            <a:custGeom>
              <a:avLst/>
              <a:gdLst>
                <a:gd name="T0" fmla="*/ 22 w 250"/>
                <a:gd name="T1" fmla="*/ 0 h 118"/>
                <a:gd name="T2" fmla="*/ 22 w 250"/>
                <a:gd name="T3" fmla="*/ 0 h 118"/>
                <a:gd name="T4" fmla="*/ 33 w 250"/>
                <a:gd name="T5" fmla="*/ 23 h 118"/>
                <a:gd name="T6" fmla="*/ 41 w 250"/>
                <a:gd name="T7" fmla="*/ 41 h 118"/>
                <a:gd name="T8" fmla="*/ 48 w 250"/>
                <a:gd name="T9" fmla="*/ 48 h 118"/>
                <a:gd name="T10" fmla="*/ 48 w 250"/>
                <a:gd name="T11" fmla="*/ 48 h 118"/>
                <a:gd name="T12" fmla="*/ 81 w 250"/>
                <a:gd name="T13" fmla="*/ 37 h 118"/>
                <a:gd name="T14" fmla="*/ 122 w 250"/>
                <a:gd name="T15" fmla="*/ 19 h 118"/>
                <a:gd name="T16" fmla="*/ 122 w 250"/>
                <a:gd name="T17" fmla="*/ 19 h 118"/>
                <a:gd name="T18" fmla="*/ 140 w 250"/>
                <a:gd name="T19" fmla="*/ 23 h 118"/>
                <a:gd name="T20" fmla="*/ 158 w 250"/>
                <a:gd name="T21" fmla="*/ 30 h 118"/>
                <a:gd name="T22" fmla="*/ 180 w 250"/>
                <a:gd name="T23" fmla="*/ 41 h 118"/>
                <a:gd name="T24" fmla="*/ 180 w 250"/>
                <a:gd name="T25" fmla="*/ 41 h 118"/>
                <a:gd name="T26" fmla="*/ 217 w 250"/>
                <a:gd name="T27" fmla="*/ 41 h 118"/>
                <a:gd name="T28" fmla="*/ 243 w 250"/>
                <a:gd name="T29" fmla="*/ 41 h 118"/>
                <a:gd name="T30" fmla="*/ 250 w 250"/>
                <a:gd name="T31" fmla="*/ 41 h 118"/>
                <a:gd name="T32" fmla="*/ 250 w 250"/>
                <a:gd name="T33" fmla="*/ 45 h 118"/>
                <a:gd name="T34" fmla="*/ 250 w 250"/>
                <a:gd name="T35" fmla="*/ 45 h 118"/>
                <a:gd name="T36" fmla="*/ 236 w 250"/>
                <a:gd name="T37" fmla="*/ 48 h 118"/>
                <a:gd name="T38" fmla="*/ 206 w 250"/>
                <a:gd name="T39" fmla="*/ 52 h 118"/>
                <a:gd name="T40" fmla="*/ 169 w 250"/>
                <a:gd name="T41" fmla="*/ 56 h 118"/>
                <a:gd name="T42" fmla="*/ 133 w 250"/>
                <a:gd name="T43" fmla="*/ 59 h 118"/>
                <a:gd name="T44" fmla="*/ 133 w 250"/>
                <a:gd name="T45" fmla="*/ 59 h 118"/>
                <a:gd name="T46" fmla="*/ 92 w 250"/>
                <a:gd name="T47" fmla="*/ 74 h 118"/>
                <a:gd name="T48" fmla="*/ 48 w 250"/>
                <a:gd name="T49" fmla="*/ 92 h 118"/>
                <a:gd name="T50" fmla="*/ 0 w 250"/>
                <a:gd name="T51" fmla="*/ 118 h 118"/>
                <a:gd name="T52" fmla="*/ 22 w 250"/>
                <a:gd name="T53" fmla="*/ 0 h 1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50"/>
                <a:gd name="T82" fmla="*/ 0 h 118"/>
                <a:gd name="T83" fmla="*/ 250 w 250"/>
                <a:gd name="T84" fmla="*/ 118 h 1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50" h="118">
                  <a:moveTo>
                    <a:pt x="22" y="0"/>
                  </a:moveTo>
                  <a:lnTo>
                    <a:pt x="22" y="0"/>
                  </a:lnTo>
                  <a:lnTo>
                    <a:pt x="33" y="23"/>
                  </a:lnTo>
                  <a:lnTo>
                    <a:pt x="41" y="41"/>
                  </a:lnTo>
                  <a:lnTo>
                    <a:pt x="48" y="48"/>
                  </a:lnTo>
                  <a:lnTo>
                    <a:pt x="81" y="37"/>
                  </a:lnTo>
                  <a:lnTo>
                    <a:pt x="122" y="19"/>
                  </a:lnTo>
                  <a:lnTo>
                    <a:pt x="140" y="23"/>
                  </a:lnTo>
                  <a:lnTo>
                    <a:pt x="158" y="30"/>
                  </a:lnTo>
                  <a:lnTo>
                    <a:pt x="180" y="41"/>
                  </a:lnTo>
                  <a:lnTo>
                    <a:pt x="217" y="41"/>
                  </a:lnTo>
                  <a:lnTo>
                    <a:pt x="243" y="41"/>
                  </a:lnTo>
                  <a:lnTo>
                    <a:pt x="250" y="41"/>
                  </a:lnTo>
                  <a:lnTo>
                    <a:pt x="250" y="45"/>
                  </a:lnTo>
                  <a:lnTo>
                    <a:pt x="236" y="48"/>
                  </a:lnTo>
                  <a:lnTo>
                    <a:pt x="206" y="52"/>
                  </a:lnTo>
                  <a:lnTo>
                    <a:pt x="169" y="56"/>
                  </a:lnTo>
                  <a:lnTo>
                    <a:pt x="133" y="59"/>
                  </a:lnTo>
                  <a:lnTo>
                    <a:pt x="92" y="74"/>
                  </a:lnTo>
                  <a:lnTo>
                    <a:pt x="48" y="92"/>
                  </a:lnTo>
                  <a:lnTo>
                    <a:pt x="0" y="11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1C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3979863" y="3859213"/>
              <a:ext cx="857250" cy="2551113"/>
            </a:xfrm>
            <a:custGeom>
              <a:avLst/>
              <a:gdLst>
                <a:gd name="T0" fmla="*/ 423 w 540"/>
                <a:gd name="T1" fmla="*/ 1066 h 1607"/>
                <a:gd name="T2" fmla="*/ 386 w 540"/>
                <a:gd name="T3" fmla="*/ 805 h 1607"/>
                <a:gd name="T4" fmla="*/ 408 w 540"/>
                <a:gd name="T5" fmla="*/ 566 h 1607"/>
                <a:gd name="T6" fmla="*/ 452 w 540"/>
                <a:gd name="T7" fmla="*/ 364 h 1607"/>
                <a:gd name="T8" fmla="*/ 467 w 540"/>
                <a:gd name="T9" fmla="*/ 220 h 1607"/>
                <a:gd name="T10" fmla="*/ 478 w 540"/>
                <a:gd name="T11" fmla="*/ 106 h 1607"/>
                <a:gd name="T12" fmla="*/ 540 w 540"/>
                <a:gd name="T13" fmla="*/ 3 h 1607"/>
                <a:gd name="T14" fmla="*/ 496 w 540"/>
                <a:gd name="T15" fmla="*/ 3 h 1607"/>
                <a:gd name="T16" fmla="*/ 400 w 540"/>
                <a:gd name="T17" fmla="*/ 66 h 1607"/>
                <a:gd name="T18" fmla="*/ 400 w 540"/>
                <a:gd name="T19" fmla="*/ 66 h 1607"/>
                <a:gd name="T20" fmla="*/ 364 w 540"/>
                <a:gd name="T21" fmla="*/ 62 h 1607"/>
                <a:gd name="T22" fmla="*/ 334 w 540"/>
                <a:gd name="T23" fmla="*/ 62 h 1607"/>
                <a:gd name="T24" fmla="*/ 309 w 540"/>
                <a:gd name="T25" fmla="*/ 70 h 1607"/>
                <a:gd name="T26" fmla="*/ 309 w 540"/>
                <a:gd name="T27" fmla="*/ 70 h 1607"/>
                <a:gd name="T28" fmla="*/ 253 w 540"/>
                <a:gd name="T29" fmla="*/ 92 h 1607"/>
                <a:gd name="T30" fmla="*/ 224 w 540"/>
                <a:gd name="T31" fmla="*/ 106 h 1607"/>
                <a:gd name="T32" fmla="*/ 147 w 540"/>
                <a:gd name="T33" fmla="*/ 66 h 1607"/>
                <a:gd name="T34" fmla="*/ 84 w 540"/>
                <a:gd name="T35" fmla="*/ 0 h 1607"/>
                <a:gd name="T36" fmla="*/ 7 w 540"/>
                <a:gd name="T37" fmla="*/ 559 h 1607"/>
                <a:gd name="T38" fmla="*/ 0 w 540"/>
                <a:gd name="T39" fmla="*/ 728 h 1607"/>
                <a:gd name="T40" fmla="*/ 88 w 540"/>
                <a:gd name="T41" fmla="*/ 816 h 1607"/>
                <a:gd name="T42" fmla="*/ 55 w 540"/>
                <a:gd name="T43" fmla="*/ 1144 h 1607"/>
                <a:gd name="T44" fmla="*/ 55 w 540"/>
                <a:gd name="T45" fmla="*/ 1144 h 1607"/>
                <a:gd name="T46" fmla="*/ 58 w 540"/>
                <a:gd name="T47" fmla="*/ 1298 h 1607"/>
                <a:gd name="T48" fmla="*/ 62 w 540"/>
                <a:gd name="T49" fmla="*/ 1449 h 1607"/>
                <a:gd name="T50" fmla="*/ 73 w 540"/>
                <a:gd name="T51" fmla="*/ 1607 h 1607"/>
                <a:gd name="T52" fmla="*/ 537 w 540"/>
                <a:gd name="T53" fmla="*/ 1607 h 1607"/>
                <a:gd name="T54" fmla="*/ 537 w 540"/>
                <a:gd name="T55" fmla="*/ 1607 h 1607"/>
                <a:gd name="T56" fmla="*/ 500 w 540"/>
                <a:gd name="T57" fmla="*/ 1475 h 1607"/>
                <a:gd name="T58" fmla="*/ 470 w 540"/>
                <a:gd name="T59" fmla="*/ 1372 h 1607"/>
                <a:gd name="T60" fmla="*/ 452 w 540"/>
                <a:gd name="T61" fmla="*/ 1276 h 1607"/>
                <a:gd name="T62" fmla="*/ 423 w 540"/>
                <a:gd name="T63" fmla="*/ 1066 h 16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0"/>
                <a:gd name="T97" fmla="*/ 0 h 1607"/>
                <a:gd name="T98" fmla="*/ 540 w 540"/>
                <a:gd name="T99" fmla="*/ 1607 h 160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0" h="1607">
                  <a:moveTo>
                    <a:pt x="423" y="1066"/>
                  </a:moveTo>
                  <a:lnTo>
                    <a:pt x="386" y="805"/>
                  </a:lnTo>
                  <a:lnTo>
                    <a:pt x="408" y="566"/>
                  </a:lnTo>
                  <a:lnTo>
                    <a:pt x="452" y="364"/>
                  </a:lnTo>
                  <a:lnTo>
                    <a:pt x="467" y="220"/>
                  </a:lnTo>
                  <a:lnTo>
                    <a:pt x="478" y="106"/>
                  </a:lnTo>
                  <a:lnTo>
                    <a:pt x="540" y="3"/>
                  </a:lnTo>
                  <a:lnTo>
                    <a:pt x="496" y="3"/>
                  </a:lnTo>
                  <a:lnTo>
                    <a:pt x="400" y="66"/>
                  </a:lnTo>
                  <a:lnTo>
                    <a:pt x="364" y="62"/>
                  </a:lnTo>
                  <a:lnTo>
                    <a:pt x="334" y="62"/>
                  </a:lnTo>
                  <a:lnTo>
                    <a:pt x="309" y="70"/>
                  </a:lnTo>
                  <a:lnTo>
                    <a:pt x="253" y="92"/>
                  </a:lnTo>
                  <a:lnTo>
                    <a:pt x="224" y="106"/>
                  </a:lnTo>
                  <a:lnTo>
                    <a:pt x="147" y="66"/>
                  </a:lnTo>
                  <a:lnTo>
                    <a:pt x="84" y="0"/>
                  </a:lnTo>
                  <a:lnTo>
                    <a:pt x="7" y="559"/>
                  </a:lnTo>
                  <a:lnTo>
                    <a:pt x="0" y="728"/>
                  </a:lnTo>
                  <a:lnTo>
                    <a:pt x="88" y="816"/>
                  </a:lnTo>
                  <a:lnTo>
                    <a:pt x="55" y="1144"/>
                  </a:lnTo>
                  <a:lnTo>
                    <a:pt x="58" y="1298"/>
                  </a:lnTo>
                  <a:lnTo>
                    <a:pt x="62" y="1449"/>
                  </a:lnTo>
                  <a:lnTo>
                    <a:pt x="73" y="1607"/>
                  </a:lnTo>
                  <a:lnTo>
                    <a:pt x="537" y="1607"/>
                  </a:lnTo>
                  <a:lnTo>
                    <a:pt x="500" y="1475"/>
                  </a:lnTo>
                  <a:lnTo>
                    <a:pt x="470" y="1372"/>
                  </a:lnTo>
                  <a:lnTo>
                    <a:pt x="452" y="1276"/>
                  </a:lnTo>
                  <a:lnTo>
                    <a:pt x="423" y="1066"/>
                  </a:lnTo>
                  <a:close/>
                </a:path>
              </a:pathLst>
            </a:custGeom>
            <a:solidFill>
              <a:srgbClr val="7473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3890963" y="3817938"/>
              <a:ext cx="252413" cy="671513"/>
            </a:xfrm>
            <a:custGeom>
              <a:avLst/>
              <a:gdLst>
                <a:gd name="T0" fmla="*/ 11 w 159"/>
                <a:gd name="T1" fmla="*/ 81 h 423"/>
                <a:gd name="T2" fmla="*/ 11 w 159"/>
                <a:gd name="T3" fmla="*/ 81 h 423"/>
                <a:gd name="T4" fmla="*/ 4 w 159"/>
                <a:gd name="T5" fmla="*/ 132 h 423"/>
                <a:gd name="T6" fmla="*/ 0 w 159"/>
                <a:gd name="T7" fmla="*/ 169 h 423"/>
                <a:gd name="T8" fmla="*/ 4 w 159"/>
                <a:gd name="T9" fmla="*/ 202 h 423"/>
                <a:gd name="T10" fmla="*/ 4 w 159"/>
                <a:gd name="T11" fmla="*/ 202 h 423"/>
                <a:gd name="T12" fmla="*/ 11 w 159"/>
                <a:gd name="T13" fmla="*/ 221 h 423"/>
                <a:gd name="T14" fmla="*/ 23 w 159"/>
                <a:gd name="T15" fmla="*/ 235 h 423"/>
                <a:gd name="T16" fmla="*/ 34 w 159"/>
                <a:gd name="T17" fmla="*/ 243 h 423"/>
                <a:gd name="T18" fmla="*/ 26 w 159"/>
                <a:gd name="T19" fmla="*/ 423 h 423"/>
                <a:gd name="T20" fmla="*/ 26 w 159"/>
                <a:gd name="T21" fmla="*/ 423 h 423"/>
                <a:gd name="T22" fmla="*/ 59 w 159"/>
                <a:gd name="T23" fmla="*/ 397 h 423"/>
                <a:gd name="T24" fmla="*/ 89 w 159"/>
                <a:gd name="T25" fmla="*/ 368 h 423"/>
                <a:gd name="T26" fmla="*/ 114 w 159"/>
                <a:gd name="T27" fmla="*/ 335 h 423"/>
                <a:gd name="T28" fmla="*/ 114 w 159"/>
                <a:gd name="T29" fmla="*/ 335 h 423"/>
                <a:gd name="T30" fmla="*/ 125 w 159"/>
                <a:gd name="T31" fmla="*/ 313 h 423"/>
                <a:gd name="T32" fmla="*/ 137 w 159"/>
                <a:gd name="T33" fmla="*/ 276 h 423"/>
                <a:gd name="T34" fmla="*/ 144 w 159"/>
                <a:gd name="T35" fmla="*/ 232 h 423"/>
                <a:gd name="T36" fmla="*/ 151 w 159"/>
                <a:gd name="T37" fmla="*/ 184 h 423"/>
                <a:gd name="T38" fmla="*/ 159 w 159"/>
                <a:gd name="T39" fmla="*/ 96 h 423"/>
                <a:gd name="T40" fmla="*/ 159 w 159"/>
                <a:gd name="T41" fmla="*/ 59 h 423"/>
                <a:gd name="T42" fmla="*/ 155 w 159"/>
                <a:gd name="T43" fmla="*/ 40 h 423"/>
                <a:gd name="T44" fmla="*/ 155 w 159"/>
                <a:gd name="T45" fmla="*/ 40 h 423"/>
                <a:gd name="T46" fmla="*/ 148 w 159"/>
                <a:gd name="T47" fmla="*/ 26 h 423"/>
                <a:gd name="T48" fmla="*/ 137 w 159"/>
                <a:gd name="T49" fmla="*/ 18 h 423"/>
                <a:gd name="T50" fmla="*/ 122 w 159"/>
                <a:gd name="T51" fmla="*/ 11 h 423"/>
                <a:gd name="T52" fmla="*/ 103 w 159"/>
                <a:gd name="T53" fmla="*/ 7 h 423"/>
                <a:gd name="T54" fmla="*/ 78 w 159"/>
                <a:gd name="T55" fmla="*/ 0 h 423"/>
                <a:gd name="T56" fmla="*/ 63 w 159"/>
                <a:gd name="T57" fmla="*/ 0 h 423"/>
                <a:gd name="T58" fmla="*/ 11 w 159"/>
                <a:gd name="T59" fmla="*/ 81 h 42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9"/>
                <a:gd name="T91" fmla="*/ 0 h 423"/>
                <a:gd name="T92" fmla="*/ 159 w 159"/>
                <a:gd name="T93" fmla="*/ 423 h 42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9" h="423">
                  <a:moveTo>
                    <a:pt x="11" y="81"/>
                  </a:moveTo>
                  <a:lnTo>
                    <a:pt x="11" y="81"/>
                  </a:lnTo>
                  <a:lnTo>
                    <a:pt x="4" y="132"/>
                  </a:lnTo>
                  <a:lnTo>
                    <a:pt x="0" y="169"/>
                  </a:lnTo>
                  <a:lnTo>
                    <a:pt x="4" y="202"/>
                  </a:lnTo>
                  <a:lnTo>
                    <a:pt x="11" y="221"/>
                  </a:lnTo>
                  <a:lnTo>
                    <a:pt x="23" y="235"/>
                  </a:lnTo>
                  <a:lnTo>
                    <a:pt x="34" y="243"/>
                  </a:lnTo>
                  <a:lnTo>
                    <a:pt x="26" y="423"/>
                  </a:lnTo>
                  <a:lnTo>
                    <a:pt x="59" y="397"/>
                  </a:lnTo>
                  <a:lnTo>
                    <a:pt x="89" y="368"/>
                  </a:lnTo>
                  <a:lnTo>
                    <a:pt x="114" y="335"/>
                  </a:lnTo>
                  <a:lnTo>
                    <a:pt x="125" y="313"/>
                  </a:lnTo>
                  <a:lnTo>
                    <a:pt x="137" y="276"/>
                  </a:lnTo>
                  <a:lnTo>
                    <a:pt x="144" y="232"/>
                  </a:lnTo>
                  <a:lnTo>
                    <a:pt x="151" y="184"/>
                  </a:lnTo>
                  <a:lnTo>
                    <a:pt x="159" y="96"/>
                  </a:lnTo>
                  <a:lnTo>
                    <a:pt x="159" y="59"/>
                  </a:lnTo>
                  <a:lnTo>
                    <a:pt x="155" y="40"/>
                  </a:lnTo>
                  <a:lnTo>
                    <a:pt x="148" y="26"/>
                  </a:lnTo>
                  <a:lnTo>
                    <a:pt x="137" y="18"/>
                  </a:lnTo>
                  <a:lnTo>
                    <a:pt x="122" y="11"/>
                  </a:lnTo>
                  <a:lnTo>
                    <a:pt x="103" y="7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11" y="81"/>
                  </a:lnTo>
                  <a:close/>
                </a:path>
              </a:pathLst>
            </a:custGeom>
            <a:solidFill>
              <a:srgbClr val="4C5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6151563" y="4232275"/>
              <a:ext cx="355600" cy="157163"/>
            </a:xfrm>
            <a:custGeom>
              <a:avLst/>
              <a:gdLst>
                <a:gd name="T0" fmla="*/ 48 w 224"/>
                <a:gd name="T1" fmla="*/ 0 h 99"/>
                <a:gd name="T2" fmla="*/ 128 w 224"/>
                <a:gd name="T3" fmla="*/ 22 h 99"/>
                <a:gd name="T4" fmla="*/ 224 w 224"/>
                <a:gd name="T5" fmla="*/ 44 h 99"/>
                <a:gd name="T6" fmla="*/ 151 w 224"/>
                <a:gd name="T7" fmla="*/ 96 h 99"/>
                <a:gd name="T8" fmla="*/ 0 w 224"/>
                <a:gd name="T9" fmla="*/ 99 h 99"/>
                <a:gd name="T10" fmla="*/ 48 w 224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4"/>
                <a:gd name="T19" fmla="*/ 0 h 99"/>
                <a:gd name="T20" fmla="*/ 224 w 224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4" h="99">
                  <a:moveTo>
                    <a:pt x="48" y="0"/>
                  </a:moveTo>
                  <a:lnTo>
                    <a:pt x="128" y="22"/>
                  </a:lnTo>
                  <a:lnTo>
                    <a:pt x="224" y="44"/>
                  </a:lnTo>
                  <a:lnTo>
                    <a:pt x="151" y="96"/>
                  </a:lnTo>
                  <a:lnTo>
                    <a:pt x="0" y="9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F89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3576638" y="3333750"/>
              <a:ext cx="431800" cy="839788"/>
            </a:xfrm>
            <a:custGeom>
              <a:avLst/>
              <a:gdLst>
                <a:gd name="T0" fmla="*/ 11 w 272"/>
                <a:gd name="T1" fmla="*/ 3 h 529"/>
                <a:gd name="T2" fmla="*/ 4 w 272"/>
                <a:gd name="T3" fmla="*/ 14 h 529"/>
                <a:gd name="T4" fmla="*/ 0 w 272"/>
                <a:gd name="T5" fmla="*/ 36 h 529"/>
                <a:gd name="T6" fmla="*/ 4 w 272"/>
                <a:gd name="T7" fmla="*/ 95 h 529"/>
                <a:gd name="T8" fmla="*/ 15 w 272"/>
                <a:gd name="T9" fmla="*/ 121 h 529"/>
                <a:gd name="T10" fmla="*/ 18 w 272"/>
                <a:gd name="T11" fmla="*/ 139 h 529"/>
                <a:gd name="T12" fmla="*/ 33 w 272"/>
                <a:gd name="T13" fmla="*/ 165 h 529"/>
                <a:gd name="T14" fmla="*/ 59 w 272"/>
                <a:gd name="T15" fmla="*/ 195 h 529"/>
                <a:gd name="T16" fmla="*/ 118 w 272"/>
                <a:gd name="T17" fmla="*/ 246 h 529"/>
                <a:gd name="T18" fmla="*/ 129 w 272"/>
                <a:gd name="T19" fmla="*/ 279 h 529"/>
                <a:gd name="T20" fmla="*/ 158 w 272"/>
                <a:gd name="T21" fmla="*/ 356 h 529"/>
                <a:gd name="T22" fmla="*/ 217 w 272"/>
                <a:gd name="T23" fmla="*/ 463 h 529"/>
                <a:gd name="T24" fmla="*/ 272 w 272"/>
                <a:gd name="T25" fmla="*/ 375 h 529"/>
                <a:gd name="T26" fmla="*/ 268 w 272"/>
                <a:gd name="T27" fmla="*/ 356 h 529"/>
                <a:gd name="T28" fmla="*/ 250 w 272"/>
                <a:gd name="T29" fmla="*/ 312 h 529"/>
                <a:gd name="T30" fmla="*/ 217 w 272"/>
                <a:gd name="T31" fmla="*/ 257 h 529"/>
                <a:gd name="T32" fmla="*/ 198 w 272"/>
                <a:gd name="T33" fmla="*/ 231 h 529"/>
                <a:gd name="T34" fmla="*/ 184 w 272"/>
                <a:gd name="T35" fmla="*/ 154 h 529"/>
                <a:gd name="T36" fmla="*/ 180 w 272"/>
                <a:gd name="T37" fmla="*/ 143 h 529"/>
                <a:gd name="T38" fmla="*/ 169 w 272"/>
                <a:gd name="T39" fmla="*/ 121 h 529"/>
                <a:gd name="T40" fmla="*/ 165 w 272"/>
                <a:gd name="T41" fmla="*/ 99 h 529"/>
                <a:gd name="T42" fmla="*/ 165 w 272"/>
                <a:gd name="T43" fmla="*/ 36 h 529"/>
                <a:gd name="T44" fmla="*/ 165 w 272"/>
                <a:gd name="T45" fmla="*/ 22 h 529"/>
                <a:gd name="T46" fmla="*/ 162 w 272"/>
                <a:gd name="T47" fmla="*/ 3 h 529"/>
                <a:gd name="T48" fmla="*/ 154 w 272"/>
                <a:gd name="T49" fmla="*/ 0 h 529"/>
                <a:gd name="T50" fmla="*/ 140 w 272"/>
                <a:gd name="T51" fmla="*/ 18 h 529"/>
                <a:gd name="T52" fmla="*/ 140 w 272"/>
                <a:gd name="T53" fmla="*/ 29 h 529"/>
                <a:gd name="T54" fmla="*/ 143 w 272"/>
                <a:gd name="T55" fmla="*/ 73 h 529"/>
                <a:gd name="T56" fmla="*/ 129 w 272"/>
                <a:gd name="T57" fmla="*/ 92 h 529"/>
                <a:gd name="T58" fmla="*/ 110 w 272"/>
                <a:gd name="T59" fmla="*/ 88 h 529"/>
                <a:gd name="T60" fmla="*/ 103 w 272"/>
                <a:gd name="T61" fmla="*/ 84 h 529"/>
                <a:gd name="T62" fmla="*/ 51 w 272"/>
                <a:gd name="T63" fmla="*/ 25 h 529"/>
                <a:gd name="T64" fmla="*/ 44 w 272"/>
                <a:gd name="T65" fmla="*/ 18 h 529"/>
                <a:gd name="T66" fmla="*/ 29 w 272"/>
                <a:gd name="T67" fmla="*/ 14 h 529"/>
                <a:gd name="T68" fmla="*/ 22 w 272"/>
                <a:gd name="T69" fmla="*/ 7 h 529"/>
                <a:gd name="T70" fmla="*/ 11 w 272"/>
                <a:gd name="T71" fmla="*/ 3 h 5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2"/>
                <a:gd name="T109" fmla="*/ 0 h 529"/>
                <a:gd name="T110" fmla="*/ 272 w 272"/>
                <a:gd name="T111" fmla="*/ 529 h 5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2" h="529">
                  <a:moveTo>
                    <a:pt x="11" y="3"/>
                  </a:moveTo>
                  <a:lnTo>
                    <a:pt x="11" y="3"/>
                  </a:lnTo>
                  <a:lnTo>
                    <a:pt x="4" y="7"/>
                  </a:lnTo>
                  <a:lnTo>
                    <a:pt x="4" y="14"/>
                  </a:lnTo>
                  <a:lnTo>
                    <a:pt x="0" y="36"/>
                  </a:lnTo>
                  <a:lnTo>
                    <a:pt x="0" y="62"/>
                  </a:lnTo>
                  <a:lnTo>
                    <a:pt x="4" y="95"/>
                  </a:lnTo>
                  <a:lnTo>
                    <a:pt x="15" y="121"/>
                  </a:lnTo>
                  <a:lnTo>
                    <a:pt x="18" y="139"/>
                  </a:lnTo>
                  <a:lnTo>
                    <a:pt x="22" y="150"/>
                  </a:lnTo>
                  <a:lnTo>
                    <a:pt x="33" y="165"/>
                  </a:lnTo>
                  <a:lnTo>
                    <a:pt x="59" y="195"/>
                  </a:lnTo>
                  <a:lnTo>
                    <a:pt x="103" y="235"/>
                  </a:lnTo>
                  <a:lnTo>
                    <a:pt x="118" y="246"/>
                  </a:lnTo>
                  <a:lnTo>
                    <a:pt x="129" y="279"/>
                  </a:lnTo>
                  <a:lnTo>
                    <a:pt x="158" y="356"/>
                  </a:lnTo>
                  <a:lnTo>
                    <a:pt x="184" y="404"/>
                  </a:lnTo>
                  <a:lnTo>
                    <a:pt x="217" y="463"/>
                  </a:lnTo>
                  <a:lnTo>
                    <a:pt x="257" y="529"/>
                  </a:lnTo>
                  <a:lnTo>
                    <a:pt x="272" y="375"/>
                  </a:lnTo>
                  <a:lnTo>
                    <a:pt x="268" y="356"/>
                  </a:lnTo>
                  <a:lnTo>
                    <a:pt x="261" y="334"/>
                  </a:lnTo>
                  <a:lnTo>
                    <a:pt x="250" y="312"/>
                  </a:lnTo>
                  <a:lnTo>
                    <a:pt x="217" y="257"/>
                  </a:lnTo>
                  <a:lnTo>
                    <a:pt x="198" y="231"/>
                  </a:lnTo>
                  <a:lnTo>
                    <a:pt x="191" y="195"/>
                  </a:lnTo>
                  <a:lnTo>
                    <a:pt x="184" y="154"/>
                  </a:lnTo>
                  <a:lnTo>
                    <a:pt x="180" y="143"/>
                  </a:lnTo>
                  <a:lnTo>
                    <a:pt x="176" y="132"/>
                  </a:lnTo>
                  <a:lnTo>
                    <a:pt x="169" y="121"/>
                  </a:lnTo>
                  <a:lnTo>
                    <a:pt x="165" y="99"/>
                  </a:lnTo>
                  <a:lnTo>
                    <a:pt x="165" y="62"/>
                  </a:lnTo>
                  <a:lnTo>
                    <a:pt x="165" y="36"/>
                  </a:lnTo>
                  <a:lnTo>
                    <a:pt x="165" y="22"/>
                  </a:lnTo>
                  <a:lnTo>
                    <a:pt x="165" y="14"/>
                  </a:lnTo>
                  <a:lnTo>
                    <a:pt x="162" y="3"/>
                  </a:lnTo>
                  <a:lnTo>
                    <a:pt x="154" y="0"/>
                  </a:lnTo>
                  <a:lnTo>
                    <a:pt x="147" y="3"/>
                  </a:lnTo>
                  <a:lnTo>
                    <a:pt x="140" y="18"/>
                  </a:lnTo>
                  <a:lnTo>
                    <a:pt x="140" y="29"/>
                  </a:lnTo>
                  <a:lnTo>
                    <a:pt x="140" y="33"/>
                  </a:lnTo>
                  <a:lnTo>
                    <a:pt x="143" y="73"/>
                  </a:lnTo>
                  <a:lnTo>
                    <a:pt x="129" y="92"/>
                  </a:lnTo>
                  <a:lnTo>
                    <a:pt x="118" y="92"/>
                  </a:lnTo>
                  <a:lnTo>
                    <a:pt x="110" y="88"/>
                  </a:lnTo>
                  <a:lnTo>
                    <a:pt x="103" y="84"/>
                  </a:lnTo>
                  <a:lnTo>
                    <a:pt x="81" y="58"/>
                  </a:lnTo>
                  <a:lnTo>
                    <a:pt x="51" y="25"/>
                  </a:lnTo>
                  <a:lnTo>
                    <a:pt x="44" y="18"/>
                  </a:lnTo>
                  <a:lnTo>
                    <a:pt x="37" y="14"/>
                  </a:lnTo>
                  <a:lnTo>
                    <a:pt x="29" y="14"/>
                  </a:lnTo>
                  <a:lnTo>
                    <a:pt x="22" y="7"/>
                  </a:lnTo>
                  <a:lnTo>
                    <a:pt x="18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E4A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3582988" y="3355975"/>
              <a:ext cx="233363" cy="287338"/>
            </a:xfrm>
            <a:custGeom>
              <a:avLst/>
              <a:gdLst>
                <a:gd name="T0" fmla="*/ 47 w 147"/>
                <a:gd name="T1" fmla="*/ 159 h 181"/>
                <a:gd name="T2" fmla="*/ 47 w 147"/>
                <a:gd name="T3" fmla="*/ 129 h 181"/>
                <a:gd name="T4" fmla="*/ 44 w 147"/>
                <a:gd name="T5" fmla="*/ 107 h 181"/>
                <a:gd name="T6" fmla="*/ 29 w 147"/>
                <a:gd name="T7" fmla="*/ 89 h 181"/>
                <a:gd name="T8" fmla="*/ 18 w 147"/>
                <a:gd name="T9" fmla="*/ 70 h 181"/>
                <a:gd name="T10" fmla="*/ 0 w 147"/>
                <a:gd name="T11" fmla="*/ 19 h 181"/>
                <a:gd name="T12" fmla="*/ 0 w 147"/>
                <a:gd name="T13" fmla="*/ 22 h 181"/>
                <a:gd name="T14" fmla="*/ 7 w 147"/>
                <a:gd name="T15" fmla="*/ 33 h 181"/>
                <a:gd name="T16" fmla="*/ 29 w 147"/>
                <a:gd name="T17" fmla="*/ 74 h 181"/>
                <a:gd name="T18" fmla="*/ 51 w 147"/>
                <a:gd name="T19" fmla="*/ 92 h 181"/>
                <a:gd name="T20" fmla="*/ 58 w 147"/>
                <a:gd name="T21" fmla="*/ 103 h 181"/>
                <a:gd name="T22" fmla="*/ 66 w 147"/>
                <a:gd name="T23" fmla="*/ 107 h 181"/>
                <a:gd name="T24" fmla="*/ 106 w 147"/>
                <a:gd name="T25" fmla="*/ 92 h 181"/>
                <a:gd name="T26" fmla="*/ 114 w 147"/>
                <a:gd name="T27" fmla="*/ 85 h 181"/>
                <a:gd name="T28" fmla="*/ 132 w 147"/>
                <a:gd name="T29" fmla="*/ 63 h 181"/>
                <a:gd name="T30" fmla="*/ 132 w 147"/>
                <a:gd name="T31" fmla="*/ 59 h 181"/>
                <a:gd name="T32" fmla="*/ 132 w 147"/>
                <a:gd name="T33" fmla="*/ 41 h 181"/>
                <a:gd name="T34" fmla="*/ 132 w 147"/>
                <a:gd name="T35" fmla="*/ 11 h 181"/>
                <a:gd name="T36" fmla="*/ 136 w 147"/>
                <a:gd name="T37" fmla="*/ 0 h 181"/>
                <a:gd name="T38" fmla="*/ 136 w 147"/>
                <a:gd name="T39" fmla="*/ 22 h 181"/>
                <a:gd name="T40" fmla="*/ 139 w 147"/>
                <a:gd name="T41" fmla="*/ 33 h 181"/>
                <a:gd name="T42" fmla="*/ 147 w 147"/>
                <a:gd name="T43" fmla="*/ 33 h 181"/>
                <a:gd name="T44" fmla="*/ 143 w 147"/>
                <a:gd name="T45" fmla="*/ 78 h 181"/>
                <a:gd name="T46" fmla="*/ 139 w 147"/>
                <a:gd name="T47" fmla="*/ 85 h 181"/>
                <a:gd name="T48" fmla="*/ 128 w 147"/>
                <a:gd name="T49" fmla="*/ 107 h 181"/>
                <a:gd name="T50" fmla="*/ 128 w 147"/>
                <a:gd name="T51" fmla="*/ 122 h 181"/>
                <a:gd name="T52" fmla="*/ 139 w 147"/>
                <a:gd name="T53" fmla="*/ 151 h 181"/>
                <a:gd name="T54" fmla="*/ 143 w 147"/>
                <a:gd name="T55" fmla="*/ 162 h 181"/>
                <a:gd name="T56" fmla="*/ 136 w 147"/>
                <a:gd name="T57" fmla="*/ 181 h 181"/>
                <a:gd name="T58" fmla="*/ 132 w 147"/>
                <a:gd name="T59" fmla="*/ 177 h 181"/>
                <a:gd name="T60" fmla="*/ 110 w 147"/>
                <a:gd name="T61" fmla="*/ 151 h 181"/>
                <a:gd name="T62" fmla="*/ 95 w 147"/>
                <a:gd name="T63" fmla="*/ 147 h 181"/>
                <a:gd name="T64" fmla="*/ 66 w 147"/>
                <a:gd name="T65" fmla="*/ 151 h 181"/>
                <a:gd name="T66" fmla="*/ 47 w 147"/>
                <a:gd name="T67" fmla="*/ 159 h 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7"/>
                <a:gd name="T103" fmla="*/ 0 h 181"/>
                <a:gd name="T104" fmla="*/ 147 w 147"/>
                <a:gd name="T105" fmla="*/ 181 h 1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7" h="181">
                  <a:moveTo>
                    <a:pt x="47" y="159"/>
                  </a:moveTo>
                  <a:lnTo>
                    <a:pt x="47" y="159"/>
                  </a:lnTo>
                  <a:lnTo>
                    <a:pt x="47" y="147"/>
                  </a:lnTo>
                  <a:lnTo>
                    <a:pt x="47" y="129"/>
                  </a:lnTo>
                  <a:lnTo>
                    <a:pt x="44" y="107"/>
                  </a:lnTo>
                  <a:lnTo>
                    <a:pt x="36" y="96"/>
                  </a:lnTo>
                  <a:lnTo>
                    <a:pt x="29" y="89"/>
                  </a:lnTo>
                  <a:lnTo>
                    <a:pt x="18" y="70"/>
                  </a:lnTo>
                  <a:lnTo>
                    <a:pt x="7" y="48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7" y="33"/>
                  </a:lnTo>
                  <a:lnTo>
                    <a:pt x="29" y="74"/>
                  </a:lnTo>
                  <a:lnTo>
                    <a:pt x="36" y="81"/>
                  </a:lnTo>
                  <a:lnTo>
                    <a:pt x="51" y="92"/>
                  </a:lnTo>
                  <a:lnTo>
                    <a:pt x="58" y="103"/>
                  </a:lnTo>
                  <a:lnTo>
                    <a:pt x="66" y="107"/>
                  </a:lnTo>
                  <a:lnTo>
                    <a:pt x="80" y="103"/>
                  </a:lnTo>
                  <a:lnTo>
                    <a:pt x="106" y="92"/>
                  </a:lnTo>
                  <a:lnTo>
                    <a:pt x="114" y="85"/>
                  </a:lnTo>
                  <a:lnTo>
                    <a:pt x="125" y="74"/>
                  </a:lnTo>
                  <a:lnTo>
                    <a:pt x="132" y="63"/>
                  </a:lnTo>
                  <a:lnTo>
                    <a:pt x="132" y="59"/>
                  </a:lnTo>
                  <a:lnTo>
                    <a:pt x="132" y="41"/>
                  </a:lnTo>
                  <a:lnTo>
                    <a:pt x="132" y="22"/>
                  </a:lnTo>
                  <a:lnTo>
                    <a:pt x="132" y="11"/>
                  </a:lnTo>
                  <a:lnTo>
                    <a:pt x="136" y="0"/>
                  </a:lnTo>
                  <a:lnTo>
                    <a:pt x="136" y="11"/>
                  </a:lnTo>
                  <a:lnTo>
                    <a:pt x="136" y="22"/>
                  </a:lnTo>
                  <a:lnTo>
                    <a:pt x="139" y="33"/>
                  </a:lnTo>
                  <a:lnTo>
                    <a:pt x="143" y="33"/>
                  </a:lnTo>
                  <a:lnTo>
                    <a:pt x="147" y="33"/>
                  </a:lnTo>
                  <a:lnTo>
                    <a:pt x="147" y="44"/>
                  </a:lnTo>
                  <a:lnTo>
                    <a:pt x="143" y="78"/>
                  </a:lnTo>
                  <a:lnTo>
                    <a:pt x="139" y="85"/>
                  </a:lnTo>
                  <a:lnTo>
                    <a:pt x="132" y="96"/>
                  </a:lnTo>
                  <a:lnTo>
                    <a:pt x="128" y="107"/>
                  </a:lnTo>
                  <a:lnTo>
                    <a:pt x="128" y="122"/>
                  </a:lnTo>
                  <a:lnTo>
                    <a:pt x="132" y="136"/>
                  </a:lnTo>
                  <a:lnTo>
                    <a:pt x="139" y="151"/>
                  </a:lnTo>
                  <a:lnTo>
                    <a:pt x="143" y="162"/>
                  </a:lnTo>
                  <a:lnTo>
                    <a:pt x="139" y="177"/>
                  </a:lnTo>
                  <a:lnTo>
                    <a:pt x="136" y="181"/>
                  </a:lnTo>
                  <a:lnTo>
                    <a:pt x="132" y="177"/>
                  </a:lnTo>
                  <a:lnTo>
                    <a:pt x="117" y="162"/>
                  </a:lnTo>
                  <a:lnTo>
                    <a:pt x="110" y="151"/>
                  </a:lnTo>
                  <a:lnTo>
                    <a:pt x="95" y="147"/>
                  </a:lnTo>
                  <a:lnTo>
                    <a:pt x="77" y="147"/>
                  </a:lnTo>
                  <a:lnTo>
                    <a:pt x="66" y="151"/>
                  </a:lnTo>
                  <a:lnTo>
                    <a:pt x="58" y="162"/>
                  </a:lnTo>
                  <a:lnTo>
                    <a:pt x="47" y="159"/>
                  </a:lnTo>
                  <a:close/>
                </a:path>
              </a:pathLst>
            </a:custGeom>
            <a:solidFill>
              <a:srgbClr val="CF89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3727450" y="3700463"/>
              <a:ext cx="88900" cy="41275"/>
            </a:xfrm>
            <a:custGeom>
              <a:avLst/>
              <a:gdLst>
                <a:gd name="T0" fmla="*/ 0 w 56"/>
                <a:gd name="T1" fmla="*/ 0 h 26"/>
                <a:gd name="T2" fmla="*/ 0 w 56"/>
                <a:gd name="T3" fmla="*/ 0 h 26"/>
                <a:gd name="T4" fmla="*/ 11 w 56"/>
                <a:gd name="T5" fmla="*/ 4 h 26"/>
                <a:gd name="T6" fmla="*/ 30 w 56"/>
                <a:gd name="T7" fmla="*/ 8 h 26"/>
                <a:gd name="T8" fmla="*/ 30 w 56"/>
                <a:gd name="T9" fmla="*/ 8 h 26"/>
                <a:gd name="T10" fmla="*/ 41 w 56"/>
                <a:gd name="T11" fmla="*/ 4 h 26"/>
                <a:gd name="T12" fmla="*/ 48 w 56"/>
                <a:gd name="T13" fmla="*/ 4 h 26"/>
                <a:gd name="T14" fmla="*/ 56 w 56"/>
                <a:gd name="T15" fmla="*/ 0 h 26"/>
                <a:gd name="T16" fmla="*/ 56 w 56"/>
                <a:gd name="T17" fmla="*/ 4 h 26"/>
                <a:gd name="T18" fmla="*/ 56 w 56"/>
                <a:gd name="T19" fmla="*/ 4 h 26"/>
                <a:gd name="T20" fmla="*/ 48 w 56"/>
                <a:gd name="T21" fmla="*/ 22 h 26"/>
                <a:gd name="T22" fmla="*/ 45 w 56"/>
                <a:gd name="T23" fmla="*/ 26 h 26"/>
                <a:gd name="T24" fmla="*/ 41 w 56"/>
                <a:gd name="T25" fmla="*/ 26 h 26"/>
                <a:gd name="T26" fmla="*/ 41 w 56"/>
                <a:gd name="T27" fmla="*/ 26 h 26"/>
                <a:gd name="T28" fmla="*/ 34 w 56"/>
                <a:gd name="T29" fmla="*/ 22 h 26"/>
                <a:gd name="T30" fmla="*/ 26 w 56"/>
                <a:gd name="T31" fmla="*/ 19 h 26"/>
                <a:gd name="T32" fmla="*/ 26 w 56"/>
                <a:gd name="T33" fmla="*/ 19 h 26"/>
                <a:gd name="T34" fmla="*/ 11 w 56"/>
                <a:gd name="T35" fmla="*/ 8 h 26"/>
                <a:gd name="T36" fmla="*/ 0 w 56"/>
                <a:gd name="T37" fmla="*/ 0 h 26"/>
                <a:gd name="T38" fmla="*/ 0 w 56"/>
                <a:gd name="T39" fmla="*/ 0 h 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6"/>
                <a:gd name="T61" fmla="*/ 0 h 26"/>
                <a:gd name="T62" fmla="*/ 56 w 56"/>
                <a:gd name="T63" fmla="*/ 26 h 2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6" h="26">
                  <a:moveTo>
                    <a:pt x="0" y="0"/>
                  </a:moveTo>
                  <a:lnTo>
                    <a:pt x="0" y="0"/>
                  </a:lnTo>
                  <a:lnTo>
                    <a:pt x="11" y="4"/>
                  </a:lnTo>
                  <a:lnTo>
                    <a:pt x="30" y="8"/>
                  </a:lnTo>
                  <a:lnTo>
                    <a:pt x="41" y="4"/>
                  </a:lnTo>
                  <a:lnTo>
                    <a:pt x="48" y="4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48" y="22"/>
                  </a:lnTo>
                  <a:lnTo>
                    <a:pt x="45" y="26"/>
                  </a:lnTo>
                  <a:lnTo>
                    <a:pt x="41" y="26"/>
                  </a:lnTo>
                  <a:lnTo>
                    <a:pt x="34" y="22"/>
                  </a:lnTo>
                  <a:lnTo>
                    <a:pt x="26" y="19"/>
                  </a:lnTo>
                  <a:lnTo>
                    <a:pt x="1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5988050" y="4097338"/>
              <a:ext cx="442913" cy="461963"/>
            </a:xfrm>
            <a:custGeom>
              <a:avLst/>
              <a:gdLst>
                <a:gd name="T0" fmla="*/ 0 w 279"/>
                <a:gd name="T1" fmla="*/ 173 h 291"/>
                <a:gd name="T2" fmla="*/ 99 w 279"/>
                <a:gd name="T3" fmla="*/ 140 h 291"/>
                <a:gd name="T4" fmla="*/ 99 w 279"/>
                <a:gd name="T5" fmla="*/ 140 h 291"/>
                <a:gd name="T6" fmla="*/ 106 w 279"/>
                <a:gd name="T7" fmla="*/ 118 h 291"/>
                <a:gd name="T8" fmla="*/ 114 w 279"/>
                <a:gd name="T9" fmla="*/ 85 h 291"/>
                <a:gd name="T10" fmla="*/ 114 w 279"/>
                <a:gd name="T11" fmla="*/ 85 h 291"/>
                <a:gd name="T12" fmla="*/ 121 w 279"/>
                <a:gd name="T13" fmla="*/ 74 h 291"/>
                <a:gd name="T14" fmla="*/ 136 w 279"/>
                <a:gd name="T15" fmla="*/ 63 h 291"/>
                <a:gd name="T16" fmla="*/ 154 w 279"/>
                <a:gd name="T17" fmla="*/ 45 h 291"/>
                <a:gd name="T18" fmla="*/ 154 w 279"/>
                <a:gd name="T19" fmla="*/ 45 h 291"/>
                <a:gd name="T20" fmla="*/ 158 w 279"/>
                <a:gd name="T21" fmla="*/ 34 h 291"/>
                <a:gd name="T22" fmla="*/ 162 w 279"/>
                <a:gd name="T23" fmla="*/ 23 h 291"/>
                <a:gd name="T24" fmla="*/ 162 w 279"/>
                <a:gd name="T25" fmla="*/ 4 h 291"/>
                <a:gd name="T26" fmla="*/ 162 w 279"/>
                <a:gd name="T27" fmla="*/ 4 h 291"/>
                <a:gd name="T28" fmla="*/ 173 w 279"/>
                <a:gd name="T29" fmla="*/ 4 h 291"/>
                <a:gd name="T30" fmla="*/ 176 w 279"/>
                <a:gd name="T31" fmla="*/ 0 h 291"/>
                <a:gd name="T32" fmla="*/ 184 w 279"/>
                <a:gd name="T33" fmla="*/ 4 h 291"/>
                <a:gd name="T34" fmla="*/ 184 w 279"/>
                <a:gd name="T35" fmla="*/ 4 h 291"/>
                <a:gd name="T36" fmla="*/ 184 w 279"/>
                <a:gd name="T37" fmla="*/ 19 h 291"/>
                <a:gd name="T38" fmla="*/ 184 w 279"/>
                <a:gd name="T39" fmla="*/ 26 h 291"/>
                <a:gd name="T40" fmla="*/ 180 w 279"/>
                <a:gd name="T41" fmla="*/ 34 h 291"/>
                <a:gd name="T42" fmla="*/ 180 w 279"/>
                <a:gd name="T43" fmla="*/ 34 h 291"/>
                <a:gd name="T44" fmla="*/ 165 w 279"/>
                <a:gd name="T45" fmla="*/ 56 h 291"/>
                <a:gd name="T46" fmla="*/ 165 w 279"/>
                <a:gd name="T47" fmla="*/ 56 h 291"/>
                <a:gd name="T48" fmla="*/ 165 w 279"/>
                <a:gd name="T49" fmla="*/ 67 h 291"/>
                <a:gd name="T50" fmla="*/ 165 w 279"/>
                <a:gd name="T51" fmla="*/ 74 h 291"/>
                <a:gd name="T52" fmla="*/ 169 w 279"/>
                <a:gd name="T53" fmla="*/ 85 h 291"/>
                <a:gd name="T54" fmla="*/ 169 w 279"/>
                <a:gd name="T55" fmla="*/ 85 h 291"/>
                <a:gd name="T56" fmla="*/ 169 w 279"/>
                <a:gd name="T57" fmla="*/ 92 h 291"/>
                <a:gd name="T58" fmla="*/ 165 w 279"/>
                <a:gd name="T59" fmla="*/ 103 h 291"/>
                <a:gd name="T60" fmla="*/ 158 w 279"/>
                <a:gd name="T61" fmla="*/ 122 h 291"/>
                <a:gd name="T62" fmla="*/ 158 w 279"/>
                <a:gd name="T63" fmla="*/ 122 h 291"/>
                <a:gd name="T64" fmla="*/ 151 w 279"/>
                <a:gd name="T65" fmla="*/ 140 h 291"/>
                <a:gd name="T66" fmla="*/ 147 w 279"/>
                <a:gd name="T67" fmla="*/ 155 h 291"/>
                <a:gd name="T68" fmla="*/ 147 w 279"/>
                <a:gd name="T69" fmla="*/ 155 h 291"/>
                <a:gd name="T70" fmla="*/ 165 w 279"/>
                <a:gd name="T71" fmla="*/ 166 h 291"/>
                <a:gd name="T72" fmla="*/ 184 w 279"/>
                <a:gd name="T73" fmla="*/ 173 h 291"/>
                <a:gd name="T74" fmla="*/ 195 w 279"/>
                <a:gd name="T75" fmla="*/ 173 h 291"/>
                <a:gd name="T76" fmla="*/ 195 w 279"/>
                <a:gd name="T77" fmla="*/ 173 h 291"/>
                <a:gd name="T78" fmla="*/ 206 w 279"/>
                <a:gd name="T79" fmla="*/ 173 h 291"/>
                <a:gd name="T80" fmla="*/ 213 w 279"/>
                <a:gd name="T81" fmla="*/ 177 h 291"/>
                <a:gd name="T82" fmla="*/ 224 w 279"/>
                <a:gd name="T83" fmla="*/ 177 h 291"/>
                <a:gd name="T84" fmla="*/ 235 w 279"/>
                <a:gd name="T85" fmla="*/ 177 h 291"/>
                <a:gd name="T86" fmla="*/ 235 w 279"/>
                <a:gd name="T87" fmla="*/ 177 h 291"/>
                <a:gd name="T88" fmla="*/ 261 w 279"/>
                <a:gd name="T89" fmla="*/ 159 h 291"/>
                <a:gd name="T90" fmla="*/ 272 w 279"/>
                <a:gd name="T91" fmla="*/ 151 h 291"/>
                <a:gd name="T92" fmla="*/ 276 w 279"/>
                <a:gd name="T93" fmla="*/ 151 h 291"/>
                <a:gd name="T94" fmla="*/ 276 w 279"/>
                <a:gd name="T95" fmla="*/ 151 h 291"/>
                <a:gd name="T96" fmla="*/ 279 w 279"/>
                <a:gd name="T97" fmla="*/ 159 h 291"/>
                <a:gd name="T98" fmla="*/ 279 w 279"/>
                <a:gd name="T99" fmla="*/ 166 h 291"/>
                <a:gd name="T100" fmla="*/ 279 w 279"/>
                <a:gd name="T101" fmla="*/ 173 h 291"/>
                <a:gd name="T102" fmla="*/ 272 w 279"/>
                <a:gd name="T103" fmla="*/ 181 h 291"/>
                <a:gd name="T104" fmla="*/ 272 w 279"/>
                <a:gd name="T105" fmla="*/ 181 h 291"/>
                <a:gd name="T106" fmla="*/ 246 w 279"/>
                <a:gd name="T107" fmla="*/ 192 h 291"/>
                <a:gd name="T108" fmla="*/ 213 w 279"/>
                <a:gd name="T109" fmla="*/ 203 h 291"/>
                <a:gd name="T110" fmla="*/ 213 w 279"/>
                <a:gd name="T111" fmla="*/ 203 h 291"/>
                <a:gd name="T112" fmla="*/ 184 w 279"/>
                <a:gd name="T113" fmla="*/ 206 h 291"/>
                <a:gd name="T114" fmla="*/ 169 w 279"/>
                <a:gd name="T115" fmla="*/ 206 h 291"/>
                <a:gd name="T116" fmla="*/ 7 w 279"/>
                <a:gd name="T117" fmla="*/ 291 h 291"/>
                <a:gd name="T118" fmla="*/ 0 w 279"/>
                <a:gd name="T119" fmla="*/ 173 h 2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9"/>
                <a:gd name="T181" fmla="*/ 0 h 291"/>
                <a:gd name="T182" fmla="*/ 279 w 279"/>
                <a:gd name="T183" fmla="*/ 291 h 2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9" h="291">
                  <a:moveTo>
                    <a:pt x="0" y="173"/>
                  </a:moveTo>
                  <a:lnTo>
                    <a:pt x="99" y="140"/>
                  </a:lnTo>
                  <a:lnTo>
                    <a:pt x="106" y="118"/>
                  </a:lnTo>
                  <a:lnTo>
                    <a:pt x="114" y="85"/>
                  </a:lnTo>
                  <a:lnTo>
                    <a:pt x="121" y="74"/>
                  </a:lnTo>
                  <a:lnTo>
                    <a:pt x="136" y="63"/>
                  </a:lnTo>
                  <a:lnTo>
                    <a:pt x="154" y="45"/>
                  </a:lnTo>
                  <a:lnTo>
                    <a:pt x="158" y="34"/>
                  </a:lnTo>
                  <a:lnTo>
                    <a:pt x="162" y="23"/>
                  </a:lnTo>
                  <a:lnTo>
                    <a:pt x="162" y="4"/>
                  </a:lnTo>
                  <a:lnTo>
                    <a:pt x="173" y="4"/>
                  </a:lnTo>
                  <a:lnTo>
                    <a:pt x="176" y="0"/>
                  </a:lnTo>
                  <a:lnTo>
                    <a:pt x="184" y="4"/>
                  </a:lnTo>
                  <a:lnTo>
                    <a:pt x="184" y="19"/>
                  </a:lnTo>
                  <a:lnTo>
                    <a:pt x="184" y="26"/>
                  </a:lnTo>
                  <a:lnTo>
                    <a:pt x="180" y="34"/>
                  </a:lnTo>
                  <a:lnTo>
                    <a:pt x="165" y="56"/>
                  </a:lnTo>
                  <a:lnTo>
                    <a:pt x="165" y="67"/>
                  </a:lnTo>
                  <a:lnTo>
                    <a:pt x="165" y="74"/>
                  </a:lnTo>
                  <a:lnTo>
                    <a:pt x="169" y="85"/>
                  </a:lnTo>
                  <a:lnTo>
                    <a:pt x="169" y="92"/>
                  </a:lnTo>
                  <a:lnTo>
                    <a:pt x="165" y="103"/>
                  </a:lnTo>
                  <a:lnTo>
                    <a:pt x="158" y="122"/>
                  </a:lnTo>
                  <a:lnTo>
                    <a:pt x="151" y="140"/>
                  </a:lnTo>
                  <a:lnTo>
                    <a:pt x="147" y="155"/>
                  </a:lnTo>
                  <a:lnTo>
                    <a:pt x="165" y="166"/>
                  </a:lnTo>
                  <a:lnTo>
                    <a:pt x="184" y="173"/>
                  </a:lnTo>
                  <a:lnTo>
                    <a:pt x="195" y="173"/>
                  </a:lnTo>
                  <a:lnTo>
                    <a:pt x="206" y="173"/>
                  </a:lnTo>
                  <a:lnTo>
                    <a:pt x="213" y="177"/>
                  </a:lnTo>
                  <a:lnTo>
                    <a:pt x="224" y="177"/>
                  </a:lnTo>
                  <a:lnTo>
                    <a:pt x="235" y="177"/>
                  </a:lnTo>
                  <a:lnTo>
                    <a:pt x="261" y="159"/>
                  </a:lnTo>
                  <a:lnTo>
                    <a:pt x="272" y="151"/>
                  </a:lnTo>
                  <a:lnTo>
                    <a:pt x="276" y="151"/>
                  </a:lnTo>
                  <a:lnTo>
                    <a:pt x="279" y="159"/>
                  </a:lnTo>
                  <a:lnTo>
                    <a:pt x="279" y="166"/>
                  </a:lnTo>
                  <a:lnTo>
                    <a:pt x="279" y="173"/>
                  </a:lnTo>
                  <a:lnTo>
                    <a:pt x="272" y="181"/>
                  </a:lnTo>
                  <a:lnTo>
                    <a:pt x="246" y="192"/>
                  </a:lnTo>
                  <a:lnTo>
                    <a:pt x="213" y="203"/>
                  </a:lnTo>
                  <a:lnTo>
                    <a:pt x="184" y="206"/>
                  </a:lnTo>
                  <a:lnTo>
                    <a:pt x="169" y="206"/>
                  </a:lnTo>
                  <a:lnTo>
                    <a:pt x="7" y="291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E4A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6291263" y="4249738"/>
              <a:ext cx="250825" cy="100013"/>
            </a:xfrm>
            <a:custGeom>
              <a:avLst/>
              <a:gdLst>
                <a:gd name="T0" fmla="*/ 26 w 158"/>
                <a:gd name="T1" fmla="*/ 4 h 63"/>
                <a:gd name="T2" fmla="*/ 26 w 158"/>
                <a:gd name="T3" fmla="*/ 4 h 63"/>
                <a:gd name="T4" fmla="*/ 7 w 158"/>
                <a:gd name="T5" fmla="*/ 7 h 63"/>
                <a:gd name="T6" fmla="*/ 0 w 158"/>
                <a:gd name="T7" fmla="*/ 11 h 63"/>
                <a:gd name="T8" fmla="*/ 0 w 158"/>
                <a:gd name="T9" fmla="*/ 15 h 63"/>
                <a:gd name="T10" fmla="*/ 4 w 158"/>
                <a:gd name="T11" fmla="*/ 15 h 63"/>
                <a:gd name="T12" fmla="*/ 4 w 158"/>
                <a:gd name="T13" fmla="*/ 15 h 63"/>
                <a:gd name="T14" fmla="*/ 22 w 158"/>
                <a:gd name="T15" fmla="*/ 22 h 63"/>
                <a:gd name="T16" fmla="*/ 51 w 158"/>
                <a:gd name="T17" fmla="*/ 26 h 63"/>
                <a:gd name="T18" fmla="*/ 92 w 158"/>
                <a:gd name="T19" fmla="*/ 30 h 63"/>
                <a:gd name="T20" fmla="*/ 92 w 158"/>
                <a:gd name="T21" fmla="*/ 30 h 63"/>
                <a:gd name="T22" fmla="*/ 48 w 158"/>
                <a:gd name="T23" fmla="*/ 30 h 63"/>
                <a:gd name="T24" fmla="*/ 18 w 158"/>
                <a:gd name="T25" fmla="*/ 33 h 63"/>
                <a:gd name="T26" fmla="*/ 11 w 158"/>
                <a:gd name="T27" fmla="*/ 37 h 63"/>
                <a:gd name="T28" fmla="*/ 7 w 158"/>
                <a:gd name="T29" fmla="*/ 37 h 63"/>
                <a:gd name="T30" fmla="*/ 11 w 158"/>
                <a:gd name="T31" fmla="*/ 41 h 63"/>
                <a:gd name="T32" fmla="*/ 11 w 158"/>
                <a:gd name="T33" fmla="*/ 41 h 63"/>
                <a:gd name="T34" fmla="*/ 18 w 158"/>
                <a:gd name="T35" fmla="*/ 44 h 63"/>
                <a:gd name="T36" fmla="*/ 29 w 158"/>
                <a:gd name="T37" fmla="*/ 44 h 63"/>
                <a:gd name="T38" fmla="*/ 66 w 158"/>
                <a:gd name="T39" fmla="*/ 44 h 63"/>
                <a:gd name="T40" fmla="*/ 110 w 158"/>
                <a:gd name="T41" fmla="*/ 44 h 63"/>
                <a:gd name="T42" fmla="*/ 110 w 158"/>
                <a:gd name="T43" fmla="*/ 44 h 63"/>
                <a:gd name="T44" fmla="*/ 99 w 158"/>
                <a:gd name="T45" fmla="*/ 55 h 63"/>
                <a:gd name="T46" fmla="*/ 96 w 158"/>
                <a:gd name="T47" fmla="*/ 63 h 63"/>
                <a:gd name="T48" fmla="*/ 99 w 158"/>
                <a:gd name="T49" fmla="*/ 63 h 63"/>
                <a:gd name="T50" fmla="*/ 103 w 158"/>
                <a:gd name="T51" fmla="*/ 63 h 63"/>
                <a:gd name="T52" fmla="*/ 103 w 158"/>
                <a:gd name="T53" fmla="*/ 63 h 63"/>
                <a:gd name="T54" fmla="*/ 125 w 158"/>
                <a:gd name="T55" fmla="*/ 59 h 63"/>
                <a:gd name="T56" fmla="*/ 140 w 158"/>
                <a:gd name="T57" fmla="*/ 55 h 63"/>
                <a:gd name="T58" fmla="*/ 151 w 158"/>
                <a:gd name="T59" fmla="*/ 48 h 63"/>
                <a:gd name="T60" fmla="*/ 154 w 158"/>
                <a:gd name="T61" fmla="*/ 44 h 63"/>
                <a:gd name="T62" fmla="*/ 151 w 158"/>
                <a:gd name="T63" fmla="*/ 44 h 63"/>
                <a:gd name="T64" fmla="*/ 151 w 158"/>
                <a:gd name="T65" fmla="*/ 44 h 63"/>
                <a:gd name="T66" fmla="*/ 147 w 158"/>
                <a:gd name="T67" fmla="*/ 41 h 63"/>
                <a:gd name="T68" fmla="*/ 136 w 158"/>
                <a:gd name="T69" fmla="*/ 41 h 63"/>
                <a:gd name="T70" fmla="*/ 125 w 158"/>
                <a:gd name="T71" fmla="*/ 41 h 63"/>
                <a:gd name="T72" fmla="*/ 125 w 158"/>
                <a:gd name="T73" fmla="*/ 41 h 63"/>
                <a:gd name="T74" fmla="*/ 143 w 158"/>
                <a:gd name="T75" fmla="*/ 33 h 63"/>
                <a:gd name="T76" fmla="*/ 154 w 158"/>
                <a:gd name="T77" fmla="*/ 30 h 63"/>
                <a:gd name="T78" fmla="*/ 158 w 158"/>
                <a:gd name="T79" fmla="*/ 26 h 63"/>
                <a:gd name="T80" fmla="*/ 154 w 158"/>
                <a:gd name="T81" fmla="*/ 22 h 63"/>
                <a:gd name="T82" fmla="*/ 154 w 158"/>
                <a:gd name="T83" fmla="*/ 22 h 63"/>
                <a:gd name="T84" fmla="*/ 147 w 158"/>
                <a:gd name="T85" fmla="*/ 15 h 63"/>
                <a:gd name="T86" fmla="*/ 132 w 158"/>
                <a:gd name="T87" fmla="*/ 15 h 63"/>
                <a:gd name="T88" fmla="*/ 118 w 158"/>
                <a:gd name="T89" fmla="*/ 15 h 63"/>
                <a:gd name="T90" fmla="*/ 118 w 158"/>
                <a:gd name="T91" fmla="*/ 15 h 63"/>
                <a:gd name="T92" fmla="*/ 129 w 158"/>
                <a:gd name="T93" fmla="*/ 7 h 63"/>
                <a:gd name="T94" fmla="*/ 136 w 158"/>
                <a:gd name="T95" fmla="*/ 4 h 63"/>
                <a:gd name="T96" fmla="*/ 132 w 158"/>
                <a:gd name="T97" fmla="*/ 4 h 63"/>
                <a:gd name="T98" fmla="*/ 125 w 158"/>
                <a:gd name="T99" fmla="*/ 0 h 63"/>
                <a:gd name="T100" fmla="*/ 125 w 158"/>
                <a:gd name="T101" fmla="*/ 0 h 63"/>
                <a:gd name="T102" fmla="*/ 103 w 158"/>
                <a:gd name="T103" fmla="*/ 0 h 63"/>
                <a:gd name="T104" fmla="*/ 66 w 158"/>
                <a:gd name="T105" fmla="*/ 0 h 63"/>
                <a:gd name="T106" fmla="*/ 26 w 158"/>
                <a:gd name="T107" fmla="*/ 4 h 63"/>
                <a:gd name="T108" fmla="*/ 26 w 158"/>
                <a:gd name="T109" fmla="*/ 4 h 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8"/>
                <a:gd name="T166" fmla="*/ 0 h 63"/>
                <a:gd name="T167" fmla="*/ 158 w 158"/>
                <a:gd name="T168" fmla="*/ 63 h 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8" h="63">
                  <a:moveTo>
                    <a:pt x="26" y="4"/>
                  </a:moveTo>
                  <a:lnTo>
                    <a:pt x="26" y="4"/>
                  </a:lnTo>
                  <a:lnTo>
                    <a:pt x="7" y="7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22" y="22"/>
                  </a:lnTo>
                  <a:lnTo>
                    <a:pt x="51" y="26"/>
                  </a:lnTo>
                  <a:lnTo>
                    <a:pt x="92" y="30"/>
                  </a:lnTo>
                  <a:lnTo>
                    <a:pt x="48" y="30"/>
                  </a:lnTo>
                  <a:lnTo>
                    <a:pt x="18" y="33"/>
                  </a:lnTo>
                  <a:lnTo>
                    <a:pt x="11" y="37"/>
                  </a:lnTo>
                  <a:lnTo>
                    <a:pt x="7" y="37"/>
                  </a:lnTo>
                  <a:lnTo>
                    <a:pt x="11" y="41"/>
                  </a:lnTo>
                  <a:lnTo>
                    <a:pt x="18" y="44"/>
                  </a:lnTo>
                  <a:lnTo>
                    <a:pt x="29" y="44"/>
                  </a:lnTo>
                  <a:lnTo>
                    <a:pt x="66" y="44"/>
                  </a:lnTo>
                  <a:lnTo>
                    <a:pt x="110" y="44"/>
                  </a:lnTo>
                  <a:lnTo>
                    <a:pt x="99" y="55"/>
                  </a:lnTo>
                  <a:lnTo>
                    <a:pt x="96" y="63"/>
                  </a:lnTo>
                  <a:lnTo>
                    <a:pt x="99" y="63"/>
                  </a:lnTo>
                  <a:lnTo>
                    <a:pt x="103" y="63"/>
                  </a:lnTo>
                  <a:lnTo>
                    <a:pt x="125" y="59"/>
                  </a:lnTo>
                  <a:lnTo>
                    <a:pt x="140" y="55"/>
                  </a:lnTo>
                  <a:lnTo>
                    <a:pt x="151" y="48"/>
                  </a:lnTo>
                  <a:lnTo>
                    <a:pt x="154" y="44"/>
                  </a:lnTo>
                  <a:lnTo>
                    <a:pt x="151" y="44"/>
                  </a:lnTo>
                  <a:lnTo>
                    <a:pt x="147" y="41"/>
                  </a:lnTo>
                  <a:lnTo>
                    <a:pt x="136" y="41"/>
                  </a:lnTo>
                  <a:lnTo>
                    <a:pt x="125" y="41"/>
                  </a:lnTo>
                  <a:lnTo>
                    <a:pt x="143" y="33"/>
                  </a:lnTo>
                  <a:lnTo>
                    <a:pt x="154" y="30"/>
                  </a:lnTo>
                  <a:lnTo>
                    <a:pt x="158" y="26"/>
                  </a:lnTo>
                  <a:lnTo>
                    <a:pt x="154" y="22"/>
                  </a:lnTo>
                  <a:lnTo>
                    <a:pt x="147" y="15"/>
                  </a:lnTo>
                  <a:lnTo>
                    <a:pt x="132" y="15"/>
                  </a:lnTo>
                  <a:lnTo>
                    <a:pt x="118" y="15"/>
                  </a:lnTo>
                  <a:lnTo>
                    <a:pt x="129" y="7"/>
                  </a:lnTo>
                  <a:lnTo>
                    <a:pt x="136" y="4"/>
                  </a:lnTo>
                  <a:lnTo>
                    <a:pt x="132" y="4"/>
                  </a:lnTo>
                  <a:lnTo>
                    <a:pt x="125" y="0"/>
                  </a:lnTo>
                  <a:lnTo>
                    <a:pt x="103" y="0"/>
                  </a:lnTo>
                  <a:lnTo>
                    <a:pt x="66" y="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E4A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4130675" y="3922713"/>
              <a:ext cx="409575" cy="706438"/>
            </a:xfrm>
            <a:custGeom>
              <a:avLst/>
              <a:gdLst>
                <a:gd name="T0" fmla="*/ 0 w 258"/>
                <a:gd name="T1" fmla="*/ 419 h 445"/>
                <a:gd name="T2" fmla="*/ 0 w 258"/>
                <a:gd name="T3" fmla="*/ 419 h 445"/>
                <a:gd name="T4" fmla="*/ 22 w 258"/>
                <a:gd name="T5" fmla="*/ 364 h 445"/>
                <a:gd name="T6" fmla="*/ 37 w 258"/>
                <a:gd name="T7" fmla="*/ 316 h 445"/>
                <a:gd name="T8" fmla="*/ 41 w 258"/>
                <a:gd name="T9" fmla="*/ 291 h 445"/>
                <a:gd name="T10" fmla="*/ 44 w 258"/>
                <a:gd name="T11" fmla="*/ 269 h 445"/>
                <a:gd name="T12" fmla="*/ 44 w 258"/>
                <a:gd name="T13" fmla="*/ 269 h 445"/>
                <a:gd name="T14" fmla="*/ 41 w 258"/>
                <a:gd name="T15" fmla="*/ 199 h 445"/>
                <a:gd name="T16" fmla="*/ 33 w 258"/>
                <a:gd name="T17" fmla="*/ 114 h 445"/>
                <a:gd name="T18" fmla="*/ 30 w 258"/>
                <a:gd name="T19" fmla="*/ 37 h 445"/>
                <a:gd name="T20" fmla="*/ 26 w 258"/>
                <a:gd name="T21" fmla="*/ 0 h 445"/>
                <a:gd name="T22" fmla="*/ 26 w 258"/>
                <a:gd name="T23" fmla="*/ 0 h 445"/>
                <a:gd name="T24" fmla="*/ 30 w 258"/>
                <a:gd name="T25" fmla="*/ 0 h 445"/>
                <a:gd name="T26" fmla="*/ 33 w 258"/>
                <a:gd name="T27" fmla="*/ 4 h 445"/>
                <a:gd name="T28" fmla="*/ 48 w 258"/>
                <a:gd name="T29" fmla="*/ 19 h 445"/>
                <a:gd name="T30" fmla="*/ 63 w 258"/>
                <a:gd name="T31" fmla="*/ 41 h 445"/>
                <a:gd name="T32" fmla="*/ 63 w 258"/>
                <a:gd name="T33" fmla="*/ 41 h 445"/>
                <a:gd name="T34" fmla="*/ 77 w 258"/>
                <a:gd name="T35" fmla="*/ 37 h 445"/>
                <a:gd name="T36" fmla="*/ 85 w 258"/>
                <a:gd name="T37" fmla="*/ 37 h 445"/>
                <a:gd name="T38" fmla="*/ 88 w 258"/>
                <a:gd name="T39" fmla="*/ 41 h 445"/>
                <a:gd name="T40" fmla="*/ 88 w 258"/>
                <a:gd name="T41" fmla="*/ 41 h 445"/>
                <a:gd name="T42" fmla="*/ 125 w 258"/>
                <a:gd name="T43" fmla="*/ 173 h 445"/>
                <a:gd name="T44" fmla="*/ 136 w 258"/>
                <a:gd name="T45" fmla="*/ 63 h 445"/>
                <a:gd name="T46" fmla="*/ 158 w 258"/>
                <a:gd name="T47" fmla="*/ 59 h 445"/>
                <a:gd name="T48" fmla="*/ 158 w 258"/>
                <a:gd name="T49" fmla="*/ 206 h 445"/>
                <a:gd name="T50" fmla="*/ 158 w 258"/>
                <a:gd name="T51" fmla="*/ 206 h 445"/>
                <a:gd name="T52" fmla="*/ 177 w 258"/>
                <a:gd name="T53" fmla="*/ 188 h 445"/>
                <a:gd name="T54" fmla="*/ 191 w 258"/>
                <a:gd name="T55" fmla="*/ 169 h 445"/>
                <a:gd name="T56" fmla="*/ 206 w 258"/>
                <a:gd name="T57" fmla="*/ 151 h 445"/>
                <a:gd name="T58" fmla="*/ 206 w 258"/>
                <a:gd name="T59" fmla="*/ 151 h 445"/>
                <a:gd name="T60" fmla="*/ 217 w 258"/>
                <a:gd name="T61" fmla="*/ 121 h 445"/>
                <a:gd name="T62" fmla="*/ 236 w 258"/>
                <a:gd name="T63" fmla="*/ 81 h 445"/>
                <a:gd name="T64" fmla="*/ 250 w 258"/>
                <a:gd name="T65" fmla="*/ 52 h 445"/>
                <a:gd name="T66" fmla="*/ 254 w 258"/>
                <a:gd name="T67" fmla="*/ 44 h 445"/>
                <a:gd name="T68" fmla="*/ 254 w 258"/>
                <a:gd name="T69" fmla="*/ 44 h 445"/>
                <a:gd name="T70" fmla="*/ 258 w 258"/>
                <a:gd name="T71" fmla="*/ 44 h 445"/>
                <a:gd name="T72" fmla="*/ 258 w 258"/>
                <a:gd name="T73" fmla="*/ 44 h 445"/>
                <a:gd name="T74" fmla="*/ 254 w 258"/>
                <a:gd name="T75" fmla="*/ 92 h 445"/>
                <a:gd name="T76" fmla="*/ 243 w 258"/>
                <a:gd name="T77" fmla="*/ 169 h 445"/>
                <a:gd name="T78" fmla="*/ 228 w 258"/>
                <a:gd name="T79" fmla="*/ 276 h 445"/>
                <a:gd name="T80" fmla="*/ 228 w 258"/>
                <a:gd name="T81" fmla="*/ 276 h 445"/>
                <a:gd name="T82" fmla="*/ 169 w 258"/>
                <a:gd name="T83" fmla="*/ 368 h 445"/>
                <a:gd name="T84" fmla="*/ 129 w 258"/>
                <a:gd name="T85" fmla="*/ 427 h 445"/>
                <a:gd name="T86" fmla="*/ 114 w 258"/>
                <a:gd name="T87" fmla="*/ 441 h 445"/>
                <a:gd name="T88" fmla="*/ 111 w 258"/>
                <a:gd name="T89" fmla="*/ 445 h 445"/>
                <a:gd name="T90" fmla="*/ 111 w 258"/>
                <a:gd name="T91" fmla="*/ 441 h 445"/>
                <a:gd name="T92" fmla="*/ 111 w 258"/>
                <a:gd name="T93" fmla="*/ 441 h 445"/>
                <a:gd name="T94" fmla="*/ 118 w 258"/>
                <a:gd name="T95" fmla="*/ 408 h 445"/>
                <a:gd name="T96" fmla="*/ 129 w 258"/>
                <a:gd name="T97" fmla="*/ 350 h 445"/>
                <a:gd name="T98" fmla="*/ 136 w 258"/>
                <a:gd name="T99" fmla="*/ 305 h 445"/>
                <a:gd name="T100" fmla="*/ 136 w 258"/>
                <a:gd name="T101" fmla="*/ 294 h 445"/>
                <a:gd name="T102" fmla="*/ 136 w 258"/>
                <a:gd name="T103" fmla="*/ 291 h 445"/>
                <a:gd name="T104" fmla="*/ 133 w 258"/>
                <a:gd name="T105" fmla="*/ 294 h 445"/>
                <a:gd name="T106" fmla="*/ 133 w 258"/>
                <a:gd name="T107" fmla="*/ 294 h 445"/>
                <a:gd name="T108" fmla="*/ 30 w 258"/>
                <a:gd name="T109" fmla="*/ 408 h 445"/>
                <a:gd name="T110" fmla="*/ 0 w 258"/>
                <a:gd name="T111" fmla="*/ 419 h 44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8"/>
                <a:gd name="T169" fmla="*/ 0 h 445"/>
                <a:gd name="T170" fmla="*/ 258 w 258"/>
                <a:gd name="T171" fmla="*/ 445 h 44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8" h="445">
                  <a:moveTo>
                    <a:pt x="0" y="419"/>
                  </a:moveTo>
                  <a:lnTo>
                    <a:pt x="0" y="419"/>
                  </a:lnTo>
                  <a:lnTo>
                    <a:pt x="22" y="364"/>
                  </a:lnTo>
                  <a:lnTo>
                    <a:pt x="37" y="316"/>
                  </a:lnTo>
                  <a:lnTo>
                    <a:pt x="41" y="291"/>
                  </a:lnTo>
                  <a:lnTo>
                    <a:pt x="44" y="269"/>
                  </a:lnTo>
                  <a:lnTo>
                    <a:pt x="41" y="199"/>
                  </a:lnTo>
                  <a:lnTo>
                    <a:pt x="33" y="114"/>
                  </a:lnTo>
                  <a:lnTo>
                    <a:pt x="30" y="37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3" y="4"/>
                  </a:lnTo>
                  <a:lnTo>
                    <a:pt x="48" y="19"/>
                  </a:lnTo>
                  <a:lnTo>
                    <a:pt x="63" y="41"/>
                  </a:lnTo>
                  <a:lnTo>
                    <a:pt x="77" y="37"/>
                  </a:lnTo>
                  <a:lnTo>
                    <a:pt x="85" y="37"/>
                  </a:lnTo>
                  <a:lnTo>
                    <a:pt x="88" y="41"/>
                  </a:lnTo>
                  <a:lnTo>
                    <a:pt x="125" y="173"/>
                  </a:lnTo>
                  <a:lnTo>
                    <a:pt x="136" y="63"/>
                  </a:lnTo>
                  <a:lnTo>
                    <a:pt x="158" y="59"/>
                  </a:lnTo>
                  <a:lnTo>
                    <a:pt x="158" y="206"/>
                  </a:lnTo>
                  <a:lnTo>
                    <a:pt x="177" y="188"/>
                  </a:lnTo>
                  <a:lnTo>
                    <a:pt x="191" y="169"/>
                  </a:lnTo>
                  <a:lnTo>
                    <a:pt x="206" y="151"/>
                  </a:lnTo>
                  <a:lnTo>
                    <a:pt x="217" y="121"/>
                  </a:lnTo>
                  <a:lnTo>
                    <a:pt x="236" y="81"/>
                  </a:lnTo>
                  <a:lnTo>
                    <a:pt x="250" y="52"/>
                  </a:lnTo>
                  <a:lnTo>
                    <a:pt x="254" y="44"/>
                  </a:lnTo>
                  <a:lnTo>
                    <a:pt x="258" y="44"/>
                  </a:lnTo>
                  <a:lnTo>
                    <a:pt x="254" y="92"/>
                  </a:lnTo>
                  <a:lnTo>
                    <a:pt x="243" y="169"/>
                  </a:lnTo>
                  <a:lnTo>
                    <a:pt x="228" y="276"/>
                  </a:lnTo>
                  <a:lnTo>
                    <a:pt x="169" y="368"/>
                  </a:lnTo>
                  <a:lnTo>
                    <a:pt x="129" y="427"/>
                  </a:lnTo>
                  <a:lnTo>
                    <a:pt x="114" y="441"/>
                  </a:lnTo>
                  <a:lnTo>
                    <a:pt x="111" y="445"/>
                  </a:lnTo>
                  <a:lnTo>
                    <a:pt x="111" y="441"/>
                  </a:lnTo>
                  <a:lnTo>
                    <a:pt x="118" y="408"/>
                  </a:lnTo>
                  <a:lnTo>
                    <a:pt x="129" y="350"/>
                  </a:lnTo>
                  <a:lnTo>
                    <a:pt x="136" y="305"/>
                  </a:lnTo>
                  <a:lnTo>
                    <a:pt x="136" y="294"/>
                  </a:lnTo>
                  <a:lnTo>
                    <a:pt x="136" y="291"/>
                  </a:lnTo>
                  <a:lnTo>
                    <a:pt x="133" y="294"/>
                  </a:lnTo>
                  <a:lnTo>
                    <a:pt x="30" y="408"/>
                  </a:lnTo>
                  <a:lnTo>
                    <a:pt x="0" y="419"/>
                  </a:lnTo>
                  <a:close/>
                </a:path>
              </a:pathLst>
            </a:custGeom>
            <a:solidFill>
              <a:srgbClr val="6860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3932238" y="4179888"/>
              <a:ext cx="204788" cy="665163"/>
            </a:xfrm>
            <a:custGeom>
              <a:avLst/>
              <a:gdLst>
                <a:gd name="T0" fmla="*/ 22 w 129"/>
                <a:gd name="T1" fmla="*/ 165 h 419"/>
                <a:gd name="T2" fmla="*/ 0 w 129"/>
                <a:gd name="T3" fmla="*/ 202 h 419"/>
                <a:gd name="T4" fmla="*/ 0 w 129"/>
                <a:gd name="T5" fmla="*/ 202 h 419"/>
                <a:gd name="T6" fmla="*/ 22 w 129"/>
                <a:gd name="T7" fmla="*/ 313 h 419"/>
                <a:gd name="T8" fmla="*/ 37 w 129"/>
                <a:gd name="T9" fmla="*/ 390 h 419"/>
                <a:gd name="T10" fmla="*/ 41 w 129"/>
                <a:gd name="T11" fmla="*/ 412 h 419"/>
                <a:gd name="T12" fmla="*/ 44 w 129"/>
                <a:gd name="T13" fmla="*/ 419 h 419"/>
                <a:gd name="T14" fmla="*/ 44 w 129"/>
                <a:gd name="T15" fmla="*/ 419 h 419"/>
                <a:gd name="T16" fmla="*/ 85 w 129"/>
                <a:gd name="T17" fmla="*/ 324 h 419"/>
                <a:gd name="T18" fmla="*/ 111 w 129"/>
                <a:gd name="T19" fmla="*/ 254 h 419"/>
                <a:gd name="T20" fmla="*/ 129 w 129"/>
                <a:gd name="T21" fmla="*/ 206 h 419"/>
                <a:gd name="T22" fmla="*/ 129 w 129"/>
                <a:gd name="T23" fmla="*/ 206 h 419"/>
                <a:gd name="T24" fmla="*/ 129 w 129"/>
                <a:gd name="T25" fmla="*/ 184 h 419"/>
                <a:gd name="T26" fmla="*/ 129 w 129"/>
                <a:gd name="T27" fmla="*/ 154 h 419"/>
                <a:gd name="T28" fmla="*/ 125 w 129"/>
                <a:gd name="T29" fmla="*/ 85 h 419"/>
                <a:gd name="T30" fmla="*/ 118 w 129"/>
                <a:gd name="T31" fmla="*/ 0 h 419"/>
                <a:gd name="T32" fmla="*/ 22 w 129"/>
                <a:gd name="T33" fmla="*/ 165 h 4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9"/>
                <a:gd name="T52" fmla="*/ 0 h 419"/>
                <a:gd name="T53" fmla="*/ 129 w 129"/>
                <a:gd name="T54" fmla="*/ 419 h 4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9" h="419">
                  <a:moveTo>
                    <a:pt x="22" y="165"/>
                  </a:moveTo>
                  <a:lnTo>
                    <a:pt x="0" y="202"/>
                  </a:lnTo>
                  <a:lnTo>
                    <a:pt x="22" y="313"/>
                  </a:lnTo>
                  <a:lnTo>
                    <a:pt x="37" y="390"/>
                  </a:lnTo>
                  <a:lnTo>
                    <a:pt x="41" y="412"/>
                  </a:lnTo>
                  <a:lnTo>
                    <a:pt x="44" y="419"/>
                  </a:lnTo>
                  <a:lnTo>
                    <a:pt x="85" y="324"/>
                  </a:lnTo>
                  <a:lnTo>
                    <a:pt x="111" y="254"/>
                  </a:lnTo>
                  <a:lnTo>
                    <a:pt x="129" y="206"/>
                  </a:lnTo>
                  <a:lnTo>
                    <a:pt x="129" y="184"/>
                  </a:lnTo>
                  <a:lnTo>
                    <a:pt x="129" y="154"/>
                  </a:lnTo>
                  <a:lnTo>
                    <a:pt x="125" y="85"/>
                  </a:lnTo>
                  <a:lnTo>
                    <a:pt x="118" y="0"/>
                  </a:lnTo>
                  <a:lnTo>
                    <a:pt x="22" y="165"/>
                  </a:lnTo>
                  <a:close/>
                </a:path>
              </a:pathLst>
            </a:custGeom>
            <a:solidFill>
              <a:srgbClr val="4C51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3990975" y="4694238"/>
              <a:ext cx="327025" cy="401638"/>
            </a:xfrm>
            <a:custGeom>
              <a:avLst/>
              <a:gdLst>
                <a:gd name="T0" fmla="*/ 59 w 206"/>
                <a:gd name="T1" fmla="*/ 44 h 253"/>
                <a:gd name="T2" fmla="*/ 59 w 206"/>
                <a:gd name="T3" fmla="*/ 44 h 253"/>
                <a:gd name="T4" fmla="*/ 51 w 206"/>
                <a:gd name="T5" fmla="*/ 95 h 253"/>
                <a:gd name="T6" fmla="*/ 37 w 206"/>
                <a:gd name="T7" fmla="*/ 132 h 253"/>
                <a:gd name="T8" fmla="*/ 22 w 206"/>
                <a:gd name="T9" fmla="*/ 158 h 253"/>
                <a:gd name="T10" fmla="*/ 11 w 206"/>
                <a:gd name="T11" fmla="*/ 176 h 253"/>
                <a:gd name="T12" fmla="*/ 4 w 206"/>
                <a:gd name="T13" fmla="*/ 191 h 253"/>
                <a:gd name="T14" fmla="*/ 0 w 206"/>
                <a:gd name="T15" fmla="*/ 202 h 253"/>
                <a:gd name="T16" fmla="*/ 4 w 206"/>
                <a:gd name="T17" fmla="*/ 209 h 253"/>
                <a:gd name="T18" fmla="*/ 22 w 206"/>
                <a:gd name="T19" fmla="*/ 217 h 253"/>
                <a:gd name="T20" fmla="*/ 22 w 206"/>
                <a:gd name="T21" fmla="*/ 217 h 253"/>
                <a:gd name="T22" fmla="*/ 92 w 206"/>
                <a:gd name="T23" fmla="*/ 242 h 253"/>
                <a:gd name="T24" fmla="*/ 118 w 206"/>
                <a:gd name="T25" fmla="*/ 250 h 253"/>
                <a:gd name="T26" fmla="*/ 147 w 206"/>
                <a:gd name="T27" fmla="*/ 253 h 253"/>
                <a:gd name="T28" fmla="*/ 147 w 206"/>
                <a:gd name="T29" fmla="*/ 253 h 253"/>
                <a:gd name="T30" fmla="*/ 173 w 206"/>
                <a:gd name="T31" fmla="*/ 253 h 253"/>
                <a:gd name="T32" fmla="*/ 188 w 206"/>
                <a:gd name="T33" fmla="*/ 253 h 253"/>
                <a:gd name="T34" fmla="*/ 195 w 206"/>
                <a:gd name="T35" fmla="*/ 253 h 253"/>
                <a:gd name="T36" fmla="*/ 199 w 206"/>
                <a:gd name="T37" fmla="*/ 253 h 253"/>
                <a:gd name="T38" fmla="*/ 202 w 206"/>
                <a:gd name="T39" fmla="*/ 246 h 253"/>
                <a:gd name="T40" fmla="*/ 206 w 206"/>
                <a:gd name="T41" fmla="*/ 239 h 253"/>
                <a:gd name="T42" fmla="*/ 206 w 206"/>
                <a:gd name="T43" fmla="*/ 239 h 253"/>
                <a:gd name="T44" fmla="*/ 206 w 206"/>
                <a:gd name="T45" fmla="*/ 125 h 253"/>
                <a:gd name="T46" fmla="*/ 202 w 206"/>
                <a:gd name="T47" fmla="*/ 62 h 253"/>
                <a:gd name="T48" fmla="*/ 202 w 206"/>
                <a:gd name="T49" fmla="*/ 44 h 253"/>
                <a:gd name="T50" fmla="*/ 202 w 206"/>
                <a:gd name="T51" fmla="*/ 40 h 253"/>
                <a:gd name="T52" fmla="*/ 202 w 206"/>
                <a:gd name="T53" fmla="*/ 40 h 253"/>
                <a:gd name="T54" fmla="*/ 202 w 206"/>
                <a:gd name="T55" fmla="*/ 40 h 253"/>
                <a:gd name="T56" fmla="*/ 158 w 206"/>
                <a:gd name="T57" fmla="*/ 128 h 253"/>
                <a:gd name="T58" fmla="*/ 132 w 206"/>
                <a:gd name="T59" fmla="*/ 172 h 253"/>
                <a:gd name="T60" fmla="*/ 125 w 206"/>
                <a:gd name="T61" fmla="*/ 180 h 253"/>
                <a:gd name="T62" fmla="*/ 121 w 206"/>
                <a:gd name="T63" fmla="*/ 180 h 253"/>
                <a:gd name="T64" fmla="*/ 121 w 206"/>
                <a:gd name="T65" fmla="*/ 172 h 253"/>
                <a:gd name="T66" fmla="*/ 121 w 206"/>
                <a:gd name="T67" fmla="*/ 172 h 253"/>
                <a:gd name="T68" fmla="*/ 121 w 206"/>
                <a:gd name="T69" fmla="*/ 66 h 253"/>
                <a:gd name="T70" fmla="*/ 121 w 206"/>
                <a:gd name="T71" fmla="*/ 18 h 253"/>
                <a:gd name="T72" fmla="*/ 118 w 206"/>
                <a:gd name="T73" fmla="*/ 3 h 253"/>
                <a:gd name="T74" fmla="*/ 114 w 206"/>
                <a:gd name="T75" fmla="*/ 0 h 253"/>
                <a:gd name="T76" fmla="*/ 110 w 206"/>
                <a:gd name="T77" fmla="*/ 0 h 253"/>
                <a:gd name="T78" fmla="*/ 110 w 206"/>
                <a:gd name="T79" fmla="*/ 0 h 253"/>
                <a:gd name="T80" fmla="*/ 59 w 206"/>
                <a:gd name="T81" fmla="*/ 44 h 253"/>
                <a:gd name="T82" fmla="*/ 59 w 206"/>
                <a:gd name="T83" fmla="*/ 44 h 2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6"/>
                <a:gd name="T127" fmla="*/ 0 h 253"/>
                <a:gd name="T128" fmla="*/ 206 w 206"/>
                <a:gd name="T129" fmla="*/ 253 h 2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6" h="253">
                  <a:moveTo>
                    <a:pt x="59" y="44"/>
                  </a:moveTo>
                  <a:lnTo>
                    <a:pt x="59" y="44"/>
                  </a:lnTo>
                  <a:lnTo>
                    <a:pt x="51" y="95"/>
                  </a:lnTo>
                  <a:lnTo>
                    <a:pt x="37" y="132"/>
                  </a:lnTo>
                  <a:lnTo>
                    <a:pt x="22" y="158"/>
                  </a:lnTo>
                  <a:lnTo>
                    <a:pt x="11" y="176"/>
                  </a:lnTo>
                  <a:lnTo>
                    <a:pt x="4" y="191"/>
                  </a:lnTo>
                  <a:lnTo>
                    <a:pt x="0" y="202"/>
                  </a:lnTo>
                  <a:lnTo>
                    <a:pt x="4" y="209"/>
                  </a:lnTo>
                  <a:lnTo>
                    <a:pt x="22" y="217"/>
                  </a:lnTo>
                  <a:lnTo>
                    <a:pt x="92" y="242"/>
                  </a:lnTo>
                  <a:lnTo>
                    <a:pt x="118" y="250"/>
                  </a:lnTo>
                  <a:lnTo>
                    <a:pt x="147" y="253"/>
                  </a:lnTo>
                  <a:lnTo>
                    <a:pt x="173" y="253"/>
                  </a:lnTo>
                  <a:lnTo>
                    <a:pt x="188" y="253"/>
                  </a:lnTo>
                  <a:lnTo>
                    <a:pt x="195" y="253"/>
                  </a:lnTo>
                  <a:lnTo>
                    <a:pt x="199" y="253"/>
                  </a:lnTo>
                  <a:lnTo>
                    <a:pt x="202" y="246"/>
                  </a:lnTo>
                  <a:lnTo>
                    <a:pt x="206" y="239"/>
                  </a:lnTo>
                  <a:lnTo>
                    <a:pt x="206" y="125"/>
                  </a:lnTo>
                  <a:lnTo>
                    <a:pt x="202" y="62"/>
                  </a:lnTo>
                  <a:lnTo>
                    <a:pt x="202" y="44"/>
                  </a:lnTo>
                  <a:lnTo>
                    <a:pt x="202" y="40"/>
                  </a:lnTo>
                  <a:lnTo>
                    <a:pt x="158" y="128"/>
                  </a:lnTo>
                  <a:lnTo>
                    <a:pt x="132" y="172"/>
                  </a:lnTo>
                  <a:lnTo>
                    <a:pt x="125" y="180"/>
                  </a:lnTo>
                  <a:lnTo>
                    <a:pt x="121" y="180"/>
                  </a:lnTo>
                  <a:lnTo>
                    <a:pt x="121" y="172"/>
                  </a:lnTo>
                  <a:lnTo>
                    <a:pt x="121" y="66"/>
                  </a:lnTo>
                  <a:lnTo>
                    <a:pt x="121" y="18"/>
                  </a:lnTo>
                  <a:lnTo>
                    <a:pt x="118" y="3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59" y="44"/>
                  </a:lnTo>
                  <a:close/>
                </a:path>
              </a:pathLst>
            </a:custGeom>
            <a:solidFill>
              <a:srgbClr val="6860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3" name="Freeform 30"/>
            <p:cNvSpPr>
              <a:spLocks/>
            </p:cNvSpPr>
            <p:nvPr/>
          </p:nvSpPr>
          <p:spPr bwMode="auto">
            <a:xfrm>
              <a:off x="4054475" y="5143500"/>
              <a:ext cx="455613" cy="723900"/>
            </a:xfrm>
            <a:custGeom>
              <a:avLst/>
              <a:gdLst>
                <a:gd name="T0" fmla="*/ 225 w 287"/>
                <a:gd name="T1" fmla="*/ 51 h 456"/>
                <a:gd name="T2" fmla="*/ 195 w 287"/>
                <a:gd name="T3" fmla="*/ 48 h 456"/>
                <a:gd name="T4" fmla="*/ 118 w 287"/>
                <a:gd name="T5" fmla="*/ 33 h 456"/>
                <a:gd name="T6" fmla="*/ 63 w 287"/>
                <a:gd name="T7" fmla="*/ 18 h 456"/>
                <a:gd name="T8" fmla="*/ 37 w 287"/>
                <a:gd name="T9" fmla="*/ 3 h 456"/>
                <a:gd name="T10" fmla="*/ 30 w 287"/>
                <a:gd name="T11" fmla="*/ 7 h 456"/>
                <a:gd name="T12" fmla="*/ 30 w 287"/>
                <a:gd name="T13" fmla="*/ 70 h 456"/>
                <a:gd name="T14" fmla="*/ 26 w 287"/>
                <a:gd name="T15" fmla="*/ 99 h 456"/>
                <a:gd name="T16" fmla="*/ 8 w 287"/>
                <a:gd name="T17" fmla="*/ 217 h 456"/>
                <a:gd name="T18" fmla="*/ 4 w 287"/>
                <a:gd name="T19" fmla="*/ 254 h 456"/>
                <a:gd name="T20" fmla="*/ 0 w 287"/>
                <a:gd name="T21" fmla="*/ 437 h 456"/>
                <a:gd name="T22" fmla="*/ 8 w 287"/>
                <a:gd name="T23" fmla="*/ 456 h 456"/>
                <a:gd name="T24" fmla="*/ 11 w 287"/>
                <a:gd name="T25" fmla="*/ 452 h 456"/>
                <a:gd name="T26" fmla="*/ 52 w 287"/>
                <a:gd name="T27" fmla="*/ 327 h 456"/>
                <a:gd name="T28" fmla="*/ 78 w 287"/>
                <a:gd name="T29" fmla="*/ 243 h 456"/>
                <a:gd name="T30" fmla="*/ 78 w 287"/>
                <a:gd name="T31" fmla="*/ 239 h 456"/>
                <a:gd name="T32" fmla="*/ 78 w 287"/>
                <a:gd name="T33" fmla="*/ 272 h 456"/>
                <a:gd name="T34" fmla="*/ 78 w 287"/>
                <a:gd name="T35" fmla="*/ 338 h 456"/>
                <a:gd name="T36" fmla="*/ 85 w 287"/>
                <a:gd name="T37" fmla="*/ 353 h 456"/>
                <a:gd name="T38" fmla="*/ 92 w 287"/>
                <a:gd name="T39" fmla="*/ 353 h 456"/>
                <a:gd name="T40" fmla="*/ 96 w 287"/>
                <a:gd name="T41" fmla="*/ 349 h 456"/>
                <a:gd name="T42" fmla="*/ 136 w 287"/>
                <a:gd name="T43" fmla="*/ 305 h 456"/>
                <a:gd name="T44" fmla="*/ 151 w 287"/>
                <a:gd name="T45" fmla="*/ 287 h 456"/>
                <a:gd name="T46" fmla="*/ 151 w 287"/>
                <a:gd name="T47" fmla="*/ 279 h 456"/>
                <a:gd name="T48" fmla="*/ 155 w 287"/>
                <a:gd name="T49" fmla="*/ 243 h 456"/>
                <a:gd name="T50" fmla="*/ 195 w 287"/>
                <a:gd name="T51" fmla="*/ 81 h 456"/>
                <a:gd name="T52" fmla="*/ 199 w 287"/>
                <a:gd name="T53" fmla="*/ 77 h 456"/>
                <a:gd name="T54" fmla="*/ 210 w 287"/>
                <a:gd name="T55" fmla="*/ 73 h 456"/>
                <a:gd name="T56" fmla="*/ 217 w 287"/>
                <a:gd name="T57" fmla="*/ 81 h 456"/>
                <a:gd name="T58" fmla="*/ 221 w 287"/>
                <a:gd name="T59" fmla="*/ 88 h 456"/>
                <a:gd name="T60" fmla="*/ 221 w 287"/>
                <a:gd name="T61" fmla="*/ 143 h 456"/>
                <a:gd name="T62" fmla="*/ 225 w 287"/>
                <a:gd name="T63" fmla="*/ 176 h 456"/>
                <a:gd name="T64" fmla="*/ 228 w 287"/>
                <a:gd name="T65" fmla="*/ 176 h 456"/>
                <a:gd name="T66" fmla="*/ 276 w 287"/>
                <a:gd name="T67" fmla="*/ 143 h 456"/>
                <a:gd name="T68" fmla="*/ 287 w 287"/>
                <a:gd name="T69" fmla="*/ 129 h 456"/>
                <a:gd name="T70" fmla="*/ 287 w 287"/>
                <a:gd name="T71" fmla="*/ 118 h 456"/>
                <a:gd name="T72" fmla="*/ 254 w 287"/>
                <a:gd name="T73" fmla="*/ 55 h 456"/>
                <a:gd name="T74" fmla="*/ 236 w 287"/>
                <a:gd name="T75" fmla="*/ 40 h 456"/>
                <a:gd name="T76" fmla="*/ 225 w 287"/>
                <a:gd name="T77" fmla="*/ 37 h 456"/>
                <a:gd name="T78" fmla="*/ 225 w 287"/>
                <a:gd name="T79" fmla="*/ 44 h 456"/>
                <a:gd name="T80" fmla="*/ 225 w 287"/>
                <a:gd name="T81" fmla="*/ 51 h 4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7"/>
                <a:gd name="T124" fmla="*/ 0 h 456"/>
                <a:gd name="T125" fmla="*/ 287 w 287"/>
                <a:gd name="T126" fmla="*/ 456 h 4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7" h="456">
                  <a:moveTo>
                    <a:pt x="225" y="51"/>
                  </a:moveTo>
                  <a:lnTo>
                    <a:pt x="225" y="51"/>
                  </a:lnTo>
                  <a:lnTo>
                    <a:pt x="214" y="48"/>
                  </a:lnTo>
                  <a:lnTo>
                    <a:pt x="195" y="48"/>
                  </a:lnTo>
                  <a:lnTo>
                    <a:pt x="144" y="40"/>
                  </a:lnTo>
                  <a:lnTo>
                    <a:pt x="118" y="33"/>
                  </a:lnTo>
                  <a:lnTo>
                    <a:pt x="89" y="26"/>
                  </a:lnTo>
                  <a:lnTo>
                    <a:pt x="63" y="18"/>
                  </a:lnTo>
                  <a:lnTo>
                    <a:pt x="37" y="3"/>
                  </a:lnTo>
                  <a:lnTo>
                    <a:pt x="30" y="0"/>
                  </a:lnTo>
                  <a:lnTo>
                    <a:pt x="30" y="7"/>
                  </a:lnTo>
                  <a:lnTo>
                    <a:pt x="26" y="37"/>
                  </a:lnTo>
                  <a:lnTo>
                    <a:pt x="30" y="70"/>
                  </a:lnTo>
                  <a:lnTo>
                    <a:pt x="26" y="99"/>
                  </a:lnTo>
                  <a:lnTo>
                    <a:pt x="15" y="173"/>
                  </a:lnTo>
                  <a:lnTo>
                    <a:pt x="8" y="217"/>
                  </a:lnTo>
                  <a:lnTo>
                    <a:pt x="4" y="254"/>
                  </a:lnTo>
                  <a:lnTo>
                    <a:pt x="0" y="379"/>
                  </a:lnTo>
                  <a:lnTo>
                    <a:pt x="0" y="437"/>
                  </a:lnTo>
                  <a:lnTo>
                    <a:pt x="4" y="452"/>
                  </a:lnTo>
                  <a:lnTo>
                    <a:pt x="8" y="456"/>
                  </a:lnTo>
                  <a:lnTo>
                    <a:pt x="11" y="452"/>
                  </a:lnTo>
                  <a:lnTo>
                    <a:pt x="26" y="404"/>
                  </a:lnTo>
                  <a:lnTo>
                    <a:pt x="52" y="327"/>
                  </a:lnTo>
                  <a:lnTo>
                    <a:pt x="70" y="261"/>
                  </a:lnTo>
                  <a:lnTo>
                    <a:pt x="78" y="243"/>
                  </a:lnTo>
                  <a:lnTo>
                    <a:pt x="78" y="239"/>
                  </a:lnTo>
                  <a:lnTo>
                    <a:pt x="78" y="272"/>
                  </a:lnTo>
                  <a:lnTo>
                    <a:pt x="78" y="316"/>
                  </a:lnTo>
                  <a:lnTo>
                    <a:pt x="78" y="338"/>
                  </a:lnTo>
                  <a:lnTo>
                    <a:pt x="81" y="349"/>
                  </a:lnTo>
                  <a:lnTo>
                    <a:pt x="85" y="353"/>
                  </a:lnTo>
                  <a:lnTo>
                    <a:pt x="89" y="357"/>
                  </a:lnTo>
                  <a:lnTo>
                    <a:pt x="92" y="353"/>
                  </a:lnTo>
                  <a:lnTo>
                    <a:pt x="96" y="349"/>
                  </a:lnTo>
                  <a:lnTo>
                    <a:pt x="118" y="323"/>
                  </a:lnTo>
                  <a:lnTo>
                    <a:pt x="136" y="305"/>
                  </a:lnTo>
                  <a:lnTo>
                    <a:pt x="151" y="294"/>
                  </a:lnTo>
                  <a:lnTo>
                    <a:pt x="151" y="287"/>
                  </a:lnTo>
                  <a:lnTo>
                    <a:pt x="151" y="279"/>
                  </a:lnTo>
                  <a:lnTo>
                    <a:pt x="151" y="268"/>
                  </a:lnTo>
                  <a:lnTo>
                    <a:pt x="155" y="243"/>
                  </a:lnTo>
                  <a:lnTo>
                    <a:pt x="170" y="176"/>
                  </a:lnTo>
                  <a:lnTo>
                    <a:pt x="195" y="81"/>
                  </a:lnTo>
                  <a:lnTo>
                    <a:pt x="199" y="77"/>
                  </a:lnTo>
                  <a:lnTo>
                    <a:pt x="206" y="73"/>
                  </a:lnTo>
                  <a:lnTo>
                    <a:pt x="210" y="73"/>
                  </a:lnTo>
                  <a:lnTo>
                    <a:pt x="214" y="73"/>
                  </a:lnTo>
                  <a:lnTo>
                    <a:pt x="217" y="81"/>
                  </a:lnTo>
                  <a:lnTo>
                    <a:pt x="221" y="88"/>
                  </a:lnTo>
                  <a:lnTo>
                    <a:pt x="221" y="114"/>
                  </a:lnTo>
                  <a:lnTo>
                    <a:pt x="221" y="143"/>
                  </a:lnTo>
                  <a:lnTo>
                    <a:pt x="225" y="169"/>
                  </a:lnTo>
                  <a:lnTo>
                    <a:pt x="225" y="176"/>
                  </a:lnTo>
                  <a:lnTo>
                    <a:pt x="228" y="176"/>
                  </a:lnTo>
                  <a:lnTo>
                    <a:pt x="269" y="151"/>
                  </a:lnTo>
                  <a:lnTo>
                    <a:pt x="276" y="143"/>
                  </a:lnTo>
                  <a:lnTo>
                    <a:pt x="284" y="136"/>
                  </a:lnTo>
                  <a:lnTo>
                    <a:pt x="287" y="129"/>
                  </a:lnTo>
                  <a:lnTo>
                    <a:pt x="287" y="118"/>
                  </a:lnTo>
                  <a:lnTo>
                    <a:pt x="265" y="77"/>
                  </a:lnTo>
                  <a:lnTo>
                    <a:pt x="254" y="55"/>
                  </a:lnTo>
                  <a:lnTo>
                    <a:pt x="243" y="48"/>
                  </a:lnTo>
                  <a:lnTo>
                    <a:pt x="236" y="40"/>
                  </a:lnTo>
                  <a:lnTo>
                    <a:pt x="225" y="37"/>
                  </a:lnTo>
                  <a:lnTo>
                    <a:pt x="225" y="40"/>
                  </a:lnTo>
                  <a:lnTo>
                    <a:pt x="225" y="44"/>
                  </a:lnTo>
                  <a:lnTo>
                    <a:pt x="225" y="51"/>
                  </a:lnTo>
                  <a:close/>
                </a:path>
              </a:pathLst>
            </a:custGeom>
            <a:solidFill>
              <a:srgbClr val="6860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4352925" y="3887788"/>
              <a:ext cx="490538" cy="2003425"/>
            </a:xfrm>
            <a:custGeom>
              <a:avLst/>
              <a:gdLst>
                <a:gd name="T0" fmla="*/ 29 w 309"/>
                <a:gd name="T1" fmla="*/ 1011 h 1262"/>
                <a:gd name="T2" fmla="*/ 70 w 309"/>
                <a:gd name="T3" fmla="*/ 997 h 1262"/>
                <a:gd name="T4" fmla="*/ 103 w 309"/>
                <a:gd name="T5" fmla="*/ 982 h 1262"/>
                <a:gd name="T6" fmla="*/ 121 w 309"/>
                <a:gd name="T7" fmla="*/ 956 h 1262"/>
                <a:gd name="T8" fmla="*/ 129 w 309"/>
                <a:gd name="T9" fmla="*/ 886 h 1262"/>
                <a:gd name="T10" fmla="*/ 151 w 309"/>
                <a:gd name="T11" fmla="*/ 618 h 1262"/>
                <a:gd name="T12" fmla="*/ 165 w 309"/>
                <a:gd name="T13" fmla="*/ 526 h 1262"/>
                <a:gd name="T14" fmla="*/ 180 w 309"/>
                <a:gd name="T15" fmla="*/ 467 h 1262"/>
                <a:gd name="T16" fmla="*/ 213 w 309"/>
                <a:gd name="T17" fmla="*/ 353 h 1262"/>
                <a:gd name="T18" fmla="*/ 221 w 309"/>
                <a:gd name="T19" fmla="*/ 302 h 1262"/>
                <a:gd name="T20" fmla="*/ 221 w 309"/>
                <a:gd name="T21" fmla="*/ 243 h 1262"/>
                <a:gd name="T22" fmla="*/ 224 w 309"/>
                <a:gd name="T23" fmla="*/ 114 h 1262"/>
                <a:gd name="T24" fmla="*/ 235 w 309"/>
                <a:gd name="T25" fmla="*/ 74 h 1262"/>
                <a:gd name="T26" fmla="*/ 250 w 309"/>
                <a:gd name="T27" fmla="*/ 48 h 1262"/>
                <a:gd name="T28" fmla="*/ 294 w 309"/>
                <a:gd name="T29" fmla="*/ 0 h 1262"/>
                <a:gd name="T30" fmla="*/ 309 w 309"/>
                <a:gd name="T31" fmla="*/ 11 h 1262"/>
                <a:gd name="T32" fmla="*/ 287 w 309"/>
                <a:gd name="T33" fmla="*/ 33 h 1262"/>
                <a:gd name="T34" fmla="*/ 261 w 309"/>
                <a:gd name="T35" fmla="*/ 70 h 1262"/>
                <a:gd name="T36" fmla="*/ 261 w 309"/>
                <a:gd name="T37" fmla="*/ 81 h 1262"/>
                <a:gd name="T38" fmla="*/ 210 w 309"/>
                <a:gd name="T39" fmla="*/ 563 h 1262"/>
                <a:gd name="T40" fmla="*/ 206 w 309"/>
                <a:gd name="T41" fmla="*/ 798 h 1262"/>
                <a:gd name="T42" fmla="*/ 210 w 309"/>
                <a:gd name="T43" fmla="*/ 909 h 1262"/>
                <a:gd name="T44" fmla="*/ 217 w 309"/>
                <a:gd name="T45" fmla="*/ 1206 h 1262"/>
                <a:gd name="T46" fmla="*/ 217 w 309"/>
                <a:gd name="T47" fmla="*/ 1262 h 1262"/>
                <a:gd name="T48" fmla="*/ 210 w 309"/>
                <a:gd name="T49" fmla="*/ 1247 h 1262"/>
                <a:gd name="T50" fmla="*/ 188 w 309"/>
                <a:gd name="T51" fmla="*/ 1114 h 1262"/>
                <a:gd name="T52" fmla="*/ 162 w 309"/>
                <a:gd name="T53" fmla="*/ 993 h 1262"/>
                <a:gd name="T54" fmla="*/ 154 w 309"/>
                <a:gd name="T55" fmla="*/ 986 h 1262"/>
                <a:gd name="T56" fmla="*/ 132 w 309"/>
                <a:gd name="T57" fmla="*/ 1000 h 1262"/>
                <a:gd name="T58" fmla="*/ 63 w 309"/>
                <a:gd name="T59" fmla="*/ 1034 h 1262"/>
                <a:gd name="T60" fmla="*/ 40 w 309"/>
                <a:gd name="T61" fmla="*/ 1037 h 1262"/>
                <a:gd name="T62" fmla="*/ 29 w 309"/>
                <a:gd name="T63" fmla="*/ 1034 h 1262"/>
                <a:gd name="T64" fmla="*/ 0 w 309"/>
                <a:gd name="T65" fmla="*/ 1041 h 12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9"/>
                <a:gd name="T100" fmla="*/ 0 h 1262"/>
                <a:gd name="T101" fmla="*/ 309 w 309"/>
                <a:gd name="T102" fmla="*/ 1262 h 12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9" h="1262">
                  <a:moveTo>
                    <a:pt x="29" y="1011"/>
                  </a:moveTo>
                  <a:lnTo>
                    <a:pt x="29" y="1011"/>
                  </a:lnTo>
                  <a:lnTo>
                    <a:pt x="44" y="1008"/>
                  </a:lnTo>
                  <a:lnTo>
                    <a:pt x="70" y="997"/>
                  </a:lnTo>
                  <a:lnTo>
                    <a:pt x="88" y="989"/>
                  </a:lnTo>
                  <a:lnTo>
                    <a:pt x="103" y="982"/>
                  </a:lnTo>
                  <a:lnTo>
                    <a:pt x="114" y="971"/>
                  </a:lnTo>
                  <a:lnTo>
                    <a:pt x="121" y="956"/>
                  </a:lnTo>
                  <a:lnTo>
                    <a:pt x="129" y="886"/>
                  </a:lnTo>
                  <a:lnTo>
                    <a:pt x="140" y="758"/>
                  </a:lnTo>
                  <a:lnTo>
                    <a:pt x="151" y="618"/>
                  </a:lnTo>
                  <a:lnTo>
                    <a:pt x="158" y="563"/>
                  </a:lnTo>
                  <a:lnTo>
                    <a:pt x="165" y="526"/>
                  </a:lnTo>
                  <a:lnTo>
                    <a:pt x="180" y="467"/>
                  </a:lnTo>
                  <a:lnTo>
                    <a:pt x="199" y="408"/>
                  </a:lnTo>
                  <a:lnTo>
                    <a:pt x="213" y="353"/>
                  </a:lnTo>
                  <a:lnTo>
                    <a:pt x="217" y="327"/>
                  </a:lnTo>
                  <a:lnTo>
                    <a:pt x="221" y="302"/>
                  </a:lnTo>
                  <a:lnTo>
                    <a:pt x="221" y="243"/>
                  </a:lnTo>
                  <a:lnTo>
                    <a:pt x="221" y="173"/>
                  </a:lnTo>
                  <a:lnTo>
                    <a:pt x="224" y="114"/>
                  </a:lnTo>
                  <a:lnTo>
                    <a:pt x="228" y="88"/>
                  </a:lnTo>
                  <a:lnTo>
                    <a:pt x="235" y="74"/>
                  </a:lnTo>
                  <a:lnTo>
                    <a:pt x="250" y="48"/>
                  </a:lnTo>
                  <a:lnTo>
                    <a:pt x="272" y="26"/>
                  </a:lnTo>
                  <a:lnTo>
                    <a:pt x="294" y="0"/>
                  </a:lnTo>
                  <a:lnTo>
                    <a:pt x="309" y="11"/>
                  </a:lnTo>
                  <a:lnTo>
                    <a:pt x="302" y="15"/>
                  </a:lnTo>
                  <a:lnTo>
                    <a:pt x="287" y="33"/>
                  </a:lnTo>
                  <a:lnTo>
                    <a:pt x="268" y="55"/>
                  </a:lnTo>
                  <a:lnTo>
                    <a:pt x="261" y="70"/>
                  </a:lnTo>
                  <a:lnTo>
                    <a:pt x="261" y="81"/>
                  </a:lnTo>
                  <a:lnTo>
                    <a:pt x="235" y="338"/>
                  </a:lnTo>
                  <a:lnTo>
                    <a:pt x="210" y="563"/>
                  </a:lnTo>
                  <a:lnTo>
                    <a:pt x="206" y="798"/>
                  </a:lnTo>
                  <a:lnTo>
                    <a:pt x="210" y="909"/>
                  </a:lnTo>
                  <a:lnTo>
                    <a:pt x="213" y="1067"/>
                  </a:lnTo>
                  <a:lnTo>
                    <a:pt x="217" y="1206"/>
                  </a:lnTo>
                  <a:lnTo>
                    <a:pt x="217" y="1247"/>
                  </a:lnTo>
                  <a:lnTo>
                    <a:pt x="217" y="1262"/>
                  </a:lnTo>
                  <a:lnTo>
                    <a:pt x="210" y="1247"/>
                  </a:lnTo>
                  <a:lnTo>
                    <a:pt x="206" y="1210"/>
                  </a:lnTo>
                  <a:lnTo>
                    <a:pt x="188" y="1114"/>
                  </a:lnTo>
                  <a:lnTo>
                    <a:pt x="173" y="1019"/>
                  </a:lnTo>
                  <a:lnTo>
                    <a:pt x="162" y="993"/>
                  </a:lnTo>
                  <a:lnTo>
                    <a:pt x="158" y="986"/>
                  </a:lnTo>
                  <a:lnTo>
                    <a:pt x="154" y="986"/>
                  </a:lnTo>
                  <a:lnTo>
                    <a:pt x="132" y="1000"/>
                  </a:lnTo>
                  <a:lnTo>
                    <a:pt x="99" y="1019"/>
                  </a:lnTo>
                  <a:lnTo>
                    <a:pt x="63" y="1034"/>
                  </a:lnTo>
                  <a:lnTo>
                    <a:pt x="51" y="1037"/>
                  </a:lnTo>
                  <a:lnTo>
                    <a:pt x="40" y="1037"/>
                  </a:lnTo>
                  <a:lnTo>
                    <a:pt x="29" y="1034"/>
                  </a:lnTo>
                  <a:lnTo>
                    <a:pt x="15" y="1037"/>
                  </a:lnTo>
                  <a:lnTo>
                    <a:pt x="0" y="1041"/>
                  </a:lnTo>
                  <a:lnTo>
                    <a:pt x="29" y="1011"/>
                  </a:lnTo>
                  <a:close/>
                </a:path>
              </a:pathLst>
            </a:custGeom>
            <a:solidFill>
              <a:srgbClr val="6860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5024438" y="4483100"/>
              <a:ext cx="192088" cy="379413"/>
            </a:xfrm>
            <a:custGeom>
              <a:avLst/>
              <a:gdLst>
                <a:gd name="T0" fmla="*/ 29 w 121"/>
                <a:gd name="T1" fmla="*/ 30 h 239"/>
                <a:gd name="T2" fmla="*/ 29 w 121"/>
                <a:gd name="T3" fmla="*/ 30 h 239"/>
                <a:gd name="T4" fmla="*/ 40 w 121"/>
                <a:gd name="T5" fmla="*/ 30 h 239"/>
                <a:gd name="T6" fmla="*/ 44 w 121"/>
                <a:gd name="T7" fmla="*/ 30 h 239"/>
                <a:gd name="T8" fmla="*/ 51 w 121"/>
                <a:gd name="T9" fmla="*/ 22 h 239"/>
                <a:gd name="T10" fmla="*/ 51 w 121"/>
                <a:gd name="T11" fmla="*/ 22 h 239"/>
                <a:gd name="T12" fmla="*/ 62 w 121"/>
                <a:gd name="T13" fmla="*/ 0 h 239"/>
                <a:gd name="T14" fmla="*/ 85 w 121"/>
                <a:gd name="T15" fmla="*/ 26 h 239"/>
                <a:gd name="T16" fmla="*/ 85 w 121"/>
                <a:gd name="T17" fmla="*/ 26 h 239"/>
                <a:gd name="T18" fmla="*/ 103 w 121"/>
                <a:gd name="T19" fmla="*/ 26 h 239"/>
                <a:gd name="T20" fmla="*/ 118 w 121"/>
                <a:gd name="T21" fmla="*/ 26 h 239"/>
                <a:gd name="T22" fmla="*/ 121 w 121"/>
                <a:gd name="T23" fmla="*/ 26 h 239"/>
                <a:gd name="T24" fmla="*/ 121 w 121"/>
                <a:gd name="T25" fmla="*/ 30 h 239"/>
                <a:gd name="T26" fmla="*/ 121 w 121"/>
                <a:gd name="T27" fmla="*/ 30 h 239"/>
                <a:gd name="T28" fmla="*/ 110 w 121"/>
                <a:gd name="T29" fmla="*/ 37 h 239"/>
                <a:gd name="T30" fmla="*/ 96 w 121"/>
                <a:gd name="T31" fmla="*/ 41 h 239"/>
                <a:gd name="T32" fmla="*/ 77 w 121"/>
                <a:gd name="T33" fmla="*/ 48 h 239"/>
                <a:gd name="T34" fmla="*/ 77 w 121"/>
                <a:gd name="T35" fmla="*/ 48 h 239"/>
                <a:gd name="T36" fmla="*/ 73 w 121"/>
                <a:gd name="T37" fmla="*/ 151 h 239"/>
                <a:gd name="T38" fmla="*/ 70 w 121"/>
                <a:gd name="T39" fmla="*/ 239 h 239"/>
                <a:gd name="T40" fmla="*/ 70 w 121"/>
                <a:gd name="T41" fmla="*/ 239 h 239"/>
                <a:gd name="T42" fmla="*/ 66 w 121"/>
                <a:gd name="T43" fmla="*/ 151 h 239"/>
                <a:gd name="T44" fmla="*/ 59 w 121"/>
                <a:gd name="T45" fmla="*/ 92 h 239"/>
                <a:gd name="T46" fmla="*/ 55 w 121"/>
                <a:gd name="T47" fmla="*/ 74 h 239"/>
                <a:gd name="T48" fmla="*/ 51 w 121"/>
                <a:gd name="T49" fmla="*/ 63 h 239"/>
                <a:gd name="T50" fmla="*/ 51 w 121"/>
                <a:gd name="T51" fmla="*/ 63 h 239"/>
                <a:gd name="T52" fmla="*/ 37 w 121"/>
                <a:gd name="T53" fmla="*/ 55 h 239"/>
                <a:gd name="T54" fmla="*/ 18 w 121"/>
                <a:gd name="T55" fmla="*/ 52 h 239"/>
                <a:gd name="T56" fmla="*/ 4 w 121"/>
                <a:gd name="T57" fmla="*/ 48 h 239"/>
                <a:gd name="T58" fmla="*/ 0 w 121"/>
                <a:gd name="T59" fmla="*/ 44 h 239"/>
                <a:gd name="T60" fmla="*/ 0 w 121"/>
                <a:gd name="T61" fmla="*/ 41 h 239"/>
                <a:gd name="T62" fmla="*/ 0 w 121"/>
                <a:gd name="T63" fmla="*/ 41 h 239"/>
                <a:gd name="T64" fmla="*/ 7 w 121"/>
                <a:gd name="T65" fmla="*/ 37 h 239"/>
                <a:gd name="T66" fmla="*/ 18 w 121"/>
                <a:gd name="T67" fmla="*/ 33 h 239"/>
                <a:gd name="T68" fmla="*/ 29 w 121"/>
                <a:gd name="T69" fmla="*/ 30 h 239"/>
                <a:gd name="T70" fmla="*/ 29 w 121"/>
                <a:gd name="T71" fmla="*/ 30 h 23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1"/>
                <a:gd name="T109" fmla="*/ 0 h 239"/>
                <a:gd name="T110" fmla="*/ 121 w 121"/>
                <a:gd name="T111" fmla="*/ 239 h 23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1" h="239">
                  <a:moveTo>
                    <a:pt x="29" y="30"/>
                  </a:moveTo>
                  <a:lnTo>
                    <a:pt x="29" y="30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51" y="22"/>
                  </a:lnTo>
                  <a:lnTo>
                    <a:pt x="62" y="0"/>
                  </a:lnTo>
                  <a:lnTo>
                    <a:pt x="85" y="26"/>
                  </a:lnTo>
                  <a:lnTo>
                    <a:pt x="103" y="26"/>
                  </a:lnTo>
                  <a:lnTo>
                    <a:pt x="118" y="26"/>
                  </a:lnTo>
                  <a:lnTo>
                    <a:pt x="121" y="26"/>
                  </a:lnTo>
                  <a:lnTo>
                    <a:pt x="121" y="30"/>
                  </a:lnTo>
                  <a:lnTo>
                    <a:pt x="110" y="37"/>
                  </a:lnTo>
                  <a:lnTo>
                    <a:pt x="96" y="41"/>
                  </a:lnTo>
                  <a:lnTo>
                    <a:pt x="77" y="48"/>
                  </a:lnTo>
                  <a:lnTo>
                    <a:pt x="73" y="151"/>
                  </a:lnTo>
                  <a:lnTo>
                    <a:pt x="70" y="239"/>
                  </a:lnTo>
                  <a:lnTo>
                    <a:pt x="66" y="151"/>
                  </a:lnTo>
                  <a:lnTo>
                    <a:pt x="59" y="92"/>
                  </a:lnTo>
                  <a:lnTo>
                    <a:pt x="55" y="74"/>
                  </a:lnTo>
                  <a:lnTo>
                    <a:pt x="51" y="63"/>
                  </a:lnTo>
                  <a:lnTo>
                    <a:pt x="37" y="55"/>
                  </a:lnTo>
                  <a:lnTo>
                    <a:pt x="18" y="52"/>
                  </a:lnTo>
                  <a:lnTo>
                    <a:pt x="4" y="48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7" y="37"/>
                  </a:lnTo>
                  <a:lnTo>
                    <a:pt x="18" y="33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F1C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5222875" y="4548188"/>
              <a:ext cx="69850" cy="927100"/>
            </a:xfrm>
            <a:custGeom>
              <a:avLst/>
              <a:gdLst>
                <a:gd name="T0" fmla="*/ 22 w 44"/>
                <a:gd name="T1" fmla="*/ 0 h 584"/>
                <a:gd name="T2" fmla="*/ 22 w 44"/>
                <a:gd name="T3" fmla="*/ 0 h 584"/>
                <a:gd name="T4" fmla="*/ 15 w 44"/>
                <a:gd name="T5" fmla="*/ 7 h 584"/>
                <a:gd name="T6" fmla="*/ 7 w 44"/>
                <a:gd name="T7" fmla="*/ 14 h 584"/>
                <a:gd name="T8" fmla="*/ 4 w 44"/>
                <a:gd name="T9" fmla="*/ 29 h 584"/>
                <a:gd name="T10" fmla="*/ 0 w 44"/>
                <a:gd name="T11" fmla="*/ 44 h 584"/>
                <a:gd name="T12" fmla="*/ 0 w 44"/>
                <a:gd name="T13" fmla="*/ 44 h 584"/>
                <a:gd name="T14" fmla="*/ 4 w 44"/>
                <a:gd name="T15" fmla="*/ 81 h 584"/>
                <a:gd name="T16" fmla="*/ 15 w 44"/>
                <a:gd name="T17" fmla="*/ 139 h 584"/>
                <a:gd name="T18" fmla="*/ 18 w 44"/>
                <a:gd name="T19" fmla="*/ 202 h 584"/>
                <a:gd name="T20" fmla="*/ 18 w 44"/>
                <a:gd name="T21" fmla="*/ 235 h 584"/>
                <a:gd name="T22" fmla="*/ 15 w 44"/>
                <a:gd name="T23" fmla="*/ 261 h 584"/>
                <a:gd name="T24" fmla="*/ 15 w 44"/>
                <a:gd name="T25" fmla="*/ 261 h 584"/>
                <a:gd name="T26" fmla="*/ 11 w 44"/>
                <a:gd name="T27" fmla="*/ 294 h 584"/>
                <a:gd name="T28" fmla="*/ 7 w 44"/>
                <a:gd name="T29" fmla="*/ 342 h 584"/>
                <a:gd name="T30" fmla="*/ 4 w 44"/>
                <a:gd name="T31" fmla="*/ 448 h 584"/>
                <a:gd name="T32" fmla="*/ 4 w 44"/>
                <a:gd name="T33" fmla="*/ 581 h 584"/>
                <a:gd name="T34" fmla="*/ 4 w 44"/>
                <a:gd name="T35" fmla="*/ 581 h 584"/>
                <a:gd name="T36" fmla="*/ 11 w 44"/>
                <a:gd name="T37" fmla="*/ 584 h 584"/>
                <a:gd name="T38" fmla="*/ 15 w 44"/>
                <a:gd name="T39" fmla="*/ 584 h 584"/>
                <a:gd name="T40" fmla="*/ 18 w 44"/>
                <a:gd name="T41" fmla="*/ 584 h 584"/>
                <a:gd name="T42" fmla="*/ 22 w 44"/>
                <a:gd name="T43" fmla="*/ 581 h 584"/>
                <a:gd name="T44" fmla="*/ 29 w 44"/>
                <a:gd name="T45" fmla="*/ 573 h 584"/>
                <a:gd name="T46" fmla="*/ 33 w 44"/>
                <a:gd name="T47" fmla="*/ 555 h 584"/>
                <a:gd name="T48" fmla="*/ 33 w 44"/>
                <a:gd name="T49" fmla="*/ 533 h 584"/>
                <a:gd name="T50" fmla="*/ 33 w 44"/>
                <a:gd name="T51" fmla="*/ 533 h 584"/>
                <a:gd name="T52" fmla="*/ 33 w 44"/>
                <a:gd name="T53" fmla="*/ 478 h 584"/>
                <a:gd name="T54" fmla="*/ 29 w 44"/>
                <a:gd name="T55" fmla="*/ 423 h 584"/>
                <a:gd name="T56" fmla="*/ 26 w 44"/>
                <a:gd name="T57" fmla="*/ 375 h 584"/>
                <a:gd name="T58" fmla="*/ 26 w 44"/>
                <a:gd name="T59" fmla="*/ 338 h 584"/>
                <a:gd name="T60" fmla="*/ 26 w 44"/>
                <a:gd name="T61" fmla="*/ 338 h 584"/>
                <a:gd name="T62" fmla="*/ 29 w 44"/>
                <a:gd name="T63" fmla="*/ 320 h 584"/>
                <a:gd name="T64" fmla="*/ 37 w 44"/>
                <a:gd name="T65" fmla="*/ 309 h 584"/>
                <a:gd name="T66" fmla="*/ 40 w 44"/>
                <a:gd name="T67" fmla="*/ 290 h 584"/>
                <a:gd name="T68" fmla="*/ 44 w 44"/>
                <a:gd name="T69" fmla="*/ 250 h 584"/>
                <a:gd name="T70" fmla="*/ 44 w 44"/>
                <a:gd name="T71" fmla="*/ 250 h 584"/>
                <a:gd name="T72" fmla="*/ 40 w 44"/>
                <a:gd name="T73" fmla="*/ 176 h 584"/>
                <a:gd name="T74" fmla="*/ 33 w 44"/>
                <a:gd name="T75" fmla="*/ 95 h 584"/>
                <a:gd name="T76" fmla="*/ 22 w 44"/>
                <a:gd name="T77" fmla="*/ 0 h 584"/>
                <a:gd name="T78" fmla="*/ 22 w 44"/>
                <a:gd name="T79" fmla="*/ 0 h 58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"/>
                <a:gd name="T121" fmla="*/ 0 h 584"/>
                <a:gd name="T122" fmla="*/ 44 w 44"/>
                <a:gd name="T123" fmla="*/ 584 h 58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" h="584">
                  <a:moveTo>
                    <a:pt x="22" y="0"/>
                  </a:moveTo>
                  <a:lnTo>
                    <a:pt x="22" y="0"/>
                  </a:lnTo>
                  <a:lnTo>
                    <a:pt x="15" y="7"/>
                  </a:lnTo>
                  <a:lnTo>
                    <a:pt x="7" y="14"/>
                  </a:lnTo>
                  <a:lnTo>
                    <a:pt x="4" y="29"/>
                  </a:lnTo>
                  <a:lnTo>
                    <a:pt x="0" y="44"/>
                  </a:lnTo>
                  <a:lnTo>
                    <a:pt x="4" y="81"/>
                  </a:lnTo>
                  <a:lnTo>
                    <a:pt x="15" y="139"/>
                  </a:lnTo>
                  <a:lnTo>
                    <a:pt x="18" y="202"/>
                  </a:lnTo>
                  <a:lnTo>
                    <a:pt x="18" y="235"/>
                  </a:lnTo>
                  <a:lnTo>
                    <a:pt x="15" y="261"/>
                  </a:lnTo>
                  <a:lnTo>
                    <a:pt x="11" y="294"/>
                  </a:lnTo>
                  <a:lnTo>
                    <a:pt x="7" y="342"/>
                  </a:lnTo>
                  <a:lnTo>
                    <a:pt x="4" y="448"/>
                  </a:lnTo>
                  <a:lnTo>
                    <a:pt x="4" y="581"/>
                  </a:lnTo>
                  <a:lnTo>
                    <a:pt x="11" y="584"/>
                  </a:lnTo>
                  <a:lnTo>
                    <a:pt x="15" y="584"/>
                  </a:lnTo>
                  <a:lnTo>
                    <a:pt x="18" y="584"/>
                  </a:lnTo>
                  <a:lnTo>
                    <a:pt x="22" y="581"/>
                  </a:lnTo>
                  <a:lnTo>
                    <a:pt x="29" y="573"/>
                  </a:lnTo>
                  <a:lnTo>
                    <a:pt x="33" y="555"/>
                  </a:lnTo>
                  <a:lnTo>
                    <a:pt x="33" y="533"/>
                  </a:lnTo>
                  <a:lnTo>
                    <a:pt x="33" y="478"/>
                  </a:lnTo>
                  <a:lnTo>
                    <a:pt x="29" y="423"/>
                  </a:lnTo>
                  <a:lnTo>
                    <a:pt x="26" y="375"/>
                  </a:lnTo>
                  <a:lnTo>
                    <a:pt x="26" y="338"/>
                  </a:lnTo>
                  <a:lnTo>
                    <a:pt x="29" y="320"/>
                  </a:lnTo>
                  <a:lnTo>
                    <a:pt x="37" y="309"/>
                  </a:lnTo>
                  <a:lnTo>
                    <a:pt x="40" y="290"/>
                  </a:lnTo>
                  <a:lnTo>
                    <a:pt x="44" y="250"/>
                  </a:lnTo>
                  <a:lnTo>
                    <a:pt x="40" y="176"/>
                  </a:lnTo>
                  <a:lnTo>
                    <a:pt x="33" y="9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1C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5222875" y="3998913"/>
              <a:ext cx="261938" cy="915988"/>
            </a:xfrm>
            <a:custGeom>
              <a:avLst/>
              <a:gdLst>
                <a:gd name="T0" fmla="*/ 0 w 165"/>
                <a:gd name="T1" fmla="*/ 0 h 577"/>
                <a:gd name="T2" fmla="*/ 0 w 165"/>
                <a:gd name="T3" fmla="*/ 0 h 577"/>
                <a:gd name="T4" fmla="*/ 18 w 165"/>
                <a:gd name="T5" fmla="*/ 15 h 577"/>
                <a:gd name="T6" fmla="*/ 48 w 165"/>
                <a:gd name="T7" fmla="*/ 44 h 577"/>
                <a:gd name="T8" fmla="*/ 48 w 165"/>
                <a:gd name="T9" fmla="*/ 44 h 577"/>
                <a:gd name="T10" fmla="*/ 55 w 165"/>
                <a:gd name="T11" fmla="*/ 62 h 577"/>
                <a:gd name="T12" fmla="*/ 66 w 165"/>
                <a:gd name="T13" fmla="*/ 92 h 577"/>
                <a:gd name="T14" fmla="*/ 92 w 165"/>
                <a:gd name="T15" fmla="*/ 184 h 577"/>
                <a:gd name="T16" fmla="*/ 118 w 165"/>
                <a:gd name="T17" fmla="*/ 279 h 577"/>
                <a:gd name="T18" fmla="*/ 125 w 165"/>
                <a:gd name="T19" fmla="*/ 316 h 577"/>
                <a:gd name="T20" fmla="*/ 125 w 165"/>
                <a:gd name="T21" fmla="*/ 342 h 577"/>
                <a:gd name="T22" fmla="*/ 125 w 165"/>
                <a:gd name="T23" fmla="*/ 342 h 577"/>
                <a:gd name="T24" fmla="*/ 125 w 165"/>
                <a:gd name="T25" fmla="*/ 353 h 577"/>
                <a:gd name="T26" fmla="*/ 121 w 165"/>
                <a:gd name="T27" fmla="*/ 357 h 577"/>
                <a:gd name="T28" fmla="*/ 118 w 165"/>
                <a:gd name="T29" fmla="*/ 357 h 577"/>
                <a:gd name="T30" fmla="*/ 114 w 165"/>
                <a:gd name="T31" fmla="*/ 353 h 577"/>
                <a:gd name="T32" fmla="*/ 103 w 165"/>
                <a:gd name="T33" fmla="*/ 331 h 577"/>
                <a:gd name="T34" fmla="*/ 103 w 165"/>
                <a:gd name="T35" fmla="*/ 331 h 577"/>
                <a:gd name="T36" fmla="*/ 70 w 165"/>
                <a:gd name="T37" fmla="*/ 349 h 577"/>
                <a:gd name="T38" fmla="*/ 48 w 165"/>
                <a:gd name="T39" fmla="*/ 364 h 577"/>
                <a:gd name="T40" fmla="*/ 37 w 165"/>
                <a:gd name="T41" fmla="*/ 375 h 577"/>
                <a:gd name="T42" fmla="*/ 37 w 165"/>
                <a:gd name="T43" fmla="*/ 375 h 577"/>
                <a:gd name="T44" fmla="*/ 37 w 165"/>
                <a:gd name="T45" fmla="*/ 375 h 577"/>
                <a:gd name="T46" fmla="*/ 44 w 165"/>
                <a:gd name="T47" fmla="*/ 379 h 577"/>
                <a:gd name="T48" fmla="*/ 59 w 165"/>
                <a:gd name="T49" fmla="*/ 379 h 577"/>
                <a:gd name="T50" fmla="*/ 77 w 165"/>
                <a:gd name="T51" fmla="*/ 379 h 577"/>
                <a:gd name="T52" fmla="*/ 92 w 165"/>
                <a:gd name="T53" fmla="*/ 379 h 577"/>
                <a:gd name="T54" fmla="*/ 92 w 165"/>
                <a:gd name="T55" fmla="*/ 379 h 577"/>
                <a:gd name="T56" fmla="*/ 99 w 165"/>
                <a:gd name="T57" fmla="*/ 390 h 577"/>
                <a:gd name="T58" fmla="*/ 110 w 165"/>
                <a:gd name="T59" fmla="*/ 416 h 577"/>
                <a:gd name="T60" fmla="*/ 132 w 165"/>
                <a:gd name="T61" fmla="*/ 482 h 577"/>
                <a:gd name="T62" fmla="*/ 165 w 165"/>
                <a:gd name="T63" fmla="*/ 577 h 577"/>
                <a:gd name="T64" fmla="*/ 165 w 165"/>
                <a:gd name="T65" fmla="*/ 577 h 577"/>
                <a:gd name="T66" fmla="*/ 158 w 165"/>
                <a:gd name="T67" fmla="*/ 460 h 577"/>
                <a:gd name="T68" fmla="*/ 143 w 165"/>
                <a:gd name="T69" fmla="*/ 316 h 577"/>
                <a:gd name="T70" fmla="*/ 143 w 165"/>
                <a:gd name="T71" fmla="*/ 316 h 577"/>
                <a:gd name="T72" fmla="*/ 136 w 165"/>
                <a:gd name="T73" fmla="*/ 283 h 577"/>
                <a:gd name="T74" fmla="*/ 125 w 165"/>
                <a:gd name="T75" fmla="*/ 246 h 577"/>
                <a:gd name="T76" fmla="*/ 110 w 165"/>
                <a:gd name="T77" fmla="*/ 206 h 577"/>
                <a:gd name="T78" fmla="*/ 66 w 165"/>
                <a:gd name="T79" fmla="*/ 51 h 577"/>
                <a:gd name="T80" fmla="*/ 0 w 165"/>
                <a:gd name="T81" fmla="*/ 0 h 5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5"/>
                <a:gd name="T124" fmla="*/ 0 h 577"/>
                <a:gd name="T125" fmla="*/ 165 w 165"/>
                <a:gd name="T126" fmla="*/ 577 h 5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5" h="577">
                  <a:moveTo>
                    <a:pt x="0" y="0"/>
                  </a:moveTo>
                  <a:lnTo>
                    <a:pt x="0" y="0"/>
                  </a:lnTo>
                  <a:lnTo>
                    <a:pt x="18" y="15"/>
                  </a:lnTo>
                  <a:lnTo>
                    <a:pt x="48" y="44"/>
                  </a:lnTo>
                  <a:lnTo>
                    <a:pt x="55" y="62"/>
                  </a:lnTo>
                  <a:lnTo>
                    <a:pt x="66" y="92"/>
                  </a:lnTo>
                  <a:lnTo>
                    <a:pt x="92" y="184"/>
                  </a:lnTo>
                  <a:lnTo>
                    <a:pt x="118" y="279"/>
                  </a:lnTo>
                  <a:lnTo>
                    <a:pt x="125" y="316"/>
                  </a:lnTo>
                  <a:lnTo>
                    <a:pt x="125" y="342"/>
                  </a:lnTo>
                  <a:lnTo>
                    <a:pt x="125" y="353"/>
                  </a:lnTo>
                  <a:lnTo>
                    <a:pt x="121" y="357"/>
                  </a:lnTo>
                  <a:lnTo>
                    <a:pt x="118" y="357"/>
                  </a:lnTo>
                  <a:lnTo>
                    <a:pt x="114" y="353"/>
                  </a:lnTo>
                  <a:lnTo>
                    <a:pt x="103" y="331"/>
                  </a:lnTo>
                  <a:lnTo>
                    <a:pt x="70" y="349"/>
                  </a:lnTo>
                  <a:lnTo>
                    <a:pt x="48" y="364"/>
                  </a:lnTo>
                  <a:lnTo>
                    <a:pt x="37" y="375"/>
                  </a:lnTo>
                  <a:lnTo>
                    <a:pt x="44" y="379"/>
                  </a:lnTo>
                  <a:lnTo>
                    <a:pt x="59" y="379"/>
                  </a:lnTo>
                  <a:lnTo>
                    <a:pt x="77" y="379"/>
                  </a:lnTo>
                  <a:lnTo>
                    <a:pt x="92" y="379"/>
                  </a:lnTo>
                  <a:lnTo>
                    <a:pt x="99" y="390"/>
                  </a:lnTo>
                  <a:lnTo>
                    <a:pt x="110" y="416"/>
                  </a:lnTo>
                  <a:lnTo>
                    <a:pt x="132" y="482"/>
                  </a:lnTo>
                  <a:lnTo>
                    <a:pt x="165" y="577"/>
                  </a:lnTo>
                  <a:lnTo>
                    <a:pt x="158" y="460"/>
                  </a:lnTo>
                  <a:lnTo>
                    <a:pt x="143" y="316"/>
                  </a:lnTo>
                  <a:lnTo>
                    <a:pt x="136" y="283"/>
                  </a:lnTo>
                  <a:lnTo>
                    <a:pt x="125" y="246"/>
                  </a:lnTo>
                  <a:lnTo>
                    <a:pt x="110" y="206"/>
                  </a:lnTo>
                  <a:lnTo>
                    <a:pt x="66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B8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5194300" y="4349750"/>
              <a:ext cx="425450" cy="2025650"/>
            </a:xfrm>
            <a:custGeom>
              <a:avLst/>
              <a:gdLst>
                <a:gd name="T0" fmla="*/ 0 w 268"/>
                <a:gd name="T1" fmla="*/ 1276 h 1276"/>
                <a:gd name="T2" fmla="*/ 253 w 268"/>
                <a:gd name="T3" fmla="*/ 1276 h 1276"/>
                <a:gd name="T4" fmla="*/ 253 w 268"/>
                <a:gd name="T5" fmla="*/ 1276 h 1276"/>
                <a:gd name="T6" fmla="*/ 261 w 268"/>
                <a:gd name="T7" fmla="*/ 1246 h 1276"/>
                <a:gd name="T8" fmla="*/ 264 w 268"/>
                <a:gd name="T9" fmla="*/ 1213 h 1276"/>
                <a:gd name="T10" fmla="*/ 268 w 268"/>
                <a:gd name="T11" fmla="*/ 1151 h 1276"/>
                <a:gd name="T12" fmla="*/ 268 w 268"/>
                <a:gd name="T13" fmla="*/ 1151 h 1276"/>
                <a:gd name="T14" fmla="*/ 268 w 268"/>
                <a:gd name="T15" fmla="*/ 1099 h 1276"/>
                <a:gd name="T16" fmla="*/ 264 w 268"/>
                <a:gd name="T17" fmla="*/ 1048 h 1276"/>
                <a:gd name="T18" fmla="*/ 257 w 268"/>
                <a:gd name="T19" fmla="*/ 996 h 1276"/>
                <a:gd name="T20" fmla="*/ 246 w 268"/>
                <a:gd name="T21" fmla="*/ 945 h 1276"/>
                <a:gd name="T22" fmla="*/ 202 w 268"/>
                <a:gd name="T23" fmla="*/ 743 h 1276"/>
                <a:gd name="T24" fmla="*/ 202 w 268"/>
                <a:gd name="T25" fmla="*/ 743 h 1276"/>
                <a:gd name="T26" fmla="*/ 183 w 268"/>
                <a:gd name="T27" fmla="*/ 640 h 1276"/>
                <a:gd name="T28" fmla="*/ 169 w 268"/>
                <a:gd name="T29" fmla="*/ 533 h 1276"/>
                <a:gd name="T30" fmla="*/ 161 w 268"/>
                <a:gd name="T31" fmla="*/ 426 h 1276"/>
                <a:gd name="T32" fmla="*/ 158 w 268"/>
                <a:gd name="T33" fmla="*/ 323 h 1276"/>
                <a:gd name="T34" fmla="*/ 158 w 268"/>
                <a:gd name="T35" fmla="*/ 323 h 1276"/>
                <a:gd name="T36" fmla="*/ 158 w 268"/>
                <a:gd name="T37" fmla="*/ 202 h 1276"/>
                <a:gd name="T38" fmla="*/ 158 w 268"/>
                <a:gd name="T39" fmla="*/ 143 h 1276"/>
                <a:gd name="T40" fmla="*/ 147 w 268"/>
                <a:gd name="T41" fmla="*/ 84 h 1276"/>
                <a:gd name="T42" fmla="*/ 147 w 268"/>
                <a:gd name="T43" fmla="*/ 84 h 1276"/>
                <a:gd name="T44" fmla="*/ 139 w 268"/>
                <a:gd name="T45" fmla="*/ 51 h 1276"/>
                <a:gd name="T46" fmla="*/ 139 w 268"/>
                <a:gd name="T47" fmla="*/ 22 h 1276"/>
                <a:gd name="T48" fmla="*/ 132 w 268"/>
                <a:gd name="T49" fmla="*/ 0 h 1276"/>
                <a:gd name="T50" fmla="*/ 132 w 268"/>
                <a:gd name="T51" fmla="*/ 0 h 1276"/>
                <a:gd name="T52" fmla="*/ 128 w 268"/>
                <a:gd name="T53" fmla="*/ 47 h 1276"/>
                <a:gd name="T54" fmla="*/ 125 w 268"/>
                <a:gd name="T55" fmla="*/ 73 h 1276"/>
                <a:gd name="T56" fmla="*/ 117 w 268"/>
                <a:gd name="T57" fmla="*/ 95 h 1276"/>
                <a:gd name="T58" fmla="*/ 117 w 268"/>
                <a:gd name="T59" fmla="*/ 95 h 1276"/>
                <a:gd name="T60" fmla="*/ 106 w 268"/>
                <a:gd name="T61" fmla="*/ 114 h 1276"/>
                <a:gd name="T62" fmla="*/ 103 w 268"/>
                <a:gd name="T63" fmla="*/ 132 h 1276"/>
                <a:gd name="T64" fmla="*/ 99 w 268"/>
                <a:gd name="T65" fmla="*/ 150 h 1276"/>
                <a:gd name="T66" fmla="*/ 99 w 268"/>
                <a:gd name="T67" fmla="*/ 169 h 1276"/>
                <a:gd name="T68" fmla="*/ 99 w 268"/>
                <a:gd name="T69" fmla="*/ 169 h 1276"/>
                <a:gd name="T70" fmla="*/ 103 w 268"/>
                <a:gd name="T71" fmla="*/ 305 h 1276"/>
                <a:gd name="T72" fmla="*/ 103 w 268"/>
                <a:gd name="T73" fmla="*/ 364 h 1276"/>
                <a:gd name="T74" fmla="*/ 95 w 268"/>
                <a:gd name="T75" fmla="*/ 441 h 1276"/>
                <a:gd name="T76" fmla="*/ 95 w 268"/>
                <a:gd name="T77" fmla="*/ 441 h 1276"/>
                <a:gd name="T78" fmla="*/ 73 w 268"/>
                <a:gd name="T79" fmla="*/ 640 h 1276"/>
                <a:gd name="T80" fmla="*/ 47 w 268"/>
                <a:gd name="T81" fmla="*/ 853 h 1276"/>
                <a:gd name="T82" fmla="*/ 22 w 268"/>
                <a:gd name="T83" fmla="*/ 1070 h 1276"/>
                <a:gd name="T84" fmla="*/ 0 w 268"/>
                <a:gd name="T85" fmla="*/ 1276 h 1276"/>
                <a:gd name="T86" fmla="*/ 0 w 268"/>
                <a:gd name="T87" fmla="*/ 1276 h 12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8"/>
                <a:gd name="T133" fmla="*/ 0 h 1276"/>
                <a:gd name="T134" fmla="*/ 268 w 268"/>
                <a:gd name="T135" fmla="*/ 1276 h 12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8" h="1276">
                  <a:moveTo>
                    <a:pt x="0" y="1276"/>
                  </a:moveTo>
                  <a:lnTo>
                    <a:pt x="253" y="1276"/>
                  </a:lnTo>
                  <a:lnTo>
                    <a:pt x="261" y="1246"/>
                  </a:lnTo>
                  <a:lnTo>
                    <a:pt x="264" y="1213"/>
                  </a:lnTo>
                  <a:lnTo>
                    <a:pt x="268" y="1151"/>
                  </a:lnTo>
                  <a:lnTo>
                    <a:pt x="268" y="1099"/>
                  </a:lnTo>
                  <a:lnTo>
                    <a:pt x="264" y="1048"/>
                  </a:lnTo>
                  <a:lnTo>
                    <a:pt x="257" y="996"/>
                  </a:lnTo>
                  <a:lnTo>
                    <a:pt x="246" y="945"/>
                  </a:lnTo>
                  <a:lnTo>
                    <a:pt x="202" y="743"/>
                  </a:lnTo>
                  <a:lnTo>
                    <a:pt x="183" y="640"/>
                  </a:lnTo>
                  <a:lnTo>
                    <a:pt x="169" y="533"/>
                  </a:lnTo>
                  <a:lnTo>
                    <a:pt x="161" y="426"/>
                  </a:lnTo>
                  <a:lnTo>
                    <a:pt x="158" y="323"/>
                  </a:lnTo>
                  <a:lnTo>
                    <a:pt x="158" y="202"/>
                  </a:lnTo>
                  <a:lnTo>
                    <a:pt x="158" y="143"/>
                  </a:lnTo>
                  <a:lnTo>
                    <a:pt x="147" y="84"/>
                  </a:lnTo>
                  <a:lnTo>
                    <a:pt x="139" y="51"/>
                  </a:lnTo>
                  <a:lnTo>
                    <a:pt x="139" y="22"/>
                  </a:lnTo>
                  <a:lnTo>
                    <a:pt x="132" y="0"/>
                  </a:lnTo>
                  <a:lnTo>
                    <a:pt x="128" y="47"/>
                  </a:lnTo>
                  <a:lnTo>
                    <a:pt x="125" y="73"/>
                  </a:lnTo>
                  <a:lnTo>
                    <a:pt x="117" y="95"/>
                  </a:lnTo>
                  <a:lnTo>
                    <a:pt x="106" y="114"/>
                  </a:lnTo>
                  <a:lnTo>
                    <a:pt x="103" y="132"/>
                  </a:lnTo>
                  <a:lnTo>
                    <a:pt x="99" y="150"/>
                  </a:lnTo>
                  <a:lnTo>
                    <a:pt x="99" y="169"/>
                  </a:lnTo>
                  <a:lnTo>
                    <a:pt x="103" y="305"/>
                  </a:lnTo>
                  <a:lnTo>
                    <a:pt x="103" y="364"/>
                  </a:lnTo>
                  <a:lnTo>
                    <a:pt x="95" y="441"/>
                  </a:lnTo>
                  <a:lnTo>
                    <a:pt x="73" y="640"/>
                  </a:lnTo>
                  <a:lnTo>
                    <a:pt x="47" y="853"/>
                  </a:lnTo>
                  <a:lnTo>
                    <a:pt x="22" y="1070"/>
                  </a:lnTo>
                  <a:lnTo>
                    <a:pt x="0" y="1276"/>
                  </a:lnTo>
                  <a:close/>
                </a:path>
              </a:pathLst>
            </a:custGeom>
            <a:solidFill>
              <a:srgbClr val="E4B8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5310188" y="4389438"/>
              <a:ext cx="466725" cy="2009775"/>
            </a:xfrm>
            <a:custGeom>
              <a:avLst/>
              <a:gdLst>
                <a:gd name="T0" fmla="*/ 103 w 294"/>
                <a:gd name="T1" fmla="*/ 89 h 1266"/>
                <a:gd name="T2" fmla="*/ 110 w 294"/>
                <a:gd name="T3" fmla="*/ 107 h 1266"/>
                <a:gd name="T4" fmla="*/ 114 w 294"/>
                <a:gd name="T5" fmla="*/ 166 h 1266"/>
                <a:gd name="T6" fmla="*/ 118 w 294"/>
                <a:gd name="T7" fmla="*/ 188 h 1266"/>
                <a:gd name="T8" fmla="*/ 144 w 294"/>
                <a:gd name="T9" fmla="*/ 295 h 1266"/>
                <a:gd name="T10" fmla="*/ 155 w 294"/>
                <a:gd name="T11" fmla="*/ 357 h 1266"/>
                <a:gd name="T12" fmla="*/ 173 w 294"/>
                <a:gd name="T13" fmla="*/ 482 h 1266"/>
                <a:gd name="T14" fmla="*/ 184 w 294"/>
                <a:gd name="T15" fmla="*/ 673 h 1266"/>
                <a:gd name="T16" fmla="*/ 195 w 294"/>
                <a:gd name="T17" fmla="*/ 802 h 1266"/>
                <a:gd name="T18" fmla="*/ 217 w 294"/>
                <a:gd name="T19" fmla="*/ 946 h 1266"/>
                <a:gd name="T20" fmla="*/ 228 w 294"/>
                <a:gd name="T21" fmla="*/ 1012 h 1266"/>
                <a:gd name="T22" fmla="*/ 276 w 294"/>
                <a:gd name="T23" fmla="*/ 1177 h 1266"/>
                <a:gd name="T24" fmla="*/ 287 w 294"/>
                <a:gd name="T25" fmla="*/ 1210 h 1266"/>
                <a:gd name="T26" fmla="*/ 294 w 294"/>
                <a:gd name="T27" fmla="*/ 1251 h 1266"/>
                <a:gd name="T28" fmla="*/ 276 w 294"/>
                <a:gd name="T29" fmla="*/ 1262 h 1266"/>
                <a:gd name="T30" fmla="*/ 258 w 294"/>
                <a:gd name="T31" fmla="*/ 1262 h 1266"/>
                <a:gd name="T32" fmla="*/ 66 w 294"/>
                <a:gd name="T33" fmla="*/ 1262 h 1266"/>
                <a:gd name="T34" fmla="*/ 0 w 294"/>
                <a:gd name="T35" fmla="*/ 1258 h 1266"/>
                <a:gd name="T36" fmla="*/ 11 w 294"/>
                <a:gd name="T37" fmla="*/ 1218 h 1266"/>
                <a:gd name="T38" fmla="*/ 22 w 294"/>
                <a:gd name="T39" fmla="*/ 1177 h 1266"/>
                <a:gd name="T40" fmla="*/ 52 w 294"/>
                <a:gd name="T41" fmla="*/ 1100 h 1266"/>
                <a:gd name="T42" fmla="*/ 63 w 294"/>
                <a:gd name="T43" fmla="*/ 1060 h 1266"/>
                <a:gd name="T44" fmla="*/ 77 w 294"/>
                <a:gd name="T45" fmla="*/ 931 h 1266"/>
                <a:gd name="T46" fmla="*/ 77 w 294"/>
                <a:gd name="T47" fmla="*/ 802 h 1266"/>
                <a:gd name="T48" fmla="*/ 59 w 294"/>
                <a:gd name="T49" fmla="*/ 545 h 1266"/>
                <a:gd name="T50" fmla="*/ 48 w 294"/>
                <a:gd name="T51" fmla="*/ 427 h 1266"/>
                <a:gd name="T52" fmla="*/ 48 w 294"/>
                <a:gd name="T53" fmla="*/ 342 h 1266"/>
                <a:gd name="T54" fmla="*/ 55 w 294"/>
                <a:gd name="T55" fmla="*/ 313 h 1266"/>
                <a:gd name="T56" fmla="*/ 63 w 294"/>
                <a:gd name="T57" fmla="*/ 273 h 1266"/>
                <a:gd name="T58" fmla="*/ 66 w 294"/>
                <a:gd name="T59" fmla="*/ 173 h 1266"/>
                <a:gd name="T60" fmla="*/ 70 w 294"/>
                <a:gd name="T61" fmla="*/ 133 h 1266"/>
                <a:gd name="T62" fmla="*/ 81 w 294"/>
                <a:gd name="T63" fmla="*/ 63 h 1266"/>
                <a:gd name="T64" fmla="*/ 77 w 294"/>
                <a:gd name="T65" fmla="*/ 11 h 1266"/>
                <a:gd name="T66" fmla="*/ 74 w 294"/>
                <a:gd name="T67" fmla="*/ 0 h 1266"/>
                <a:gd name="T68" fmla="*/ 103 w 294"/>
                <a:gd name="T69" fmla="*/ 89 h 12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4"/>
                <a:gd name="T106" fmla="*/ 0 h 1266"/>
                <a:gd name="T107" fmla="*/ 294 w 294"/>
                <a:gd name="T108" fmla="*/ 1266 h 12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4" h="1266">
                  <a:moveTo>
                    <a:pt x="103" y="89"/>
                  </a:moveTo>
                  <a:lnTo>
                    <a:pt x="103" y="89"/>
                  </a:lnTo>
                  <a:lnTo>
                    <a:pt x="107" y="96"/>
                  </a:lnTo>
                  <a:lnTo>
                    <a:pt x="110" y="107"/>
                  </a:lnTo>
                  <a:lnTo>
                    <a:pt x="114" y="136"/>
                  </a:lnTo>
                  <a:lnTo>
                    <a:pt x="114" y="166"/>
                  </a:lnTo>
                  <a:lnTo>
                    <a:pt x="118" y="188"/>
                  </a:lnTo>
                  <a:lnTo>
                    <a:pt x="129" y="243"/>
                  </a:lnTo>
                  <a:lnTo>
                    <a:pt x="144" y="295"/>
                  </a:lnTo>
                  <a:lnTo>
                    <a:pt x="155" y="357"/>
                  </a:lnTo>
                  <a:lnTo>
                    <a:pt x="166" y="420"/>
                  </a:lnTo>
                  <a:lnTo>
                    <a:pt x="173" y="482"/>
                  </a:lnTo>
                  <a:lnTo>
                    <a:pt x="177" y="548"/>
                  </a:lnTo>
                  <a:lnTo>
                    <a:pt x="184" y="673"/>
                  </a:lnTo>
                  <a:lnTo>
                    <a:pt x="195" y="802"/>
                  </a:lnTo>
                  <a:lnTo>
                    <a:pt x="206" y="876"/>
                  </a:lnTo>
                  <a:lnTo>
                    <a:pt x="217" y="946"/>
                  </a:lnTo>
                  <a:lnTo>
                    <a:pt x="228" y="1012"/>
                  </a:lnTo>
                  <a:lnTo>
                    <a:pt x="243" y="1071"/>
                  </a:lnTo>
                  <a:lnTo>
                    <a:pt x="276" y="1177"/>
                  </a:lnTo>
                  <a:lnTo>
                    <a:pt x="287" y="1210"/>
                  </a:lnTo>
                  <a:lnTo>
                    <a:pt x="294" y="1240"/>
                  </a:lnTo>
                  <a:lnTo>
                    <a:pt x="294" y="1251"/>
                  </a:lnTo>
                  <a:lnTo>
                    <a:pt x="287" y="1258"/>
                  </a:lnTo>
                  <a:lnTo>
                    <a:pt x="276" y="1262"/>
                  </a:lnTo>
                  <a:lnTo>
                    <a:pt x="258" y="1262"/>
                  </a:lnTo>
                  <a:lnTo>
                    <a:pt x="129" y="1266"/>
                  </a:lnTo>
                  <a:lnTo>
                    <a:pt x="66" y="1262"/>
                  </a:lnTo>
                  <a:lnTo>
                    <a:pt x="0" y="1258"/>
                  </a:lnTo>
                  <a:lnTo>
                    <a:pt x="7" y="1240"/>
                  </a:lnTo>
                  <a:lnTo>
                    <a:pt x="11" y="1218"/>
                  </a:lnTo>
                  <a:lnTo>
                    <a:pt x="22" y="1177"/>
                  </a:lnTo>
                  <a:lnTo>
                    <a:pt x="37" y="1141"/>
                  </a:lnTo>
                  <a:lnTo>
                    <a:pt x="52" y="1100"/>
                  </a:lnTo>
                  <a:lnTo>
                    <a:pt x="63" y="1060"/>
                  </a:lnTo>
                  <a:lnTo>
                    <a:pt x="74" y="997"/>
                  </a:lnTo>
                  <a:lnTo>
                    <a:pt x="77" y="931"/>
                  </a:lnTo>
                  <a:lnTo>
                    <a:pt x="81" y="868"/>
                  </a:lnTo>
                  <a:lnTo>
                    <a:pt x="77" y="802"/>
                  </a:lnTo>
                  <a:lnTo>
                    <a:pt x="70" y="673"/>
                  </a:lnTo>
                  <a:lnTo>
                    <a:pt x="59" y="545"/>
                  </a:lnTo>
                  <a:lnTo>
                    <a:pt x="48" y="427"/>
                  </a:lnTo>
                  <a:lnTo>
                    <a:pt x="44" y="372"/>
                  </a:lnTo>
                  <a:lnTo>
                    <a:pt x="48" y="342"/>
                  </a:lnTo>
                  <a:lnTo>
                    <a:pt x="55" y="313"/>
                  </a:lnTo>
                  <a:lnTo>
                    <a:pt x="59" y="295"/>
                  </a:lnTo>
                  <a:lnTo>
                    <a:pt x="63" y="273"/>
                  </a:lnTo>
                  <a:lnTo>
                    <a:pt x="66" y="221"/>
                  </a:lnTo>
                  <a:lnTo>
                    <a:pt x="66" y="173"/>
                  </a:lnTo>
                  <a:lnTo>
                    <a:pt x="70" y="133"/>
                  </a:lnTo>
                  <a:lnTo>
                    <a:pt x="77" y="103"/>
                  </a:lnTo>
                  <a:lnTo>
                    <a:pt x="81" y="63"/>
                  </a:lnTo>
                  <a:lnTo>
                    <a:pt x="81" y="26"/>
                  </a:lnTo>
                  <a:lnTo>
                    <a:pt x="77" y="11"/>
                  </a:lnTo>
                  <a:lnTo>
                    <a:pt x="74" y="0"/>
                  </a:lnTo>
                  <a:lnTo>
                    <a:pt x="103" y="89"/>
                  </a:lnTo>
                  <a:close/>
                </a:path>
              </a:pathLst>
            </a:custGeom>
            <a:solidFill>
              <a:srgbClr val="564D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5310188" y="4033838"/>
              <a:ext cx="1081088" cy="1600200"/>
            </a:xfrm>
            <a:custGeom>
              <a:avLst/>
              <a:gdLst>
                <a:gd name="T0" fmla="*/ 33 w 681"/>
                <a:gd name="T1" fmla="*/ 22 h 1008"/>
                <a:gd name="T2" fmla="*/ 0 w 681"/>
                <a:gd name="T3" fmla="*/ 0 h 1008"/>
                <a:gd name="T4" fmla="*/ 107 w 681"/>
                <a:gd name="T5" fmla="*/ 180 h 1008"/>
                <a:gd name="T6" fmla="*/ 169 w 681"/>
                <a:gd name="T7" fmla="*/ 357 h 1008"/>
                <a:gd name="T8" fmla="*/ 213 w 681"/>
                <a:gd name="T9" fmla="*/ 611 h 1008"/>
                <a:gd name="T10" fmla="*/ 221 w 681"/>
                <a:gd name="T11" fmla="*/ 702 h 1008"/>
                <a:gd name="T12" fmla="*/ 206 w 681"/>
                <a:gd name="T13" fmla="*/ 805 h 1008"/>
                <a:gd name="T14" fmla="*/ 199 w 681"/>
                <a:gd name="T15" fmla="*/ 857 h 1008"/>
                <a:gd name="T16" fmla="*/ 213 w 681"/>
                <a:gd name="T17" fmla="*/ 886 h 1008"/>
                <a:gd name="T18" fmla="*/ 258 w 681"/>
                <a:gd name="T19" fmla="*/ 942 h 1008"/>
                <a:gd name="T20" fmla="*/ 261 w 681"/>
                <a:gd name="T21" fmla="*/ 956 h 1008"/>
                <a:gd name="T22" fmla="*/ 272 w 681"/>
                <a:gd name="T23" fmla="*/ 908 h 1008"/>
                <a:gd name="T24" fmla="*/ 269 w 681"/>
                <a:gd name="T25" fmla="*/ 710 h 1008"/>
                <a:gd name="T26" fmla="*/ 247 w 681"/>
                <a:gd name="T27" fmla="*/ 497 h 1008"/>
                <a:gd name="T28" fmla="*/ 232 w 681"/>
                <a:gd name="T29" fmla="*/ 357 h 1008"/>
                <a:gd name="T30" fmla="*/ 272 w 681"/>
                <a:gd name="T31" fmla="*/ 504 h 1008"/>
                <a:gd name="T32" fmla="*/ 283 w 681"/>
                <a:gd name="T33" fmla="*/ 530 h 1008"/>
                <a:gd name="T34" fmla="*/ 386 w 681"/>
                <a:gd name="T35" fmla="*/ 673 h 1008"/>
                <a:gd name="T36" fmla="*/ 500 w 681"/>
                <a:gd name="T37" fmla="*/ 853 h 1008"/>
                <a:gd name="T38" fmla="*/ 504 w 681"/>
                <a:gd name="T39" fmla="*/ 890 h 1008"/>
                <a:gd name="T40" fmla="*/ 471 w 681"/>
                <a:gd name="T41" fmla="*/ 931 h 1008"/>
                <a:gd name="T42" fmla="*/ 475 w 681"/>
                <a:gd name="T43" fmla="*/ 945 h 1008"/>
                <a:gd name="T44" fmla="*/ 522 w 681"/>
                <a:gd name="T45" fmla="*/ 956 h 1008"/>
                <a:gd name="T46" fmla="*/ 603 w 681"/>
                <a:gd name="T47" fmla="*/ 971 h 1008"/>
                <a:gd name="T48" fmla="*/ 622 w 681"/>
                <a:gd name="T49" fmla="*/ 982 h 1008"/>
                <a:gd name="T50" fmla="*/ 655 w 681"/>
                <a:gd name="T51" fmla="*/ 1008 h 1008"/>
                <a:gd name="T52" fmla="*/ 681 w 681"/>
                <a:gd name="T53" fmla="*/ 997 h 1008"/>
                <a:gd name="T54" fmla="*/ 640 w 681"/>
                <a:gd name="T55" fmla="*/ 916 h 1008"/>
                <a:gd name="T56" fmla="*/ 533 w 681"/>
                <a:gd name="T57" fmla="*/ 787 h 1008"/>
                <a:gd name="T58" fmla="*/ 430 w 681"/>
                <a:gd name="T59" fmla="*/ 647 h 1008"/>
                <a:gd name="T60" fmla="*/ 368 w 681"/>
                <a:gd name="T61" fmla="*/ 526 h 1008"/>
                <a:gd name="T62" fmla="*/ 342 w 681"/>
                <a:gd name="T63" fmla="*/ 419 h 1008"/>
                <a:gd name="T64" fmla="*/ 309 w 681"/>
                <a:gd name="T65" fmla="*/ 441 h 1008"/>
                <a:gd name="T66" fmla="*/ 353 w 681"/>
                <a:gd name="T67" fmla="*/ 316 h 1008"/>
                <a:gd name="T68" fmla="*/ 357 w 681"/>
                <a:gd name="T69" fmla="*/ 283 h 1008"/>
                <a:gd name="T70" fmla="*/ 346 w 681"/>
                <a:gd name="T71" fmla="*/ 283 h 1008"/>
                <a:gd name="T72" fmla="*/ 298 w 681"/>
                <a:gd name="T73" fmla="*/ 357 h 1008"/>
                <a:gd name="T74" fmla="*/ 283 w 681"/>
                <a:gd name="T75" fmla="*/ 368 h 1008"/>
                <a:gd name="T76" fmla="*/ 254 w 681"/>
                <a:gd name="T77" fmla="*/ 357 h 1008"/>
                <a:gd name="T78" fmla="*/ 239 w 681"/>
                <a:gd name="T79" fmla="*/ 309 h 1008"/>
                <a:gd name="T80" fmla="*/ 258 w 681"/>
                <a:gd name="T81" fmla="*/ 265 h 1008"/>
                <a:gd name="T82" fmla="*/ 184 w 681"/>
                <a:gd name="T83" fmla="*/ 221 h 1008"/>
                <a:gd name="T84" fmla="*/ 155 w 681"/>
                <a:gd name="T85" fmla="*/ 154 h 1008"/>
                <a:gd name="T86" fmla="*/ 110 w 681"/>
                <a:gd name="T87" fmla="*/ 77 h 1008"/>
                <a:gd name="T88" fmla="*/ 63 w 681"/>
                <a:gd name="T89" fmla="*/ 55 h 10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81"/>
                <a:gd name="T136" fmla="*/ 0 h 1008"/>
                <a:gd name="T137" fmla="*/ 681 w 681"/>
                <a:gd name="T138" fmla="*/ 1008 h 10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81" h="1008">
                  <a:moveTo>
                    <a:pt x="63" y="55"/>
                  </a:moveTo>
                  <a:lnTo>
                    <a:pt x="63" y="55"/>
                  </a:lnTo>
                  <a:lnTo>
                    <a:pt x="33" y="22"/>
                  </a:lnTo>
                  <a:lnTo>
                    <a:pt x="11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55" y="51"/>
                  </a:lnTo>
                  <a:lnTo>
                    <a:pt x="107" y="180"/>
                  </a:lnTo>
                  <a:lnTo>
                    <a:pt x="147" y="283"/>
                  </a:lnTo>
                  <a:lnTo>
                    <a:pt x="158" y="324"/>
                  </a:lnTo>
                  <a:lnTo>
                    <a:pt x="169" y="357"/>
                  </a:lnTo>
                  <a:lnTo>
                    <a:pt x="199" y="511"/>
                  </a:lnTo>
                  <a:lnTo>
                    <a:pt x="213" y="611"/>
                  </a:lnTo>
                  <a:lnTo>
                    <a:pt x="217" y="658"/>
                  </a:lnTo>
                  <a:lnTo>
                    <a:pt x="221" y="702"/>
                  </a:lnTo>
                  <a:lnTo>
                    <a:pt x="221" y="739"/>
                  </a:lnTo>
                  <a:lnTo>
                    <a:pt x="217" y="769"/>
                  </a:lnTo>
                  <a:lnTo>
                    <a:pt x="206" y="805"/>
                  </a:lnTo>
                  <a:lnTo>
                    <a:pt x="199" y="828"/>
                  </a:lnTo>
                  <a:lnTo>
                    <a:pt x="199" y="839"/>
                  </a:lnTo>
                  <a:lnTo>
                    <a:pt x="199" y="857"/>
                  </a:lnTo>
                  <a:lnTo>
                    <a:pt x="206" y="872"/>
                  </a:lnTo>
                  <a:lnTo>
                    <a:pt x="213" y="886"/>
                  </a:lnTo>
                  <a:lnTo>
                    <a:pt x="232" y="908"/>
                  </a:lnTo>
                  <a:lnTo>
                    <a:pt x="250" y="931"/>
                  </a:lnTo>
                  <a:lnTo>
                    <a:pt x="258" y="942"/>
                  </a:lnTo>
                  <a:lnTo>
                    <a:pt x="261" y="953"/>
                  </a:lnTo>
                  <a:lnTo>
                    <a:pt x="261" y="956"/>
                  </a:lnTo>
                  <a:lnTo>
                    <a:pt x="265" y="956"/>
                  </a:lnTo>
                  <a:lnTo>
                    <a:pt x="269" y="938"/>
                  </a:lnTo>
                  <a:lnTo>
                    <a:pt x="272" y="908"/>
                  </a:lnTo>
                  <a:lnTo>
                    <a:pt x="272" y="857"/>
                  </a:lnTo>
                  <a:lnTo>
                    <a:pt x="272" y="791"/>
                  </a:lnTo>
                  <a:lnTo>
                    <a:pt x="269" y="710"/>
                  </a:lnTo>
                  <a:lnTo>
                    <a:pt x="261" y="611"/>
                  </a:lnTo>
                  <a:lnTo>
                    <a:pt x="247" y="497"/>
                  </a:lnTo>
                  <a:lnTo>
                    <a:pt x="232" y="360"/>
                  </a:lnTo>
                  <a:lnTo>
                    <a:pt x="232" y="353"/>
                  </a:lnTo>
                  <a:lnTo>
                    <a:pt x="232" y="357"/>
                  </a:lnTo>
                  <a:lnTo>
                    <a:pt x="239" y="379"/>
                  </a:lnTo>
                  <a:lnTo>
                    <a:pt x="258" y="463"/>
                  </a:lnTo>
                  <a:lnTo>
                    <a:pt x="272" y="504"/>
                  </a:lnTo>
                  <a:lnTo>
                    <a:pt x="276" y="519"/>
                  </a:lnTo>
                  <a:lnTo>
                    <a:pt x="283" y="530"/>
                  </a:lnTo>
                  <a:lnTo>
                    <a:pt x="302" y="548"/>
                  </a:lnTo>
                  <a:lnTo>
                    <a:pt x="327" y="581"/>
                  </a:lnTo>
                  <a:lnTo>
                    <a:pt x="386" y="673"/>
                  </a:lnTo>
                  <a:lnTo>
                    <a:pt x="489" y="835"/>
                  </a:lnTo>
                  <a:lnTo>
                    <a:pt x="500" y="853"/>
                  </a:lnTo>
                  <a:lnTo>
                    <a:pt x="504" y="868"/>
                  </a:lnTo>
                  <a:lnTo>
                    <a:pt x="504" y="883"/>
                  </a:lnTo>
                  <a:lnTo>
                    <a:pt x="504" y="890"/>
                  </a:lnTo>
                  <a:lnTo>
                    <a:pt x="489" y="908"/>
                  </a:lnTo>
                  <a:lnTo>
                    <a:pt x="471" y="931"/>
                  </a:lnTo>
                  <a:lnTo>
                    <a:pt x="471" y="938"/>
                  </a:lnTo>
                  <a:lnTo>
                    <a:pt x="471" y="942"/>
                  </a:lnTo>
                  <a:lnTo>
                    <a:pt x="475" y="945"/>
                  </a:lnTo>
                  <a:lnTo>
                    <a:pt x="478" y="949"/>
                  </a:lnTo>
                  <a:lnTo>
                    <a:pt x="500" y="953"/>
                  </a:lnTo>
                  <a:lnTo>
                    <a:pt x="522" y="956"/>
                  </a:lnTo>
                  <a:lnTo>
                    <a:pt x="552" y="956"/>
                  </a:lnTo>
                  <a:lnTo>
                    <a:pt x="578" y="964"/>
                  </a:lnTo>
                  <a:lnTo>
                    <a:pt x="603" y="971"/>
                  </a:lnTo>
                  <a:lnTo>
                    <a:pt x="611" y="975"/>
                  </a:lnTo>
                  <a:lnTo>
                    <a:pt x="622" y="982"/>
                  </a:lnTo>
                  <a:lnTo>
                    <a:pt x="633" y="997"/>
                  </a:lnTo>
                  <a:lnTo>
                    <a:pt x="644" y="1004"/>
                  </a:lnTo>
                  <a:lnTo>
                    <a:pt x="655" y="1008"/>
                  </a:lnTo>
                  <a:lnTo>
                    <a:pt x="662" y="1008"/>
                  </a:lnTo>
                  <a:lnTo>
                    <a:pt x="677" y="1000"/>
                  </a:lnTo>
                  <a:lnTo>
                    <a:pt x="681" y="997"/>
                  </a:lnTo>
                  <a:lnTo>
                    <a:pt x="658" y="953"/>
                  </a:lnTo>
                  <a:lnTo>
                    <a:pt x="640" y="916"/>
                  </a:lnTo>
                  <a:lnTo>
                    <a:pt x="622" y="886"/>
                  </a:lnTo>
                  <a:lnTo>
                    <a:pt x="533" y="787"/>
                  </a:lnTo>
                  <a:lnTo>
                    <a:pt x="478" y="717"/>
                  </a:lnTo>
                  <a:lnTo>
                    <a:pt x="452" y="680"/>
                  </a:lnTo>
                  <a:lnTo>
                    <a:pt x="430" y="647"/>
                  </a:lnTo>
                  <a:lnTo>
                    <a:pt x="401" y="592"/>
                  </a:lnTo>
                  <a:lnTo>
                    <a:pt x="368" y="526"/>
                  </a:lnTo>
                  <a:lnTo>
                    <a:pt x="353" y="489"/>
                  </a:lnTo>
                  <a:lnTo>
                    <a:pt x="346" y="452"/>
                  </a:lnTo>
                  <a:lnTo>
                    <a:pt x="342" y="419"/>
                  </a:lnTo>
                  <a:lnTo>
                    <a:pt x="346" y="386"/>
                  </a:lnTo>
                  <a:lnTo>
                    <a:pt x="309" y="441"/>
                  </a:lnTo>
                  <a:lnTo>
                    <a:pt x="335" y="368"/>
                  </a:lnTo>
                  <a:lnTo>
                    <a:pt x="353" y="316"/>
                  </a:lnTo>
                  <a:lnTo>
                    <a:pt x="357" y="294"/>
                  </a:lnTo>
                  <a:lnTo>
                    <a:pt x="357" y="283"/>
                  </a:lnTo>
                  <a:lnTo>
                    <a:pt x="353" y="280"/>
                  </a:lnTo>
                  <a:lnTo>
                    <a:pt x="346" y="283"/>
                  </a:lnTo>
                  <a:lnTo>
                    <a:pt x="327" y="309"/>
                  </a:lnTo>
                  <a:lnTo>
                    <a:pt x="309" y="342"/>
                  </a:lnTo>
                  <a:lnTo>
                    <a:pt x="298" y="357"/>
                  </a:lnTo>
                  <a:lnTo>
                    <a:pt x="287" y="364"/>
                  </a:lnTo>
                  <a:lnTo>
                    <a:pt x="283" y="368"/>
                  </a:lnTo>
                  <a:lnTo>
                    <a:pt x="276" y="368"/>
                  </a:lnTo>
                  <a:lnTo>
                    <a:pt x="265" y="364"/>
                  </a:lnTo>
                  <a:lnTo>
                    <a:pt x="254" y="357"/>
                  </a:lnTo>
                  <a:lnTo>
                    <a:pt x="247" y="346"/>
                  </a:lnTo>
                  <a:lnTo>
                    <a:pt x="239" y="309"/>
                  </a:lnTo>
                  <a:lnTo>
                    <a:pt x="291" y="265"/>
                  </a:lnTo>
                  <a:lnTo>
                    <a:pt x="258" y="265"/>
                  </a:lnTo>
                  <a:lnTo>
                    <a:pt x="224" y="243"/>
                  </a:lnTo>
                  <a:lnTo>
                    <a:pt x="184" y="221"/>
                  </a:lnTo>
                  <a:lnTo>
                    <a:pt x="180" y="213"/>
                  </a:lnTo>
                  <a:lnTo>
                    <a:pt x="173" y="199"/>
                  </a:lnTo>
                  <a:lnTo>
                    <a:pt x="155" y="154"/>
                  </a:lnTo>
                  <a:lnTo>
                    <a:pt x="125" y="85"/>
                  </a:lnTo>
                  <a:lnTo>
                    <a:pt x="110" y="77"/>
                  </a:lnTo>
                  <a:lnTo>
                    <a:pt x="92" y="70"/>
                  </a:lnTo>
                  <a:lnTo>
                    <a:pt x="74" y="63"/>
                  </a:lnTo>
                  <a:lnTo>
                    <a:pt x="63" y="55"/>
                  </a:lnTo>
                  <a:close/>
                </a:path>
              </a:pathLst>
            </a:custGeom>
            <a:solidFill>
              <a:srgbClr val="6860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4749800" y="5056188"/>
              <a:ext cx="187325" cy="636588"/>
            </a:xfrm>
            <a:custGeom>
              <a:avLst/>
              <a:gdLst>
                <a:gd name="T0" fmla="*/ 0 w 118"/>
                <a:gd name="T1" fmla="*/ 106 h 401"/>
                <a:gd name="T2" fmla="*/ 0 w 118"/>
                <a:gd name="T3" fmla="*/ 106 h 401"/>
                <a:gd name="T4" fmla="*/ 4 w 118"/>
                <a:gd name="T5" fmla="*/ 84 h 401"/>
                <a:gd name="T6" fmla="*/ 11 w 118"/>
                <a:gd name="T7" fmla="*/ 58 h 401"/>
                <a:gd name="T8" fmla="*/ 18 w 118"/>
                <a:gd name="T9" fmla="*/ 40 h 401"/>
                <a:gd name="T10" fmla="*/ 22 w 118"/>
                <a:gd name="T11" fmla="*/ 40 h 401"/>
                <a:gd name="T12" fmla="*/ 26 w 118"/>
                <a:gd name="T13" fmla="*/ 47 h 401"/>
                <a:gd name="T14" fmla="*/ 26 w 118"/>
                <a:gd name="T15" fmla="*/ 47 h 401"/>
                <a:gd name="T16" fmla="*/ 29 w 118"/>
                <a:gd name="T17" fmla="*/ 70 h 401"/>
                <a:gd name="T18" fmla="*/ 33 w 118"/>
                <a:gd name="T19" fmla="*/ 103 h 401"/>
                <a:gd name="T20" fmla="*/ 37 w 118"/>
                <a:gd name="T21" fmla="*/ 180 h 401"/>
                <a:gd name="T22" fmla="*/ 41 w 118"/>
                <a:gd name="T23" fmla="*/ 242 h 401"/>
                <a:gd name="T24" fmla="*/ 44 w 118"/>
                <a:gd name="T25" fmla="*/ 250 h 401"/>
                <a:gd name="T26" fmla="*/ 48 w 118"/>
                <a:gd name="T27" fmla="*/ 239 h 401"/>
                <a:gd name="T28" fmla="*/ 48 w 118"/>
                <a:gd name="T29" fmla="*/ 239 h 401"/>
                <a:gd name="T30" fmla="*/ 59 w 118"/>
                <a:gd name="T31" fmla="*/ 161 h 401"/>
                <a:gd name="T32" fmla="*/ 74 w 118"/>
                <a:gd name="T33" fmla="*/ 66 h 401"/>
                <a:gd name="T34" fmla="*/ 81 w 118"/>
                <a:gd name="T35" fmla="*/ 25 h 401"/>
                <a:gd name="T36" fmla="*/ 88 w 118"/>
                <a:gd name="T37" fmla="*/ 3 h 401"/>
                <a:gd name="T38" fmla="*/ 92 w 118"/>
                <a:gd name="T39" fmla="*/ 0 h 401"/>
                <a:gd name="T40" fmla="*/ 96 w 118"/>
                <a:gd name="T41" fmla="*/ 3 h 401"/>
                <a:gd name="T42" fmla="*/ 99 w 118"/>
                <a:gd name="T43" fmla="*/ 11 h 401"/>
                <a:gd name="T44" fmla="*/ 103 w 118"/>
                <a:gd name="T45" fmla="*/ 29 h 401"/>
                <a:gd name="T46" fmla="*/ 103 w 118"/>
                <a:gd name="T47" fmla="*/ 29 h 401"/>
                <a:gd name="T48" fmla="*/ 110 w 118"/>
                <a:gd name="T49" fmla="*/ 77 h 401"/>
                <a:gd name="T50" fmla="*/ 114 w 118"/>
                <a:gd name="T51" fmla="*/ 125 h 401"/>
                <a:gd name="T52" fmla="*/ 118 w 118"/>
                <a:gd name="T53" fmla="*/ 228 h 401"/>
                <a:gd name="T54" fmla="*/ 118 w 118"/>
                <a:gd name="T55" fmla="*/ 275 h 401"/>
                <a:gd name="T56" fmla="*/ 114 w 118"/>
                <a:gd name="T57" fmla="*/ 320 h 401"/>
                <a:gd name="T58" fmla="*/ 107 w 118"/>
                <a:gd name="T59" fmla="*/ 353 h 401"/>
                <a:gd name="T60" fmla="*/ 96 w 118"/>
                <a:gd name="T61" fmla="*/ 375 h 401"/>
                <a:gd name="T62" fmla="*/ 96 w 118"/>
                <a:gd name="T63" fmla="*/ 375 h 401"/>
                <a:gd name="T64" fmla="*/ 85 w 118"/>
                <a:gd name="T65" fmla="*/ 390 h 401"/>
                <a:gd name="T66" fmla="*/ 77 w 118"/>
                <a:gd name="T67" fmla="*/ 397 h 401"/>
                <a:gd name="T68" fmla="*/ 66 w 118"/>
                <a:gd name="T69" fmla="*/ 401 h 401"/>
                <a:gd name="T70" fmla="*/ 59 w 118"/>
                <a:gd name="T71" fmla="*/ 401 h 401"/>
                <a:gd name="T72" fmla="*/ 52 w 118"/>
                <a:gd name="T73" fmla="*/ 397 h 401"/>
                <a:gd name="T74" fmla="*/ 44 w 118"/>
                <a:gd name="T75" fmla="*/ 390 h 401"/>
                <a:gd name="T76" fmla="*/ 37 w 118"/>
                <a:gd name="T77" fmla="*/ 371 h 401"/>
                <a:gd name="T78" fmla="*/ 37 w 118"/>
                <a:gd name="T79" fmla="*/ 371 h 401"/>
                <a:gd name="T80" fmla="*/ 33 w 118"/>
                <a:gd name="T81" fmla="*/ 345 h 401"/>
                <a:gd name="T82" fmla="*/ 29 w 118"/>
                <a:gd name="T83" fmla="*/ 320 h 401"/>
                <a:gd name="T84" fmla="*/ 26 w 118"/>
                <a:gd name="T85" fmla="*/ 290 h 401"/>
                <a:gd name="T86" fmla="*/ 26 w 118"/>
                <a:gd name="T87" fmla="*/ 261 h 401"/>
                <a:gd name="T88" fmla="*/ 26 w 118"/>
                <a:gd name="T89" fmla="*/ 261 h 401"/>
                <a:gd name="T90" fmla="*/ 22 w 118"/>
                <a:gd name="T91" fmla="*/ 217 h 401"/>
                <a:gd name="T92" fmla="*/ 15 w 118"/>
                <a:gd name="T93" fmla="*/ 165 h 401"/>
                <a:gd name="T94" fmla="*/ 0 w 118"/>
                <a:gd name="T95" fmla="*/ 106 h 401"/>
                <a:gd name="T96" fmla="*/ 0 w 118"/>
                <a:gd name="T97" fmla="*/ 106 h 40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8"/>
                <a:gd name="T148" fmla="*/ 0 h 401"/>
                <a:gd name="T149" fmla="*/ 118 w 118"/>
                <a:gd name="T150" fmla="*/ 401 h 40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8" h="401">
                  <a:moveTo>
                    <a:pt x="0" y="106"/>
                  </a:moveTo>
                  <a:lnTo>
                    <a:pt x="0" y="106"/>
                  </a:lnTo>
                  <a:lnTo>
                    <a:pt x="4" y="84"/>
                  </a:lnTo>
                  <a:lnTo>
                    <a:pt x="11" y="58"/>
                  </a:lnTo>
                  <a:lnTo>
                    <a:pt x="18" y="40"/>
                  </a:lnTo>
                  <a:lnTo>
                    <a:pt x="22" y="40"/>
                  </a:lnTo>
                  <a:lnTo>
                    <a:pt x="26" y="47"/>
                  </a:lnTo>
                  <a:lnTo>
                    <a:pt x="29" y="70"/>
                  </a:lnTo>
                  <a:lnTo>
                    <a:pt x="33" y="103"/>
                  </a:lnTo>
                  <a:lnTo>
                    <a:pt x="37" y="180"/>
                  </a:lnTo>
                  <a:lnTo>
                    <a:pt x="41" y="242"/>
                  </a:lnTo>
                  <a:lnTo>
                    <a:pt x="44" y="250"/>
                  </a:lnTo>
                  <a:lnTo>
                    <a:pt x="48" y="239"/>
                  </a:lnTo>
                  <a:lnTo>
                    <a:pt x="59" y="161"/>
                  </a:lnTo>
                  <a:lnTo>
                    <a:pt x="74" y="66"/>
                  </a:lnTo>
                  <a:lnTo>
                    <a:pt x="81" y="25"/>
                  </a:lnTo>
                  <a:lnTo>
                    <a:pt x="88" y="3"/>
                  </a:lnTo>
                  <a:lnTo>
                    <a:pt x="92" y="0"/>
                  </a:lnTo>
                  <a:lnTo>
                    <a:pt x="96" y="3"/>
                  </a:lnTo>
                  <a:lnTo>
                    <a:pt x="99" y="11"/>
                  </a:lnTo>
                  <a:lnTo>
                    <a:pt x="103" y="29"/>
                  </a:lnTo>
                  <a:lnTo>
                    <a:pt x="110" y="77"/>
                  </a:lnTo>
                  <a:lnTo>
                    <a:pt x="114" y="125"/>
                  </a:lnTo>
                  <a:lnTo>
                    <a:pt x="118" y="228"/>
                  </a:lnTo>
                  <a:lnTo>
                    <a:pt x="118" y="275"/>
                  </a:lnTo>
                  <a:lnTo>
                    <a:pt x="114" y="320"/>
                  </a:lnTo>
                  <a:lnTo>
                    <a:pt x="107" y="353"/>
                  </a:lnTo>
                  <a:lnTo>
                    <a:pt x="96" y="375"/>
                  </a:lnTo>
                  <a:lnTo>
                    <a:pt x="85" y="390"/>
                  </a:lnTo>
                  <a:lnTo>
                    <a:pt x="77" y="397"/>
                  </a:lnTo>
                  <a:lnTo>
                    <a:pt x="66" y="401"/>
                  </a:lnTo>
                  <a:lnTo>
                    <a:pt x="59" y="401"/>
                  </a:lnTo>
                  <a:lnTo>
                    <a:pt x="52" y="397"/>
                  </a:lnTo>
                  <a:lnTo>
                    <a:pt x="44" y="390"/>
                  </a:lnTo>
                  <a:lnTo>
                    <a:pt x="37" y="371"/>
                  </a:lnTo>
                  <a:lnTo>
                    <a:pt x="33" y="345"/>
                  </a:lnTo>
                  <a:lnTo>
                    <a:pt x="29" y="320"/>
                  </a:lnTo>
                  <a:lnTo>
                    <a:pt x="26" y="290"/>
                  </a:lnTo>
                  <a:lnTo>
                    <a:pt x="26" y="261"/>
                  </a:lnTo>
                  <a:lnTo>
                    <a:pt x="22" y="217"/>
                  </a:lnTo>
                  <a:lnTo>
                    <a:pt x="15" y="165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F2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5030788" y="5551488"/>
              <a:ext cx="163513" cy="830263"/>
            </a:xfrm>
            <a:custGeom>
              <a:avLst/>
              <a:gdLst>
                <a:gd name="T0" fmla="*/ 40 w 103"/>
                <a:gd name="T1" fmla="*/ 22 h 523"/>
                <a:gd name="T2" fmla="*/ 40 w 103"/>
                <a:gd name="T3" fmla="*/ 22 h 523"/>
                <a:gd name="T4" fmla="*/ 36 w 103"/>
                <a:gd name="T5" fmla="*/ 15 h 523"/>
                <a:gd name="T6" fmla="*/ 33 w 103"/>
                <a:gd name="T7" fmla="*/ 8 h 523"/>
                <a:gd name="T8" fmla="*/ 29 w 103"/>
                <a:gd name="T9" fmla="*/ 4 h 523"/>
                <a:gd name="T10" fmla="*/ 22 w 103"/>
                <a:gd name="T11" fmla="*/ 0 h 523"/>
                <a:gd name="T12" fmla="*/ 14 w 103"/>
                <a:gd name="T13" fmla="*/ 8 h 523"/>
                <a:gd name="T14" fmla="*/ 7 w 103"/>
                <a:gd name="T15" fmla="*/ 22 h 523"/>
                <a:gd name="T16" fmla="*/ 3 w 103"/>
                <a:gd name="T17" fmla="*/ 52 h 523"/>
                <a:gd name="T18" fmla="*/ 3 w 103"/>
                <a:gd name="T19" fmla="*/ 52 h 523"/>
                <a:gd name="T20" fmla="*/ 0 w 103"/>
                <a:gd name="T21" fmla="*/ 74 h 523"/>
                <a:gd name="T22" fmla="*/ 0 w 103"/>
                <a:gd name="T23" fmla="*/ 103 h 523"/>
                <a:gd name="T24" fmla="*/ 3 w 103"/>
                <a:gd name="T25" fmla="*/ 177 h 523"/>
                <a:gd name="T26" fmla="*/ 14 w 103"/>
                <a:gd name="T27" fmla="*/ 261 h 523"/>
                <a:gd name="T28" fmla="*/ 29 w 103"/>
                <a:gd name="T29" fmla="*/ 350 h 523"/>
                <a:gd name="T30" fmla="*/ 44 w 103"/>
                <a:gd name="T31" fmla="*/ 427 h 523"/>
                <a:gd name="T32" fmla="*/ 58 w 103"/>
                <a:gd name="T33" fmla="*/ 489 h 523"/>
                <a:gd name="T34" fmla="*/ 69 w 103"/>
                <a:gd name="T35" fmla="*/ 523 h 523"/>
                <a:gd name="T36" fmla="*/ 77 w 103"/>
                <a:gd name="T37" fmla="*/ 523 h 523"/>
                <a:gd name="T38" fmla="*/ 77 w 103"/>
                <a:gd name="T39" fmla="*/ 515 h 523"/>
                <a:gd name="T40" fmla="*/ 77 w 103"/>
                <a:gd name="T41" fmla="*/ 515 h 523"/>
                <a:gd name="T42" fmla="*/ 81 w 103"/>
                <a:gd name="T43" fmla="*/ 478 h 523"/>
                <a:gd name="T44" fmla="*/ 77 w 103"/>
                <a:gd name="T45" fmla="*/ 423 h 523"/>
                <a:gd name="T46" fmla="*/ 66 w 103"/>
                <a:gd name="T47" fmla="*/ 295 h 523"/>
                <a:gd name="T48" fmla="*/ 55 w 103"/>
                <a:gd name="T49" fmla="*/ 184 h 523"/>
                <a:gd name="T50" fmla="*/ 55 w 103"/>
                <a:gd name="T51" fmla="*/ 155 h 523"/>
                <a:gd name="T52" fmla="*/ 55 w 103"/>
                <a:gd name="T53" fmla="*/ 147 h 523"/>
                <a:gd name="T54" fmla="*/ 55 w 103"/>
                <a:gd name="T55" fmla="*/ 147 h 523"/>
                <a:gd name="T56" fmla="*/ 55 w 103"/>
                <a:gd name="T57" fmla="*/ 147 h 523"/>
                <a:gd name="T58" fmla="*/ 62 w 103"/>
                <a:gd name="T59" fmla="*/ 184 h 523"/>
                <a:gd name="T60" fmla="*/ 73 w 103"/>
                <a:gd name="T61" fmla="*/ 239 h 523"/>
                <a:gd name="T62" fmla="*/ 81 w 103"/>
                <a:gd name="T63" fmla="*/ 261 h 523"/>
                <a:gd name="T64" fmla="*/ 88 w 103"/>
                <a:gd name="T65" fmla="*/ 276 h 523"/>
                <a:gd name="T66" fmla="*/ 88 w 103"/>
                <a:gd name="T67" fmla="*/ 280 h 523"/>
                <a:gd name="T68" fmla="*/ 92 w 103"/>
                <a:gd name="T69" fmla="*/ 280 h 523"/>
                <a:gd name="T70" fmla="*/ 95 w 103"/>
                <a:gd name="T71" fmla="*/ 276 h 523"/>
                <a:gd name="T72" fmla="*/ 99 w 103"/>
                <a:gd name="T73" fmla="*/ 269 h 523"/>
                <a:gd name="T74" fmla="*/ 99 w 103"/>
                <a:gd name="T75" fmla="*/ 269 h 523"/>
                <a:gd name="T76" fmla="*/ 103 w 103"/>
                <a:gd name="T77" fmla="*/ 258 h 523"/>
                <a:gd name="T78" fmla="*/ 103 w 103"/>
                <a:gd name="T79" fmla="*/ 243 h 523"/>
                <a:gd name="T80" fmla="*/ 99 w 103"/>
                <a:gd name="T81" fmla="*/ 206 h 523"/>
                <a:gd name="T82" fmla="*/ 88 w 103"/>
                <a:gd name="T83" fmla="*/ 166 h 523"/>
                <a:gd name="T84" fmla="*/ 77 w 103"/>
                <a:gd name="T85" fmla="*/ 125 h 523"/>
                <a:gd name="T86" fmla="*/ 51 w 103"/>
                <a:gd name="T87" fmla="*/ 55 h 523"/>
                <a:gd name="T88" fmla="*/ 40 w 103"/>
                <a:gd name="T89" fmla="*/ 22 h 523"/>
                <a:gd name="T90" fmla="*/ 40 w 103"/>
                <a:gd name="T91" fmla="*/ 22 h 52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3"/>
                <a:gd name="T139" fmla="*/ 0 h 523"/>
                <a:gd name="T140" fmla="*/ 103 w 103"/>
                <a:gd name="T141" fmla="*/ 523 h 52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3" h="523">
                  <a:moveTo>
                    <a:pt x="40" y="22"/>
                  </a:moveTo>
                  <a:lnTo>
                    <a:pt x="40" y="22"/>
                  </a:lnTo>
                  <a:lnTo>
                    <a:pt x="36" y="15"/>
                  </a:lnTo>
                  <a:lnTo>
                    <a:pt x="33" y="8"/>
                  </a:lnTo>
                  <a:lnTo>
                    <a:pt x="29" y="4"/>
                  </a:lnTo>
                  <a:lnTo>
                    <a:pt x="22" y="0"/>
                  </a:lnTo>
                  <a:lnTo>
                    <a:pt x="14" y="8"/>
                  </a:lnTo>
                  <a:lnTo>
                    <a:pt x="7" y="22"/>
                  </a:lnTo>
                  <a:lnTo>
                    <a:pt x="3" y="52"/>
                  </a:lnTo>
                  <a:lnTo>
                    <a:pt x="0" y="74"/>
                  </a:lnTo>
                  <a:lnTo>
                    <a:pt x="0" y="103"/>
                  </a:lnTo>
                  <a:lnTo>
                    <a:pt x="3" y="177"/>
                  </a:lnTo>
                  <a:lnTo>
                    <a:pt x="14" y="261"/>
                  </a:lnTo>
                  <a:lnTo>
                    <a:pt x="29" y="350"/>
                  </a:lnTo>
                  <a:lnTo>
                    <a:pt x="44" y="427"/>
                  </a:lnTo>
                  <a:lnTo>
                    <a:pt x="58" y="489"/>
                  </a:lnTo>
                  <a:lnTo>
                    <a:pt x="69" y="523"/>
                  </a:lnTo>
                  <a:lnTo>
                    <a:pt x="77" y="523"/>
                  </a:lnTo>
                  <a:lnTo>
                    <a:pt x="77" y="515"/>
                  </a:lnTo>
                  <a:lnTo>
                    <a:pt x="81" y="478"/>
                  </a:lnTo>
                  <a:lnTo>
                    <a:pt x="77" y="423"/>
                  </a:lnTo>
                  <a:lnTo>
                    <a:pt x="66" y="295"/>
                  </a:lnTo>
                  <a:lnTo>
                    <a:pt x="55" y="184"/>
                  </a:lnTo>
                  <a:lnTo>
                    <a:pt x="55" y="155"/>
                  </a:lnTo>
                  <a:lnTo>
                    <a:pt x="55" y="147"/>
                  </a:lnTo>
                  <a:lnTo>
                    <a:pt x="62" y="184"/>
                  </a:lnTo>
                  <a:lnTo>
                    <a:pt x="73" y="239"/>
                  </a:lnTo>
                  <a:lnTo>
                    <a:pt x="81" y="261"/>
                  </a:lnTo>
                  <a:lnTo>
                    <a:pt x="88" y="276"/>
                  </a:lnTo>
                  <a:lnTo>
                    <a:pt x="88" y="280"/>
                  </a:lnTo>
                  <a:lnTo>
                    <a:pt x="92" y="280"/>
                  </a:lnTo>
                  <a:lnTo>
                    <a:pt x="95" y="276"/>
                  </a:lnTo>
                  <a:lnTo>
                    <a:pt x="99" y="269"/>
                  </a:lnTo>
                  <a:lnTo>
                    <a:pt x="103" y="258"/>
                  </a:lnTo>
                  <a:lnTo>
                    <a:pt x="103" y="243"/>
                  </a:lnTo>
                  <a:lnTo>
                    <a:pt x="99" y="206"/>
                  </a:lnTo>
                  <a:lnTo>
                    <a:pt x="88" y="166"/>
                  </a:lnTo>
                  <a:lnTo>
                    <a:pt x="77" y="125"/>
                  </a:lnTo>
                  <a:lnTo>
                    <a:pt x="51" y="55"/>
                  </a:lnTo>
                  <a:lnTo>
                    <a:pt x="40" y="22"/>
                  </a:lnTo>
                  <a:close/>
                </a:path>
              </a:pathLst>
            </a:custGeom>
            <a:solidFill>
              <a:srgbClr val="F1C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9813" y="5784850"/>
              <a:ext cx="74613" cy="468313"/>
            </a:xfrm>
            <a:custGeom>
              <a:avLst/>
              <a:gdLst>
                <a:gd name="T0" fmla="*/ 40 w 47"/>
                <a:gd name="T1" fmla="*/ 239 h 295"/>
                <a:gd name="T2" fmla="*/ 40 w 47"/>
                <a:gd name="T3" fmla="*/ 239 h 295"/>
                <a:gd name="T4" fmla="*/ 44 w 47"/>
                <a:gd name="T5" fmla="*/ 177 h 295"/>
                <a:gd name="T6" fmla="*/ 47 w 47"/>
                <a:gd name="T7" fmla="*/ 96 h 295"/>
                <a:gd name="T8" fmla="*/ 47 w 47"/>
                <a:gd name="T9" fmla="*/ 59 h 295"/>
                <a:gd name="T10" fmla="*/ 44 w 47"/>
                <a:gd name="T11" fmla="*/ 30 h 295"/>
                <a:gd name="T12" fmla="*/ 36 w 47"/>
                <a:gd name="T13" fmla="*/ 8 h 295"/>
                <a:gd name="T14" fmla="*/ 33 w 47"/>
                <a:gd name="T15" fmla="*/ 0 h 295"/>
                <a:gd name="T16" fmla="*/ 25 w 47"/>
                <a:gd name="T17" fmla="*/ 0 h 295"/>
                <a:gd name="T18" fmla="*/ 25 w 47"/>
                <a:gd name="T19" fmla="*/ 0 h 295"/>
                <a:gd name="T20" fmla="*/ 18 w 47"/>
                <a:gd name="T21" fmla="*/ 0 h 295"/>
                <a:gd name="T22" fmla="*/ 11 w 47"/>
                <a:gd name="T23" fmla="*/ 8 h 295"/>
                <a:gd name="T24" fmla="*/ 7 w 47"/>
                <a:gd name="T25" fmla="*/ 19 h 295"/>
                <a:gd name="T26" fmla="*/ 3 w 47"/>
                <a:gd name="T27" fmla="*/ 37 h 295"/>
                <a:gd name="T28" fmla="*/ 0 w 47"/>
                <a:gd name="T29" fmla="*/ 78 h 295"/>
                <a:gd name="T30" fmla="*/ 0 w 47"/>
                <a:gd name="T31" fmla="*/ 125 h 295"/>
                <a:gd name="T32" fmla="*/ 3 w 47"/>
                <a:gd name="T33" fmla="*/ 225 h 295"/>
                <a:gd name="T34" fmla="*/ 7 w 47"/>
                <a:gd name="T35" fmla="*/ 262 h 295"/>
                <a:gd name="T36" fmla="*/ 14 w 47"/>
                <a:gd name="T37" fmla="*/ 284 h 295"/>
                <a:gd name="T38" fmla="*/ 14 w 47"/>
                <a:gd name="T39" fmla="*/ 284 h 295"/>
                <a:gd name="T40" fmla="*/ 18 w 47"/>
                <a:gd name="T41" fmla="*/ 295 h 295"/>
                <a:gd name="T42" fmla="*/ 22 w 47"/>
                <a:gd name="T43" fmla="*/ 295 h 295"/>
                <a:gd name="T44" fmla="*/ 29 w 47"/>
                <a:gd name="T45" fmla="*/ 287 h 295"/>
                <a:gd name="T46" fmla="*/ 33 w 47"/>
                <a:gd name="T47" fmla="*/ 276 h 295"/>
                <a:gd name="T48" fmla="*/ 40 w 47"/>
                <a:gd name="T49" fmla="*/ 239 h 295"/>
                <a:gd name="T50" fmla="*/ 40 w 47"/>
                <a:gd name="T51" fmla="*/ 239 h 29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"/>
                <a:gd name="T79" fmla="*/ 0 h 295"/>
                <a:gd name="T80" fmla="*/ 47 w 47"/>
                <a:gd name="T81" fmla="*/ 295 h 29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" h="295">
                  <a:moveTo>
                    <a:pt x="40" y="239"/>
                  </a:moveTo>
                  <a:lnTo>
                    <a:pt x="40" y="239"/>
                  </a:lnTo>
                  <a:lnTo>
                    <a:pt x="44" y="177"/>
                  </a:lnTo>
                  <a:lnTo>
                    <a:pt x="47" y="96"/>
                  </a:lnTo>
                  <a:lnTo>
                    <a:pt x="47" y="59"/>
                  </a:lnTo>
                  <a:lnTo>
                    <a:pt x="44" y="30"/>
                  </a:lnTo>
                  <a:lnTo>
                    <a:pt x="36" y="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1" y="8"/>
                  </a:lnTo>
                  <a:lnTo>
                    <a:pt x="7" y="19"/>
                  </a:lnTo>
                  <a:lnTo>
                    <a:pt x="3" y="37"/>
                  </a:lnTo>
                  <a:lnTo>
                    <a:pt x="0" y="78"/>
                  </a:lnTo>
                  <a:lnTo>
                    <a:pt x="0" y="125"/>
                  </a:lnTo>
                  <a:lnTo>
                    <a:pt x="3" y="225"/>
                  </a:lnTo>
                  <a:lnTo>
                    <a:pt x="7" y="262"/>
                  </a:lnTo>
                  <a:lnTo>
                    <a:pt x="14" y="284"/>
                  </a:lnTo>
                  <a:lnTo>
                    <a:pt x="18" y="295"/>
                  </a:lnTo>
                  <a:lnTo>
                    <a:pt x="22" y="295"/>
                  </a:lnTo>
                  <a:lnTo>
                    <a:pt x="29" y="287"/>
                  </a:lnTo>
                  <a:lnTo>
                    <a:pt x="33" y="276"/>
                  </a:lnTo>
                  <a:lnTo>
                    <a:pt x="40" y="239"/>
                  </a:lnTo>
                  <a:close/>
                </a:path>
              </a:pathLst>
            </a:custGeom>
            <a:solidFill>
              <a:srgbClr val="F1C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4760913" y="4151313"/>
              <a:ext cx="146050" cy="307976"/>
            </a:xfrm>
            <a:custGeom>
              <a:avLst/>
              <a:gdLst>
                <a:gd name="T0" fmla="*/ 11 w 92"/>
                <a:gd name="T1" fmla="*/ 80 h 194"/>
                <a:gd name="T2" fmla="*/ 11 w 92"/>
                <a:gd name="T3" fmla="*/ 80 h 194"/>
                <a:gd name="T4" fmla="*/ 8 w 92"/>
                <a:gd name="T5" fmla="*/ 80 h 194"/>
                <a:gd name="T6" fmla="*/ 4 w 92"/>
                <a:gd name="T7" fmla="*/ 84 h 194"/>
                <a:gd name="T8" fmla="*/ 0 w 92"/>
                <a:gd name="T9" fmla="*/ 110 h 194"/>
                <a:gd name="T10" fmla="*/ 0 w 92"/>
                <a:gd name="T11" fmla="*/ 136 h 194"/>
                <a:gd name="T12" fmla="*/ 0 w 92"/>
                <a:gd name="T13" fmla="*/ 143 h 194"/>
                <a:gd name="T14" fmla="*/ 8 w 92"/>
                <a:gd name="T15" fmla="*/ 147 h 194"/>
                <a:gd name="T16" fmla="*/ 8 w 92"/>
                <a:gd name="T17" fmla="*/ 147 h 194"/>
                <a:gd name="T18" fmla="*/ 15 w 92"/>
                <a:gd name="T19" fmla="*/ 143 h 194"/>
                <a:gd name="T20" fmla="*/ 19 w 92"/>
                <a:gd name="T21" fmla="*/ 136 h 194"/>
                <a:gd name="T22" fmla="*/ 26 w 92"/>
                <a:gd name="T23" fmla="*/ 121 h 194"/>
                <a:gd name="T24" fmla="*/ 30 w 92"/>
                <a:gd name="T25" fmla="*/ 110 h 194"/>
                <a:gd name="T26" fmla="*/ 30 w 92"/>
                <a:gd name="T27" fmla="*/ 110 h 194"/>
                <a:gd name="T28" fmla="*/ 34 w 92"/>
                <a:gd name="T29" fmla="*/ 110 h 194"/>
                <a:gd name="T30" fmla="*/ 34 w 92"/>
                <a:gd name="T31" fmla="*/ 110 h 194"/>
                <a:gd name="T32" fmla="*/ 45 w 92"/>
                <a:gd name="T33" fmla="*/ 161 h 194"/>
                <a:gd name="T34" fmla="*/ 56 w 92"/>
                <a:gd name="T35" fmla="*/ 187 h 194"/>
                <a:gd name="T36" fmla="*/ 59 w 92"/>
                <a:gd name="T37" fmla="*/ 194 h 194"/>
                <a:gd name="T38" fmla="*/ 67 w 92"/>
                <a:gd name="T39" fmla="*/ 194 h 194"/>
                <a:gd name="T40" fmla="*/ 67 w 92"/>
                <a:gd name="T41" fmla="*/ 194 h 194"/>
                <a:gd name="T42" fmla="*/ 74 w 92"/>
                <a:gd name="T43" fmla="*/ 187 h 194"/>
                <a:gd name="T44" fmla="*/ 78 w 92"/>
                <a:gd name="T45" fmla="*/ 165 h 194"/>
                <a:gd name="T46" fmla="*/ 89 w 92"/>
                <a:gd name="T47" fmla="*/ 103 h 194"/>
                <a:gd name="T48" fmla="*/ 92 w 92"/>
                <a:gd name="T49" fmla="*/ 69 h 194"/>
                <a:gd name="T50" fmla="*/ 92 w 92"/>
                <a:gd name="T51" fmla="*/ 40 h 194"/>
                <a:gd name="T52" fmla="*/ 89 w 92"/>
                <a:gd name="T53" fmla="*/ 18 h 194"/>
                <a:gd name="T54" fmla="*/ 85 w 92"/>
                <a:gd name="T55" fmla="*/ 11 h 194"/>
                <a:gd name="T56" fmla="*/ 81 w 92"/>
                <a:gd name="T57" fmla="*/ 3 h 194"/>
                <a:gd name="T58" fmla="*/ 81 w 92"/>
                <a:gd name="T59" fmla="*/ 3 h 194"/>
                <a:gd name="T60" fmla="*/ 74 w 92"/>
                <a:gd name="T61" fmla="*/ 0 h 194"/>
                <a:gd name="T62" fmla="*/ 67 w 92"/>
                <a:gd name="T63" fmla="*/ 3 h 194"/>
                <a:gd name="T64" fmla="*/ 63 w 92"/>
                <a:gd name="T65" fmla="*/ 11 h 194"/>
                <a:gd name="T66" fmla="*/ 59 w 92"/>
                <a:gd name="T67" fmla="*/ 22 h 194"/>
                <a:gd name="T68" fmla="*/ 52 w 92"/>
                <a:gd name="T69" fmla="*/ 55 h 194"/>
                <a:gd name="T70" fmla="*/ 45 w 92"/>
                <a:gd name="T71" fmla="*/ 80 h 194"/>
                <a:gd name="T72" fmla="*/ 45 w 92"/>
                <a:gd name="T73" fmla="*/ 80 h 194"/>
                <a:gd name="T74" fmla="*/ 41 w 92"/>
                <a:gd name="T75" fmla="*/ 88 h 194"/>
                <a:gd name="T76" fmla="*/ 34 w 92"/>
                <a:gd name="T77" fmla="*/ 92 h 194"/>
                <a:gd name="T78" fmla="*/ 30 w 92"/>
                <a:gd name="T79" fmla="*/ 92 h 194"/>
                <a:gd name="T80" fmla="*/ 22 w 92"/>
                <a:gd name="T81" fmla="*/ 92 h 194"/>
                <a:gd name="T82" fmla="*/ 15 w 92"/>
                <a:gd name="T83" fmla="*/ 84 h 194"/>
                <a:gd name="T84" fmla="*/ 11 w 92"/>
                <a:gd name="T85" fmla="*/ 80 h 194"/>
                <a:gd name="T86" fmla="*/ 11 w 92"/>
                <a:gd name="T87" fmla="*/ 80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2"/>
                <a:gd name="T133" fmla="*/ 0 h 194"/>
                <a:gd name="T134" fmla="*/ 92 w 92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2" h="194">
                  <a:moveTo>
                    <a:pt x="11" y="80"/>
                  </a:moveTo>
                  <a:lnTo>
                    <a:pt x="11" y="80"/>
                  </a:lnTo>
                  <a:lnTo>
                    <a:pt x="8" y="80"/>
                  </a:lnTo>
                  <a:lnTo>
                    <a:pt x="4" y="84"/>
                  </a:lnTo>
                  <a:lnTo>
                    <a:pt x="0" y="110"/>
                  </a:lnTo>
                  <a:lnTo>
                    <a:pt x="0" y="136"/>
                  </a:lnTo>
                  <a:lnTo>
                    <a:pt x="0" y="143"/>
                  </a:lnTo>
                  <a:lnTo>
                    <a:pt x="8" y="147"/>
                  </a:lnTo>
                  <a:lnTo>
                    <a:pt x="15" y="143"/>
                  </a:lnTo>
                  <a:lnTo>
                    <a:pt x="19" y="136"/>
                  </a:lnTo>
                  <a:lnTo>
                    <a:pt x="26" y="121"/>
                  </a:lnTo>
                  <a:lnTo>
                    <a:pt x="30" y="110"/>
                  </a:lnTo>
                  <a:lnTo>
                    <a:pt x="34" y="110"/>
                  </a:lnTo>
                  <a:lnTo>
                    <a:pt x="45" y="161"/>
                  </a:lnTo>
                  <a:lnTo>
                    <a:pt x="56" y="187"/>
                  </a:lnTo>
                  <a:lnTo>
                    <a:pt x="59" y="194"/>
                  </a:lnTo>
                  <a:lnTo>
                    <a:pt x="67" y="194"/>
                  </a:lnTo>
                  <a:lnTo>
                    <a:pt x="74" y="187"/>
                  </a:lnTo>
                  <a:lnTo>
                    <a:pt x="78" y="165"/>
                  </a:lnTo>
                  <a:lnTo>
                    <a:pt x="89" y="103"/>
                  </a:lnTo>
                  <a:lnTo>
                    <a:pt x="92" y="69"/>
                  </a:lnTo>
                  <a:lnTo>
                    <a:pt x="92" y="40"/>
                  </a:lnTo>
                  <a:lnTo>
                    <a:pt x="89" y="18"/>
                  </a:lnTo>
                  <a:lnTo>
                    <a:pt x="85" y="11"/>
                  </a:lnTo>
                  <a:lnTo>
                    <a:pt x="81" y="3"/>
                  </a:lnTo>
                  <a:lnTo>
                    <a:pt x="74" y="0"/>
                  </a:lnTo>
                  <a:lnTo>
                    <a:pt x="67" y="3"/>
                  </a:lnTo>
                  <a:lnTo>
                    <a:pt x="63" y="11"/>
                  </a:lnTo>
                  <a:lnTo>
                    <a:pt x="59" y="22"/>
                  </a:lnTo>
                  <a:lnTo>
                    <a:pt x="52" y="55"/>
                  </a:lnTo>
                  <a:lnTo>
                    <a:pt x="45" y="80"/>
                  </a:lnTo>
                  <a:lnTo>
                    <a:pt x="41" y="88"/>
                  </a:lnTo>
                  <a:lnTo>
                    <a:pt x="34" y="92"/>
                  </a:lnTo>
                  <a:lnTo>
                    <a:pt x="30" y="92"/>
                  </a:lnTo>
                  <a:lnTo>
                    <a:pt x="22" y="92"/>
                  </a:lnTo>
                  <a:lnTo>
                    <a:pt x="15" y="84"/>
                  </a:lnTo>
                  <a:lnTo>
                    <a:pt x="11" y="80"/>
                  </a:lnTo>
                  <a:close/>
                </a:path>
              </a:pathLst>
            </a:custGeom>
            <a:solidFill>
              <a:srgbClr val="FFF2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5065713" y="4249738"/>
              <a:ext cx="185738" cy="198438"/>
            </a:xfrm>
            <a:custGeom>
              <a:avLst/>
              <a:gdLst>
                <a:gd name="T0" fmla="*/ 33 w 117"/>
                <a:gd name="T1" fmla="*/ 125 h 125"/>
                <a:gd name="T2" fmla="*/ 33 w 117"/>
                <a:gd name="T3" fmla="*/ 125 h 125"/>
                <a:gd name="T4" fmla="*/ 44 w 117"/>
                <a:gd name="T5" fmla="*/ 107 h 125"/>
                <a:gd name="T6" fmla="*/ 51 w 117"/>
                <a:gd name="T7" fmla="*/ 81 h 125"/>
                <a:gd name="T8" fmla="*/ 59 w 117"/>
                <a:gd name="T9" fmla="*/ 63 h 125"/>
                <a:gd name="T10" fmla="*/ 62 w 117"/>
                <a:gd name="T11" fmla="*/ 59 h 125"/>
                <a:gd name="T12" fmla="*/ 66 w 117"/>
                <a:gd name="T13" fmla="*/ 59 h 125"/>
                <a:gd name="T14" fmla="*/ 66 w 117"/>
                <a:gd name="T15" fmla="*/ 59 h 125"/>
                <a:gd name="T16" fmla="*/ 88 w 117"/>
                <a:gd name="T17" fmla="*/ 92 h 125"/>
                <a:gd name="T18" fmla="*/ 99 w 117"/>
                <a:gd name="T19" fmla="*/ 103 h 125"/>
                <a:gd name="T20" fmla="*/ 103 w 117"/>
                <a:gd name="T21" fmla="*/ 103 h 125"/>
                <a:gd name="T22" fmla="*/ 106 w 117"/>
                <a:gd name="T23" fmla="*/ 99 h 125"/>
                <a:gd name="T24" fmla="*/ 106 w 117"/>
                <a:gd name="T25" fmla="*/ 99 h 125"/>
                <a:gd name="T26" fmla="*/ 114 w 117"/>
                <a:gd name="T27" fmla="*/ 74 h 125"/>
                <a:gd name="T28" fmla="*/ 117 w 117"/>
                <a:gd name="T29" fmla="*/ 44 h 125"/>
                <a:gd name="T30" fmla="*/ 114 w 117"/>
                <a:gd name="T31" fmla="*/ 18 h 125"/>
                <a:gd name="T32" fmla="*/ 110 w 117"/>
                <a:gd name="T33" fmla="*/ 11 h 125"/>
                <a:gd name="T34" fmla="*/ 103 w 117"/>
                <a:gd name="T35" fmla="*/ 11 h 125"/>
                <a:gd name="T36" fmla="*/ 103 w 117"/>
                <a:gd name="T37" fmla="*/ 11 h 125"/>
                <a:gd name="T38" fmla="*/ 99 w 117"/>
                <a:gd name="T39" fmla="*/ 18 h 125"/>
                <a:gd name="T40" fmla="*/ 92 w 117"/>
                <a:gd name="T41" fmla="*/ 22 h 125"/>
                <a:gd name="T42" fmla="*/ 88 w 117"/>
                <a:gd name="T43" fmla="*/ 37 h 125"/>
                <a:gd name="T44" fmla="*/ 84 w 117"/>
                <a:gd name="T45" fmla="*/ 44 h 125"/>
                <a:gd name="T46" fmla="*/ 77 w 117"/>
                <a:gd name="T47" fmla="*/ 44 h 125"/>
                <a:gd name="T48" fmla="*/ 73 w 117"/>
                <a:gd name="T49" fmla="*/ 44 h 125"/>
                <a:gd name="T50" fmla="*/ 66 w 117"/>
                <a:gd name="T51" fmla="*/ 41 h 125"/>
                <a:gd name="T52" fmla="*/ 66 w 117"/>
                <a:gd name="T53" fmla="*/ 41 h 125"/>
                <a:gd name="T54" fmla="*/ 47 w 117"/>
                <a:gd name="T55" fmla="*/ 26 h 125"/>
                <a:gd name="T56" fmla="*/ 36 w 117"/>
                <a:gd name="T57" fmla="*/ 7 h 125"/>
                <a:gd name="T58" fmla="*/ 33 w 117"/>
                <a:gd name="T59" fmla="*/ 4 h 125"/>
                <a:gd name="T60" fmla="*/ 25 w 117"/>
                <a:gd name="T61" fmla="*/ 0 h 125"/>
                <a:gd name="T62" fmla="*/ 22 w 117"/>
                <a:gd name="T63" fmla="*/ 4 h 125"/>
                <a:gd name="T64" fmla="*/ 18 w 117"/>
                <a:gd name="T65" fmla="*/ 11 h 125"/>
                <a:gd name="T66" fmla="*/ 18 w 117"/>
                <a:gd name="T67" fmla="*/ 11 h 125"/>
                <a:gd name="T68" fmla="*/ 7 w 117"/>
                <a:gd name="T69" fmla="*/ 37 h 125"/>
                <a:gd name="T70" fmla="*/ 3 w 117"/>
                <a:gd name="T71" fmla="*/ 63 h 125"/>
                <a:gd name="T72" fmla="*/ 0 w 117"/>
                <a:gd name="T73" fmla="*/ 88 h 125"/>
                <a:gd name="T74" fmla="*/ 3 w 117"/>
                <a:gd name="T75" fmla="*/ 107 h 125"/>
                <a:gd name="T76" fmla="*/ 3 w 117"/>
                <a:gd name="T77" fmla="*/ 107 h 125"/>
                <a:gd name="T78" fmla="*/ 14 w 117"/>
                <a:gd name="T79" fmla="*/ 114 h 125"/>
                <a:gd name="T80" fmla="*/ 22 w 117"/>
                <a:gd name="T81" fmla="*/ 121 h 125"/>
                <a:gd name="T82" fmla="*/ 33 w 117"/>
                <a:gd name="T83" fmla="*/ 125 h 125"/>
                <a:gd name="T84" fmla="*/ 33 w 117"/>
                <a:gd name="T85" fmla="*/ 125 h 1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7"/>
                <a:gd name="T130" fmla="*/ 0 h 125"/>
                <a:gd name="T131" fmla="*/ 117 w 117"/>
                <a:gd name="T132" fmla="*/ 125 h 1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7" h="125">
                  <a:moveTo>
                    <a:pt x="33" y="125"/>
                  </a:moveTo>
                  <a:lnTo>
                    <a:pt x="33" y="125"/>
                  </a:lnTo>
                  <a:lnTo>
                    <a:pt x="44" y="107"/>
                  </a:lnTo>
                  <a:lnTo>
                    <a:pt x="51" y="81"/>
                  </a:lnTo>
                  <a:lnTo>
                    <a:pt x="59" y="63"/>
                  </a:lnTo>
                  <a:lnTo>
                    <a:pt x="62" y="59"/>
                  </a:lnTo>
                  <a:lnTo>
                    <a:pt x="66" y="59"/>
                  </a:lnTo>
                  <a:lnTo>
                    <a:pt x="88" y="92"/>
                  </a:lnTo>
                  <a:lnTo>
                    <a:pt x="99" y="103"/>
                  </a:lnTo>
                  <a:lnTo>
                    <a:pt x="103" y="103"/>
                  </a:lnTo>
                  <a:lnTo>
                    <a:pt x="106" y="99"/>
                  </a:lnTo>
                  <a:lnTo>
                    <a:pt x="114" y="74"/>
                  </a:lnTo>
                  <a:lnTo>
                    <a:pt x="117" y="44"/>
                  </a:lnTo>
                  <a:lnTo>
                    <a:pt x="114" y="18"/>
                  </a:lnTo>
                  <a:lnTo>
                    <a:pt x="110" y="11"/>
                  </a:lnTo>
                  <a:lnTo>
                    <a:pt x="103" y="11"/>
                  </a:lnTo>
                  <a:lnTo>
                    <a:pt x="99" y="18"/>
                  </a:lnTo>
                  <a:lnTo>
                    <a:pt x="92" y="22"/>
                  </a:lnTo>
                  <a:lnTo>
                    <a:pt x="88" y="37"/>
                  </a:lnTo>
                  <a:lnTo>
                    <a:pt x="84" y="44"/>
                  </a:lnTo>
                  <a:lnTo>
                    <a:pt x="77" y="44"/>
                  </a:lnTo>
                  <a:lnTo>
                    <a:pt x="73" y="44"/>
                  </a:lnTo>
                  <a:lnTo>
                    <a:pt x="66" y="41"/>
                  </a:lnTo>
                  <a:lnTo>
                    <a:pt x="47" y="26"/>
                  </a:lnTo>
                  <a:lnTo>
                    <a:pt x="36" y="7"/>
                  </a:lnTo>
                  <a:lnTo>
                    <a:pt x="33" y="4"/>
                  </a:lnTo>
                  <a:lnTo>
                    <a:pt x="25" y="0"/>
                  </a:lnTo>
                  <a:lnTo>
                    <a:pt x="22" y="4"/>
                  </a:lnTo>
                  <a:lnTo>
                    <a:pt x="18" y="11"/>
                  </a:lnTo>
                  <a:lnTo>
                    <a:pt x="7" y="37"/>
                  </a:lnTo>
                  <a:lnTo>
                    <a:pt x="3" y="63"/>
                  </a:lnTo>
                  <a:lnTo>
                    <a:pt x="0" y="88"/>
                  </a:lnTo>
                  <a:lnTo>
                    <a:pt x="3" y="107"/>
                  </a:lnTo>
                  <a:lnTo>
                    <a:pt x="14" y="114"/>
                  </a:lnTo>
                  <a:lnTo>
                    <a:pt x="22" y="121"/>
                  </a:lnTo>
                  <a:lnTo>
                    <a:pt x="33" y="125"/>
                  </a:lnTo>
                  <a:close/>
                </a:path>
              </a:pathLst>
            </a:custGeom>
            <a:solidFill>
              <a:srgbClr val="FFF2D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3629025" y="3397250"/>
              <a:ext cx="93663" cy="93663"/>
            </a:xfrm>
            <a:custGeom>
              <a:avLst/>
              <a:gdLst>
                <a:gd name="T0" fmla="*/ 11 w 59"/>
                <a:gd name="T1" fmla="*/ 48 h 59"/>
                <a:gd name="T2" fmla="*/ 11 w 59"/>
                <a:gd name="T3" fmla="*/ 48 h 59"/>
                <a:gd name="T4" fmla="*/ 15 w 59"/>
                <a:gd name="T5" fmla="*/ 48 h 59"/>
                <a:gd name="T6" fmla="*/ 18 w 59"/>
                <a:gd name="T7" fmla="*/ 44 h 59"/>
                <a:gd name="T8" fmla="*/ 18 w 59"/>
                <a:gd name="T9" fmla="*/ 44 h 59"/>
                <a:gd name="T10" fmla="*/ 7 w 59"/>
                <a:gd name="T11" fmla="*/ 22 h 59"/>
                <a:gd name="T12" fmla="*/ 0 w 59"/>
                <a:gd name="T13" fmla="*/ 0 h 59"/>
                <a:gd name="T14" fmla="*/ 0 w 59"/>
                <a:gd name="T15" fmla="*/ 0 h 59"/>
                <a:gd name="T16" fmla="*/ 11 w 59"/>
                <a:gd name="T17" fmla="*/ 22 h 59"/>
                <a:gd name="T18" fmla="*/ 26 w 59"/>
                <a:gd name="T19" fmla="*/ 41 h 59"/>
                <a:gd name="T20" fmla="*/ 26 w 59"/>
                <a:gd name="T21" fmla="*/ 41 h 59"/>
                <a:gd name="T22" fmla="*/ 37 w 59"/>
                <a:gd name="T23" fmla="*/ 37 h 59"/>
                <a:gd name="T24" fmla="*/ 33 w 59"/>
                <a:gd name="T25" fmla="*/ 26 h 59"/>
                <a:gd name="T26" fmla="*/ 48 w 59"/>
                <a:gd name="T27" fmla="*/ 41 h 59"/>
                <a:gd name="T28" fmla="*/ 59 w 59"/>
                <a:gd name="T29" fmla="*/ 41 h 59"/>
                <a:gd name="T30" fmla="*/ 59 w 59"/>
                <a:gd name="T31" fmla="*/ 41 h 59"/>
                <a:gd name="T32" fmla="*/ 51 w 59"/>
                <a:gd name="T33" fmla="*/ 44 h 59"/>
                <a:gd name="T34" fmla="*/ 44 w 59"/>
                <a:gd name="T35" fmla="*/ 48 h 59"/>
                <a:gd name="T36" fmla="*/ 44 w 59"/>
                <a:gd name="T37" fmla="*/ 48 h 59"/>
                <a:gd name="T38" fmla="*/ 37 w 59"/>
                <a:gd name="T39" fmla="*/ 48 h 59"/>
                <a:gd name="T40" fmla="*/ 22 w 59"/>
                <a:gd name="T41" fmla="*/ 48 h 59"/>
                <a:gd name="T42" fmla="*/ 22 w 59"/>
                <a:gd name="T43" fmla="*/ 48 h 59"/>
                <a:gd name="T44" fmla="*/ 15 w 59"/>
                <a:gd name="T45" fmla="*/ 55 h 59"/>
                <a:gd name="T46" fmla="*/ 7 w 59"/>
                <a:gd name="T47" fmla="*/ 59 h 59"/>
                <a:gd name="T48" fmla="*/ 0 w 59"/>
                <a:gd name="T49" fmla="*/ 55 h 59"/>
                <a:gd name="T50" fmla="*/ 11 w 59"/>
                <a:gd name="T51" fmla="*/ 48 h 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9"/>
                <a:gd name="T79" fmla="*/ 0 h 59"/>
                <a:gd name="T80" fmla="*/ 59 w 59"/>
                <a:gd name="T81" fmla="*/ 59 h 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9" h="59">
                  <a:moveTo>
                    <a:pt x="11" y="48"/>
                  </a:moveTo>
                  <a:lnTo>
                    <a:pt x="11" y="48"/>
                  </a:lnTo>
                  <a:lnTo>
                    <a:pt x="15" y="48"/>
                  </a:lnTo>
                  <a:lnTo>
                    <a:pt x="18" y="44"/>
                  </a:lnTo>
                  <a:lnTo>
                    <a:pt x="7" y="22"/>
                  </a:lnTo>
                  <a:lnTo>
                    <a:pt x="0" y="0"/>
                  </a:lnTo>
                  <a:lnTo>
                    <a:pt x="11" y="22"/>
                  </a:lnTo>
                  <a:lnTo>
                    <a:pt x="26" y="41"/>
                  </a:lnTo>
                  <a:lnTo>
                    <a:pt x="37" y="37"/>
                  </a:lnTo>
                  <a:lnTo>
                    <a:pt x="33" y="26"/>
                  </a:lnTo>
                  <a:lnTo>
                    <a:pt x="48" y="41"/>
                  </a:lnTo>
                  <a:lnTo>
                    <a:pt x="59" y="41"/>
                  </a:lnTo>
                  <a:lnTo>
                    <a:pt x="51" y="44"/>
                  </a:lnTo>
                  <a:lnTo>
                    <a:pt x="44" y="48"/>
                  </a:lnTo>
                  <a:lnTo>
                    <a:pt x="37" y="48"/>
                  </a:lnTo>
                  <a:lnTo>
                    <a:pt x="22" y="48"/>
                  </a:lnTo>
                  <a:lnTo>
                    <a:pt x="15" y="55"/>
                  </a:lnTo>
                  <a:lnTo>
                    <a:pt x="7" y="59"/>
                  </a:lnTo>
                  <a:lnTo>
                    <a:pt x="0" y="55"/>
                  </a:lnTo>
                  <a:lnTo>
                    <a:pt x="11" y="48"/>
                  </a:lnTo>
                  <a:close/>
                </a:path>
              </a:pathLst>
            </a:custGeom>
            <a:solidFill>
              <a:srgbClr val="CF89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7" name="Freeform 44"/>
            <p:cNvSpPr>
              <a:spLocks/>
            </p:cNvSpPr>
            <p:nvPr/>
          </p:nvSpPr>
          <p:spPr bwMode="auto">
            <a:xfrm>
              <a:off x="4505325" y="3929063"/>
              <a:ext cx="255588" cy="111125"/>
            </a:xfrm>
            <a:custGeom>
              <a:avLst/>
              <a:gdLst>
                <a:gd name="T0" fmla="*/ 36 w 161"/>
                <a:gd name="T1" fmla="*/ 59 h 70"/>
                <a:gd name="T2" fmla="*/ 69 w 161"/>
                <a:gd name="T3" fmla="*/ 37 h 70"/>
                <a:gd name="T4" fmla="*/ 69 w 161"/>
                <a:gd name="T5" fmla="*/ 37 h 70"/>
                <a:gd name="T6" fmla="*/ 69 w 161"/>
                <a:gd name="T7" fmla="*/ 55 h 70"/>
                <a:gd name="T8" fmla="*/ 73 w 161"/>
                <a:gd name="T9" fmla="*/ 66 h 70"/>
                <a:gd name="T10" fmla="*/ 73 w 161"/>
                <a:gd name="T11" fmla="*/ 70 h 70"/>
                <a:gd name="T12" fmla="*/ 77 w 161"/>
                <a:gd name="T13" fmla="*/ 66 h 70"/>
                <a:gd name="T14" fmla="*/ 77 w 161"/>
                <a:gd name="T15" fmla="*/ 66 h 70"/>
                <a:gd name="T16" fmla="*/ 99 w 161"/>
                <a:gd name="T17" fmla="*/ 44 h 70"/>
                <a:gd name="T18" fmla="*/ 117 w 161"/>
                <a:gd name="T19" fmla="*/ 33 h 70"/>
                <a:gd name="T20" fmla="*/ 114 w 161"/>
                <a:gd name="T21" fmla="*/ 59 h 70"/>
                <a:gd name="T22" fmla="*/ 114 w 161"/>
                <a:gd name="T23" fmla="*/ 59 h 70"/>
                <a:gd name="T24" fmla="*/ 139 w 161"/>
                <a:gd name="T25" fmla="*/ 33 h 70"/>
                <a:gd name="T26" fmla="*/ 154 w 161"/>
                <a:gd name="T27" fmla="*/ 11 h 70"/>
                <a:gd name="T28" fmla="*/ 161 w 161"/>
                <a:gd name="T29" fmla="*/ 0 h 70"/>
                <a:gd name="T30" fmla="*/ 161 w 161"/>
                <a:gd name="T31" fmla="*/ 0 h 70"/>
                <a:gd name="T32" fmla="*/ 154 w 161"/>
                <a:gd name="T33" fmla="*/ 0 h 70"/>
                <a:gd name="T34" fmla="*/ 139 w 161"/>
                <a:gd name="T35" fmla="*/ 7 h 70"/>
                <a:gd name="T36" fmla="*/ 117 w 161"/>
                <a:gd name="T37" fmla="*/ 22 h 70"/>
                <a:gd name="T38" fmla="*/ 117 w 161"/>
                <a:gd name="T39" fmla="*/ 22 h 70"/>
                <a:gd name="T40" fmla="*/ 117 w 161"/>
                <a:gd name="T41" fmla="*/ 15 h 70"/>
                <a:gd name="T42" fmla="*/ 114 w 161"/>
                <a:gd name="T43" fmla="*/ 7 h 70"/>
                <a:gd name="T44" fmla="*/ 110 w 161"/>
                <a:gd name="T45" fmla="*/ 7 h 70"/>
                <a:gd name="T46" fmla="*/ 110 w 161"/>
                <a:gd name="T47" fmla="*/ 7 h 70"/>
                <a:gd name="T48" fmla="*/ 84 w 161"/>
                <a:gd name="T49" fmla="*/ 22 h 70"/>
                <a:gd name="T50" fmla="*/ 69 w 161"/>
                <a:gd name="T51" fmla="*/ 33 h 70"/>
                <a:gd name="T52" fmla="*/ 69 w 161"/>
                <a:gd name="T53" fmla="*/ 33 h 70"/>
                <a:gd name="T54" fmla="*/ 66 w 161"/>
                <a:gd name="T55" fmla="*/ 29 h 70"/>
                <a:gd name="T56" fmla="*/ 58 w 161"/>
                <a:gd name="T57" fmla="*/ 26 h 70"/>
                <a:gd name="T58" fmla="*/ 51 w 161"/>
                <a:gd name="T59" fmla="*/ 29 h 70"/>
                <a:gd name="T60" fmla="*/ 51 w 161"/>
                <a:gd name="T61" fmla="*/ 29 h 70"/>
                <a:gd name="T62" fmla="*/ 18 w 161"/>
                <a:gd name="T63" fmla="*/ 37 h 70"/>
                <a:gd name="T64" fmla="*/ 3 w 161"/>
                <a:gd name="T65" fmla="*/ 44 h 70"/>
                <a:gd name="T66" fmla="*/ 0 w 161"/>
                <a:gd name="T67" fmla="*/ 44 h 70"/>
                <a:gd name="T68" fmla="*/ 3 w 161"/>
                <a:gd name="T69" fmla="*/ 44 h 70"/>
                <a:gd name="T70" fmla="*/ 3 w 161"/>
                <a:gd name="T71" fmla="*/ 44 h 70"/>
                <a:gd name="T72" fmla="*/ 44 w 161"/>
                <a:gd name="T73" fmla="*/ 44 h 70"/>
                <a:gd name="T74" fmla="*/ 36 w 161"/>
                <a:gd name="T75" fmla="*/ 59 h 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1"/>
                <a:gd name="T115" fmla="*/ 0 h 70"/>
                <a:gd name="T116" fmla="*/ 161 w 161"/>
                <a:gd name="T117" fmla="*/ 70 h 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1" h="70">
                  <a:moveTo>
                    <a:pt x="36" y="59"/>
                  </a:moveTo>
                  <a:lnTo>
                    <a:pt x="69" y="37"/>
                  </a:lnTo>
                  <a:lnTo>
                    <a:pt x="69" y="55"/>
                  </a:lnTo>
                  <a:lnTo>
                    <a:pt x="73" y="66"/>
                  </a:lnTo>
                  <a:lnTo>
                    <a:pt x="73" y="70"/>
                  </a:lnTo>
                  <a:lnTo>
                    <a:pt x="77" y="66"/>
                  </a:lnTo>
                  <a:lnTo>
                    <a:pt x="99" y="44"/>
                  </a:lnTo>
                  <a:lnTo>
                    <a:pt x="117" y="33"/>
                  </a:lnTo>
                  <a:lnTo>
                    <a:pt x="114" y="59"/>
                  </a:lnTo>
                  <a:lnTo>
                    <a:pt x="139" y="33"/>
                  </a:lnTo>
                  <a:lnTo>
                    <a:pt x="154" y="11"/>
                  </a:lnTo>
                  <a:lnTo>
                    <a:pt x="161" y="0"/>
                  </a:lnTo>
                  <a:lnTo>
                    <a:pt x="154" y="0"/>
                  </a:lnTo>
                  <a:lnTo>
                    <a:pt x="139" y="7"/>
                  </a:lnTo>
                  <a:lnTo>
                    <a:pt x="117" y="22"/>
                  </a:lnTo>
                  <a:lnTo>
                    <a:pt x="117" y="15"/>
                  </a:lnTo>
                  <a:lnTo>
                    <a:pt x="114" y="7"/>
                  </a:lnTo>
                  <a:lnTo>
                    <a:pt x="110" y="7"/>
                  </a:lnTo>
                  <a:lnTo>
                    <a:pt x="84" y="22"/>
                  </a:lnTo>
                  <a:lnTo>
                    <a:pt x="69" y="33"/>
                  </a:lnTo>
                  <a:lnTo>
                    <a:pt x="66" y="29"/>
                  </a:lnTo>
                  <a:lnTo>
                    <a:pt x="58" y="26"/>
                  </a:lnTo>
                  <a:lnTo>
                    <a:pt x="51" y="29"/>
                  </a:lnTo>
                  <a:lnTo>
                    <a:pt x="18" y="37"/>
                  </a:lnTo>
                  <a:lnTo>
                    <a:pt x="3" y="44"/>
                  </a:lnTo>
                  <a:lnTo>
                    <a:pt x="0" y="44"/>
                  </a:lnTo>
                  <a:lnTo>
                    <a:pt x="3" y="44"/>
                  </a:lnTo>
                  <a:lnTo>
                    <a:pt x="44" y="44"/>
                  </a:lnTo>
                  <a:lnTo>
                    <a:pt x="36" y="59"/>
                  </a:lnTo>
                  <a:close/>
                </a:path>
              </a:pathLst>
            </a:custGeom>
            <a:solidFill>
              <a:srgbClr val="A19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4014788" y="3841750"/>
              <a:ext cx="104775" cy="104775"/>
            </a:xfrm>
            <a:custGeom>
              <a:avLst/>
              <a:gdLst>
                <a:gd name="T0" fmla="*/ 0 w 66"/>
                <a:gd name="T1" fmla="*/ 3 h 66"/>
                <a:gd name="T2" fmla="*/ 0 w 66"/>
                <a:gd name="T3" fmla="*/ 3 h 66"/>
                <a:gd name="T4" fmla="*/ 3 w 66"/>
                <a:gd name="T5" fmla="*/ 7 h 66"/>
                <a:gd name="T6" fmla="*/ 7 w 66"/>
                <a:gd name="T7" fmla="*/ 22 h 66"/>
                <a:gd name="T8" fmla="*/ 7 w 66"/>
                <a:gd name="T9" fmla="*/ 22 h 66"/>
                <a:gd name="T10" fmla="*/ 7 w 66"/>
                <a:gd name="T11" fmla="*/ 47 h 66"/>
                <a:gd name="T12" fmla="*/ 7 w 66"/>
                <a:gd name="T13" fmla="*/ 62 h 66"/>
                <a:gd name="T14" fmla="*/ 7 w 66"/>
                <a:gd name="T15" fmla="*/ 66 h 66"/>
                <a:gd name="T16" fmla="*/ 11 w 66"/>
                <a:gd name="T17" fmla="*/ 66 h 66"/>
                <a:gd name="T18" fmla="*/ 11 w 66"/>
                <a:gd name="T19" fmla="*/ 66 h 66"/>
                <a:gd name="T20" fmla="*/ 22 w 66"/>
                <a:gd name="T21" fmla="*/ 40 h 66"/>
                <a:gd name="T22" fmla="*/ 29 w 66"/>
                <a:gd name="T23" fmla="*/ 25 h 66"/>
                <a:gd name="T24" fmla="*/ 29 w 66"/>
                <a:gd name="T25" fmla="*/ 25 h 66"/>
                <a:gd name="T26" fmla="*/ 33 w 66"/>
                <a:gd name="T27" fmla="*/ 33 h 66"/>
                <a:gd name="T28" fmla="*/ 33 w 66"/>
                <a:gd name="T29" fmla="*/ 33 h 66"/>
                <a:gd name="T30" fmla="*/ 36 w 66"/>
                <a:gd name="T31" fmla="*/ 33 h 66"/>
                <a:gd name="T32" fmla="*/ 36 w 66"/>
                <a:gd name="T33" fmla="*/ 33 h 66"/>
                <a:gd name="T34" fmla="*/ 44 w 66"/>
                <a:gd name="T35" fmla="*/ 22 h 66"/>
                <a:gd name="T36" fmla="*/ 44 w 66"/>
                <a:gd name="T37" fmla="*/ 22 h 66"/>
                <a:gd name="T38" fmla="*/ 47 w 66"/>
                <a:gd name="T39" fmla="*/ 47 h 66"/>
                <a:gd name="T40" fmla="*/ 51 w 66"/>
                <a:gd name="T41" fmla="*/ 58 h 66"/>
                <a:gd name="T42" fmla="*/ 55 w 66"/>
                <a:gd name="T43" fmla="*/ 62 h 66"/>
                <a:gd name="T44" fmla="*/ 55 w 66"/>
                <a:gd name="T45" fmla="*/ 62 h 66"/>
                <a:gd name="T46" fmla="*/ 55 w 66"/>
                <a:gd name="T47" fmla="*/ 62 h 66"/>
                <a:gd name="T48" fmla="*/ 66 w 66"/>
                <a:gd name="T49" fmla="*/ 44 h 66"/>
                <a:gd name="T50" fmla="*/ 66 w 66"/>
                <a:gd name="T51" fmla="*/ 33 h 66"/>
                <a:gd name="T52" fmla="*/ 66 w 66"/>
                <a:gd name="T53" fmla="*/ 22 h 66"/>
                <a:gd name="T54" fmla="*/ 66 w 66"/>
                <a:gd name="T55" fmla="*/ 22 h 66"/>
                <a:gd name="T56" fmla="*/ 59 w 66"/>
                <a:gd name="T57" fmla="*/ 14 h 66"/>
                <a:gd name="T58" fmla="*/ 47 w 66"/>
                <a:gd name="T59" fmla="*/ 7 h 66"/>
                <a:gd name="T60" fmla="*/ 36 w 66"/>
                <a:gd name="T61" fmla="*/ 3 h 66"/>
                <a:gd name="T62" fmla="*/ 33 w 66"/>
                <a:gd name="T63" fmla="*/ 3 h 66"/>
                <a:gd name="T64" fmla="*/ 33 w 66"/>
                <a:gd name="T65" fmla="*/ 3 h 66"/>
                <a:gd name="T66" fmla="*/ 36 w 66"/>
                <a:gd name="T67" fmla="*/ 14 h 66"/>
                <a:gd name="T68" fmla="*/ 22 w 66"/>
                <a:gd name="T69" fmla="*/ 11 h 66"/>
                <a:gd name="T70" fmla="*/ 22 w 66"/>
                <a:gd name="T71" fmla="*/ 18 h 66"/>
                <a:gd name="T72" fmla="*/ 22 w 66"/>
                <a:gd name="T73" fmla="*/ 18 h 66"/>
                <a:gd name="T74" fmla="*/ 11 w 66"/>
                <a:gd name="T75" fmla="*/ 3 h 66"/>
                <a:gd name="T76" fmla="*/ 11 w 66"/>
                <a:gd name="T77" fmla="*/ 3 h 66"/>
                <a:gd name="T78" fmla="*/ 7 w 66"/>
                <a:gd name="T79" fmla="*/ 0 h 66"/>
                <a:gd name="T80" fmla="*/ 3 w 66"/>
                <a:gd name="T81" fmla="*/ 0 h 66"/>
                <a:gd name="T82" fmla="*/ 0 w 66"/>
                <a:gd name="T83" fmla="*/ 3 h 66"/>
                <a:gd name="T84" fmla="*/ 0 w 66"/>
                <a:gd name="T85" fmla="*/ 3 h 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"/>
                <a:gd name="T130" fmla="*/ 0 h 66"/>
                <a:gd name="T131" fmla="*/ 66 w 66"/>
                <a:gd name="T132" fmla="*/ 66 h 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" h="66">
                  <a:moveTo>
                    <a:pt x="0" y="3"/>
                  </a:moveTo>
                  <a:lnTo>
                    <a:pt x="0" y="3"/>
                  </a:lnTo>
                  <a:lnTo>
                    <a:pt x="3" y="7"/>
                  </a:lnTo>
                  <a:lnTo>
                    <a:pt x="7" y="22"/>
                  </a:lnTo>
                  <a:lnTo>
                    <a:pt x="7" y="47"/>
                  </a:lnTo>
                  <a:lnTo>
                    <a:pt x="7" y="62"/>
                  </a:lnTo>
                  <a:lnTo>
                    <a:pt x="7" y="66"/>
                  </a:lnTo>
                  <a:lnTo>
                    <a:pt x="11" y="66"/>
                  </a:lnTo>
                  <a:lnTo>
                    <a:pt x="22" y="40"/>
                  </a:lnTo>
                  <a:lnTo>
                    <a:pt x="29" y="25"/>
                  </a:lnTo>
                  <a:lnTo>
                    <a:pt x="33" y="33"/>
                  </a:lnTo>
                  <a:lnTo>
                    <a:pt x="36" y="33"/>
                  </a:lnTo>
                  <a:lnTo>
                    <a:pt x="44" y="22"/>
                  </a:lnTo>
                  <a:lnTo>
                    <a:pt x="47" y="47"/>
                  </a:lnTo>
                  <a:lnTo>
                    <a:pt x="51" y="58"/>
                  </a:lnTo>
                  <a:lnTo>
                    <a:pt x="55" y="62"/>
                  </a:lnTo>
                  <a:lnTo>
                    <a:pt x="66" y="44"/>
                  </a:lnTo>
                  <a:lnTo>
                    <a:pt x="66" y="33"/>
                  </a:lnTo>
                  <a:lnTo>
                    <a:pt x="66" y="22"/>
                  </a:lnTo>
                  <a:lnTo>
                    <a:pt x="59" y="14"/>
                  </a:lnTo>
                  <a:lnTo>
                    <a:pt x="47" y="7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6" y="14"/>
                  </a:lnTo>
                  <a:lnTo>
                    <a:pt x="22" y="11"/>
                  </a:lnTo>
                  <a:lnTo>
                    <a:pt x="22" y="18"/>
                  </a:lnTo>
                  <a:lnTo>
                    <a:pt x="11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19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9" name="Freeform 46"/>
            <p:cNvSpPr>
              <a:spLocks/>
            </p:cNvSpPr>
            <p:nvPr/>
          </p:nvSpPr>
          <p:spPr bwMode="auto">
            <a:xfrm>
              <a:off x="4492625" y="4302125"/>
              <a:ext cx="163513" cy="350838"/>
            </a:xfrm>
            <a:custGeom>
              <a:avLst/>
              <a:gdLst>
                <a:gd name="T0" fmla="*/ 4 w 103"/>
                <a:gd name="T1" fmla="*/ 133 h 221"/>
                <a:gd name="T2" fmla="*/ 4 w 103"/>
                <a:gd name="T3" fmla="*/ 133 h 221"/>
                <a:gd name="T4" fmla="*/ 22 w 103"/>
                <a:gd name="T5" fmla="*/ 59 h 221"/>
                <a:gd name="T6" fmla="*/ 33 w 103"/>
                <a:gd name="T7" fmla="*/ 19 h 221"/>
                <a:gd name="T8" fmla="*/ 37 w 103"/>
                <a:gd name="T9" fmla="*/ 8 h 221"/>
                <a:gd name="T10" fmla="*/ 37 w 103"/>
                <a:gd name="T11" fmla="*/ 4 h 221"/>
                <a:gd name="T12" fmla="*/ 37 w 103"/>
                <a:gd name="T13" fmla="*/ 8 h 221"/>
                <a:gd name="T14" fmla="*/ 37 w 103"/>
                <a:gd name="T15" fmla="*/ 8 h 221"/>
                <a:gd name="T16" fmla="*/ 37 w 103"/>
                <a:gd name="T17" fmla="*/ 48 h 221"/>
                <a:gd name="T18" fmla="*/ 33 w 103"/>
                <a:gd name="T19" fmla="*/ 66 h 221"/>
                <a:gd name="T20" fmla="*/ 37 w 103"/>
                <a:gd name="T21" fmla="*/ 70 h 221"/>
                <a:gd name="T22" fmla="*/ 37 w 103"/>
                <a:gd name="T23" fmla="*/ 70 h 221"/>
                <a:gd name="T24" fmla="*/ 37 w 103"/>
                <a:gd name="T25" fmla="*/ 70 h 221"/>
                <a:gd name="T26" fmla="*/ 48 w 103"/>
                <a:gd name="T27" fmla="*/ 52 h 221"/>
                <a:gd name="T28" fmla="*/ 55 w 103"/>
                <a:gd name="T29" fmla="*/ 41 h 221"/>
                <a:gd name="T30" fmla="*/ 55 w 103"/>
                <a:gd name="T31" fmla="*/ 41 h 221"/>
                <a:gd name="T32" fmla="*/ 55 w 103"/>
                <a:gd name="T33" fmla="*/ 41 h 221"/>
                <a:gd name="T34" fmla="*/ 55 w 103"/>
                <a:gd name="T35" fmla="*/ 41 h 221"/>
                <a:gd name="T36" fmla="*/ 59 w 103"/>
                <a:gd name="T37" fmla="*/ 66 h 221"/>
                <a:gd name="T38" fmla="*/ 59 w 103"/>
                <a:gd name="T39" fmla="*/ 77 h 221"/>
                <a:gd name="T40" fmla="*/ 59 w 103"/>
                <a:gd name="T41" fmla="*/ 81 h 221"/>
                <a:gd name="T42" fmla="*/ 63 w 103"/>
                <a:gd name="T43" fmla="*/ 81 h 221"/>
                <a:gd name="T44" fmla="*/ 63 w 103"/>
                <a:gd name="T45" fmla="*/ 81 h 221"/>
                <a:gd name="T46" fmla="*/ 70 w 103"/>
                <a:gd name="T47" fmla="*/ 63 h 221"/>
                <a:gd name="T48" fmla="*/ 85 w 103"/>
                <a:gd name="T49" fmla="*/ 33 h 221"/>
                <a:gd name="T50" fmla="*/ 96 w 103"/>
                <a:gd name="T51" fmla="*/ 8 h 221"/>
                <a:gd name="T52" fmla="*/ 100 w 103"/>
                <a:gd name="T53" fmla="*/ 0 h 221"/>
                <a:gd name="T54" fmla="*/ 103 w 103"/>
                <a:gd name="T55" fmla="*/ 4 h 221"/>
                <a:gd name="T56" fmla="*/ 103 w 103"/>
                <a:gd name="T57" fmla="*/ 4 h 221"/>
                <a:gd name="T58" fmla="*/ 103 w 103"/>
                <a:gd name="T59" fmla="*/ 48 h 221"/>
                <a:gd name="T60" fmla="*/ 100 w 103"/>
                <a:gd name="T61" fmla="*/ 77 h 221"/>
                <a:gd name="T62" fmla="*/ 96 w 103"/>
                <a:gd name="T63" fmla="*/ 103 h 221"/>
                <a:gd name="T64" fmla="*/ 96 w 103"/>
                <a:gd name="T65" fmla="*/ 103 h 221"/>
                <a:gd name="T66" fmla="*/ 70 w 103"/>
                <a:gd name="T67" fmla="*/ 184 h 221"/>
                <a:gd name="T68" fmla="*/ 55 w 103"/>
                <a:gd name="T69" fmla="*/ 217 h 221"/>
                <a:gd name="T70" fmla="*/ 52 w 103"/>
                <a:gd name="T71" fmla="*/ 221 h 221"/>
                <a:gd name="T72" fmla="*/ 48 w 103"/>
                <a:gd name="T73" fmla="*/ 217 h 221"/>
                <a:gd name="T74" fmla="*/ 48 w 103"/>
                <a:gd name="T75" fmla="*/ 217 h 221"/>
                <a:gd name="T76" fmla="*/ 48 w 103"/>
                <a:gd name="T77" fmla="*/ 191 h 221"/>
                <a:gd name="T78" fmla="*/ 52 w 103"/>
                <a:gd name="T79" fmla="*/ 151 h 221"/>
                <a:gd name="T80" fmla="*/ 55 w 103"/>
                <a:gd name="T81" fmla="*/ 103 h 221"/>
                <a:gd name="T82" fmla="*/ 55 w 103"/>
                <a:gd name="T83" fmla="*/ 103 h 221"/>
                <a:gd name="T84" fmla="*/ 48 w 103"/>
                <a:gd name="T85" fmla="*/ 114 h 221"/>
                <a:gd name="T86" fmla="*/ 44 w 103"/>
                <a:gd name="T87" fmla="*/ 122 h 221"/>
                <a:gd name="T88" fmla="*/ 41 w 103"/>
                <a:gd name="T89" fmla="*/ 122 h 221"/>
                <a:gd name="T90" fmla="*/ 41 w 103"/>
                <a:gd name="T91" fmla="*/ 118 h 221"/>
                <a:gd name="T92" fmla="*/ 41 w 103"/>
                <a:gd name="T93" fmla="*/ 118 h 221"/>
                <a:gd name="T94" fmla="*/ 41 w 103"/>
                <a:gd name="T95" fmla="*/ 103 h 221"/>
                <a:gd name="T96" fmla="*/ 41 w 103"/>
                <a:gd name="T97" fmla="*/ 99 h 221"/>
                <a:gd name="T98" fmla="*/ 37 w 103"/>
                <a:gd name="T99" fmla="*/ 96 h 221"/>
                <a:gd name="T100" fmla="*/ 37 w 103"/>
                <a:gd name="T101" fmla="*/ 96 h 221"/>
                <a:gd name="T102" fmla="*/ 33 w 103"/>
                <a:gd name="T103" fmla="*/ 107 h 221"/>
                <a:gd name="T104" fmla="*/ 26 w 103"/>
                <a:gd name="T105" fmla="*/ 133 h 221"/>
                <a:gd name="T106" fmla="*/ 19 w 103"/>
                <a:gd name="T107" fmla="*/ 155 h 221"/>
                <a:gd name="T108" fmla="*/ 11 w 103"/>
                <a:gd name="T109" fmla="*/ 166 h 221"/>
                <a:gd name="T110" fmla="*/ 8 w 103"/>
                <a:gd name="T111" fmla="*/ 169 h 221"/>
                <a:gd name="T112" fmla="*/ 8 w 103"/>
                <a:gd name="T113" fmla="*/ 169 h 221"/>
                <a:gd name="T114" fmla="*/ 4 w 103"/>
                <a:gd name="T115" fmla="*/ 169 h 221"/>
                <a:gd name="T116" fmla="*/ 0 w 103"/>
                <a:gd name="T117" fmla="*/ 166 h 221"/>
                <a:gd name="T118" fmla="*/ 0 w 103"/>
                <a:gd name="T119" fmla="*/ 155 h 221"/>
                <a:gd name="T120" fmla="*/ 4 w 103"/>
                <a:gd name="T121" fmla="*/ 133 h 221"/>
                <a:gd name="T122" fmla="*/ 4 w 103"/>
                <a:gd name="T123" fmla="*/ 133 h 2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3"/>
                <a:gd name="T187" fmla="*/ 0 h 221"/>
                <a:gd name="T188" fmla="*/ 103 w 103"/>
                <a:gd name="T189" fmla="*/ 221 h 2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3" h="221">
                  <a:moveTo>
                    <a:pt x="4" y="133"/>
                  </a:moveTo>
                  <a:lnTo>
                    <a:pt x="4" y="133"/>
                  </a:lnTo>
                  <a:lnTo>
                    <a:pt x="22" y="59"/>
                  </a:lnTo>
                  <a:lnTo>
                    <a:pt x="33" y="19"/>
                  </a:lnTo>
                  <a:lnTo>
                    <a:pt x="37" y="8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48"/>
                  </a:lnTo>
                  <a:lnTo>
                    <a:pt x="33" y="66"/>
                  </a:lnTo>
                  <a:lnTo>
                    <a:pt x="37" y="70"/>
                  </a:lnTo>
                  <a:lnTo>
                    <a:pt x="48" y="52"/>
                  </a:lnTo>
                  <a:lnTo>
                    <a:pt x="55" y="41"/>
                  </a:lnTo>
                  <a:lnTo>
                    <a:pt x="59" y="66"/>
                  </a:lnTo>
                  <a:lnTo>
                    <a:pt x="59" y="77"/>
                  </a:lnTo>
                  <a:lnTo>
                    <a:pt x="59" y="81"/>
                  </a:lnTo>
                  <a:lnTo>
                    <a:pt x="63" y="81"/>
                  </a:lnTo>
                  <a:lnTo>
                    <a:pt x="70" y="63"/>
                  </a:lnTo>
                  <a:lnTo>
                    <a:pt x="85" y="33"/>
                  </a:lnTo>
                  <a:lnTo>
                    <a:pt x="96" y="8"/>
                  </a:lnTo>
                  <a:lnTo>
                    <a:pt x="100" y="0"/>
                  </a:lnTo>
                  <a:lnTo>
                    <a:pt x="103" y="4"/>
                  </a:lnTo>
                  <a:lnTo>
                    <a:pt x="103" y="48"/>
                  </a:lnTo>
                  <a:lnTo>
                    <a:pt x="100" y="77"/>
                  </a:lnTo>
                  <a:lnTo>
                    <a:pt x="96" y="103"/>
                  </a:lnTo>
                  <a:lnTo>
                    <a:pt x="70" y="184"/>
                  </a:lnTo>
                  <a:lnTo>
                    <a:pt x="55" y="217"/>
                  </a:lnTo>
                  <a:lnTo>
                    <a:pt x="52" y="221"/>
                  </a:lnTo>
                  <a:lnTo>
                    <a:pt x="48" y="217"/>
                  </a:lnTo>
                  <a:lnTo>
                    <a:pt x="48" y="191"/>
                  </a:lnTo>
                  <a:lnTo>
                    <a:pt x="52" y="151"/>
                  </a:lnTo>
                  <a:lnTo>
                    <a:pt x="55" y="103"/>
                  </a:lnTo>
                  <a:lnTo>
                    <a:pt x="48" y="114"/>
                  </a:lnTo>
                  <a:lnTo>
                    <a:pt x="44" y="122"/>
                  </a:lnTo>
                  <a:lnTo>
                    <a:pt x="41" y="122"/>
                  </a:lnTo>
                  <a:lnTo>
                    <a:pt x="41" y="118"/>
                  </a:lnTo>
                  <a:lnTo>
                    <a:pt x="41" y="103"/>
                  </a:lnTo>
                  <a:lnTo>
                    <a:pt x="41" y="99"/>
                  </a:lnTo>
                  <a:lnTo>
                    <a:pt x="37" y="96"/>
                  </a:lnTo>
                  <a:lnTo>
                    <a:pt x="33" y="107"/>
                  </a:lnTo>
                  <a:lnTo>
                    <a:pt x="26" y="133"/>
                  </a:lnTo>
                  <a:lnTo>
                    <a:pt x="19" y="155"/>
                  </a:lnTo>
                  <a:lnTo>
                    <a:pt x="11" y="166"/>
                  </a:lnTo>
                  <a:lnTo>
                    <a:pt x="8" y="169"/>
                  </a:lnTo>
                  <a:lnTo>
                    <a:pt x="4" y="169"/>
                  </a:lnTo>
                  <a:lnTo>
                    <a:pt x="0" y="166"/>
                  </a:lnTo>
                  <a:lnTo>
                    <a:pt x="0" y="155"/>
                  </a:lnTo>
                  <a:lnTo>
                    <a:pt x="4" y="133"/>
                  </a:lnTo>
                  <a:close/>
                </a:path>
              </a:pathLst>
            </a:custGeom>
            <a:solidFill>
              <a:srgbClr val="A19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0" name="Freeform 47"/>
            <p:cNvSpPr>
              <a:spLocks/>
            </p:cNvSpPr>
            <p:nvPr/>
          </p:nvSpPr>
          <p:spPr bwMode="auto">
            <a:xfrm>
              <a:off x="4433888" y="5557838"/>
              <a:ext cx="246063" cy="858838"/>
            </a:xfrm>
            <a:custGeom>
              <a:avLst/>
              <a:gdLst>
                <a:gd name="T0" fmla="*/ 137 w 155"/>
                <a:gd name="T1" fmla="*/ 474 h 541"/>
                <a:gd name="T2" fmla="*/ 111 w 155"/>
                <a:gd name="T3" fmla="*/ 360 h 541"/>
                <a:gd name="T4" fmla="*/ 45 w 155"/>
                <a:gd name="T5" fmla="*/ 40 h 541"/>
                <a:gd name="T6" fmla="*/ 34 w 155"/>
                <a:gd name="T7" fmla="*/ 0 h 541"/>
                <a:gd name="T8" fmla="*/ 34 w 155"/>
                <a:gd name="T9" fmla="*/ 7 h 541"/>
                <a:gd name="T10" fmla="*/ 37 w 155"/>
                <a:gd name="T11" fmla="*/ 92 h 541"/>
                <a:gd name="T12" fmla="*/ 67 w 155"/>
                <a:gd name="T13" fmla="*/ 298 h 541"/>
                <a:gd name="T14" fmla="*/ 67 w 155"/>
                <a:gd name="T15" fmla="*/ 327 h 541"/>
                <a:gd name="T16" fmla="*/ 63 w 155"/>
                <a:gd name="T17" fmla="*/ 327 h 541"/>
                <a:gd name="T18" fmla="*/ 15 w 155"/>
                <a:gd name="T19" fmla="*/ 235 h 541"/>
                <a:gd name="T20" fmla="*/ 12 w 155"/>
                <a:gd name="T21" fmla="*/ 235 h 541"/>
                <a:gd name="T22" fmla="*/ 12 w 155"/>
                <a:gd name="T23" fmla="*/ 246 h 541"/>
                <a:gd name="T24" fmla="*/ 37 w 155"/>
                <a:gd name="T25" fmla="*/ 327 h 541"/>
                <a:gd name="T26" fmla="*/ 52 w 155"/>
                <a:gd name="T27" fmla="*/ 371 h 541"/>
                <a:gd name="T28" fmla="*/ 48 w 155"/>
                <a:gd name="T29" fmla="*/ 375 h 541"/>
                <a:gd name="T30" fmla="*/ 15 w 155"/>
                <a:gd name="T31" fmla="*/ 353 h 541"/>
                <a:gd name="T32" fmla="*/ 4 w 155"/>
                <a:gd name="T33" fmla="*/ 349 h 541"/>
                <a:gd name="T34" fmla="*/ 4 w 155"/>
                <a:gd name="T35" fmla="*/ 375 h 541"/>
                <a:gd name="T36" fmla="*/ 23 w 155"/>
                <a:gd name="T37" fmla="*/ 427 h 541"/>
                <a:gd name="T38" fmla="*/ 56 w 155"/>
                <a:gd name="T39" fmla="*/ 508 h 541"/>
                <a:gd name="T40" fmla="*/ 59 w 155"/>
                <a:gd name="T41" fmla="*/ 500 h 541"/>
                <a:gd name="T42" fmla="*/ 56 w 155"/>
                <a:gd name="T43" fmla="*/ 441 h 541"/>
                <a:gd name="T44" fmla="*/ 59 w 155"/>
                <a:gd name="T45" fmla="*/ 419 h 541"/>
                <a:gd name="T46" fmla="*/ 59 w 155"/>
                <a:gd name="T47" fmla="*/ 423 h 541"/>
                <a:gd name="T48" fmla="*/ 89 w 155"/>
                <a:gd name="T49" fmla="*/ 511 h 541"/>
                <a:gd name="T50" fmla="*/ 92 w 155"/>
                <a:gd name="T51" fmla="*/ 508 h 541"/>
                <a:gd name="T52" fmla="*/ 81 w 155"/>
                <a:gd name="T53" fmla="*/ 427 h 541"/>
                <a:gd name="T54" fmla="*/ 81 w 155"/>
                <a:gd name="T55" fmla="*/ 390 h 541"/>
                <a:gd name="T56" fmla="*/ 85 w 155"/>
                <a:gd name="T57" fmla="*/ 401 h 541"/>
                <a:gd name="T58" fmla="*/ 111 w 155"/>
                <a:gd name="T59" fmla="*/ 471 h 541"/>
                <a:gd name="T60" fmla="*/ 144 w 155"/>
                <a:gd name="T61" fmla="*/ 533 h 541"/>
                <a:gd name="T62" fmla="*/ 151 w 155"/>
                <a:gd name="T63" fmla="*/ 541 h 541"/>
                <a:gd name="T64" fmla="*/ 151 w 155"/>
                <a:gd name="T65" fmla="*/ 515 h 541"/>
                <a:gd name="T66" fmla="*/ 137 w 155"/>
                <a:gd name="T67" fmla="*/ 474 h 5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5"/>
                <a:gd name="T103" fmla="*/ 0 h 541"/>
                <a:gd name="T104" fmla="*/ 155 w 155"/>
                <a:gd name="T105" fmla="*/ 541 h 5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5" h="541">
                  <a:moveTo>
                    <a:pt x="137" y="474"/>
                  </a:moveTo>
                  <a:lnTo>
                    <a:pt x="137" y="474"/>
                  </a:lnTo>
                  <a:lnTo>
                    <a:pt x="126" y="430"/>
                  </a:lnTo>
                  <a:lnTo>
                    <a:pt x="111" y="360"/>
                  </a:lnTo>
                  <a:lnTo>
                    <a:pt x="78" y="188"/>
                  </a:lnTo>
                  <a:lnTo>
                    <a:pt x="45" y="40"/>
                  </a:lnTo>
                  <a:lnTo>
                    <a:pt x="37" y="4"/>
                  </a:lnTo>
                  <a:lnTo>
                    <a:pt x="34" y="0"/>
                  </a:lnTo>
                  <a:lnTo>
                    <a:pt x="34" y="7"/>
                  </a:lnTo>
                  <a:lnTo>
                    <a:pt x="34" y="44"/>
                  </a:lnTo>
                  <a:lnTo>
                    <a:pt x="37" y="92"/>
                  </a:lnTo>
                  <a:lnTo>
                    <a:pt x="56" y="202"/>
                  </a:lnTo>
                  <a:lnTo>
                    <a:pt x="67" y="298"/>
                  </a:lnTo>
                  <a:lnTo>
                    <a:pt x="67" y="324"/>
                  </a:lnTo>
                  <a:lnTo>
                    <a:pt x="67" y="327"/>
                  </a:lnTo>
                  <a:lnTo>
                    <a:pt x="63" y="327"/>
                  </a:lnTo>
                  <a:lnTo>
                    <a:pt x="30" y="257"/>
                  </a:lnTo>
                  <a:lnTo>
                    <a:pt x="15" y="235"/>
                  </a:lnTo>
                  <a:lnTo>
                    <a:pt x="12" y="235"/>
                  </a:lnTo>
                  <a:lnTo>
                    <a:pt x="12" y="246"/>
                  </a:lnTo>
                  <a:lnTo>
                    <a:pt x="23" y="283"/>
                  </a:lnTo>
                  <a:lnTo>
                    <a:pt x="37" y="327"/>
                  </a:lnTo>
                  <a:lnTo>
                    <a:pt x="48" y="364"/>
                  </a:lnTo>
                  <a:lnTo>
                    <a:pt x="52" y="371"/>
                  </a:lnTo>
                  <a:lnTo>
                    <a:pt x="48" y="375"/>
                  </a:lnTo>
                  <a:lnTo>
                    <a:pt x="34" y="368"/>
                  </a:lnTo>
                  <a:lnTo>
                    <a:pt x="15" y="353"/>
                  </a:lnTo>
                  <a:lnTo>
                    <a:pt x="8" y="349"/>
                  </a:lnTo>
                  <a:lnTo>
                    <a:pt x="4" y="349"/>
                  </a:lnTo>
                  <a:lnTo>
                    <a:pt x="0" y="357"/>
                  </a:lnTo>
                  <a:lnTo>
                    <a:pt x="4" y="375"/>
                  </a:lnTo>
                  <a:lnTo>
                    <a:pt x="23" y="427"/>
                  </a:lnTo>
                  <a:lnTo>
                    <a:pt x="41" y="474"/>
                  </a:lnTo>
                  <a:lnTo>
                    <a:pt x="56" y="508"/>
                  </a:lnTo>
                  <a:lnTo>
                    <a:pt x="59" y="508"/>
                  </a:lnTo>
                  <a:lnTo>
                    <a:pt x="59" y="500"/>
                  </a:lnTo>
                  <a:lnTo>
                    <a:pt x="56" y="441"/>
                  </a:lnTo>
                  <a:lnTo>
                    <a:pt x="56" y="423"/>
                  </a:lnTo>
                  <a:lnTo>
                    <a:pt x="59" y="419"/>
                  </a:lnTo>
                  <a:lnTo>
                    <a:pt x="59" y="423"/>
                  </a:lnTo>
                  <a:lnTo>
                    <a:pt x="78" y="485"/>
                  </a:lnTo>
                  <a:lnTo>
                    <a:pt x="89" y="511"/>
                  </a:lnTo>
                  <a:lnTo>
                    <a:pt x="89" y="515"/>
                  </a:lnTo>
                  <a:lnTo>
                    <a:pt x="92" y="508"/>
                  </a:lnTo>
                  <a:lnTo>
                    <a:pt x="81" y="427"/>
                  </a:lnTo>
                  <a:lnTo>
                    <a:pt x="81" y="393"/>
                  </a:lnTo>
                  <a:lnTo>
                    <a:pt x="81" y="390"/>
                  </a:lnTo>
                  <a:lnTo>
                    <a:pt x="85" y="401"/>
                  </a:lnTo>
                  <a:lnTo>
                    <a:pt x="96" y="438"/>
                  </a:lnTo>
                  <a:lnTo>
                    <a:pt x="111" y="471"/>
                  </a:lnTo>
                  <a:lnTo>
                    <a:pt x="126" y="508"/>
                  </a:lnTo>
                  <a:lnTo>
                    <a:pt x="144" y="533"/>
                  </a:lnTo>
                  <a:lnTo>
                    <a:pt x="151" y="541"/>
                  </a:lnTo>
                  <a:lnTo>
                    <a:pt x="155" y="537"/>
                  </a:lnTo>
                  <a:lnTo>
                    <a:pt x="151" y="515"/>
                  </a:lnTo>
                  <a:lnTo>
                    <a:pt x="137" y="474"/>
                  </a:lnTo>
                  <a:close/>
                </a:path>
              </a:pathLst>
            </a:custGeom>
            <a:solidFill>
              <a:srgbClr val="A19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1" name="Freeform 48"/>
            <p:cNvSpPr>
              <a:spLocks/>
            </p:cNvSpPr>
            <p:nvPr/>
          </p:nvSpPr>
          <p:spPr bwMode="auto">
            <a:xfrm>
              <a:off x="5835650" y="4454525"/>
              <a:ext cx="139700" cy="531813"/>
            </a:xfrm>
            <a:custGeom>
              <a:avLst/>
              <a:gdLst>
                <a:gd name="T0" fmla="*/ 0 w 88"/>
                <a:gd name="T1" fmla="*/ 232 h 335"/>
                <a:gd name="T2" fmla="*/ 0 w 88"/>
                <a:gd name="T3" fmla="*/ 232 h 335"/>
                <a:gd name="T4" fmla="*/ 30 w 88"/>
                <a:gd name="T5" fmla="*/ 140 h 335"/>
                <a:gd name="T6" fmla="*/ 48 w 88"/>
                <a:gd name="T7" fmla="*/ 62 h 335"/>
                <a:gd name="T8" fmla="*/ 55 w 88"/>
                <a:gd name="T9" fmla="*/ 29 h 335"/>
                <a:gd name="T10" fmla="*/ 55 w 88"/>
                <a:gd name="T11" fmla="*/ 3 h 335"/>
                <a:gd name="T12" fmla="*/ 55 w 88"/>
                <a:gd name="T13" fmla="*/ 3 h 335"/>
                <a:gd name="T14" fmla="*/ 59 w 88"/>
                <a:gd name="T15" fmla="*/ 0 h 335"/>
                <a:gd name="T16" fmla="*/ 63 w 88"/>
                <a:gd name="T17" fmla="*/ 3 h 335"/>
                <a:gd name="T18" fmla="*/ 66 w 88"/>
                <a:gd name="T19" fmla="*/ 15 h 335"/>
                <a:gd name="T20" fmla="*/ 66 w 88"/>
                <a:gd name="T21" fmla="*/ 15 h 335"/>
                <a:gd name="T22" fmla="*/ 66 w 88"/>
                <a:gd name="T23" fmla="*/ 33 h 335"/>
                <a:gd name="T24" fmla="*/ 59 w 88"/>
                <a:gd name="T25" fmla="*/ 59 h 335"/>
                <a:gd name="T26" fmla="*/ 44 w 88"/>
                <a:gd name="T27" fmla="*/ 129 h 335"/>
                <a:gd name="T28" fmla="*/ 30 w 88"/>
                <a:gd name="T29" fmla="*/ 195 h 335"/>
                <a:gd name="T30" fmla="*/ 22 w 88"/>
                <a:gd name="T31" fmla="*/ 228 h 335"/>
                <a:gd name="T32" fmla="*/ 22 w 88"/>
                <a:gd name="T33" fmla="*/ 228 h 335"/>
                <a:gd name="T34" fmla="*/ 26 w 88"/>
                <a:gd name="T35" fmla="*/ 246 h 335"/>
                <a:gd name="T36" fmla="*/ 30 w 88"/>
                <a:gd name="T37" fmla="*/ 246 h 335"/>
                <a:gd name="T38" fmla="*/ 37 w 88"/>
                <a:gd name="T39" fmla="*/ 239 h 335"/>
                <a:gd name="T40" fmla="*/ 37 w 88"/>
                <a:gd name="T41" fmla="*/ 239 h 335"/>
                <a:gd name="T42" fmla="*/ 44 w 88"/>
                <a:gd name="T43" fmla="*/ 202 h 335"/>
                <a:gd name="T44" fmla="*/ 59 w 88"/>
                <a:gd name="T45" fmla="*/ 136 h 335"/>
                <a:gd name="T46" fmla="*/ 70 w 88"/>
                <a:gd name="T47" fmla="*/ 77 h 335"/>
                <a:gd name="T48" fmla="*/ 74 w 88"/>
                <a:gd name="T49" fmla="*/ 59 h 335"/>
                <a:gd name="T50" fmla="*/ 77 w 88"/>
                <a:gd name="T51" fmla="*/ 55 h 335"/>
                <a:gd name="T52" fmla="*/ 77 w 88"/>
                <a:gd name="T53" fmla="*/ 55 h 335"/>
                <a:gd name="T54" fmla="*/ 77 w 88"/>
                <a:gd name="T55" fmla="*/ 55 h 335"/>
                <a:gd name="T56" fmla="*/ 88 w 88"/>
                <a:gd name="T57" fmla="*/ 84 h 335"/>
                <a:gd name="T58" fmla="*/ 88 w 88"/>
                <a:gd name="T59" fmla="*/ 110 h 335"/>
                <a:gd name="T60" fmla="*/ 88 w 88"/>
                <a:gd name="T61" fmla="*/ 136 h 335"/>
                <a:gd name="T62" fmla="*/ 85 w 88"/>
                <a:gd name="T63" fmla="*/ 162 h 335"/>
                <a:gd name="T64" fmla="*/ 85 w 88"/>
                <a:gd name="T65" fmla="*/ 162 h 335"/>
                <a:gd name="T66" fmla="*/ 59 w 88"/>
                <a:gd name="T67" fmla="*/ 335 h 335"/>
                <a:gd name="T68" fmla="*/ 0 w 88"/>
                <a:gd name="T69" fmla="*/ 232 h 33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8"/>
                <a:gd name="T106" fmla="*/ 0 h 335"/>
                <a:gd name="T107" fmla="*/ 88 w 88"/>
                <a:gd name="T108" fmla="*/ 335 h 33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8" h="335">
                  <a:moveTo>
                    <a:pt x="0" y="232"/>
                  </a:moveTo>
                  <a:lnTo>
                    <a:pt x="0" y="232"/>
                  </a:lnTo>
                  <a:lnTo>
                    <a:pt x="30" y="140"/>
                  </a:lnTo>
                  <a:lnTo>
                    <a:pt x="48" y="62"/>
                  </a:lnTo>
                  <a:lnTo>
                    <a:pt x="55" y="29"/>
                  </a:lnTo>
                  <a:lnTo>
                    <a:pt x="55" y="3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6" y="15"/>
                  </a:lnTo>
                  <a:lnTo>
                    <a:pt x="66" y="33"/>
                  </a:lnTo>
                  <a:lnTo>
                    <a:pt x="59" y="59"/>
                  </a:lnTo>
                  <a:lnTo>
                    <a:pt x="44" y="129"/>
                  </a:lnTo>
                  <a:lnTo>
                    <a:pt x="30" y="195"/>
                  </a:lnTo>
                  <a:lnTo>
                    <a:pt x="22" y="228"/>
                  </a:lnTo>
                  <a:lnTo>
                    <a:pt x="26" y="246"/>
                  </a:lnTo>
                  <a:lnTo>
                    <a:pt x="30" y="246"/>
                  </a:lnTo>
                  <a:lnTo>
                    <a:pt x="37" y="239"/>
                  </a:lnTo>
                  <a:lnTo>
                    <a:pt x="44" y="202"/>
                  </a:lnTo>
                  <a:lnTo>
                    <a:pt x="59" y="136"/>
                  </a:lnTo>
                  <a:lnTo>
                    <a:pt x="70" y="77"/>
                  </a:lnTo>
                  <a:lnTo>
                    <a:pt x="74" y="59"/>
                  </a:lnTo>
                  <a:lnTo>
                    <a:pt x="77" y="55"/>
                  </a:lnTo>
                  <a:lnTo>
                    <a:pt x="88" y="84"/>
                  </a:lnTo>
                  <a:lnTo>
                    <a:pt x="88" y="110"/>
                  </a:lnTo>
                  <a:lnTo>
                    <a:pt x="88" y="136"/>
                  </a:lnTo>
                  <a:lnTo>
                    <a:pt x="85" y="162"/>
                  </a:lnTo>
                  <a:lnTo>
                    <a:pt x="59" y="335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544E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2" name="Freeform 49"/>
            <p:cNvSpPr>
              <a:spLocks/>
            </p:cNvSpPr>
            <p:nvPr/>
          </p:nvSpPr>
          <p:spPr bwMode="auto">
            <a:xfrm>
              <a:off x="5783263" y="4371975"/>
              <a:ext cx="192088" cy="82550"/>
            </a:xfrm>
            <a:custGeom>
              <a:avLst/>
              <a:gdLst>
                <a:gd name="T0" fmla="*/ 0 w 121"/>
                <a:gd name="T1" fmla="*/ 52 h 52"/>
                <a:gd name="T2" fmla="*/ 0 w 121"/>
                <a:gd name="T3" fmla="*/ 52 h 52"/>
                <a:gd name="T4" fmla="*/ 11 w 121"/>
                <a:gd name="T5" fmla="*/ 37 h 52"/>
                <a:gd name="T6" fmla="*/ 18 w 121"/>
                <a:gd name="T7" fmla="*/ 30 h 52"/>
                <a:gd name="T8" fmla="*/ 26 w 121"/>
                <a:gd name="T9" fmla="*/ 26 h 52"/>
                <a:gd name="T10" fmla="*/ 26 w 121"/>
                <a:gd name="T11" fmla="*/ 26 h 52"/>
                <a:gd name="T12" fmla="*/ 29 w 121"/>
                <a:gd name="T13" fmla="*/ 30 h 52"/>
                <a:gd name="T14" fmla="*/ 33 w 121"/>
                <a:gd name="T15" fmla="*/ 33 h 52"/>
                <a:gd name="T16" fmla="*/ 52 w 121"/>
                <a:gd name="T17" fmla="*/ 15 h 52"/>
                <a:gd name="T18" fmla="*/ 66 w 121"/>
                <a:gd name="T19" fmla="*/ 22 h 52"/>
                <a:gd name="T20" fmla="*/ 99 w 121"/>
                <a:gd name="T21" fmla="*/ 4 h 52"/>
                <a:gd name="T22" fmla="*/ 118 w 121"/>
                <a:gd name="T23" fmla="*/ 0 h 52"/>
                <a:gd name="T24" fmla="*/ 121 w 121"/>
                <a:gd name="T25" fmla="*/ 15 h 52"/>
                <a:gd name="T26" fmla="*/ 121 w 121"/>
                <a:gd name="T27" fmla="*/ 15 h 52"/>
                <a:gd name="T28" fmla="*/ 114 w 121"/>
                <a:gd name="T29" fmla="*/ 19 h 52"/>
                <a:gd name="T30" fmla="*/ 103 w 121"/>
                <a:gd name="T31" fmla="*/ 19 h 52"/>
                <a:gd name="T32" fmla="*/ 103 w 121"/>
                <a:gd name="T33" fmla="*/ 19 h 52"/>
                <a:gd name="T34" fmla="*/ 99 w 121"/>
                <a:gd name="T35" fmla="*/ 22 h 52"/>
                <a:gd name="T36" fmla="*/ 96 w 121"/>
                <a:gd name="T37" fmla="*/ 33 h 52"/>
                <a:gd name="T38" fmla="*/ 92 w 121"/>
                <a:gd name="T39" fmla="*/ 41 h 52"/>
                <a:gd name="T40" fmla="*/ 88 w 121"/>
                <a:gd name="T41" fmla="*/ 41 h 52"/>
                <a:gd name="T42" fmla="*/ 88 w 121"/>
                <a:gd name="T43" fmla="*/ 41 h 52"/>
                <a:gd name="T44" fmla="*/ 74 w 121"/>
                <a:gd name="T45" fmla="*/ 30 h 52"/>
                <a:gd name="T46" fmla="*/ 74 w 121"/>
                <a:gd name="T47" fmla="*/ 30 h 52"/>
                <a:gd name="T48" fmla="*/ 74 w 121"/>
                <a:gd name="T49" fmla="*/ 37 h 52"/>
                <a:gd name="T50" fmla="*/ 70 w 121"/>
                <a:gd name="T51" fmla="*/ 44 h 52"/>
                <a:gd name="T52" fmla="*/ 66 w 121"/>
                <a:gd name="T53" fmla="*/ 44 h 52"/>
                <a:gd name="T54" fmla="*/ 66 w 121"/>
                <a:gd name="T55" fmla="*/ 44 h 52"/>
                <a:gd name="T56" fmla="*/ 44 w 121"/>
                <a:gd name="T57" fmla="*/ 37 h 52"/>
                <a:gd name="T58" fmla="*/ 37 w 121"/>
                <a:gd name="T59" fmla="*/ 37 h 52"/>
                <a:gd name="T60" fmla="*/ 37 w 121"/>
                <a:gd name="T61" fmla="*/ 37 h 52"/>
                <a:gd name="T62" fmla="*/ 29 w 121"/>
                <a:gd name="T63" fmla="*/ 41 h 52"/>
                <a:gd name="T64" fmla="*/ 18 w 121"/>
                <a:gd name="T65" fmla="*/ 48 h 52"/>
                <a:gd name="T66" fmla="*/ 18 w 121"/>
                <a:gd name="T67" fmla="*/ 48 h 52"/>
                <a:gd name="T68" fmla="*/ 11 w 121"/>
                <a:gd name="T69" fmla="*/ 52 h 52"/>
                <a:gd name="T70" fmla="*/ 7 w 121"/>
                <a:gd name="T71" fmla="*/ 52 h 52"/>
                <a:gd name="T72" fmla="*/ 0 w 121"/>
                <a:gd name="T73" fmla="*/ 52 h 52"/>
                <a:gd name="T74" fmla="*/ 0 w 121"/>
                <a:gd name="T75" fmla="*/ 52 h 5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1"/>
                <a:gd name="T115" fmla="*/ 0 h 52"/>
                <a:gd name="T116" fmla="*/ 121 w 121"/>
                <a:gd name="T117" fmla="*/ 52 h 5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1" h="52">
                  <a:moveTo>
                    <a:pt x="0" y="52"/>
                  </a:moveTo>
                  <a:lnTo>
                    <a:pt x="0" y="52"/>
                  </a:lnTo>
                  <a:lnTo>
                    <a:pt x="11" y="37"/>
                  </a:lnTo>
                  <a:lnTo>
                    <a:pt x="18" y="30"/>
                  </a:lnTo>
                  <a:lnTo>
                    <a:pt x="26" y="26"/>
                  </a:lnTo>
                  <a:lnTo>
                    <a:pt x="29" y="30"/>
                  </a:lnTo>
                  <a:lnTo>
                    <a:pt x="33" y="33"/>
                  </a:lnTo>
                  <a:lnTo>
                    <a:pt x="52" y="15"/>
                  </a:lnTo>
                  <a:lnTo>
                    <a:pt x="66" y="22"/>
                  </a:lnTo>
                  <a:lnTo>
                    <a:pt x="99" y="4"/>
                  </a:lnTo>
                  <a:lnTo>
                    <a:pt x="118" y="0"/>
                  </a:lnTo>
                  <a:lnTo>
                    <a:pt x="121" y="15"/>
                  </a:lnTo>
                  <a:lnTo>
                    <a:pt x="114" y="19"/>
                  </a:lnTo>
                  <a:lnTo>
                    <a:pt x="103" y="19"/>
                  </a:lnTo>
                  <a:lnTo>
                    <a:pt x="99" y="22"/>
                  </a:lnTo>
                  <a:lnTo>
                    <a:pt x="96" y="33"/>
                  </a:lnTo>
                  <a:lnTo>
                    <a:pt x="92" y="41"/>
                  </a:lnTo>
                  <a:lnTo>
                    <a:pt x="88" y="41"/>
                  </a:lnTo>
                  <a:lnTo>
                    <a:pt x="74" y="30"/>
                  </a:lnTo>
                  <a:lnTo>
                    <a:pt x="74" y="37"/>
                  </a:lnTo>
                  <a:lnTo>
                    <a:pt x="70" y="44"/>
                  </a:lnTo>
                  <a:lnTo>
                    <a:pt x="66" y="44"/>
                  </a:lnTo>
                  <a:lnTo>
                    <a:pt x="44" y="37"/>
                  </a:lnTo>
                  <a:lnTo>
                    <a:pt x="37" y="37"/>
                  </a:lnTo>
                  <a:lnTo>
                    <a:pt x="29" y="41"/>
                  </a:lnTo>
                  <a:lnTo>
                    <a:pt x="18" y="48"/>
                  </a:lnTo>
                  <a:lnTo>
                    <a:pt x="11" y="52"/>
                  </a:lnTo>
                  <a:lnTo>
                    <a:pt x="7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A19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4429125" y="4699000"/>
              <a:ext cx="133350" cy="776288"/>
            </a:xfrm>
            <a:custGeom>
              <a:avLst/>
              <a:gdLst>
                <a:gd name="T0" fmla="*/ 73 w 84"/>
                <a:gd name="T1" fmla="*/ 0 h 489"/>
                <a:gd name="T2" fmla="*/ 73 w 84"/>
                <a:gd name="T3" fmla="*/ 0 h 489"/>
                <a:gd name="T4" fmla="*/ 55 w 84"/>
                <a:gd name="T5" fmla="*/ 122 h 489"/>
                <a:gd name="T6" fmla="*/ 44 w 84"/>
                <a:gd name="T7" fmla="*/ 199 h 489"/>
                <a:gd name="T8" fmla="*/ 44 w 84"/>
                <a:gd name="T9" fmla="*/ 236 h 489"/>
                <a:gd name="T10" fmla="*/ 48 w 84"/>
                <a:gd name="T11" fmla="*/ 265 h 489"/>
                <a:gd name="T12" fmla="*/ 48 w 84"/>
                <a:gd name="T13" fmla="*/ 265 h 489"/>
                <a:gd name="T14" fmla="*/ 55 w 84"/>
                <a:gd name="T15" fmla="*/ 320 h 489"/>
                <a:gd name="T16" fmla="*/ 59 w 84"/>
                <a:gd name="T17" fmla="*/ 372 h 489"/>
                <a:gd name="T18" fmla="*/ 59 w 84"/>
                <a:gd name="T19" fmla="*/ 409 h 489"/>
                <a:gd name="T20" fmla="*/ 59 w 84"/>
                <a:gd name="T21" fmla="*/ 423 h 489"/>
                <a:gd name="T22" fmla="*/ 55 w 84"/>
                <a:gd name="T23" fmla="*/ 431 h 489"/>
                <a:gd name="T24" fmla="*/ 55 w 84"/>
                <a:gd name="T25" fmla="*/ 431 h 489"/>
                <a:gd name="T26" fmla="*/ 18 w 84"/>
                <a:gd name="T27" fmla="*/ 464 h 489"/>
                <a:gd name="T28" fmla="*/ 0 w 84"/>
                <a:gd name="T29" fmla="*/ 482 h 489"/>
                <a:gd name="T30" fmla="*/ 0 w 84"/>
                <a:gd name="T31" fmla="*/ 486 h 489"/>
                <a:gd name="T32" fmla="*/ 3 w 84"/>
                <a:gd name="T33" fmla="*/ 489 h 489"/>
                <a:gd name="T34" fmla="*/ 3 w 84"/>
                <a:gd name="T35" fmla="*/ 489 h 489"/>
                <a:gd name="T36" fmla="*/ 22 w 84"/>
                <a:gd name="T37" fmla="*/ 478 h 489"/>
                <a:gd name="T38" fmla="*/ 40 w 84"/>
                <a:gd name="T39" fmla="*/ 467 h 489"/>
                <a:gd name="T40" fmla="*/ 59 w 84"/>
                <a:gd name="T41" fmla="*/ 453 h 489"/>
                <a:gd name="T42" fmla="*/ 66 w 84"/>
                <a:gd name="T43" fmla="*/ 445 h 489"/>
                <a:gd name="T44" fmla="*/ 66 w 84"/>
                <a:gd name="T45" fmla="*/ 438 h 489"/>
                <a:gd name="T46" fmla="*/ 66 w 84"/>
                <a:gd name="T47" fmla="*/ 438 h 489"/>
                <a:gd name="T48" fmla="*/ 70 w 84"/>
                <a:gd name="T49" fmla="*/ 390 h 489"/>
                <a:gd name="T50" fmla="*/ 70 w 84"/>
                <a:gd name="T51" fmla="*/ 302 h 489"/>
                <a:gd name="T52" fmla="*/ 70 w 84"/>
                <a:gd name="T53" fmla="*/ 302 h 489"/>
                <a:gd name="T54" fmla="*/ 73 w 84"/>
                <a:gd name="T55" fmla="*/ 232 h 489"/>
                <a:gd name="T56" fmla="*/ 81 w 84"/>
                <a:gd name="T57" fmla="*/ 144 h 489"/>
                <a:gd name="T58" fmla="*/ 84 w 84"/>
                <a:gd name="T59" fmla="*/ 63 h 489"/>
                <a:gd name="T60" fmla="*/ 84 w 84"/>
                <a:gd name="T61" fmla="*/ 19 h 489"/>
                <a:gd name="T62" fmla="*/ 84 w 84"/>
                <a:gd name="T63" fmla="*/ 19 h 489"/>
                <a:gd name="T64" fmla="*/ 84 w 84"/>
                <a:gd name="T65" fmla="*/ 8 h 489"/>
                <a:gd name="T66" fmla="*/ 77 w 84"/>
                <a:gd name="T67" fmla="*/ 4 h 489"/>
                <a:gd name="T68" fmla="*/ 73 w 84"/>
                <a:gd name="T69" fmla="*/ 0 h 489"/>
                <a:gd name="T70" fmla="*/ 73 w 84"/>
                <a:gd name="T71" fmla="*/ 0 h 48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"/>
                <a:gd name="T109" fmla="*/ 0 h 489"/>
                <a:gd name="T110" fmla="*/ 84 w 84"/>
                <a:gd name="T111" fmla="*/ 489 h 48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" h="489">
                  <a:moveTo>
                    <a:pt x="73" y="0"/>
                  </a:moveTo>
                  <a:lnTo>
                    <a:pt x="73" y="0"/>
                  </a:lnTo>
                  <a:lnTo>
                    <a:pt x="55" y="122"/>
                  </a:lnTo>
                  <a:lnTo>
                    <a:pt x="44" y="199"/>
                  </a:lnTo>
                  <a:lnTo>
                    <a:pt x="44" y="236"/>
                  </a:lnTo>
                  <a:lnTo>
                    <a:pt x="48" y="265"/>
                  </a:lnTo>
                  <a:lnTo>
                    <a:pt x="55" y="320"/>
                  </a:lnTo>
                  <a:lnTo>
                    <a:pt x="59" y="372"/>
                  </a:lnTo>
                  <a:lnTo>
                    <a:pt x="59" y="409"/>
                  </a:lnTo>
                  <a:lnTo>
                    <a:pt x="59" y="423"/>
                  </a:lnTo>
                  <a:lnTo>
                    <a:pt x="55" y="431"/>
                  </a:lnTo>
                  <a:lnTo>
                    <a:pt x="18" y="464"/>
                  </a:lnTo>
                  <a:lnTo>
                    <a:pt x="0" y="482"/>
                  </a:lnTo>
                  <a:lnTo>
                    <a:pt x="0" y="486"/>
                  </a:lnTo>
                  <a:lnTo>
                    <a:pt x="3" y="489"/>
                  </a:lnTo>
                  <a:lnTo>
                    <a:pt x="22" y="478"/>
                  </a:lnTo>
                  <a:lnTo>
                    <a:pt x="40" y="467"/>
                  </a:lnTo>
                  <a:lnTo>
                    <a:pt x="59" y="453"/>
                  </a:lnTo>
                  <a:lnTo>
                    <a:pt x="66" y="445"/>
                  </a:lnTo>
                  <a:lnTo>
                    <a:pt x="66" y="438"/>
                  </a:lnTo>
                  <a:lnTo>
                    <a:pt x="70" y="390"/>
                  </a:lnTo>
                  <a:lnTo>
                    <a:pt x="70" y="302"/>
                  </a:lnTo>
                  <a:lnTo>
                    <a:pt x="73" y="232"/>
                  </a:lnTo>
                  <a:lnTo>
                    <a:pt x="81" y="144"/>
                  </a:lnTo>
                  <a:lnTo>
                    <a:pt x="84" y="63"/>
                  </a:lnTo>
                  <a:lnTo>
                    <a:pt x="84" y="19"/>
                  </a:lnTo>
                  <a:lnTo>
                    <a:pt x="84" y="8"/>
                  </a:lnTo>
                  <a:lnTo>
                    <a:pt x="77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A19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4" name="Freeform 51"/>
            <p:cNvSpPr>
              <a:spLocks/>
            </p:cNvSpPr>
            <p:nvPr/>
          </p:nvSpPr>
          <p:spPr bwMode="auto">
            <a:xfrm>
              <a:off x="5748338" y="5172075"/>
              <a:ext cx="279400" cy="549275"/>
            </a:xfrm>
            <a:custGeom>
              <a:avLst/>
              <a:gdLst>
                <a:gd name="T0" fmla="*/ 18 w 176"/>
                <a:gd name="T1" fmla="*/ 129 h 346"/>
                <a:gd name="T2" fmla="*/ 18 w 176"/>
                <a:gd name="T3" fmla="*/ 129 h 346"/>
                <a:gd name="T4" fmla="*/ 18 w 176"/>
                <a:gd name="T5" fmla="*/ 191 h 346"/>
                <a:gd name="T6" fmla="*/ 22 w 176"/>
                <a:gd name="T7" fmla="*/ 265 h 346"/>
                <a:gd name="T8" fmla="*/ 29 w 176"/>
                <a:gd name="T9" fmla="*/ 328 h 346"/>
                <a:gd name="T10" fmla="*/ 33 w 176"/>
                <a:gd name="T11" fmla="*/ 346 h 346"/>
                <a:gd name="T12" fmla="*/ 33 w 176"/>
                <a:gd name="T13" fmla="*/ 346 h 346"/>
                <a:gd name="T14" fmla="*/ 37 w 176"/>
                <a:gd name="T15" fmla="*/ 346 h 346"/>
                <a:gd name="T16" fmla="*/ 37 w 176"/>
                <a:gd name="T17" fmla="*/ 346 h 346"/>
                <a:gd name="T18" fmla="*/ 59 w 176"/>
                <a:gd name="T19" fmla="*/ 317 h 346"/>
                <a:gd name="T20" fmla="*/ 96 w 176"/>
                <a:gd name="T21" fmla="*/ 283 h 346"/>
                <a:gd name="T22" fmla="*/ 114 w 176"/>
                <a:gd name="T23" fmla="*/ 265 h 346"/>
                <a:gd name="T24" fmla="*/ 136 w 176"/>
                <a:gd name="T25" fmla="*/ 250 h 346"/>
                <a:gd name="T26" fmla="*/ 154 w 176"/>
                <a:gd name="T27" fmla="*/ 239 h 346"/>
                <a:gd name="T28" fmla="*/ 176 w 176"/>
                <a:gd name="T29" fmla="*/ 236 h 346"/>
                <a:gd name="T30" fmla="*/ 176 w 176"/>
                <a:gd name="T31" fmla="*/ 236 h 346"/>
                <a:gd name="T32" fmla="*/ 125 w 176"/>
                <a:gd name="T33" fmla="*/ 247 h 346"/>
                <a:gd name="T34" fmla="*/ 85 w 176"/>
                <a:gd name="T35" fmla="*/ 250 h 346"/>
                <a:gd name="T36" fmla="*/ 66 w 176"/>
                <a:gd name="T37" fmla="*/ 250 h 346"/>
                <a:gd name="T38" fmla="*/ 51 w 176"/>
                <a:gd name="T39" fmla="*/ 243 h 346"/>
                <a:gd name="T40" fmla="*/ 51 w 176"/>
                <a:gd name="T41" fmla="*/ 243 h 346"/>
                <a:gd name="T42" fmla="*/ 44 w 176"/>
                <a:gd name="T43" fmla="*/ 236 h 346"/>
                <a:gd name="T44" fmla="*/ 40 w 176"/>
                <a:gd name="T45" fmla="*/ 225 h 346"/>
                <a:gd name="T46" fmla="*/ 37 w 176"/>
                <a:gd name="T47" fmla="*/ 188 h 346"/>
                <a:gd name="T48" fmla="*/ 33 w 176"/>
                <a:gd name="T49" fmla="*/ 151 h 346"/>
                <a:gd name="T50" fmla="*/ 33 w 176"/>
                <a:gd name="T51" fmla="*/ 129 h 346"/>
                <a:gd name="T52" fmla="*/ 29 w 176"/>
                <a:gd name="T53" fmla="*/ 111 h 346"/>
                <a:gd name="T54" fmla="*/ 29 w 176"/>
                <a:gd name="T55" fmla="*/ 111 h 346"/>
                <a:gd name="T56" fmla="*/ 11 w 176"/>
                <a:gd name="T57" fmla="*/ 37 h 346"/>
                <a:gd name="T58" fmla="*/ 0 w 176"/>
                <a:gd name="T59" fmla="*/ 0 h 346"/>
                <a:gd name="T60" fmla="*/ 18 w 176"/>
                <a:gd name="T61" fmla="*/ 129 h 3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76"/>
                <a:gd name="T94" fmla="*/ 0 h 346"/>
                <a:gd name="T95" fmla="*/ 176 w 176"/>
                <a:gd name="T96" fmla="*/ 346 h 3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76" h="346">
                  <a:moveTo>
                    <a:pt x="18" y="129"/>
                  </a:moveTo>
                  <a:lnTo>
                    <a:pt x="18" y="129"/>
                  </a:lnTo>
                  <a:lnTo>
                    <a:pt x="18" y="191"/>
                  </a:lnTo>
                  <a:lnTo>
                    <a:pt x="22" y="265"/>
                  </a:lnTo>
                  <a:lnTo>
                    <a:pt x="29" y="328"/>
                  </a:lnTo>
                  <a:lnTo>
                    <a:pt x="33" y="346"/>
                  </a:lnTo>
                  <a:lnTo>
                    <a:pt x="37" y="346"/>
                  </a:lnTo>
                  <a:lnTo>
                    <a:pt x="59" y="317"/>
                  </a:lnTo>
                  <a:lnTo>
                    <a:pt x="96" y="283"/>
                  </a:lnTo>
                  <a:lnTo>
                    <a:pt x="114" y="265"/>
                  </a:lnTo>
                  <a:lnTo>
                    <a:pt x="136" y="250"/>
                  </a:lnTo>
                  <a:lnTo>
                    <a:pt x="154" y="239"/>
                  </a:lnTo>
                  <a:lnTo>
                    <a:pt x="176" y="236"/>
                  </a:lnTo>
                  <a:lnTo>
                    <a:pt x="125" y="247"/>
                  </a:lnTo>
                  <a:lnTo>
                    <a:pt x="85" y="250"/>
                  </a:lnTo>
                  <a:lnTo>
                    <a:pt x="66" y="250"/>
                  </a:lnTo>
                  <a:lnTo>
                    <a:pt x="51" y="243"/>
                  </a:lnTo>
                  <a:lnTo>
                    <a:pt x="44" y="236"/>
                  </a:lnTo>
                  <a:lnTo>
                    <a:pt x="40" y="225"/>
                  </a:lnTo>
                  <a:lnTo>
                    <a:pt x="37" y="188"/>
                  </a:lnTo>
                  <a:lnTo>
                    <a:pt x="33" y="151"/>
                  </a:lnTo>
                  <a:lnTo>
                    <a:pt x="33" y="129"/>
                  </a:lnTo>
                  <a:lnTo>
                    <a:pt x="29" y="111"/>
                  </a:lnTo>
                  <a:lnTo>
                    <a:pt x="11" y="37"/>
                  </a:lnTo>
                  <a:lnTo>
                    <a:pt x="0" y="0"/>
                  </a:lnTo>
                  <a:lnTo>
                    <a:pt x="18" y="129"/>
                  </a:lnTo>
                  <a:close/>
                </a:path>
              </a:pathLst>
            </a:custGeom>
            <a:solidFill>
              <a:srgbClr val="A19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5" name="Freeform 52"/>
            <p:cNvSpPr>
              <a:spLocks/>
            </p:cNvSpPr>
            <p:nvPr/>
          </p:nvSpPr>
          <p:spPr bwMode="auto">
            <a:xfrm>
              <a:off x="6245225" y="4114800"/>
              <a:ext cx="17463" cy="47625"/>
            </a:xfrm>
            <a:custGeom>
              <a:avLst/>
              <a:gdLst>
                <a:gd name="T0" fmla="*/ 7 w 11"/>
                <a:gd name="T1" fmla="*/ 0 h 30"/>
                <a:gd name="T2" fmla="*/ 7 w 11"/>
                <a:gd name="T3" fmla="*/ 0 h 30"/>
                <a:gd name="T4" fmla="*/ 0 w 11"/>
                <a:gd name="T5" fmla="*/ 15 h 30"/>
                <a:gd name="T6" fmla="*/ 0 w 11"/>
                <a:gd name="T7" fmla="*/ 15 h 30"/>
                <a:gd name="T8" fmla="*/ 0 w 11"/>
                <a:gd name="T9" fmla="*/ 26 h 30"/>
                <a:gd name="T10" fmla="*/ 0 w 11"/>
                <a:gd name="T11" fmla="*/ 26 h 30"/>
                <a:gd name="T12" fmla="*/ 0 w 11"/>
                <a:gd name="T13" fmla="*/ 30 h 30"/>
                <a:gd name="T14" fmla="*/ 3 w 11"/>
                <a:gd name="T15" fmla="*/ 30 h 30"/>
                <a:gd name="T16" fmla="*/ 3 w 11"/>
                <a:gd name="T17" fmla="*/ 30 h 30"/>
                <a:gd name="T18" fmla="*/ 7 w 11"/>
                <a:gd name="T19" fmla="*/ 23 h 30"/>
                <a:gd name="T20" fmla="*/ 11 w 11"/>
                <a:gd name="T21" fmla="*/ 15 h 30"/>
                <a:gd name="T22" fmla="*/ 7 w 11"/>
                <a:gd name="T23" fmla="*/ 0 h 30"/>
                <a:gd name="T24" fmla="*/ 7 w 11"/>
                <a:gd name="T25" fmla="*/ 0 h 30"/>
                <a:gd name="T26" fmla="*/ 7 w 11"/>
                <a:gd name="T27" fmla="*/ 0 h 30"/>
                <a:gd name="T28" fmla="*/ 7 w 11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30"/>
                <a:gd name="T47" fmla="*/ 11 w 11"/>
                <a:gd name="T48" fmla="*/ 30 h 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30">
                  <a:moveTo>
                    <a:pt x="7" y="0"/>
                  </a:moveTo>
                  <a:lnTo>
                    <a:pt x="7" y="0"/>
                  </a:lnTo>
                  <a:lnTo>
                    <a:pt x="0" y="15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7" y="23"/>
                  </a:lnTo>
                  <a:lnTo>
                    <a:pt x="11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6" name="Freeform 53"/>
            <p:cNvSpPr>
              <a:spLocks/>
            </p:cNvSpPr>
            <p:nvPr/>
          </p:nvSpPr>
          <p:spPr bwMode="auto">
            <a:xfrm>
              <a:off x="6162675" y="4197350"/>
              <a:ext cx="52388" cy="122238"/>
            </a:xfrm>
            <a:custGeom>
              <a:avLst/>
              <a:gdLst>
                <a:gd name="T0" fmla="*/ 33 w 33"/>
                <a:gd name="T1" fmla="*/ 0 h 77"/>
                <a:gd name="T2" fmla="*/ 33 w 33"/>
                <a:gd name="T3" fmla="*/ 0 h 77"/>
                <a:gd name="T4" fmla="*/ 22 w 33"/>
                <a:gd name="T5" fmla="*/ 15 h 77"/>
                <a:gd name="T6" fmla="*/ 7 w 33"/>
                <a:gd name="T7" fmla="*/ 33 h 77"/>
                <a:gd name="T8" fmla="*/ 7 w 33"/>
                <a:gd name="T9" fmla="*/ 33 h 77"/>
                <a:gd name="T10" fmla="*/ 0 w 33"/>
                <a:gd name="T11" fmla="*/ 51 h 77"/>
                <a:gd name="T12" fmla="*/ 0 w 33"/>
                <a:gd name="T13" fmla="*/ 74 h 77"/>
                <a:gd name="T14" fmla="*/ 0 w 33"/>
                <a:gd name="T15" fmla="*/ 74 h 77"/>
                <a:gd name="T16" fmla="*/ 4 w 33"/>
                <a:gd name="T17" fmla="*/ 77 h 77"/>
                <a:gd name="T18" fmla="*/ 7 w 33"/>
                <a:gd name="T19" fmla="*/ 77 h 77"/>
                <a:gd name="T20" fmla="*/ 7 w 33"/>
                <a:gd name="T21" fmla="*/ 77 h 77"/>
                <a:gd name="T22" fmla="*/ 11 w 33"/>
                <a:gd name="T23" fmla="*/ 55 h 77"/>
                <a:gd name="T24" fmla="*/ 15 w 33"/>
                <a:gd name="T25" fmla="*/ 37 h 77"/>
                <a:gd name="T26" fmla="*/ 15 w 33"/>
                <a:gd name="T27" fmla="*/ 37 h 77"/>
                <a:gd name="T28" fmla="*/ 26 w 33"/>
                <a:gd name="T29" fmla="*/ 18 h 77"/>
                <a:gd name="T30" fmla="*/ 33 w 33"/>
                <a:gd name="T31" fmla="*/ 0 h 77"/>
                <a:gd name="T32" fmla="*/ 33 w 33"/>
                <a:gd name="T33" fmla="*/ 0 h 77"/>
                <a:gd name="T34" fmla="*/ 33 w 33"/>
                <a:gd name="T35" fmla="*/ 0 h 77"/>
                <a:gd name="T36" fmla="*/ 33 w 33"/>
                <a:gd name="T37" fmla="*/ 0 h 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77"/>
                <a:gd name="T59" fmla="*/ 33 w 33"/>
                <a:gd name="T60" fmla="*/ 77 h 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77">
                  <a:moveTo>
                    <a:pt x="33" y="0"/>
                  </a:moveTo>
                  <a:lnTo>
                    <a:pt x="33" y="0"/>
                  </a:lnTo>
                  <a:lnTo>
                    <a:pt x="22" y="15"/>
                  </a:lnTo>
                  <a:lnTo>
                    <a:pt x="7" y="33"/>
                  </a:lnTo>
                  <a:lnTo>
                    <a:pt x="0" y="51"/>
                  </a:lnTo>
                  <a:lnTo>
                    <a:pt x="0" y="74"/>
                  </a:lnTo>
                  <a:lnTo>
                    <a:pt x="4" y="77"/>
                  </a:lnTo>
                  <a:lnTo>
                    <a:pt x="7" y="77"/>
                  </a:lnTo>
                  <a:lnTo>
                    <a:pt x="11" y="55"/>
                  </a:lnTo>
                  <a:lnTo>
                    <a:pt x="15" y="37"/>
                  </a:lnTo>
                  <a:lnTo>
                    <a:pt x="26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7" name="Freeform 54"/>
            <p:cNvSpPr>
              <a:spLocks/>
            </p:cNvSpPr>
            <p:nvPr/>
          </p:nvSpPr>
          <p:spPr bwMode="auto">
            <a:xfrm>
              <a:off x="6367463" y="4256088"/>
              <a:ext cx="87313" cy="11113"/>
            </a:xfrm>
            <a:custGeom>
              <a:avLst/>
              <a:gdLst>
                <a:gd name="T0" fmla="*/ 55 w 55"/>
                <a:gd name="T1" fmla="*/ 0 h 7"/>
                <a:gd name="T2" fmla="*/ 55 w 55"/>
                <a:gd name="T3" fmla="*/ 0 h 7"/>
                <a:gd name="T4" fmla="*/ 29 w 55"/>
                <a:gd name="T5" fmla="*/ 0 h 7"/>
                <a:gd name="T6" fmla="*/ 3 w 55"/>
                <a:gd name="T7" fmla="*/ 3 h 7"/>
                <a:gd name="T8" fmla="*/ 3 w 55"/>
                <a:gd name="T9" fmla="*/ 3 h 7"/>
                <a:gd name="T10" fmla="*/ 0 w 55"/>
                <a:gd name="T11" fmla="*/ 7 h 7"/>
                <a:gd name="T12" fmla="*/ 3 w 55"/>
                <a:gd name="T13" fmla="*/ 7 h 7"/>
                <a:gd name="T14" fmla="*/ 3 w 55"/>
                <a:gd name="T15" fmla="*/ 7 h 7"/>
                <a:gd name="T16" fmla="*/ 29 w 55"/>
                <a:gd name="T17" fmla="*/ 3 h 7"/>
                <a:gd name="T18" fmla="*/ 55 w 55"/>
                <a:gd name="T19" fmla="*/ 0 h 7"/>
                <a:gd name="T20" fmla="*/ 55 w 55"/>
                <a:gd name="T21" fmla="*/ 0 h 7"/>
                <a:gd name="T22" fmla="*/ 55 w 55"/>
                <a:gd name="T23" fmla="*/ 0 h 7"/>
                <a:gd name="T24" fmla="*/ 55 w 55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"/>
                <a:gd name="T40" fmla="*/ 0 h 7"/>
                <a:gd name="T41" fmla="*/ 55 w 55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" h="7">
                  <a:moveTo>
                    <a:pt x="55" y="0"/>
                  </a:moveTo>
                  <a:lnTo>
                    <a:pt x="55" y="0"/>
                  </a:lnTo>
                  <a:lnTo>
                    <a:pt x="29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29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8" name="Freeform 55"/>
            <p:cNvSpPr>
              <a:spLocks/>
            </p:cNvSpPr>
            <p:nvPr/>
          </p:nvSpPr>
          <p:spPr bwMode="auto">
            <a:xfrm>
              <a:off x="6227763" y="4371975"/>
              <a:ext cx="98425" cy="23813"/>
            </a:xfrm>
            <a:custGeom>
              <a:avLst/>
              <a:gdLst>
                <a:gd name="T0" fmla="*/ 62 w 62"/>
                <a:gd name="T1" fmla="*/ 8 h 15"/>
                <a:gd name="T2" fmla="*/ 62 w 62"/>
                <a:gd name="T3" fmla="*/ 8 h 15"/>
                <a:gd name="T4" fmla="*/ 58 w 62"/>
                <a:gd name="T5" fmla="*/ 4 h 15"/>
                <a:gd name="T6" fmla="*/ 51 w 62"/>
                <a:gd name="T7" fmla="*/ 4 h 15"/>
                <a:gd name="T8" fmla="*/ 40 w 62"/>
                <a:gd name="T9" fmla="*/ 4 h 15"/>
                <a:gd name="T10" fmla="*/ 40 w 62"/>
                <a:gd name="T11" fmla="*/ 4 h 15"/>
                <a:gd name="T12" fmla="*/ 29 w 62"/>
                <a:gd name="T13" fmla="*/ 4 h 15"/>
                <a:gd name="T14" fmla="*/ 22 w 62"/>
                <a:gd name="T15" fmla="*/ 4 h 15"/>
                <a:gd name="T16" fmla="*/ 11 w 62"/>
                <a:gd name="T17" fmla="*/ 0 h 15"/>
                <a:gd name="T18" fmla="*/ 3 w 62"/>
                <a:gd name="T19" fmla="*/ 4 h 15"/>
                <a:gd name="T20" fmla="*/ 3 w 62"/>
                <a:gd name="T21" fmla="*/ 4 h 15"/>
                <a:gd name="T22" fmla="*/ 0 w 62"/>
                <a:gd name="T23" fmla="*/ 8 h 15"/>
                <a:gd name="T24" fmla="*/ 3 w 62"/>
                <a:gd name="T25" fmla="*/ 11 h 15"/>
                <a:gd name="T26" fmla="*/ 3 w 62"/>
                <a:gd name="T27" fmla="*/ 11 h 15"/>
                <a:gd name="T28" fmla="*/ 29 w 62"/>
                <a:gd name="T29" fmla="*/ 15 h 15"/>
                <a:gd name="T30" fmla="*/ 29 w 62"/>
                <a:gd name="T31" fmla="*/ 15 h 15"/>
                <a:gd name="T32" fmla="*/ 40 w 62"/>
                <a:gd name="T33" fmla="*/ 15 h 15"/>
                <a:gd name="T34" fmla="*/ 47 w 62"/>
                <a:gd name="T35" fmla="*/ 11 h 15"/>
                <a:gd name="T36" fmla="*/ 55 w 62"/>
                <a:gd name="T37" fmla="*/ 8 h 15"/>
                <a:gd name="T38" fmla="*/ 62 w 62"/>
                <a:gd name="T39" fmla="*/ 8 h 15"/>
                <a:gd name="T40" fmla="*/ 62 w 62"/>
                <a:gd name="T41" fmla="*/ 8 h 15"/>
                <a:gd name="T42" fmla="*/ 62 w 62"/>
                <a:gd name="T43" fmla="*/ 8 h 15"/>
                <a:gd name="T44" fmla="*/ 62 w 62"/>
                <a:gd name="T45" fmla="*/ 8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2"/>
                <a:gd name="T70" fmla="*/ 0 h 15"/>
                <a:gd name="T71" fmla="*/ 62 w 62"/>
                <a:gd name="T72" fmla="*/ 15 h 1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2" h="15">
                  <a:moveTo>
                    <a:pt x="62" y="8"/>
                  </a:moveTo>
                  <a:lnTo>
                    <a:pt x="62" y="8"/>
                  </a:lnTo>
                  <a:lnTo>
                    <a:pt x="58" y="4"/>
                  </a:lnTo>
                  <a:lnTo>
                    <a:pt x="51" y="4"/>
                  </a:lnTo>
                  <a:lnTo>
                    <a:pt x="40" y="4"/>
                  </a:lnTo>
                  <a:lnTo>
                    <a:pt x="29" y="4"/>
                  </a:lnTo>
                  <a:lnTo>
                    <a:pt x="22" y="4"/>
                  </a:lnTo>
                  <a:lnTo>
                    <a:pt x="11" y="0"/>
                  </a:lnTo>
                  <a:lnTo>
                    <a:pt x="3" y="4"/>
                  </a:lnTo>
                  <a:lnTo>
                    <a:pt x="0" y="8"/>
                  </a:lnTo>
                  <a:lnTo>
                    <a:pt x="3" y="11"/>
                  </a:lnTo>
                  <a:lnTo>
                    <a:pt x="29" y="15"/>
                  </a:lnTo>
                  <a:lnTo>
                    <a:pt x="40" y="15"/>
                  </a:lnTo>
                  <a:lnTo>
                    <a:pt x="47" y="11"/>
                  </a:lnTo>
                  <a:lnTo>
                    <a:pt x="55" y="8"/>
                  </a:lnTo>
                  <a:lnTo>
                    <a:pt x="62" y="8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9" name="Freeform 56"/>
            <p:cNvSpPr>
              <a:spLocks/>
            </p:cNvSpPr>
            <p:nvPr/>
          </p:nvSpPr>
          <p:spPr bwMode="auto">
            <a:xfrm>
              <a:off x="5065713" y="3905250"/>
              <a:ext cx="22225" cy="69850"/>
            </a:xfrm>
            <a:custGeom>
              <a:avLst/>
              <a:gdLst>
                <a:gd name="T0" fmla="*/ 0 w 14"/>
                <a:gd name="T1" fmla="*/ 44 h 44"/>
                <a:gd name="T2" fmla="*/ 0 w 14"/>
                <a:gd name="T3" fmla="*/ 44 h 44"/>
                <a:gd name="T4" fmla="*/ 11 w 14"/>
                <a:gd name="T5" fmla="*/ 22 h 44"/>
                <a:gd name="T6" fmla="*/ 14 w 14"/>
                <a:gd name="T7" fmla="*/ 0 h 44"/>
                <a:gd name="T8" fmla="*/ 14 w 14"/>
                <a:gd name="T9" fmla="*/ 0 h 44"/>
                <a:gd name="T10" fmla="*/ 14 w 14"/>
                <a:gd name="T11" fmla="*/ 0 h 44"/>
                <a:gd name="T12" fmla="*/ 14 w 14"/>
                <a:gd name="T13" fmla="*/ 0 h 44"/>
                <a:gd name="T14" fmla="*/ 14 w 14"/>
                <a:gd name="T15" fmla="*/ 0 h 44"/>
                <a:gd name="T16" fmla="*/ 0 w 14"/>
                <a:gd name="T17" fmla="*/ 44 h 44"/>
                <a:gd name="T18" fmla="*/ 0 w 14"/>
                <a:gd name="T19" fmla="*/ 44 h 44"/>
                <a:gd name="T20" fmla="*/ 0 w 14"/>
                <a:gd name="T21" fmla="*/ 44 h 44"/>
                <a:gd name="T22" fmla="*/ 0 w 14"/>
                <a:gd name="T23" fmla="*/ 44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44"/>
                <a:gd name="T38" fmla="*/ 14 w 14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1" y="22"/>
                  </a:lnTo>
                  <a:lnTo>
                    <a:pt x="14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50" name="Freeform 57"/>
            <p:cNvSpPr>
              <a:spLocks/>
            </p:cNvSpPr>
            <p:nvPr/>
          </p:nvSpPr>
          <p:spPr bwMode="auto">
            <a:xfrm>
              <a:off x="3582988" y="3449638"/>
              <a:ext cx="52388" cy="128588"/>
            </a:xfrm>
            <a:custGeom>
              <a:avLst/>
              <a:gdLst>
                <a:gd name="T0" fmla="*/ 0 w 33"/>
                <a:gd name="T1" fmla="*/ 0 h 81"/>
                <a:gd name="T2" fmla="*/ 0 w 33"/>
                <a:gd name="T3" fmla="*/ 0 h 81"/>
                <a:gd name="T4" fmla="*/ 7 w 33"/>
                <a:gd name="T5" fmla="*/ 22 h 81"/>
                <a:gd name="T6" fmla="*/ 11 w 33"/>
                <a:gd name="T7" fmla="*/ 44 h 81"/>
                <a:gd name="T8" fmla="*/ 11 w 33"/>
                <a:gd name="T9" fmla="*/ 44 h 81"/>
                <a:gd name="T10" fmla="*/ 18 w 33"/>
                <a:gd name="T11" fmla="*/ 66 h 81"/>
                <a:gd name="T12" fmla="*/ 22 w 33"/>
                <a:gd name="T13" fmla="*/ 74 h 81"/>
                <a:gd name="T14" fmla="*/ 29 w 33"/>
                <a:gd name="T15" fmla="*/ 81 h 81"/>
                <a:gd name="T16" fmla="*/ 29 w 33"/>
                <a:gd name="T17" fmla="*/ 81 h 81"/>
                <a:gd name="T18" fmla="*/ 33 w 33"/>
                <a:gd name="T19" fmla="*/ 81 h 81"/>
                <a:gd name="T20" fmla="*/ 33 w 33"/>
                <a:gd name="T21" fmla="*/ 81 h 81"/>
                <a:gd name="T22" fmla="*/ 33 w 33"/>
                <a:gd name="T23" fmla="*/ 81 h 81"/>
                <a:gd name="T24" fmla="*/ 25 w 33"/>
                <a:gd name="T25" fmla="*/ 63 h 81"/>
                <a:gd name="T26" fmla="*/ 14 w 33"/>
                <a:gd name="T27" fmla="*/ 44 h 81"/>
                <a:gd name="T28" fmla="*/ 14 w 33"/>
                <a:gd name="T29" fmla="*/ 44 h 81"/>
                <a:gd name="T30" fmla="*/ 7 w 33"/>
                <a:gd name="T31" fmla="*/ 22 h 81"/>
                <a:gd name="T32" fmla="*/ 0 w 33"/>
                <a:gd name="T33" fmla="*/ 0 h 81"/>
                <a:gd name="T34" fmla="*/ 0 w 33"/>
                <a:gd name="T35" fmla="*/ 0 h 81"/>
                <a:gd name="T36" fmla="*/ 0 w 33"/>
                <a:gd name="T37" fmla="*/ 0 h 81"/>
                <a:gd name="T38" fmla="*/ 0 w 33"/>
                <a:gd name="T39" fmla="*/ 0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81"/>
                <a:gd name="T62" fmla="*/ 33 w 33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81">
                  <a:moveTo>
                    <a:pt x="0" y="0"/>
                  </a:moveTo>
                  <a:lnTo>
                    <a:pt x="0" y="0"/>
                  </a:lnTo>
                  <a:lnTo>
                    <a:pt x="7" y="22"/>
                  </a:lnTo>
                  <a:lnTo>
                    <a:pt x="11" y="44"/>
                  </a:lnTo>
                  <a:lnTo>
                    <a:pt x="18" y="66"/>
                  </a:lnTo>
                  <a:lnTo>
                    <a:pt x="22" y="74"/>
                  </a:lnTo>
                  <a:lnTo>
                    <a:pt x="29" y="81"/>
                  </a:lnTo>
                  <a:lnTo>
                    <a:pt x="33" y="81"/>
                  </a:lnTo>
                  <a:lnTo>
                    <a:pt x="25" y="63"/>
                  </a:lnTo>
                  <a:lnTo>
                    <a:pt x="14" y="44"/>
                  </a:lnTo>
                  <a:lnTo>
                    <a:pt x="7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51" name="Freeform 58"/>
            <p:cNvSpPr>
              <a:spLocks/>
            </p:cNvSpPr>
            <p:nvPr/>
          </p:nvSpPr>
          <p:spPr bwMode="auto">
            <a:xfrm>
              <a:off x="3675063" y="3625850"/>
              <a:ext cx="111125" cy="74613"/>
            </a:xfrm>
            <a:custGeom>
              <a:avLst/>
              <a:gdLst>
                <a:gd name="T0" fmla="*/ 0 w 70"/>
                <a:gd name="T1" fmla="*/ 0 h 47"/>
                <a:gd name="T2" fmla="*/ 0 w 70"/>
                <a:gd name="T3" fmla="*/ 0 h 47"/>
                <a:gd name="T4" fmla="*/ 15 w 70"/>
                <a:gd name="T5" fmla="*/ 14 h 47"/>
                <a:gd name="T6" fmla="*/ 30 w 70"/>
                <a:gd name="T7" fmla="*/ 33 h 47"/>
                <a:gd name="T8" fmla="*/ 48 w 70"/>
                <a:gd name="T9" fmla="*/ 44 h 47"/>
                <a:gd name="T10" fmla="*/ 56 w 70"/>
                <a:gd name="T11" fmla="*/ 47 h 47"/>
                <a:gd name="T12" fmla="*/ 67 w 70"/>
                <a:gd name="T13" fmla="*/ 44 h 47"/>
                <a:gd name="T14" fmla="*/ 67 w 70"/>
                <a:gd name="T15" fmla="*/ 44 h 47"/>
                <a:gd name="T16" fmla="*/ 70 w 70"/>
                <a:gd name="T17" fmla="*/ 40 h 47"/>
                <a:gd name="T18" fmla="*/ 67 w 70"/>
                <a:gd name="T19" fmla="*/ 40 h 47"/>
                <a:gd name="T20" fmla="*/ 67 w 70"/>
                <a:gd name="T21" fmla="*/ 40 h 47"/>
                <a:gd name="T22" fmla="*/ 44 w 70"/>
                <a:gd name="T23" fmla="*/ 36 h 47"/>
                <a:gd name="T24" fmla="*/ 26 w 70"/>
                <a:gd name="T25" fmla="*/ 25 h 47"/>
                <a:gd name="T26" fmla="*/ 26 w 70"/>
                <a:gd name="T27" fmla="*/ 25 h 47"/>
                <a:gd name="T28" fmla="*/ 0 w 70"/>
                <a:gd name="T29" fmla="*/ 0 h 47"/>
                <a:gd name="T30" fmla="*/ 0 w 70"/>
                <a:gd name="T31" fmla="*/ 0 h 47"/>
                <a:gd name="T32" fmla="*/ 0 w 70"/>
                <a:gd name="T33" fmla="*/ 0 h 47"/>
                <a:gd name="T34" fmla="*/ 0 w 70"/>
                <a:gd name="T35" fmla="*/ 0 h 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"/>
                <a:gd name="T55" fmla="*/ 0 h 47"/>
                <a:gd name="T56" fmla="*/ 70 w 70"/>
                <a:gd name="T57" fmla="*/ 47 h 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" h="47">
                  <a:moveTo>
                    <a:pt x="0" y="0"/>
                  </a:moveTo>
                  <a:lnTo>
                    <a:pt x="0" y="0"/>
                  </a:lnTo>
                  <a:lnTo>
                    <a:pt x="15" y="14"/>
                  </a:lnTo>
                  <a:lnTo>
                    <a:pt x="30" y="33"/>
                  </a:lnTo>
                  <a:lnTo>
                    <a:pt x="48" y="44"/>
                  </a:lnTo>
                  <a:lnTo>
                    <a:pt x="56" y="47"/>
                  </a:lnTo>
                  <a:lnTo>
                    <a:pt x="67" y="44"/>
                  </a:lnTo>
                  <a:lnTo>
                    <a:pt x="70" y="40"/>
                  </a:lnTo>
                  <a:lnTo>
                    <a:pt x="67" y="40"/>
                  </a:lnTo>
                  <a:lnTo>
                    <a:pt x="44" y="36"/>
                  </a:lnTo>
                  <a:lnTo>
                    <a:pt x="26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52" name="Freeform 59"/>
            <p:cNvSpPr>
              <a:spLocks/>
            </p:cNvSpPr>
            <p:nvPr/>
          </p:nvSpPr>
          <p:spPr bwMode="auto">
            <a:xfrm>
              <a:off x="3798888" y="3525838"/>
              <a:ext cx="28575" cy="139700"/>
            </a:xfrm>
            <a:custGeom>
              <a:avLst/>
              <a:gdLst>
                <a:gd name="T0" fmla="*/ 18 w 18"/>
                <a:gd name="T1" fmla="*/ 88 h 88"/>
                <a:gd name="T2" fmla="*/ 18 w 18"/>
                <a:gd name="T3" fmla="*/ 88 h 88"/>
                <a:gd name="T4" fmla="*/ 14 w 18"/>
                <a:gd name="T5" fmla="*/ 74 h 88"/>
                <a:gd name="T6" fmla="*/ 18 w 18"/>
                <a:gd name="T7" fmla="*/ 63 h 88"/>
                <a:gd name="T8" fmla="*/ 18 w 18"/>
                <a:gd name="T9" fmla="*/ 52 h 88"/>
                <a:gd name="T10" fmla="*/ 18 w 18"/>
                <a:gd name="T11" fmla="*/ 40 h 88"/>
                <a:gd name="T12" fmla="*/ 18 w 18"/>
                <a:gd name="T13" fmla="*/ 40 h 88"/>
                <a:gd name="T14" fmla="*/ 11 w 18"/>
                <a:gd name="T15" fmla="*/ 22 h 88"/>
                <a:gd name="T16" fmla="*/ 7 w 18"/>
                <a:gd name="T17" fmla="*/ 15 h 88"/>
                <a:gd name="T18" fmla="*/ 3 w 18"/>
                <a:gd name="T19" fmla="*/ 4 h 88"/>
                <a:gd name="T20" fmla="*/ 3 w 18"/>
                <a:gd name="T21" fmla="*/ 4 h 88"/>
                <a:gd name="T22" fmla="*/ 0 w 18"/>
                <a:gd name="T23" fmla="*/ 0 h 88"/>
                <a:gd name="T24" fmla="*/ 0 w 18"/>
                <a:gd name="T25" fmla="*/ 4 h 88"/>
                <a:gd name="T26" fmla="*/ 0 w 18"/>
                <a:gd name="T27" fmla="*/ 4 h 88"/>
                <a:gd name="T28" fmla="*/ 0 w 18"/>
                <a:gd name="T29" fmla="*/ 15 h 88"/>
                <a:gd name="T30" fmla="*/ 0 w 18"/>
                <a:gd name="T31" fmla="*/ 22 h 88"/>
                <a:gd name="T32" fmla="*/ 11 w 18"/>
                <a:gd name="T33" fmla="*/ 37 h 88"/>
                <a:gd name="T34" fmla="*/ 11 w 18"/>
                <a:gd name="T35" fmla="*/ 37 h 88"/>
                <a:gd name="T36" fmla="*/ 14 w 18"/>
                <a:gd name="T37" fmla="*/ 44 h 88"/>
                <a:gd name="T38" fmla="*/ 14 w 18"/>
                <a:gd name="T39" fmla="*/ 52 h 88"/>
                <a:gd name="T40" fmla="*/ 11 w 18"/>
                <a:gd name="T41" fmla="*/ 70 h 88"/>
                <a:gd name="T42" fmla="*/ 11 w 18"/>
                <a:gd name="T43" fmla="*/ 70 h 88"/>
                <a:gd name="T44" fmla="*/ 14 w 18"/>
                <a:gd name="T45" fmla="*/ 77 h 88"/>
                <a:gd name="T46" fmla="*/ 18 w 18"/>
                <a:gd name="T47" fmla="*/ 88 h 88"/>
                <a:gd name="T48" fmla="*/ 18 w 18"/>
                <a:gd name="T49" fmla="*/ 88 h 88"/>
                <a:gd name="T50" fmla="*/ 18 w 18"/>
                <a:gd name="T51" fmla="*/ 88 h 88"/>
                <a:gd name="T52" fmla="*/ 18 w 18"/>
                <a:gd name="T53" fmla="*/ 88 h 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"/>
                <a:gd name="T82" fmla="*/ 0 h 88"/>
                <a:gd name="T83" fmla="*/ 18 w 18"/>
                <a:gd name="T84" fmla="*/ 88 h 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" h="88">
                  <a:moveTo>
                    <a:pt x="18" y="88"/>
                  </a:moveTo>
                  <a:lnTo>
                    <a:pt x="18" y="88"/>
                  </a:lnTo>
                  <a:lnTo>
                    <a:pt x="14" y="74"/>
                  </a:lnTo>
                  <a:lnTo>
                    <a:pt x="18" y="63"/>
                  </a:lnTo>
                  <a:lnTo>
                    <a:pt x="18" y="52"/>
                  </a:lnTo>
                  <a:lnTo>
                    <a:pt x="18" y="40"/>
                  </a:lnTo>
                  <a:lnTo>
                    <a:pt x="11" y="22"/>
                  </a:lnTo>
                  <a:lnTo>
                    <a:pt x="7" y="15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1" y="37"/>
                  </a:lnTo>
                  <a:lnTo>
                    <a:pt x="14" y="44"/>
                  </a:lnTo>
                  <a:lnTo>
                    <a:pt x="14" y="52"/>
                  </a:lnTo>
                  <a:lnTo>
                    <a:pt x="11" y="70"/>
                  </a:lnTo>
                  <a:lnTo>
                    <a:pt x="14" y="77"/>
                  </a:lnTo>
                  <a:lnTo>
                    <a:pt x="18" y="88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>
              <a:off x="3810000" y="3717925"/>
              <a:ext cx="58738" cy="128588"/>
            </a:xfrm>
            <a:custGeom>
              <a:avLst/>
              <a:gdLst>
                <a:gd name="T0" fmla="*/ 0 w 37"/>
                <a:gd name="T1" fmla="*/ 0 h 81"/>
                <a:gd name="T2" fmla="*/ 0 w 37"/>
                <a:gd name="T3" fmla="*/ 0 h 81"/>
                <a:gd name="T4" fmla="*/ 15 w 37"/>
                <a:gd name="T5" fmla="*/ 41 h 81"/>
                <a:gd name="T6" fmla="*/ 33 w 37"/>
                <a:gd name="T7" fmla="*/ 81 h 81"/>
                <a:gd name="T8" fmla="*/ 33 w 37"/>
                <a:gd name="T9" fmla="*/ 81 h 81"/>
                <a:gd name="T10" fmla="*/ 37 w 37"/>
                <a:gd name="T11" fmla="*/ 81 h 81"/>
                <a:gd name="T12" fmla="*/ 37 w 37"/>
                <a:gd name="T13" fmla="*/ 81 h 81"/>
                <a:gd name="T14" fmla="*/ 37 w 37"/>
                <a:gd name="T15" fmla="*/ 81 h 81"/>
                <a:gd name="T16" fmla="*/ 0 w 37"/>
                <a:gd name="T17" fmla="*/ 0 h 81"/>
                <a:gd name="T18" fmla="*/ 0 w 37"/>
                <a:gd name="T19" fmla="*/ 0 h 81"/>
                <a:gd name="T20" fmla="*/ 0 w 37"/>
                <a:gd name="T21" fmla="*/ 0 h 81"/>
                <a:gd name="T22" fmla="*/ 0 w 37"/>
                <a:gd name="T23" fmla="*/ 0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81"/>
                <a:gd name="T38" fmla="*/ 37 w 37"/>
                <a:gd name="T39" fmla="*/ 81 h 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81">
                  <a:moveTo>
                    <a:pt x="0" y="0"/>
                  </a:moveTo>
                  <a:lnTo>
                    <a:pt x="0" y="0"/>
                  </a:lnTo>
                  <a:lnTo>
                    <a:pt x="15" y="41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54" name="Freeform 61"/>
            <p:cNvSpPr>
              <a:spLocks/>
            </p:cNvSpPr>
            <p:nvPr/>
          </p:nvSpPr>
          <p:spPr bwMode="auto">
            <a:xfrm>
              <a:off x="3803650" y="3344863"/>
              <a:ext cx="17463" cy="34925"/>
            </a:xfrm>
            <a:custGeom>
              <a:avLst/>
              <a:gdLst>
                <a:gd name="T0" fmla="*/ 0 w 11"/>
                <a:gd name="T1" fmla="*/ 22 h 22"/>
                <a:gd name="T2" fmla="*/ 0 w 11"/>
                <a:gd name="T3" fmla="*/ 22 h 22"/>
                <a:gd name="T4" fmla="*/ 4 w 11"/>
                <a:gd name="T5" fmla="*/ 15 h 22"/>
                <a:gd name="T6" fmla="*/ 4 w 11"/>
                <a:gd name="T7" fmla="*/ 15 h 22"/>
                <a:gd name="T8" fmla="*/ 11 w 11"/>
                <a:gd name="T9" fmla="*/ 4 h 22"/>
                <a:gd name="T10" fmla="*/ 11 w 11"/>
                <a:gd name="T11" fmla="*/ 4 h 22"/>
                <a:gd name="T12" fmla="*/ 11 w 11"/>
                <a:gd name="T13" fmla="*/ 4 h 22"/>
                <a:gd name="T14" fmla="*/ 8 w 11"/>
                <a:gd name="T15" fmla="*/ 0 h 22"/>
                <a:gd name="T16" fmla="*/ 8 w 11"/>
                <a:gd name="T17" fmla="*/ 0 h 22"/>
                <a:gd name="T18" fmla="*/ 4 w 11"/>
                <a:gd name="T19" fmla="*/ 4 h 22"/>
                <a:gd name="T20" fmla="*/ 0 w 11"/>
                <a:gd name="T21" fmla="*/ 11 h 22"/>
                <a:gd name="T22" fmla="*/ 0 w 11"/>
                <a:gd name="T23" fmla="*/ 22 h 22"/>
                <a:gd name="T24" fmla="*/ 0 w 11"/>
                <a:gd name="T25" fmla="*/ 22 h 22"/>
                <a:gd name="T26" fmla="*/ 0 w 11"/>
                <a:gd name="T27" fmla="*/ 22 h 22"/>
                <a:gd name="T28" fmla="*/ 0 w 11"/>
                <a:gd name="T29" fmla="*/ 22 h 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22"/>
                <a:gd name="T47" fmla="*/ 11 w 11"/>
                <a:gd name="T48" fmla="*/ 22 h 2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22">
                  <a:moveTo>
                    <a:pt x="0" y="22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1" y="4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1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55" name="Freeform 62"/>
            <p:cNvSpPr>
              <a:spLocks/>
            </p:cNvSpPr>
            <p:nvPr/>
          </p:nvSpPr>
          <p:spPr bwMode="auto">
            <a:xfrm>
              <a:off x="3587750" y="3344863"/>
              <a:ext cx="6350" cy="28575"/>
            </a:xfrm>
            <a:custGeom>
              <a:avLst/>
              <a:gdLst>
                <a:gd name="T0" fmla="*/ 4 w 4"/>
                <a:gd name="T1" fmla="*/ 0 h 18"/>
                <a:gd name="T2" fmla="*/ 4 w 4"/>
                <a:gd name="T3" fmla="*/ 0 h 18"/>
                <a:gd name="T4" fmla="*/ 0 w 4"/>
                <a:gd name="T5" fmla="*/ 7 h 18"/>
                <a:gd name="T6" fmla="*/ 0 w 4"/>
                <a:gd name="T7" fmla="*/ 7 h 18"/>
                <a:gd name="T8" fmla="*/ 0 w 4"/>
                <a:gd name="T9" fmla="*/ 18 h 18"/>
                <a:gd name="T10" fmla="*/ 0 w 4"/>
                <a:gd name="T11" fmla="*/ 18 h 18"/>
                <a:gd name="T12" fmla="*/ 0 w 4"/>
                <a:gd name="T13" fmla="*/ 18 h 18"/>
                <a:gd name="T14" fmla="*/ 0 w 4"/>
                <a:gd name="T15" fmla="*/ 18 h 18"/>
                <a:gd name="T16" fmla="*/ 0 w 4"/>
                <a:gd name="T17" fmla="*/ 18 h 18"/>
                <a:gd name="T18" fmla="*/ 4 w 4"/>
                <a:gd name="T19" fmla="*/ 11 h 18"/>
                <a:gd name="T20" fmla="*/ 4 w 4"/>
                <a:gd name="T21" fmla="*/ 11 h 18"/>
                <a:gd name="T22" fmla="*/ 4 w 4"/>
                <a:gd name="T23" fmla="*/ 0 h 18"/>
                <a:gd name="T24" fmla="*/ 4 w 4"/>
                <a:gd name="T25" fmla="*/ 0 h 18"/>
                <a:gd name="T26" fmla="*/ 4 w 4"/>
                <a:gd name="T27" fmla="*/ 0 h 18"/>
                <a:gd name="T28" fmla="*/ 4 w 4"/>
                <a:gd name="T29" fmla="*/ 0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18"/>
                <a:gd name="T47" fmla="*/ 4 w 4"/>
                <a:gd name="T48" fmla="*/ 18 h 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18">
                  <a:moveTo>
                    <a:pt x="4" y="0"/>
                  </a:moveTo>
                  <a:lnTo>
                    <a:pt x="4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4" y="1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56" name="Freeform 63"/>
            <p:cNvSpPr>
              <a:spLocks/>
            </p:cNvSpPr>
            <p:nvPr/>
          </p:nvSpPr>
          <p:spPr bwMode="auto">
            <a:xfrm>
              <a:off x="6016625" y="4349750"/>
              <a:ext cx="111125" cy="46038"/>
            </a:xfrm>
            <a:custGeom>
              <a:avLst/>
              <a:gdLst>
                <a:gd name="T0" fmla="*/ 70 w 70"/>
                <a:gd name="T1" fmla="*/ 0 h 29"/>
                <a:gd name="T2" fmla="*/ 70 w 70"/>
                <a:gd name="T3" fmla="*/ 0 h 29"/>
                <a:gd name="T4" fmla="*/ 33 w 70"/>
                <a:gd name="T5" fmla="*/ 11 h 29"/>
                <a:gd name="T6" fmla="*/ 19 w 70"/>
                <a:gd name="T7" fmla="*/ 14 h 29"/>
                <a:gd name="T8" fmla="*/ 0 w 70"/>
                <a:gd name="T9" fmla="*/ 25 h 29"/>
                <a:gd name="T10" fmla="*/ 0 w 70"/>
                <a:gd name="T11" fmla="*/ 25 h 29"/>
                <a:gd name="T12" fmla="*/ 0 w 70"/>
                <a:gd name="T13" fmla="*/ 29 h 29"/>
                <a:gd name="T14" fmla="*/ 4 w 70"/>
                <a:gd name="T15" fmla="*/ 29 h 29"/>
                <a:gd name="T16" fmla="*/ 4 w 70"/>
                <a:gd name="T17" fmla="*/ 29 h 29"/>
                <a:gd name="T18" fmla="*/ 70 w 70"/>
                <a:gd name="T19" fmla="*/ 0 h 29"/>
                <a:gd name="T20" fmla="*/ 70 w 70"/>
                <a:gd name="T21" fmla="*/ 0 h 29"/>
                <a:gd name="T22" fmla="*/ 70 w 70"/>
                <a:gd name="T23" fmla="*/ 0 h 29"/>
                <a:gd name="T24" fmla="*/ 70 w 70"/>
                <a:gd name="T25" fmla="*/ 0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29"/>
                <a:gd name="T41" fmla="*/ 70 w 70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29">
                  <a:moveTo>
                    <a:pt x="70" y="0"/>
                  </a:moveTo>
                  <a:lnTo>
                    <a:pt x="70" y="0"/>
                  </a:lnTo>
                  <a:lnTo>
                    <a:pt x="33" y="11"/>
                  </a:lnTo>
                  <a:lnTo>
                    <a:pt x="19" y="14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4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57" name="Freeform 64"/>
            <p:cNvSpPr>
              <a:spLocks/>
            </p:cNvSpPr>
            <p:nvPr/>
          </p:nvSpPr>
          <p:spPr bwMode="auto">
            <a:xfrm>
              <a:off x="4837113" y="3362325"/>
              <a:ext cx="438150" cy="671513"/>
            </a:xfrm>
            <a:custGeom>
              <a:avLst/>
              <a:gdLst>
                <a:gd name="T0" fmla="*/ 133 w 276"/>
                <a:gd name="T1" fmla="*/ 0 h 423"/>
                <a:gd name="T2" fmla="*/ 225 w 276"/>
                <a:gd name="T3" fmla="*/ 0 h 423"/>
                <a:gd name="T4" fmla="*/ 258 w 276"/>
                <a:gd name="T5" fmla="*/ 33 h 423"/>
                <a:gd name="T6" fmla="*/ 276 w 276"/>
                <a:gd name="T7" fmla="*/ 199 h 423"/>
                <a:gd name="T8" fmla="*/ 199 w 276"/>
                <a:gd name="T9" fmla="*/ 320 h 423"/>
                <a:gd name="T10" fmla="*/ 232 w 276"/>
                <a:gd name="T11" fmla="*/ 405 h 423"/>
                <a:gd name="T12" fmla="*/ 232 w 276"/>
                <a:gd name="T13" fmla="*/ 405 h 423"/>
                <a:gd name="T14" fmla="*/ 221 w 276"/>
                <a:gd name="T15" fmla="*/ 408 h 423"/>
                <a:gd name="T16" fmla="*/ 203 w 276"/>
                <a:gd name="T17" fmla="*/ 416 h 423"/>
                <a:gd name="T18" fmla="*/ 173 w 276"/>
                <a:gd name="T19" fmla="*/ 423 h 423"/>
                <a:gd name="T20" fmla="*/ 158 w 276"/>
                <a:gd name="T21" fmla="*/ 423 h 423"/>
                <a:gd name="T22" fmla="*/ 140 w 276"/>
                <a:gd name="T23" fmla="*/ 423 h 423"/>
                <a:gd name="T24" fmla="*/ 140 w 276"/>
                <a:gd name="T25" fmla="*/ 423 h 423"/>
                <a:gd name="T26" fmla="*/ 122 w 276"/>
                <a:gd name="T27" fmla="*/ 419 h 423"/>
                <a:gd name="T28" fmla="*/ 100 w 276"/>
                <a:gd name="T29" fmla="*/ 408 h 423"/>
                <a:gd name="T30" fmla="*/ 52 w 276"/>
                <a:gd name="T31" fmla="*/ 386 h 423"/>
                <a:gd name="T32" fmla="*/ 0 w 276"/>
                <a:gd name="T33" fmla="*/ 357 h 423"/>
                <a:gd name="T34" fmla="*/ 52 w 276"/>
                <a:gd name="T35" fmla="*/ 96 h 423"/>
                <a:gd name="T36" fmla="*/ 133 w 276"/>
                <a:gd name="T37" fmla="*/ 0 h 4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6"/>
                <a:gd name="T58" fmla="*/ 0 h 423"/>
                <a:gd name="T59" fmla="*/ 276 w 276"/>
                <a:gd name="T60" fmla="*/ 423 h 4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6" h="423">
                  <a:moveTo>
                    <a:pt x="133" y="0"/>
                  </a:moveTo>
                  <a:lnTo>
                    <a:pt x="225" y="0"/>
                  </a:lnTo>
                  <a:lnTo>
                    <a:pt x="258" y="33"/>
                  </a:lnTo>
                  <a:lnTo>
                    <a:pt x="276" y="199"/>
                  </a:lnTo>
                  <a:lnTo>
                    <a:pt x="199" y="320"/>
                  </a:lnTo>
                  <a:lnTo>
                    <a:pt x="232" y="405"/>
                  </a:lnTo>
                  <a:lnTo>
                    <a:pt x="221" y="408"/>
                  </a:lnTo>
                  <a:lnTo>
                    <a:pt x="203" y="416"/>
                  </a:lnTo>
                  <a:lnTo>
                    <a:pt x="173" y="423"/>
                  </a:lnTo>
                  <a:lnTo>
                    <a:pt x="158" y="423"/>
                  </a:lnTo>
                  <a:lnTo>
                    <a:pt x="140" y="423"/>
                  </a:lnTo>
                  <a:lnTo>
                    <a:pt x="122" y="419"/>
                  </a:lnTo>
                  <a:lnTo>
                    <a:pt x="100" y="408"/>
                  </a:lnTo>
                  <a:lnTo>
                    <a:pt x="52" y="386"/>
                  </a:lnTo>
                  <a:lnTo>
                    <a:pt x="0" y="357"/>
                  </a:lnTo>
                  <a:lnTo>
                    <a:pt x="52" y="9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E4A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58" name="Freeform 65"/>
            <p:cNvSpPr>
              <a:spLocks/>
            </p:cNvSpPr>
            <p:nvPr/>
          </p:nvSpPr>
          <p:spPr bwMode="auto">
            <a:xfrm>
              <a:off x="5013325" y="3462338"/>
              <a:ext cx="92075" cy="98425"/>
            </a:xfrm>
            <a:custGeom>
              <a:avLst/>
              <a:gdLst>
                <a:gd name="T0" fmla="*/ 33 w 58"/>
                <a:gd name="T1" fmla="*/ 0 h 62"/>
                <a:gd name="T2" fmla="*/ 36 w 58"/>
                <a:gd name="T3" fmla="*/ 25 h 62"/>
                <a:gd name="T4" fmla="*/ 25 w 58"/>
                <a:gd name="T5" fmla="*/ 29 h 62"/>
                <a:gd name="T6" fmla="*/ 18 w 58"/>
                <a:gd name="T7" fmla="*/ 40 h 62"/>
                <a:gd name="T8" fmla="*/ 29 w 58"/>
                <a:gd name="T9" fmla="*/ 44 h 62"/>
                <a:gd name="T10" fmla="*/ 29 w 58"/>
                <a:gd name="T11" fmla="*/ 44 h 62"/>
                <a:gd name="T12" fmla="*/ 29 w 58"/>
                <a:gd name="T13" fmla="*/ 47 h 62"/>
                <a:gd name="T14" fmla="*/ 25 w 58"/>
                <a:gd name="T15" fmla="*/ 51 h 62"/>
                <a:gd name="T16" fmla="*/ 25 w 58"/>
                <a:gd name="T17" fmla="*/ 51 h 62"/>
                <a:gd name="T18" fmla="*/ 0 w 58"/>
                <a:gd name="T19" fmla="*/ 58 h 62"/>
                <a:gd name="T20" fmla="*/ 0 w 58"/>
                <a:gd name="T21" fmla="*/ 58 h 62"/>
                <a:gd name="T22" fmla="*/ 11 w 58"/>
                <a:gd name="T23" fmla="*/ 62 h 62"/>
                <a:gd name="T24" fmla="*/ 25 w 58"/>
                <a:gd name="T25" fmla="*/ 62 h 62"/>
                <a:gd name="T26" fmla="*/ 25 w 58"/>
                <a:gd name="T27" fmla="*/ 62 h 62"/>
                <a:gd name="T28" fmla="*/ 36 w 58"/>
                <a:gd name="T29" fmla="*/ 58 h 62"/>
                <a:gd name="T30" fmla="*/ 44 w 58"/>
                <a:gd name="T31" fmla="*/ 51 h 62"/>
                <a:gd name="T32" fmla="*/ 58 w 58"/>
                <a:gd name="T33" fmla="*/ 58 h 62"/>
                <a:gd name="T34" fmla="*/ 55 w 58"/>
                <a:gd name="T35" fmla="*/ 36 h 62"/>
                <a:gd name="T36" fmla="*/ 55 w 58"/>
                <a:gd name="T37" fmla="*/ 36 h 62"/>
                <a:gd name="T38" fmla="*/ 58 w 58"/>
                <a:gd name="T39" fmla="*/ 3 h 62"/>
                <a:gd name="T40" fmla="*/ 33 w 58"/>
                <a:gd name="T41" fmla="*/ 0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8"/>
                <a:gd name="T64" fmla="*/ 0 h 62"/>
                <a:gd name="T65" fmla="*/ 58 w 58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8" h="62">
                  <a:moveTo>
                    <a:pt x="33" y="0"/>
                  </a:moveTo>
                  <a:lnTo>
                    <a:pt x="36" y="25"/>
                  </a:lnTo>
                  <a:lnTo>
                    <a:pt x="25" y="29"/>
                  </a:lnTo>
                  <a:lnTo>
                    <a:pt x="18" y="40"/>
                  </a:lnTo>
                  <a:lnTo>
                    <a:pt x="29" y="44"/>
                  </a:lnTo>
                  <a:lnTo>
                    <a:pt x="29" y="47"/>
                  </a:lnTo>
                  <a:lnTo>
                    <a:pt x="25" y="51"/>
                  </a:lnTo>
                  <a:lnTo>
                    <a:pt x="0" y="58"/>
                  </a:lnTo>
                  <a:lnTo>
                    <a:pt x="11" y="62"/>
                  </a:lnTo>
                  <a:lnTo>
                    <a:pt x="25" y="62"/>
                  </a:lnTo>
                  <a:lnTo>
                    <a:pt x="36" y="58"/>
                  </a:lnTo>
                  <a:lnTo>
                    <a:pt x="44" y="51"/>
                  </a:lnTo>
                  <a:lnTo>
                    <a:pt x="58" y="58"/>
                  </a:lnTo>
                  <a:lnTo>
                    <a:pt x="55" y="36"/>
                  </a:lnTo>
                  <a:lnTo>
                    <a:pt x="58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99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59" name="Freeform 66"/>
            <p:cNvSpPr>
              <a:spLocks/>
            </p:cNvSpPr>
            <p:nvPr/>
          </p:nvSpPr>
          <p:spPr bwMode="auto">
            <a:xfrm>
              <a:off x="5153025" y="3368675"/>
              <a:ext cx="111125" cy="303213"/>
            </a:xfrm>
            <a:custGeom>
              <a:avLst/>
              <a:gdLst>
                <a:gd name="T0" fmla="*/ 0 w 70"/>
                <a:gd name="T1" fmla="*/ 3 h 191"/>
                <a:gd name="T2" fmla="*/ 0 w 70"/>
                <a:gd name="T3" fmla="*/ 3 h 191"/>
                <a:gd name="T4" fmla="*/ 11 w 70"/>
                <a:gd name="T5" fmla="*/ 11 h 191"/>
                <a:gd name="T6" fmla="*/ 22 w 70"/>
                <a:gd name="T7" fmla="*/ 22 h 191"/>
                <a:gd name="T8" fmla="*/ 29 w 70"/>
                <a:gd name="T9" fmla="*/ 29 h 191"/>
                <a:gd name="T10" fmla="*/ 29 w 70"/>
                <a:gd name="T11" fmla="*/ 29 h 191"/>
                <a:gd name="T12" fmla="*/ 33 w 70"/>
                <a:gd name="T13" fmla="*/ 44 h 191"/>
                <a:gd name="T14" fmla="*/ 33 w 70"/>
                <a:gd name="T15" fmla="*/ 59 h 191"/>
                <a:gd name="T16" fmla="*/ 33 w 70"/>
                <a:gd name="T17" fmla="*/ 73 h 191"/>
                <a:gd name="T18" fmla="*/ 44 w 70"/>
                <a:gd name="T19" fmla="*/ 88 h 191"/>
                <a:gd name="T20" fmla="*/ 44 w 70"/>
                <a:gd name="T21" fmla="*/ 106 h 191"/>
                <a:gd name="T22" fmla="*/ 4 w 70"/>
                <a:gd name="T23" fmla="*/ 114 h 191"/>
                <a:gd name="T24" fmla="*/ 4 w 70"/>
                <a:gd name="T25" fmla="*/ 114 h 191"/>
                <a:gd name="T26" fmla="*/ 0 w 70"/>
                <a:gd name="T27" fmla="*/ 117 h 191"/>
                <a:gd name="T28" fmla="*/ 0 w 70"/>
                <a:gd name="T29" fmla="*/ 125 h 191"/>
                <a:gd name="T30" fmla="*/ 0 w 70"/>
                <a:gd name="T31" fmla="*/ 125 h 191"/>
                <a:gd name="T32" fmla="*/ 4 w 70"/>
                <a:gd name="T33" fmla="*/ 128 h 191"/>
                <a:gd name="T34" fmla="*/ 11 w 70"/>
                <a:gd name="T35" fmla="*/ 128 h 191"/>
                <a:gd name="T36" fmla="*/ 29 w 70"/>
                <a:gd name="T37" fmla="*/ 125 h 191"/>
                <a:gd name="T38" fmla="*/ 29 w 70"/>
                <a:gd name="T39" fmla="*/ 125 h 191"/>
                <a:gd name="T40" fmla="*/ 40 w 70"/>
                <a:gd name="T41" fmla="*/ 128 h 191"/>
                <a:gd name="T42" fmla="*/ 44 w 70"/>
                <a:gd name="T43" fmla="*/ 132 h 191"/>
                <a:gd name="T44" fmla="*/ 44 w 70"/>
                <a:gd name="T45" fmla="*/ 132 h 191"/>
                <a:gd name="T46" fmla="*/ 44 w 70"/>
                <a:gd name="T47" fmla="*/ 136 h 191"/>
                <a:gd name="T48" fmla="*/ 44 w 70"/>
                <a:gd name="T49" fmla="*/ 154 h 191"/>
                <a:gd name="T50" fmla="*/ 44 w 70"/>
                <a:gd name="T51" fmla="*/ 154 h 191"/>
                <a:gd name="T52" fmla="*/ 37 w 70"/>
                <a:gd name="T53" fmla="*/ 176 h 191"/>
                <a:gd name="T54" fmla="*/ 37 w 70"/>
                <a:gd name="T55" fmla="*/ 191 h 191"/>
                <a:gd name="T56" fmla="*/ 70 w 70"/>
                <a:gd name="T57" fmla="*/ 165 h 191"/>
                <a:gd name="T58" fmla="*/ 62 w 70"/>
                <a:gd name="T59" fmla="*/ 70 h 191"/>
                <a:gd name="T60" fmla="*/ 51 w 70"/>
                <a:gd name="T61" fmla="*/ 11 h 191"/>
                <a:gd name="T62" fmla="*/ 22 w 70"/>
                <a:gd name="T63" fmla="*/ 0 h 191"/>
                <a:gd name="T64" fmla="*/ 0 w 70"/>
                <a:gd name="T65" fmla="*/ 3 h 1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"/>
                <a:gd name="T100" fmla="*/ 0 h 191"/>
                <a:gd name="T101" fmla="*/ 70 w 70"/>
                <a:gd name="T102" fmla="*/ 191 h 1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" h="191">
                  <a:moveTo>
                    <a:pt x="0" y="3"/>
                  </a:moveTo>
                  <a:lnTo>
                    <a:pt x="0" y="3"/>
                  </a:lnTo>
                  <a:lnTo>
                    <a:pt x="11" y="11"/>
                  </a:lnTo>
                  <a:lnTo>
                    <a:pt x="22" y="22"/>
                  </a:lnTo>
                  <a:lnTo>
                    <a:pt x="29" y="29"/>
                  </a:lnTo>
                  <a:lnTo>
                    <a:pt x="33" y="44"/>
                  </a:lnTo>
                  <a:lnTo>
                    <a:pt x="33" y="59"/>
                  </a:lnTo>
                  <a:lnTo>
                    <a:pt x="33" y="73"/>
                  </a:lnTo>
                  <a:lnTo>
                    <a:pt x="44" y="88"/>
                  </a:lnTo>
                  <a:lnTo>
                    <a:pt x="44" y="106"/>
                  </a:lnTo>
                  <a:lnTo>
                    <a:pt x="4" y="114"/>
                  </a:lnTo>
                  <a:lnTo>
                    <a:pt x="0" y="117"/>
                  </a:lnTo>
                  <a:lnTo>
                    <a:pt x="0" y="125"/>
                  </a:lnTo>
                  <a:lnTo>
                    <a:pt x="4" y="128"/>
                  </a:lnTo>
                  <a:lnTo>
                    <a:pt x="11" y="128"/>
                  </a:lnTo>
                  <a:lnTo>
                    <a:pt x="29" y="125"/>
                  </a:lnTo>
                  <a:lnTo>
                    <a:pt x="40" y="128"/>
                  </a:lnTo>
                  <a:lnTo>
                    <a:pt x="44" y="132"/>
                  </a:lnTo>
                  <a:lnTo>
                    <a:pt x="44" y="136"/>
                  </a:lnTo>
                  <a:lnTo>
                    <a:pt x="44" y="154"/>
                  </a:lnTo>
                  <a:lnTo>
                    <a:pt x="37" y="176"/>
                  </a:lnTo>
                  <a:lnTo>
                    <a:pt x="37" y="191"/>
                  </a:lnTo>
                  <a:lnTo>
                    <a:pt x="70" y="165"/>
                  </a:lnTo>
                  <a:lnTo>
                    <a:pt x="62" y="70"/>
                  </a:lnTo>
                  <a:lnTo>
                    <a:pt x="51" y="11"/>
                  </a:lnTo>
                  <a:lnTo>
                    <a:pt x="2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99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0" name="Freeform 67"/>
            <p:cNvSpPr>
              <a:spLocks/>
            </p:cNvSpPr>
            <p:nvPr/>
          </p:nvSpPr>
          <p:spPr bwMode="auto">
            <a:xfrm>
              <a:off x="5083175" y="3625850"/>
              <a:ext cx="34925" cy="22225"/>
            </a:xfrm>
            <a:custGeom>
              <a:avLst/>
              <a:gdLst>
                <a:gd name="T0" fmla="*/ 22 w 22"/>
                <a:gd name="T1" fmla="*/ 11 h 14"/>
                <a:gd name="T2" fmla="*/ 22 w 22"/>
                <a:gd name="T3" fmla="*/ 11 h 14"/>
                <a:gd name="T4" fmla="*/ 14 w 22"/>
                <a:gd name="T5" fmla="*/ 3 h 14"/>
                <a:gd name="T6" fmla="*/ 7 w 22"/>
                <a:gd name="T7" fmla="*/ 0 h 14"/>
                <a:gd name="T8" fmla="*/ 7 w 22"/>
                <a:gd name="T9" fmla="*/ 0 h 14"/>
                <a:gd name="T10" fmla="*/ 0 w 22"/>
                <a:gd name="T11" fmla="*/ 3 h 14"/>
                <a:gd name="T12" fmla="*/ 0 w 22"/>
                <a:gd name="T13" fmla="*/ 7 h 14"/>
                <a:gd name="T14" fmla="*/ 0 w 22"/>
                <a:gd name="T15" fmla="*/ 11 h 14"/>
                <a:gd name="T16" fmla="*/ 0 w 22"/>
                <a:gd name="T17" fmla="*/ 11 h 14"/>
                <a:gd name="T18" fmla="*/ 3 w 22"/>
                <a:gd name="T19" fmla="*/ 14 h 14"/>
                <a:gd name="T20" fmla="*/ 11 w 22"/>
                <a:gd name="T21" fmla="*/ 14 h 14"/>
                <a:gd name="T22" fmla="*/ 18 w 22"/>
                <a:gd name="T23" fmla="*/ 14 h 14"/>
                <a:gd name="T24" fmla="*/ 22 w 22"/>
                <a:gd name="T25" fmla="*/ 11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"/>
                <a:gd name="T40" fmla="*/ 0 h 14"/>
                <a:gd name="T41" fmla="*/ 22 w 22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" h="14">
                  <a:moveTo>
                    <a:pt x="22" y="11"/>
                  </a:moveTo>
                  <a:lnTo>
                    <a:pt x="22" y="11"/>
                  </a:lnTo>
                  <a:lnTo>
                    <a:pt x="14" y="3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11" y="14"/>
                  </a:lnTo>
                  <a:lnTo>
                    <a:pt x="18" y="14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D99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1" name="Freeform 68"/>
            <p:cNvSpPr>
              <a:spLocks/>
            </p:cNvSpPr>
            <p:nvPr/>
          </p:nvSpPr>
          <p:spPr bwMode="auto">
            <a:xfrm>
              <a:off x="4668838" y="3321050"/>
              <a:ext cx="600075" cy="601663"/>
            </a:xfrm>
            <a:custGeom>
              <a:avLst/>
              <a:gdLst>
                <a:gd name="T0" fmla="*/ 73 w 378"/>
                <a:gd name="T1" fmla="*/ 375 h 379"/>
                <a:gd name="T2" fmla="*/ 33 w 378"/>
                <a:gd name="T3" fmla="*/ 375 h 379"/>
                <a:gd name="T4" fmla="*/ 7 w 378"/>
                <a:gd name="T5" fmla="*/ 379 h 379"/>
                <a:gd name="T6" fmla="*/ 14 w 378"/>
                <a:gd name="T7" fmla="*/ 353 h 379"/>
                <a:gd name="T8" fmla="*/ 3 w 378"/>
                <a:gd name="T9" fmla="*/ 364 h 379"/>
                <a:gd name="T10" fmla="*/ 3 w 378"/>
                <a:gd name="T11" fmla="*/ 364 h 379"/>
                <a:gd name="T12" fmla="*/ 0 w 378"/>
                <a:gd name="T13" fmla="*/ 353 h 379"/>
                <a:gd name="T14" fmla="*/ 3 w 378"/>
                <a:gd name="T15" fmla="*/ 342 h 379"/>
                <a:gd name="T16" fmla="*/ 11 w 378"/>
                <a:gd name="T17" fmla="*/ 320 h 379"/>
                <a:gd name="T18" fmla="*/ 11 w 378"/>
                <a:gd name="T19" fmla="*/ 320 h 379"/>
                <a:gd name="T20" fmla="*/ 25 w 378"/>
                <a:gd name="T21" fmla="*/ 295 h 379"/>
                <a:gd name="T22" fmla="*/ 47 w 378"/>
                <a:gd name="T23" fmla="*/ 269 h 379"/>
                <a:gd name="T24" fmla="*/ 66 w 378"/>
                <a:gd name="T25" fmla="*/ 239 h 379"/>
                <a:gd name="T26" fmla="*/ 80 w 378"/>
                <a:gd name="T27" fmla="*/ 214 h 379"/>
                <a:gd name="T28" fmla="*/ 80 w 378"/>
                <a:gd name="T29" fmla="*/ 214 h 379"/>
                <a:gd name="T30" fmla="*/ 88 w 378"/>
                <a:gd name="T31" fmla="*/ 184 h 379"/>
                <a:gd name="T32" fmla="*/ 92 w 378"/>
                <a:gd name="T33" fmla="*/ 151 h 379"/>
                <a:gd name="T34" fmla="*/ 99 w 378"/>
                <a:gd name="T35" fmla="*/ 111 h 379"/>
                <a:gd name="T36" fmla="*/ 106 w 378"/>
                <a:gd name="T37" fmla="*/ 96 h 379"/>
                <a:gd name="T38" fmla="*/ 114 w 378"/>
                <a:gd name="T39" fmla="*/ 78 h 379"/>
                <a:gd name="T40" fmla="*/ 114 w 378"/>
                <a:gd name="T41" fmla="*/ 78 h 379"/>
                <a:gd name="T42" fmla="*/ 125 w 378"/>
                <a:gd name="T43" fmla="*/ 59 h 379"/>
                <a:gd name="T44" fmla="*/ 136 w 378"/>
                <a:gd name="T45" fmla="*/ 44 h 379"/>
                <a:gd name="T46" fmla="*/ 150 w 378"/>
                <a:gd name="T47" fmla="*/ 33 h 379"/>
                <a:gd name="T48" fmla="*/ 161 w 378"/>
                <a:gd name="T49" fmla="*/ 26 h 379"/>
                <a:gd name="T50" fmla="*/ 191 w 378"/>
                <a:gd name="T51" fmla="*/ 11 h 379"/>
                <a:gd name="T52" fmla="*/ 220 w 378"/>
                <a:gd name="T53" fmla="*/ 4 h 379"/>
                <a:gd name="T54" fmla="*/ 220 w 378"/>
                <a:gd name="T55" fmla="*/ 4 h 379"/>
                <a:gd name="T56" fmla="*/ 235 w 378"/>
                <a:gd name="T57" fmla="*/ 0 h 379"/>
                <a:gd name="T58" fmla="*/ 246 w 378"/>
                <a:gd name="T59" fmla="*/ 0 h 379"/>
                <a:gd name="T60" fmla="*/ 268 w 378"/>
                <a:gd name="T61" fmla="*/ 4 h 379"/>
                <a:gd name="T62" fmla="*/ 283 w 378"/>
                <a:gd name="T63" fmla="*/ 8 h 379"/>
                <a:gd name="T64" fmla="*/ 290 w 378"/>
                <a:gd name="T65" fmla="*/ 11 h 379"/>
                <a:gd name="T66" fmla="*/ 290 w 378"/>
                <a:gd name="T67" fmla="*/ 11 h 379"/>
                <a:gd name="T68" fmla="*/ 301 w 378"/>
                <a:gd name="T69" fmla="*/ 8 h 379"/>
                <a:gd name="T70" fmla="*/ 312 w 378"/>
                <a:gd name="T71" fmla="*/ 4 h 379"/>
                <a:gd name="T72" fmla="*/ 327 w 378"/>
                <a:gd name="T73" fmla="*/ 4 h 379"/>
                <a:gd name="T74" fmla="*/ 327 w 378"/>
                <a:gd name="T75" fmla="*/ 4 h 379"/>
                <a:gd name="T76" fmla="*/ 342 w 378"/>
                <a:gd name="T77" fmla="*/ 8 h 379"/>
                <a:gd name="T78" fmla="*/ 353 w 378"/>
                <a:gd name="T79" fmla="*/ 15 h 379"/>
                <a:gd name="T80" fmla="*/ 367 w 378"/>
                <a:gd name="T81" fmla="*/ 33 h 379"/>
                <a:gd name="T82" fmla="*/ 375 w 378"/>
                <a:gd name="T83" fmla="*/ 48 h 379"/>
                <a:gd name="T84" fmla="*/ 378 w 378"/>
                <a:gd name="T85" fmla="*/ 52 h 379"/>
                <a:gd name="T86" fmla="*/ 371 w 378"/>
                <a:gd name="T87" fmla="*/ 63 h 379"/>
                <a:gd name="T88" fmla="*/ 338 w 378"/>
                <a:gd name="T89" fmla="*/ 33 h 379"/>
                <a:gd name="T90" fmla="*/ 309 w 378"/>
                <a:gd name="T91" fmla="*/ 33 h 379"/>
                <a:gd name="T92" fmla="*/ 283 w 378"/>
                <a:gd name="T93" fmla="*/ 33 h 379"/>
                <a:gd name="T94" fmla="*/ 231 w 378"/>
                <a:gd name="T95" fmla="*/ 44 h 379"/>
                <a:gd name="T96" fmla="*/ 191 w 378"/>
                <a:gd name="T97" fmla="*/ 89 h 379"/>
                <a:gd name="T98" fmla="*/ 110 w 378"/>
                <a:gd name="T99" fmla="*/ 361 h 379"/>
                <a:gd name="T100" fmla="*/ 73 w 378"/>
                <a:gd name="T101" fmla="*/ 375 h 3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8"/>
                <a:gd name="T154" fmla="*/ 0 h 379"/>
                <a:gd name="T155" fmla="*/ 378 w 378"/>
                <a:gd name="T156" fmla="*/ 379 h 3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8" h="379">
                  <a:moveTo>
                    <a:pt x="73" y="375"/>
                  </a:moveTo>
                  <a:lnTo>
                    <a:pt x="33" y="375"/>
                  </a:lnTo>
                  <a:lnTo>
                    <a:pt x="7" y="379"/>
                  </a:lnTo>
                  <a:lnTo>
                    <a:pt x="14" y="353"/>
                  </a:lnTo>
                  <a:lnTo>
                    <a:pt x="3" y="364"/>
                  </a:lnTo>
                  <a:lnTo>
                    <a:pt x="0" y="353"/>
                  </a:lnTo>
                  <a:lnTo>
                    <a:pt x="3" y="342"/>
                  </a:lnTo>
                  <a:lnTo>
                    <a:pt x="11" y="320"/>
                  </a:lnTo>
                  <a:lnTo>
                    <a:pt x="25" y="295"/>
                  </a:lnTo>
                  <a:lnTo>
                    <a:pt x="47" y="269"/>
                  </a:lnTo>
                  <a:lnTo>
                    <a:pt x="66" y="239"/>
                  </a:lnTo>
                  <a:lnTo>
                    <a:pt x="80" y="214"/>
                  </a:lnTo>
                  <a:lnTo>
                    <a:pt x="88" y="184"/>
                  </a:lnTo>
                  <a:lnTo>
                    <a:pt x="92" y="151"/>
                  </a:lnTo>
                  <a:lnTo>
                    <a:pt x="99" y="111"/>
                  </a:lnTo>
                  <a:lnTo>
                    <a:pt x="106" y="96"/>
                  </a:lnTo>
                  <a:lnTo>
                    <a:pt x="114" y="78"/>
                  </a:lnTo>
                  <a:lnTo>
                    <a:pt x="125" y="59"/>
                  </a:lnTo>
                  <a:lnTo>
                    <a:pt x="136" y="44"/>
                  </a:lnTo>
                  <a:lnTo>
                    <a:pt x="150" y="33"/>
                  </a:lnTo>
                  <a:lnTo>
                    <a:pt x="161" y="26"/>
                  </a:lnTo>
                  <a:lnTo>
                    <a:pt x="191" y="11"/>
                  </a:lnTo>
                  <a:lnTo>
                    <a:pt x="220" y="4"/>
                  </a:lnTo>
                  <a:lnTo>
                    <a:pt x="235" y="0"/>
                  </a:lnTo>
                  <a:lnTo>
                    <a:pt x="246" y="0"/>
                  </a:lnTo>
                  <a:lnTo>
                    <a:pt x="268" y="4"/>
                  </a:lnTo>
                  <a:lnTo>
                    <a:pt x="283" y="8"/>
                  </a:lnTo>
                  <a:lnTo>
                    <a:pt x="290" y="11"/>
                  </a:lnTo>
                  <a:lnTo>
                    <a:pt x="301" y="8"/>
                  </a:lnTo>
                  <a:lnTo>
                    <a:pt x="312" y="4"/>
                  </a:lnTo>
                  <a:lnTo>
                    <a:pt x="327" y="4"/>
                  </a:lnTo>
                  <a:lnTo>
                    <a:pt x="342" y="8"/>
                  </a:lnTo>
                  <a:lnTo>
                    <a:pt x="353" y="15"/>
                  </a:lnTo>
                  <a:lnTo>
                    <a:pt x="367" y="33"/>
                  </a:lnTo>
                  <a:lnTo>
                    <a:pt x="375" y="48"/>
                  </a:lnTo>
                  <a:lnTo>
                    <a:pt x="378" y="52"/>
                  </a:lnTo>
                  <a:lnTo>
                    <a:pt x="371" y="63"/>
                  </a:lnTo>
                  <a:lnTo>
                    <a:pt x="338" y="33"/>
                  </a:lnTo>
                  <a:lnTo>
                    <a:pt x="309" y="33"/>
                  </a:lnTo>
                  <a:lnTo>
                    <a:pt x="283" y="33"/>
                  </a:lnTo>
                  <a:lnTo>
                    <a:pt x="231" y="44"/>
                  </a:lnTo>
                  <a:lnTo>
                    <a:pt x="191" y="89"/>
                  </a:lnTo>
                  <a:lnTo>
                    <a:pt x="110" y="361"/>
                  </a:lnTo>
                  <a:lnTo>
                    <a:pt x="73" y="375"/>
                  </a:lnTo>
                  <a:close/>
                </a:path>
              </a:pathLst>
            </a:custGeom>
            <a:solidFill>
              <a:srgbClr val="7E5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2" name="Freeform 69"/>
            <p:cNvSpPr>
              <a:spLocks/>
            </p:cNvSpPr>
            <p:nvPr/>
          </p:nvSpPr>
          <p:spPr bwMode="auto">
            <a:xfrm>
              <a:off x="4924425" y="3519488"/>
              <a:ext cx="100013" cy="158750"/>
            </a:xfrm>
            <a:custGeom>
              <a:avLst/>
              <a:gdLst>
                <a:gd name="T0" fmla="*/ 19 w 63"/>
                <a:gd name="T1" fmla="*/ 0 h 100"/>
                <a:gd name="T2" fmla="*/ 19 w 63"/>
                <a:gd name="T3" fmla="*/ 0 h 100"/>
                <a:gd name="T4" fmla="*/ 15 w 63"/>
                <a:gd name="T5" fmla="*/ 11 h 100"/>
                <a:gd name="T6" fmla="*/ 15 w 63"/>
                <a:gd name="T7" fmla="*/ 37 h 100"/>
                <a:gd name="T8" fmla="*/ 15 w 63"/>
                <a:gd name="T9" fmla="*/ 37 h 100"/>
                <a:gd name="T10" fmla="*/ 19 w 63"/>
                <a:gd name="T11" fmla="*/ 48 h 100"/>
                <a:gd name="T12" fmla="*/ 26 w 63"/>
                <a:gd name="T13" fmla="*/ 59 h 100"/>
                <a:gd name="T14" fmla="*/ 45 w 63"/>
                <a:gd name="T15" fmla="*/ 78 h 100"/>
                <a:gd name="T16" fmla="*/ 45 w 63"/>
                <a:gd name="T17" fmla="*/ 78 h 100"/>
                <a:gd name="T18" fmla="*/ 56 w 63"/>
                <a:gd name="T19" fmla="*/ 92 h 100"/>
                <a:gd name="T20" fmla="*/ 63 w 63"/>
                <a:gd name="T21" fmla="*/ 100 h 100"/>
                <a:gd name="T22" fmla="*/ 11 w 63"/>
                <a:gd name="T23" fmla="*/ 100 h 100"/>
                <a:gd name="T24" fmla="*/ 0 w 63"/>
                <a:gd name="T25" fmla="*/ 33 h 100"/>
                <a:gd name="T26" fmla="*/ 0 w 63"/>
                <a:gd name="T27" fmla="*/ 11 h 100"/>
                <a:gd name="T28" fmla="*/ 19 w 63"/>
                <a:gd name="T29" fmla="*/ 0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100"/>
                <a:gd name="T47" fmla="*/ 63 w 63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100">
                  <a:moveTo>
                    <a:pt x="19" y="0"/>
                  </a:moveTo>
                  <a:lnTo>
                    <a:pt x="19" y="0"/>
                  </a:lnTo>
                  <a:lnTo>
                    <a:pt x="15" y="11"/>
                  </a:lnTo>
                  <a:lnTo>
                    <a:pt x="15" y="37"/>
                  </a:lnTo>
                  <a:lnTo>
                    <a:pt x="19" y="48"/>
                  </a:lnTo>
                  <a:lnTo>
                    <a:pt x="26" y="59"/>
                  </a:lnTo>
                  <a:lnTo>
                    <a:pt x="45" y="78"/>
                  </a:lnTo>
                  <a:lnTo>
                    <a:pt x="56" y="92"/>
                  </a:lnTo>
                  <a:lnTo>
                    <a:pt x="63" y="100"/>
                  </a:lnTo>
                  <a:lnTo>
                    <a:pt x="11" y="100"/>
                  </a:lnTo>
                  <a:lnTo>
                    <a:pt x="0" y="33"/>
                  </a:lnTo>
                  <a:lnTo>
                    <a:pt x="0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3" name="Freeform 70"/>
            <p:cNvSpPr>
              <a:spLocks/>
            </p:cNvSpPr>
            <p:nvPr/>
          </p:nvSpPr>
          <p:spPr bwMode="auto">
            <a:xfrm>
              <a:off x="5129213" y="3355975"/>
              <a:ext cx="215900" cy="649288"/>
            </a:xfrm>
            <a:custGeom>
              <a:avLst/>
              <a:gdLst>
                <a:gd name="T0" fmla="*/ 66 w 136"/>
                <a:gd name="T1" fmla="*/ 4 h 409"/>
                <a:gd name="T2" fmla="*/ 37 w 136"/>
                <a:gd name="T3" fmla="*/ 4 h 409"/>
                <a:gd name="T4" fmla="*/ 15 w 136"/>
                <a:gd name="T5" fmla="*/ 11 h 409"/>
                <a:gd name="T6" fmla="*/ 44 w 136"/>
                <a:gd name="T7" fmla="*/ 19 h 409"/>
                <a:gd name="T8" fmla="*/ 55 w 136"/>
                <a:gd name="T9" fmla="*/ 33 h 409"/>
                <a:gd name="T10" fmla="*/ 70 w 136"/>
                <a:gd name="T11" fmla="*/ 67 h 409"/>
                <a:gd name="T12" fmla="*/ 74 w 136"/>
                <a:gd name="T13" fmla="*/ 111 h 409"/>
                <a:gd name="T14" fmla="*/ 74 w 136"/>
                <a:gd name="T15" fmla="*/ 129 h 409"/>
                <a:gd name="T16" fmla="*/ 81 w 136"/>
                <a:gd name="T17" fmla="*/ 188 h 409"/>
                <a:gd name="T18" fmla="*/ 74 w 136"/>
                <a:gd name="T19" fmla="*/ 210 h 409"/>
                <a:gd name="T20" fmla="*/ 37 w 136"/>
                <a:gd name="T21" fmla="*/ 287 h 409"/>
                <a:gd name="T22" fmla="*/ 0 w 136"/>
                <a:gd name="T23" fmla="*/ 361 h 409"/>
                <a:gd name="T24" fmla="*/ 26 w 136"/>
                <a:gd name="T25" fmla="*/ 387 h 409"/>
                <a:gd name="T26" fmla="*/ 48 w 136"/>
                <a:gd name="T27" fmla="*/ 409 h 409"/>
                <a:gd name="T28" fmla="*/ 59 w 136"/>
                <a:gd name="T29" fmla="*/ 394 h 409"/>
                <a:gd name="T30" fmla="*/ 92 w 136"/>
                <a:gd name="T31" fmla="*/ 372 h 409"/>
                <a:gd name="T32" fmla="*/ 121 w 136"/>
                <a:gd name="T33" fmla="*/ 335 h 409"/>
                <a:gd name="T34" fmla="*/ 114 w 136"/>
                <a:gd name="T35" fmla="*/ 357 h 409"/>
                <a:gd name="T36" fmla="*/ 103 w 136"/>
                <a:gd name="T37" fmla="*/ 372 h 409"/>
                <a:gd name="T38" fmla="*/ 88 w 136"/>
                <a:gd name="T39" fmla="*/ 379 h 409"/>
                <a:gd name="T40" fmla="*/ 81 w 136"/>
                <a:gd name="T41" fmla="*/ 383 h 409"/>
                <a:gd name="T42" fmla="*/ 92 w 136"/>
                <a:gd name="T43" fmla="*/ 383 h 409"/>
                <a:gd name="T44" fmla="*/ 110 w 136"/>
                <a:gd name="T45" fmla="*/ 372 h 409"/>
                <a:gd name="T46" fmla="*/ 125 w 136"/>
                <a:gd name="T47" fmla="*/ 339 h 409"/>
                <a:gd name="T48" fmla="*/ 133 w 136"/>
                <a:gd name="T49" fmla="*/ 309 h 409"/>
                <a:gd name="T50" fmla="*/ 133 w 136"/>
                <a:gd name="T51" fmla="*/ 258 h 409"/>
                <a:gd name="T52" fmla="*/ 125 w 136"/>
                <a:gd name="T53" fmla="*/ 228 h 409"/>
                <a:gd name="T54" fmla="*/ 99 w 136"/>
                <a:gd name="T55" fmla="*/ 170 h 409"/>
                <a:gd name="T56" fmla="*/ 92 w 136"/>
                <a:gd name="T57" fmla="*/ 144 h 409"/>
                <a:gd name="T58" fmla="*/ 96 w 136"/>
                <a:gd name="T59" fmla="*/ 92 h 409"/>
                <a:gd name="T60" fmla="*/ 99 w 136"/>
                <a:gd name="T61" fmla="*/ 59 h 409"/>
                <a:gd name="T62" fmla="*/ 92 w 136"/>
                <a:gd name="T63" fmla="*/ 37 h 409"/>
                <a:gd name="T64" fmla="*/ 74 w 136"/>
                <a:gd name="T65" fmla="*/ 8 h 409"/>
                <a:gd name="T66" fmla="*/ 66 w 136"/>
                <a:gd name="T67" fmla="*/ 4 h 4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6"/>
                <a:gd name="T103" fmla="*/ 0 h 409"/>
                <a:gd name="T104" fmla="*/ 136 w 136"/>
                <a:gd name="T105" fmla="*/ 409 h 4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6" h="409">
                  <a:moveTo>
                    <a:pt x="66" y="4"/>
                  </a:moveTo>
                  <a:lnTo>
                    <a:pt x="66" y="4"/>
                  </a:lnTo>
                  <a:lnTo>
                    <a:pt x="55" y="0"/>
                  </a:lnTo>
                  <a:lnTo>
                    <a:pt x="37" y="4"/>
                  </a:lnTo>
                  <a:lnTo>
                    <a:pt x="15" y="11"/>
                  </a:lnTo>
                  <a:lnTo>
                    <a:pt x="30" y="11"/>
                  </a:lnTo>
                  <a:lnTo>
                    <a:pt x="44" y="19"/>
                  </a:lnTo>
                  <a:lnTo>
                    <a:pt x="52" y="26"/>
                  </a:lnTo>
                  <a:lnTo>
                    <a:pt x="55" y="33"/>
                  </a:lnTo>
                  <a:lnTo>
                    <a:pt x="70" y="67"/>
                  </a:lnTo>
                  <a:lnTo>
                    <a:pt x="74" y="85"/>
                  </a:lnTo>
                  <a:lnTo>
                    <a:pt x="74" y="111"/>
                  </a:lnTo>
                  <a:lnTo>
                    <a:pt x="74" y="129"/>
                  </a:lnTo>
                  <a:lnTo>
                    <a:pt x="74" y="151"/>
                  </a:lnTo>
                  <a:lnTo>
                    <a:pt x="81" y="188"/>
                  </a:lnTo>
                  <a:lnTo>
                    <a:pt x="74" y="210"/>
                  </a:lnTo>
                  <a:lnTo>
                    <a:pt x="59" y="243"/>
                  </a:lnTo>
                  <a:lnTo>
                    <a:pt x="37" y="287"/>
                  </a:lnTo>
                  <a:lnTo>
                    <a:pt x="11" y="320"/>
                  </a:lnTo>
                  <a:lnTo>
                    <a:pt x="0" y="361"/>
                  </a:lnTo>
                  <a:lnTo>
                    <a:pt x="26" y="387"/>
                  </a:lnTo>
                  <a:lnTo>
                    <a:pt x="48" y="409"/>
                  </a:lnTo>
                  <a:lnTo>
                    <a:pt x="48" y="405"/>
                  </a:lnTo>
                  <a:lnTo>
                    <a:pt x="59" y="394"/>
                  </a:lnTo>
                  <a:lnTo>
                    <a:pt x="92" y="372"/>
                  </a:lnTo>
                  <a:lnTo>
                    <a:pt x="107" y="357"/>
                  </a:lnTo>
                  <a:lnTo>
                    <a:pt x="121" y="335"/>
                  </a:lnTo>
                  <a:lnTo>
                    <a:pt x="114" y="357"/>
                  </a:lnTo>
                  <a:lnTo>
                    <a:pt x="103" y="372"/>
                  </a:lnTo>
                  <a:lnTo>
                    <a:pt x="96" y="379"/>
                  </a:lnTo>
                  <a:lnTo>
                    <a:pt x="88" y="379"/>
                  </a:lnTo>
                  <a:lnTo>
                    <a:pt x="81" y="383"/>
                  </a:lnTo>
                  <a:lnTo>
                    <a:pt x="92" y="383"/>
                  </a:lnTo>
                  <a:lnTo>
                    <a:pt x="103" y="379"/>
                  </a:lnTo>
                  <a:lnTo>
                    <a:pt x="110" y="372"/>
                  </a:lnTo>
                  <a:lnTo>
                    <a:pt x="118" y="364"/>
                  </a:lnTo>
                  <a:lnTo>
                    <a:pt x="125" y="339"/>
                  </a:lnTo>
                  <a:lnTo>
                    <a:pt x="133" y="309"/>
                  </a:lnTo>
                  <a:lnTo>
                    <a:pt x="136" y="284"/>
                  </a:lnTo>
                  <a:lnTo>
                    <a:pt x="133" y="258"/>
                  </a:lnTo>
                  <a:lnTo>
                    <a:pt x="125" y="228"/>
                  </a:lnTo>
                  <a:lnTo>
                    <a:pt x="110" y="199"/>
                  </a:lnTo>
                  <a:lnTo>
                    <a:pt x="99" y="170"/>
                  </a:lnTo>
                  <a:lnTo>
                    <a:pt x="92" y="144"/>
                  </a:lnTo>
                  <a:lnTo>
                    <a:pt x="92" y="114"/>
                  </a:lnTo>
                  <a:lnTo>
                    <a:pt x="96" y="92"/>
                  </a:lnTo>
                  <a:lnTo>
                    <a:pt x="99" y="74"/>
                  </a:lnTo>
                  <a:lnTo>
                    <a:pt x="99" y="59"/>
                  </a:lnTo>
                  <a:lnTo>
                    <a:pt x="92" y="37"/>
                  </a:lnTo>
                  <a:lnTo>
                    <a:pt x="81" y="19"/>
                  </a:lnTo>
                  <a:lnTo>
                    <a:pt x="74" y="8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5B4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4" name="Freeform 71"/>
            <p:cNvSpPr>
              <a:spLocks/>
            </p:cNvSpPr>
            <p:nvPr/>
          </p:nvSpPr>
          <p:spPr bwMode="auto">
            <a:xfrm>
              <a:off x="4843463" y="3776663"/>
              <a:ext cx="303213" cy="228600"/>
            </a:xfrm>
            <a:custGeom>
              <a:avLst/>
              <a:gdLst>
                <a:gd name="T0" fmla="*/ 0 w 191"/>
                <a:gd name="T1" fmla="*/ 103 h 144"/>
                <a:gd name="T2" fmla="*/ 81 w 191"/>
                <a:gd name="T3" fmla="*/ 144 h 144"/>
                <a:gd name="T4" fmla="*/ 81 w 191"/>
                <a:gd name="T5" fmla="*/ 144 h 144"/>
                <a:gd name="T6" fmla="*/ 84 w 191"/>
                <a:gd name="T7" fmla="*/ 122 h 144"/>
                <a:gd name="T8" fmla="*/ 88 w 191"/>
                <a:gd name="T9" fmla="*/ 103 h 144"/>
                <a:gd name="T10" fmla="*/ 92 w 191"/>
                <a:gd name="T11" fmla="*/ 96 h 144"/>
                <a:gd name="T12" fmla="*/ 92 w 191"/>
                <a:gd name="T13" fmla="*/ 96 h 144"/>
                <a:gd name="T14" fmla="*/ 96 w 191"/>
                <a:gd name="T15" fmla="*/ 88 h 144"/>
                <a:gd name="T16" fmla="*/ 99 w 191"/>
                <a:gd name="T17" fmla="*/ 81 h 144"/>
                <a:gd name="T18" fmla="*/ 103 w 191"/>
                <a:gd name="T19" fmla="*/ 70 h 144"/>
                <a:gd name="T20" fmla="*/ 103 w 191"/>
                <a:gd name="T21" fmla="*/ 70 h 144"/>
                <a:gd name="T22" fmla="*/ 103 w 191"/>
                <a:gd name="T23" fmla="*/ 96 h 144"/>
                <a:gd name="T24" fmla="*/ 107 w 191"/>
                <a:gd name="T25" fmla="*/ 111 h 144"/>
                <a:gd name="T26" fmla="*/ 110 w 191"/>
                <a:gd name="T27" fmla="*/ 118 h 144"/>
                <a:gd name="T28" fmla="*/ 114 w 191"/>
                <a:gd name="T29" fmla="*/ 118 h 144"/>
                <a:gd name="T30" fmla="*/ 114 w 191"/>
                <a:gd name="T31" fmla="*/ 118 h 144"/>
                <a:gd name="T32" fmla="*/ 121 w 191"/>
                <a:gd name="T33" fmla="*/ 118 h 144"/>
                <a:gd name="T34" fmla="*/ 129 w 191"/>
                <a:gd name="T35" fmla="*/ 111 h 144"/>
                <a:gd name="T36" fmla="*/ 147 w 191"/>
                <a:gd name="T37" fmla="*/ 96 h 144"/>
                <a:gd name="T38" fmla="*/ 169 w 191"/>
                <a:gd name="T39" fmla="*/ 70 h 144"/>
                <a:gd name="T40" fmla="*/ 169 w 191"/>
                <a:gd name="T41" fmla="*/ 70 h 144"/>
                <a:gd name="T42" fmla="*/ 162 w 191"/>
                <a:gd name="T43" fmla="*/ 85 h 144"/>
                <a:gd name="T44" fmla="*/ 158 w 191"/>
                <a:gd name="T45" fmla="*/ 92 h 144"/>
                <a:gd name="T46" fmla="*/ 158 w 191"/>
                <a:gd name="T47" fmla="*/ 96 h 144"/>
                <a:gd name="T48" fmla="*/ 158 w 191"/>
                <a:gd name="T49" fmla="*/ 96 h 144"/>
                <a:gd name="T50" fmla="*/ 158 w 191"/>
                <a:gd name="T51" fmla="*/ 96 h 144"/>
                <a:gd name="T52" fmla="*/ 162 w 191"/>
                <a:gd name="T53" fmla="*/ 96 h 144"/>
                <a:gd name="T54" fmla="*/ 169 w 191"/>
                <a:gd name="T55" fmla="*/ 92 h 144"/>
                <a:gd name="T56" fmla="*/ 180 w 191"/>
                <a:gd name="T57" fmla="*/ 77 h 144"/>
                <a:gd name="T58" fmla="*/ 191 w 191"/>
                <a:gd name="T59" fmla="*/ 55 h 144"/>
                <a:gd name="T60" fmla="*/ 55 w 191"/>
                <a:gd name="T61" fmla="*/ 0 h 144"/>
                <a:gd name="T62" fmla="*/ 22 w 191"/>
                <a:gd name="T63" fmla="*/ 85 h 144"/>
                <a:gd name="T64" fmla="*/ 0 w 191"/>
                <a:gd name="T65" fmla="*/ 103 h 1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1"/>
                <a:gd name="T100" fmla="*/ 0 h 144"/>
                <a:gd name="T101" fmla="*/ 191 w 191"/>
                <a:gd name="T102" fmla="*/ 144 h 1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1" h="144">
                  <a:moveTo>
                    <a:pt x="0" y="103"/>
                  </a:moveTo>
                  <a:lnTo>
                    <a:pt x="81" y="144"/>
                  </a:lnTo>
                  <a:lnTo>
                    <a:pt x="84" y="122"/>
                  </a:lnTo>
                  <a:lnTo>
                    <a:pt x="88" y="103"/>
                  </a:lnTo>
                  <a:lnTo>
                    <a:pt x="92" y="96"/>
                  </a:lnTo>
                  <a:lnTo>
                    <a:pt x="96" y="88"/>
                  </a:lnTo>
                  <a:lnTo>
                    <a:pt x="99" y="81"/>
                  </a:lnTo>
                  <a:lnTo>
                    <a:pt x="103" y="70"/>
                  </a:lnTo>
                  <a:lnTo>
                    <a:pt x="103" y="96"/>
                  </a:lnTo>
                  <a:lnTo>
                    <a:pt x="107" y="111"/>
                  </a:lnTo>
                  <a:lnTo>
                    <a:pt x="110" y="118"/>
                  </a:lnTo>
                  <a:lnTo>
                    <a:pt x="114" y="118"/>
                  </a:lnTo>
                  <a:lnTo>
                    <a:pt x="121" y="118"/>
                  </a:lnTo>
                  <a:lnTo>
                    <a:pt x="129" y="111"/>
                  </a:lnTo>
                  <a:lnTo>
                    <a:pt x="147" y="96"/>
                  </a:lnTo>
                  <a:lnTo>
                    <a:pt x="169" y="70"/>
                  </a:lnTo>
                  <a:lnTo>
                    <a:pt x="162" y="85"/>
                  </a:lnTo>
                  <a:lnTo>
                    <a:pt x="158" y="92"/>
                  </a:lnTo>
                  <a:lnTo>
                    <a:pt x="158" y="96"/>
                  </a:lnTo>
                  <a:lnTo>
                    <a:pt x="162" y="96"/>
                  </a:lnTo>
                  <a:lnTo>
                    <a:pt x="169" y="92"/>
                  </a:lnTo>
                  <a:lnTo>
                    <a:pt x="180" y="77"/>
                  </a:lnTo>
                  <a:lnTo>
                    <a:pt x="191" y="55"/>
                  </a:lnTo>
                  <a:lnTo>
                    <a:pt x="55" y="0"/>
                  </a:lnTo>
                  <a:lnTo>
                    <a:pt x="22" y="85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D99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5" name="Freeform 72"/>
            <p:cNvSpPr>
              <a:spLocks/>
            </p:cNvSpPr>
            <p:nvPr/>
          </p:nvSpPr>
          <p:spPr bwMode="auto">
            <a:xfrm>
              <a:off x="5100638" y="3473450"/>
              <a:ext cx="139700" cy="187325"/>
            </a:xfrm>
            <a:custGeom>
              <a:avLst/>
              <a:gdLst>
                <a:gd name="T0" fmla="*/ 48 w 88"/>
                <a:gd name="T1" fmla="*/ 7 h 118"/>
                <a:gd name="T2" fmla="*/ 48 w 88"/>
                <a:gd name="T3" fmla="*/ 7 h 118"/>
                <a:gd name="T4" fmla="*/ 37 w 88"/>
                <a:gd name="T5" fmla="*/ 0 h 118"/>
                <a:gd name="T6" fmla="*/ 33 w 88"/>
                <a:gd name="T7" fmla="*/ 0 h 118"/>
                <a:gd name="T8" fmla="*/ 25 w 88"/>
                <a:gd name="T9" fmla="*/ 7 h 118"/>
                <a:gd name="T10" fmla="*/ 25 w 88"/>
                <a:gd name="T11" fmla="*/ 7 h 118"/>
                <a:gd name="T12" fmla="*/ 25 w 88"/>
                <a:gd name="T13" fmla="*/ 18 h 118"/>
                <a:gd name="T14" fmla="*/ 29 w 88"/>
                <a:gd name="T15" fmla="*/ 37 h 118"/>
                <a:gd name="T16" fmla="*/ 29 w 88"/>
                <a:gd name="T17" fmla="*/ 37 h 118"/>
                <a:gd name="T18" fmla="*/ 25 w 88"/>
                <a:gd name="T19" fmla="*/ 55 h 118"/>
                <a:gd name="T20" fmla="*/ 25 w 88"/>
                <a:gd name="T21" fmla="*/ 73 h 118"/>
                <a:gd name="T22" fmla="*/ 25 w 88"/>
                <a:gd name="T23" fmla="*/ 73 h 118"/>
                <a:gd name="T24" fmla="*/ 29 w 88"/>
                <a:gd name="T25" fmla="*/ 92 h 118"/>
                <a:gd name="T26" fmla="*/ 29 w 88"/>
                <a:gd name="T27" fmla="*/ 99 h 118"/>
                <a:gd name="T28" fmla="*/ 22 w 88"/>
                <a:gd name="T29" fmla="*/ 103 h 118"/>
                <a:gd name="T30" fmla="*/ 22 w 88"/>
                <a:gd name="T31" fmla="*/ 103 h 118"/>
                <a:gd name="T32" fmla="*/ 0 w 88"/>
                <a:gd name="T33" fmla="*/ 107 h 118"/>
                <a:gd name="T34" fmla="*/ 0 w 88"/>
                <a:gd name="T35" fmla="*/ 107 h 118"/>
                <a:gd name="T36" fmla="*/ 3 w 88"/>
                <a:gd name="T37" fmla="*/ 114 h 118"/>
                <a:gd name="T38" fmla="*/ 11 w 88"/>
                <a:gd name="T39" fmla="*/ 118 h 118"/>
                <a:gd name="T40" fmla="*/ 14 w 88"/>
                <a:gd name="T41" fmla="*/ 118 h 118"/>
                <a:gd name="T42" fmla="*/ 14 w 88"/>
                <a:gd name="T43" fmla="*/ 118 h 118"/>
                <a:gd name="T44" fmla="*/ 33 w 88"/>
                <a:gd name="T45" fmla="*/ 114 h 118"/>
                <a:gd name="T46" fmla="*/ 44 w 88"/>
                <a:gd name="T47" fmla="*/ 110 h 118"/>
                <a:gd name="T48" fmla="*/ 48 w 88"/>
                <a:gd name="T49" fmla="*/ 107 h 118"/>
                <a:gd name="T50" fmla="*/ 48 w 88"/>
                <a:gd name="T51" fmla="*/ 107 h 118"/>
                <a:gd name="T52" fmla="*/ 40 w 88"/>
                <a:gd name="T53" fmla="*/ 96 h 118"/>
                <a:gd name="T54" fmla="*/ 37 w 88"/>
                <a:gd name="T55" fmla="*/ 85 h 118"/>
                <a:gd name="T56" fmla="*/ 37 w 88"/>
                <a:gd name="T57" fmla="*/ 73 h 118"/>
                <a:gd name="T58" fmla="*/ 37 w 88"/>
                <a:gd name="T59" fmla="*/ 73 h 118"/>
                <a:gd name="T60" fmla="*/ 37 w 88"/>
                <a:gd name="T61" fmla="*/ 55 h 118"/>
                <a:gd name="T62" fmla="*/ 40 w 88"/>
                <a:gd name="T63" fmla="*/ 48 h 118"/>
                <a:gd name="T64" fmla="*/ 77 w 88"/>
                <a:gd name="T65" fmla="*/ 51 h 118"/>
                <a:gd name="T66" fmla="*/ 77 w 88"/>
                <a:gd name="T67" fmla="*/ 51 h 118"/>
                <a:gd name="T68" fmla="*/ 84 w 88"/>
                <a:gd name="T69" fmla="*/ 48 h 118"/>
                <a:gd name="T70" fmla="*/ 88 w 88"/>
                <a:gd name="T71" fmla="*/ 40 h 118"/>
                <a:gd name="T72" fmla="*/ 88 w 88"/>
                <a:gd name="T73" fmla="*/ 33 h 118"/>
                <a:gd name="T74" fmla="*/ 88 w 88"/>
                <a:gd name="T75" fmla="*/ 33 h 118"/>
                <a:gd name="T76" fmla="*/ 84 w 88"/>
                <a:gd name="T77" fmla="*/ 29 h 118"/>
                <a:gd name="T78" fmla="*/ 81 w 88"/>
                <a:gd name="T79" fmla="*/ 26 h 118"/>
                <a:gd name="T80" fmla="*/ 70 w 88"/>
                <a:gd name="T81" fmla="*/ 15 h 118"/>
                <a:gd name="T82" fmla="*/ 70 w 88"/>
                <a:gd name="T83" fmla="*/ 15 h 118"/>
                <a:gd name="T84" fmla="*/ 62 w 88"/>
                <a:gd name="T85" fmla="*/ 7 h 118"/>
                <a:gd name="T86" fmla="*/ 55 w 88"/>
                <a:gd name="T87" fmla="*/ 7 h 118"/>
                <a:gd name="T88" fmla="*/ 48 w 88"/>
                <a:gd name="T89" fmla="*/ 7 h 118"/>
                <a:gd name="T90" fmla="*/ 48 w 88"/>
                <a:gd name="T91" fmla="*/ 7 h 1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8"/>
                <a:gd name="T139" fmla="*/ 0 h 118"/>
                <a:gd name="T140" fmla="*/ 88 w 88"/>
                <a:gd name="T141" fmla="*/ 118 h 11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8" h="118">
                  <a:moveTo>
                    <a:pt x="48" y="7"/>
                  </a:moveTo>
                  <a:lnTo>
                    <a:pt x="48" y="7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25" y="7"/>
                  </a:lnTo>
                  <a:lnTo>
                    <a:pt x="25" y="18"/>
                  </a:lnTo>
                  <a:lnTo>
                    <a:pt x="29" y="37"/>
                  </a:lnTo>
                  <a:lnTo>
                    <a:pt x="25" y="55"/>
                  </a:lnTo>
                  <a:lnTo>
                    <a:pt x="25" y="73"/>
                  </a:lnTo>
                  <a:lnTo>
                    <a:pt x="29" y="92"/>
                  </a:lnTo>
                  <a:lnTo>
                    <a:pt x="29" y="99"/>
                  </a:lnTo>
                  <a:lnTo>
                    <a:pt x="22" y="103"/>
                  </a:lnTo>
                  <a:lnTo>
                    <a:pt x="0" y="107"/>
                  </a:lnTo>
                  <a:lnTo>
                    <a:pt x="3" y="114"/>
                  </a:lnTo>
                  <a:lnTo>
                    <a:pt x="11" y="118"/>
                  </a:lnTo>
                  <a:lnTo>
                    <a:pt x="14" y="118"/>
                  </a:lnTo>
                  <a:lnTo>
                    <a:pt x="33" y="114"/>
                  </a:lnTo>
                  <a:lnTo>
                    <a:pt x="44" y="110"/>
                  </a:lnTo>
                  <a:lnTo>
                    <a:pt x="48" y="107"/>
                  </a:lnTo>
                  <a:lnTo>
                    <a:pt x="40" y="96"/>
                  </a:lnTo>
                  <a:lnTo>
                    <a:pt x="37" y="85"/>
                  </a:lnTo>
                  <a:lnTo>
                    <a:pt x="37" y="73"/>
                  </a:lnTo>
                  <a:lnTo>
                    <a:pt x="37" y="55"/>
                  </a:lnTo>
                  <a:lnTo>
                    <a:pt x="40" y="48"/>
                  </a:lnTo>
                  <a:lnTo>
                    <a:pt x="77" y="51"/>
                  </a:lnTo>
                  <a:lnTo>
                    <a:pt x="84" y="48"/>
                  </a:lnTo>
                  <a:lnTo>
                    <a:pt x="88" y="40"/>
                  </a:lnTo>
                  <a:lnTo>
                    <a:pt x="88" y="33"/>
                  </a:lnTo>
                  <a:lnTo>
                    <a:pt x="84" y="29"/>
                  </a:lnTo>
                  <a:lnTo>
                    <a:pt x="81" y="26"/>
                  </a:lnTo>
                  <a:lnTo>
                    <a:pt x="70" y="15"/>
                  </a:lnTo>
                  <a:lnTo>
                    <a:pt x="62" y="7"/>
                  </a:lnTo>
                  <a:lnTo>
                    <a:pt x="55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CF89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6" name="Freeform 73"/>
            <p:cNvSpPr>
              <a:spLocks/>
            </p:cNvSpPr>
            <p:nvPr/>
          </p:nvSpPr>
          <p:spPr bwMode="auto">
            <a:xfrm>
              <a:off x="4989513" y="3514725"/>
              <a:ext cx="80963" cy="11113"/>
            </a:xfrm>
            <a:custGeom>
              <a:avLst/>
              <a:gdLst>
                <a:gd name="T0" fmla="*/ 0 w 51"/>
                <a:gd name="T1" fmla="*/ 7 h 7"/>
                <a:gd name="T2" fmla="*/ 0 w 51"/>
                <a:gd name="T3" fmla="*/ 7 h 7"/>
                <a:gd name="T4" fmla="*/ 4 w 51"/>
                <a:gd name="T5" fmla="*/ 3 h 7"/>
                <a:gd name="T6" fmla="*/ 18 w 51"/>
                <a:gd name="T7" fmla="*/ 0 h 7"/>
                <a:gd name="T8" fmla="*/ 18 w 51"/>
                <a:gd name="T9" fmla="*/ 0 h 7"/>
                <a:gd name="T10" fmla="*/ 33 w 51"/>
                <a:gd name="T11" fmla="*/ 0 h 7"/>
                <a:gd name="T12" fmla="*/ 44 w 51"/>
                <a:gd name="T13" fmla="*/ 0 h 7"/>
                <a:gd name="T14" fmla="*/ 51 w 51"/>
                <a:gd name="T15" fmla="*/ 7 h 7"/>
                <a:gd name="T16" fmla="*/ 51 w 51"/>
                <a:gd name="T17" fmla="*/ 7 h 7"/>
                <a:gd name="T18" fmla="*/ 33 w 51"/>
                <a:gd name="T19" fmla="*/ 7 h 7"/>
                <a:gd name="T20" fmla="*/ 33 w 51"/>
                <a:gd name="T21" fmla="*/ 7 h 7"/>
                <a:gd name="T22" fmla="*/ 0 w 51"/>
                <a:gd name="T23" fmla="*/ 7 h 7"/>
                <a:gd name="T24" fmla="*/ 0 w 51"/>
                <a:gd name="T25" fmla="*/ 7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7"/>
                <a:gd name="T41" fmla="*/ 51 w 51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7">
                  <a:moveTo>
                    <a:pt x="0" y="7"/>
                  </a:moveTo>
                  <a:lnTo>
                    <a:pt x="0" y="7"/>
                  </a:lnTo>
                  <a:lnTo>
                    <a:pt x="4" y="3"/>
                  </a:lnTo>
                  <a:lnTo>
                    <a:pt x="18" y="0"/>
                  </a:lnTo>
                  <a:lnTo>
                    <a:pt x="33" y="0"/>
                  </a:lnTo>
                  <a:lnTo>
                    <a:pt x="44" y="0"/>
                  </a:lnTo>
                  <a:lnTo>
                    <a:pt x="51" y="7"/>
                  </a:lnTo>
                  <a:lnTo>
                    <a:pt x="3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CB4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7" name="Freeform 74"/>
            <p:cNvSpPr>
              <a:spLocks/>
            </p:cNvSpPr>
            <p:nvPr/>
          </p:nvSpPr>
          <p:spPr bwMode="auto">
            <a:xfrm>
              <a:off x="5159375" y="3519488"/>
              <a:ext cx="63500" cy="17463"/>
            </a:xfrm>
            <a:custGeom>
              <a:avLst/>
              <a:gdLst>
                <a:gd name="T0" fmla="*/ 22 w 40"/>
                <a:gd name="T1" fmla="*/ 0 h 11"/>
                <a:gd name="T2" fmla="*/ 22 w 40"/>
                <a:gd name="T3" fmla="*/ 0 h 11"/>
                <a:gd name="T4" fmla="*/ 0 w 40"/>
                <a:gd name="T5" fmla="*/ 4 h 11"/>
                <a:gd name="T6" fmla="*/ 0 w 40"/>
                <a:gd name="T7" fmla="*/ 4 h 11"/>
                <a:gd name="T8" fmla="*/ 7 w 40"/>
                <a:gd name="T9" fmla="*/ 8 h 11"/>
                <a:gd name="T10" fmla="*/ 25 w 40"/>
                <a:gd name="T11" fmla="*/ 11 h 11"/>
                <a:gd name="T12" fmla="*/ 25 w 40"/>
                <a:gd name="T13" fmla="*/ 11 h 11"/>
                <a:gd name="T14" fmla="*/ 36 w 40"/>
                <a:gd name="T15" fmla="*/ 8 h 11"/>
                <a:gd name="T16" fmla="*/ 40 w 40"/>
                <a:gd name="T17" fmla="*/ 8 h 11"/>
                <a:gd name="T18" fmla="*/ 40 w 40"/>
                <a:gd name="T19" fmla="*/ 8 h 11"/>
                <a:gd name="T20" fmla="*/ 36 w 40"/>
                <a:gd name="T21" fmla="*/ 4 h 11"/>
                <a:gd name="T22" fmla="*/ 29 w 40"/>
                <a:gd name="T23" fmla="*/ 0 h 11"/>
                <a:gd name="T24" fmla="*/ 22 w 40"/>
                <a:gd name="T25" fmla="*/ 0 h 11"/>
                <a:gd name="T26" fmla="*/ 22 w 40"/>
                <a:gd name="T27" fmla="*/ 0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11"/>
                <a:gd name="T44" fmla="*/ 40 w 40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11">
                  <a:moveTo>
                    <a:pt x="22" y="0"/>
                  </a:moveTo>
                  <a:lnTo>
                    <a:pt x="22" y="0"/>
                  </a:lnTo>
                  <a:lnTo>
                    <a:pt x="0" y="4"/>
                  </a:lnTo>
                  <a:lnTo>
                    <a:pt x="7" y="8"/>
                  </a:lnTo>
                  <a:lnTo>
                    <a:pt x="25" y="11"/>
                  </a:lnTo>
                  <a:lnTo>
                    <a:pt x="36" y="8"/>
                  </a:lnTo>
                  <a:lnTo>
                    <a:pt x="40" y="8"/>
                  </a:lnTo>
                  <a:lnTo>
                    <a:pt x="36" y="4"/>
                  </a:lnTo>
                  <a:lnTo>
                    <a:pt x="2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CB4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8" name="Freeform 75"/>
            <p:cNvSpPr>
              <a:spLocks/>
            </p:cNvSpPr>
            <p:nvPr/>
          </p:nvSpPr>
          <p:spPr bwMode="auto">
            <a:xfrm>
              <a:off x="4773613" y="3355975"/>
              <a:ext cx="344488" cy="577850"/>
            </a:xfrm>
            <a:custGeom>
              <a:avLst/>
              <a:gdLst>
                <a:gd name="T0" fmla="*/ 0 w 217"/>
                <a:gd name="T1" fmla="*/ 350 h 364"/>
                <a:gd name="T2" fmla="*/ 0 w 217"/>
                <a:gd name="T3" fmla="*/ 350 h 364"/>
                <a:gd name="T4" fmla="*/ 14 w 217"/>
                <a:gd name="T5" fmla="*/ 342 h 364"/>
                <a:gd name="T6" fmla="*/ 26 w 217"/>
                <a:gd name="T7" fmla="*/ 335 h 364"/>
                <a:gd name="T8" fmla="*/ 37 w 217"/>
                <a:gd name="T9" fmla="*/ 320 h 364"/>
                <a:gd name="T10" fmla="*/ 37 w 217"/>
                <a:gd name="T11" fmla="*/ 320 h 364"/>
                <a:gd name="T12" fmla="*/ 48 w 217"/>
                <a:gd name="T13" fmla="*/ 298 h 364"/>
                <a:gd name="T14" fmla="*/ 55 w 217"/>
                <a:gd name="T15" fmla="*/ 287 h 364"/>
                <a:gd name="T16" fmla="*/ 22 w 217"/>
                <a:gd name="T17" fmla="*/ 313 h 364"/>
                <a:gd name="T18" fmla="*/ 22 w 217"/>
                <a:gd name="T19" fmla="*/ 313 h 364"/>
                <a:gd name="T20" fmla="*/ 18 w 217"/>
                <a:gd name="T21" fmla="*/ 306 h 364"/>
                <a:gd name="T22" fmla="*/ 18 w 217"/>
                <a:gd name="T23" fmla="*/ 295 h 364"/>
                <a:gd name="T24" fmla="*/ 22 w 217"/>
                <a:gd name="T25" fmla="*/ 276 h 364"/>
                <a:gd name="T26" fmla="*/ 22 w 217"/>
                <a:gd name="T27" fmla="*/ 276 h 364"/>
                <a:gd name="T28" fmla="*/ 29 w 217"/>
                <a:gd name="T29" fmla="*/ 254 h 364"/>
                <a:gd name="T30" fmla="*/ 40 w 217"/>
                <a:gd name="T31" fmla="*/ 236 h 364"/>
                <a:gd name="T32" fmla="*/ 55 w 217"/>
                <a:gd name="T33" fmla="*/ 217 h 364"/>
                <a:gd name="T34" fmla="*/ 62 w 217"/>
                <a:gd name="T35" fmla="*/ 188 h 364"/>
                <a:gd name="T36" fmla="*/ 62 w 217"/>
                <a:gd name="T37" fmla="*/ 188 h 364"/>
                <a:gd name="T38" fmla="*/ 70 w 217"/>
                <a:gd name="T39" fmla="*/ 162 h 364"/>
                <a:gd name="T40" fmla="*/ 81 w 217"/>
                <a:gd name="T41" fmla="*/ 140 h 364"/>
                <a:gd name="T42" fmla="*/ 106 w 217"/>
                <a:gd name="T43" fmla="*/ 96 h 364"/>
                <a:gd name="T44" fmla="*/ 106 w 217"/>
                <a:gd name="T45" fmla="*/ 96 h 364"/>
                <a:gd name="T46" fmla="*/ 117 w 217"/>
                <a:gd name="T47" fmla="*/ 70 h 364"/>
                <a:gd name="T48" fmla="*/ 128 w 217"/>
                <a:gd name="T49" fmla="*/ 44 h 364"/>
                <a:gd name="T50" fmla="*/ 136 w 217"/>
                <a:gd name="T51" fmla="*/ 26 h 364"/>
                <a:gd name="T52" fmla="*/ 147 w 217"/>
                <a:gd name="T53" fmla="*/ 15 h 364"/>
                <a:gd name="T54" fmla="*/ 158 w 217"/>
                <a:gd name="T55" fmla="*/ 8 h 364"/>
                <a:gd name="T56" fmla="*/ 158 w 217"/>
                <a:gd name="T57" fmla="*/ 8 h 364"/>
                <a:gd name="T58" fmla="*/ 169 w 217"/>
                <a:gd name="T59" fmla="*/ 4 h 364"/>
                <a:gd name="T60" fmla="*/ 180 w 217"/>
                <a:gd name="T61" fmla="*/ 0 h 364"/>
                <a:gd name="T62" fmla="*/ 198 w 217"/>
                <a:gd name="T63" fmla="*/ 4 h 364"/>
                <a:gd name="T64" fmla="*/ 213 w 217"/>
                <a:gd name="T65" fmla="*/ 8 h 364"/>
                <a:gd name="T66" fmla="*/ 217 w 217"/>
                <a:gd name="T67" fmla="*/ 11 h 364"/>
                <a:gd name="T68" fmla="*/ 217 w 217"/>
                <a:gd name="T69" fmla="*/ 11 h 364"/>
                <a:gd name="T70" fmla="*/ 180 w 217"/>
                <a:gd name="T71" fmla="*/ 22 h 364"/>
                <a:gd name="T72" fmla="*/ 180 w 217"/>
                <a:gd name="T73" fmla="*/ 22 h 364"/>
                <a:gd name="T74" fmla="*/ 165 w 217"/>
                <a:gd name="T75" fmla="*/ 30 h 364"/>
                <a:gd name="T76" fmla="*/ 151 w 217"/>
                <a:gd name="T77" fmla="*/ 44 h 364"/>
                <a:gd name="T78" fmla="*/ 136 w 217"/>
                <a:gd name="T79" fmla="*/ 63 h 364"/>
                <a:gd name="T80" fmla="*/ 125 w 217"/>
                <a:gd name="T81" fmla="*/ 81 h 364"/>
                <a:gd name="T82" fmla="*/ 125 w 217"/>
                <a:gd name="T83" fmla="*/ 81 h 364"/>
                <a:gd name="T84" fmla="*/ 114 w 217"/>
                <a:gd name="T85" fmla="*/ 103 h 364"/>
                <a:gd name="T86" fmla="*/ 106 w 217"/>
                <a:gd name="T87" fmla="*/ 125 h 364"/>
                <a:gd name="T88" fmla="*/ 95 w 217"/>
                <a:gd name="T89" fmla="*/ 155 h 364"/>
                <a:gd name="T90" fmla="*/ 103 w 217"/>
                <a:gd name="T91" fmla="*/ 258 h 364"/>
                <a:gd name="T92" fmla="*/ 70 w 217"/>
                <a:gd name="T93" fmla="*/ 342 h 364"/>
                <a:gd name="T94" fmla="*/ 70 w 217"/>
                <a:gd name="T95" fmla="*/ 342 h 364"/>
                <a:gd name="T96" fmla="*/ 70 w 217"/>
                <a:gd name="T97" fmla="*/ 342 h 364"/>
                <a:gd name="T98" fmla="*/ 66 w 217"/>
                <a:gd name="T99" fmla="*/ 350 h 364"/>
                <a:gd name="T100" fmla="*/ 59 w 217"/>
                <a:gd name="T101" fmla="*/ 357 h 364"/>
                <a:gd name="T102" fmla="*/ 40 w 217"/>
                <a:gd name="T103" fmla="*/ 364 h 364"/>
                <a:gd name="T104" fmla="*/ 40 w 217"/>
                <a:gd name="T105" fmla="*/ 364 h 364"/>
                <a:gd name="T106" fmla="*/ 29 w 217"/>
                <a:gd name="T107" fmla="*/ 364 h 364"/>
                <a:gd name="T108" fmla="*/ 22 w 217"/>
                <a:gd name="T109" fmla="*/ 364 h 364"/>
                <a:gd name="T110" fmla="*/ 7 w 217"/>
                <a:gd name="T111" fmla="*/ 361 h 364"/>
                <a:gd name="T112" fmla="*/ 0 w 217"/>
                <a:gd name="T113" fmla="*/ 353 h 364"/>
                <a:gd name="T114" fmla="*/ 0 w 217"/>
                <a:gd name="T115" fmla="*/ 350 h 364"/>
                <a:gd name="T116" fmla="*/ 0 w 217"/>
                <a:gd name="T117" fmla="*/ 350 h 3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7"/>
                <a:gd name="T178" fmla="*/ 0 h 364"/>
                <a:gd name="T179" fmla="*/ 217 w 217"/>
                <a:gd name="T180" fmla="*/ 364 h 3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7" h="364">
                  <a:moveTo>
                    <a:pt x="0" y="350"/>
                  </a:moveTo>
                  <a:lnTo>
                    <a:pt x="0" y="350"/>
                  </a:lnTo>
                  <a:lnTo>
                    <a:pt x="14" y="342"/>
                  </a:lnTo>
                  <a:lnTo>
                    <a:pt x="26" y="335"/>
                  </a:lnTo>
                  <a:lnTo>
                    <a:pt x="37" y="320"/>
                  </a:lnTo>
                  <a:lnTo>
                    <a:pt x="48" y="298"/>
                  </a:lnTo>
                  <a:lnTo>
                    <a:pt x="55" y="287"/>
                  </a:lnTo>
                  <a:lnTo>
                    <a:pt x="22" y="313"/>
                  </a:lnTo>
                  <a:lnTo>
                    <a:pt x="18" y="306"/>
                  </a:lnTo>
                  <a:lnTo>
                    <a:pt x="18" y="295"/>
                  </a:lnTo>
                  <a:lnTo>
                    <a:pt x="22" y="276"/>
                  </a:lnTo>
                  <a:lnTo>
                    <a:pt x="29" y="254"/>
                  </a:lnTo>
                  <a:lnTo>
                    <a:pt x="40" y="236"/>
                  </a:lnTo>
                  <a:lnTo>
                    <a:pt x="55" y="217"/>
                  </a:lnTo>
                  <a:lnTo>
                    <a:pt x="62" y="188"/>
                  </a:lnTo>
                  <a:lnTo>
                    <a:pt x="70" y="162"/>
                  </a:lnTo>
                  <a:lnTo>
                    <a:pt x="81" y="140"/>
                  </a:lnTo>
                  <a:lnTo>
                    <a:pt x="106" y="96"/>
                  </a:lnTo>
                  <a:lnTo>
                    <a:pt x="117" y="70"/>
                  </a:lnTo>
                  <a:lnTo>
                    <a:pt x="128" y="44"/>
                  </a:lnTo>
                  <a:lnTo>
                    <a:pt x="136" y="26"/>
                  </a:lnTo>
                  <a:lnTo>
                    <a:pt x="147" y="15"/>
                  </a:lnTo>
                  <a:lnTo>
                    <a:pt x="158" y="8"/>
                  </a:lnTo>
                  <a:lnTo>
                    <a:pt x="169" y="4"/>
                  </a:lnTo>
                  <a:lnTo>
                    <a:pt x="180" y="0"/>
                  </a:lnTo>
                  <a:lnTo>
                    <a:pt x="198" y="4"/>
                  </a:lnTo>
                  <a:lnTo>
                    <a:pt x="213" y="8"/>
                  </a:lnTo>
                  <a:lnTo>
                    <a:pt x="217" y="11"/>
                  </a:lnTo>
                  <a:lnTo>
                    <a:pt x="180" y="22"/>
                  </a:lnTo>
                  <a:lnTo>
                    <a:pt x="165" y="30"/>
                  </a:lnTo>
                  <a:lnTo>
                    <a:pt x="151" y="44"/>
                  </a:lnTo>
                  <a:lnTo>
                    <a:pt x="136" y="63"/>
                  </a:lnTo>
                  <a:lnTo>
                    <a:pt x="125" y="81"/>
                  </a:lnTo>
                  <a:lnTo>
                    <a:pt x="114" y="103"/>
                  </a:lnTo>
                  <a:lnTo>
                    <a:pt x="106" y="125"/>
                  </a:lnTo>
                  <a:lnTo>
                    <a:pt x="95" y="155"/>
                  </a:lnTo>
                  <a:lnTo>
                    <a:pt x="103" y="258"/>
                  </a:lnTo>
                  <a:lnTo>
                    <a:pt x="70" y="342"/>
                  </a:lnTo>
                  <a:lnTo>
                    <a:pt x="66" y="350"/>
                  </a:lnTo>
                  <a:lnTo>
                    <a:pt x="59" y="357"/>
                  </a:lnTo>
                  <a:lnTo>
                    <a:pt x="40" y="364"/>
                  </a:lnTo>
                  <a:lnTo>
                    <a:pt x="29" y="364"/>
                  </a:lnTo>
                  <a:lnTo>
                    <a:pt x="22" y="364"/>
                  </a:lnTo>
                  <a:lnTo>
                    <a:pt x="7" y="361"/>
                  </a:lnTo>
                  <a:lnTo>
                    <a:pt x="0" y="353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5B4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9" name="Freeform 76"/>
            <p:cNvSpPr>
              <a:spLocks/>
            </p:cNvSpPr>
            <p:nvPr/>
          </p:nvSpPr>
          <p:spPr bwMode="auto">
            <a:xfrm>
              <a:off x="4972050" y="3462338"/>
              <a:ext cx="115888" cy="52388"/>
            </a:xfrm>
            <a:custGeom>
              <a:avLst/>
              <a:gdLst>
                <a:gd name="T0" fmla="*/ 0 w 73"/>
                <a:gd name="T1" fmla="*/ 29 h 33"/>
                <a:gd name="T2" fmla="*/ 0 w 73"/>
                <a:gd name="T3" fmla="*/ 29 h 33"/>
                <a:gd name="T4" fmla="*/ 7 w 73"/>
                <a:gd name="T5" fmla="*/ 18 h 33"/>
                <a:gd name="T6" fmla="*/ 22 w 73"/>
                <a:gd name="T7" fmla="*/ 11 h 33"/>
                <a:gd name="T8" fmla="*/ 22 w 73"/>
                <a:gd name="T9" fmla="*/ 11 h 33"/>
                <a:gd name="T10" fmla="*/ 33 w 73"/>
                <a:gd name="T11" fmla="*/ 3 h 33"/>
                <a:gd name="T12" fmla="*/ 40 w 73"/>
                <a:gd name="T13" fmla="*/ 0 h 33"/>
                <a:gd name="T14" fmla="*/ 48 w 73"/>
                <a:gd name="T15" fmla="*/ 0 h 33"/>
                <a:gd name="T16" fmla="*/ 48 w 73"/>
                <a:gd name="T17" fmla="*/ 0 h 33"/>
                <a:gd name="T18" fmla="*/ 73 w 73"/>
                <a:gd name="T19" fmla="*/ 3 h 33"/>
                <a:gd name="T20" fmla="*/ 73 w 73"/>
                <a:gd name="T21" fmla="*/ 18 h 33"/>
                <a:gd name="T22" fmla="*/ 73 w 73"/>
                <a:gd name="T23" fmla="*/ 18 h 33"/>
                <a:gd name="T24" fmla="*/ 66 w 73"/>
                <a:gd name="T25" fmla="*/ 22 h 33"/>
                <a:gd name="T26" fmla="*/ 59 w 73"/>
                <a:gd name="T27" fmla="*/ 18 h 33"/>
                <a:gd name="T28" fmla="*/ 59 w 73"/>
                <a:gd name="T29" fmla="*/ 18 h 33"/>
                <a:gd name="T30" fmla="*/ 44 w 73"/>
                <a:gd name="T31" fmla="*/ 14 h 33"/>
                <a:gd name="T32" fmla="*/ 26 w 73"/>
                <a:gd name="T33" fmla="*/ 14 h 33"/>
                <a:gd name="T34" fmla="*/ 26 w 73"/>
                <a:gd name="T35" fmla="*/ 14 h 33"/>
                <a:gd name="T36" fmla="*/ 18 w 73"/>
                <a:gd name="T37" fmla="*/ 18 h 33"/>
                <a:gd name="T38" fmla="*/ 11 w 73"/>
                <a:gd name="T39" fmla="*/ 22 h 33"/>
                <a:gd name="T40" fmla="*/ 3 w 73"/>
                <a:gd name="T41" fmla="*/ 33 h 33"/>
                <a:gd name="T42" fmla="*/ 0 w 73"/>
                <a:gd name="T43" fmla="*/ 29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3"/>
                <a:gd name="T67" fmla="*/ 0 h 33"/>
                <a:gd name="T68" fmla="*/ 73 w 73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3" h="33">
                  <a:moveTo>
                    <a:pt x="0" y="29"/>
                  </a:moveTo>
                  <a:lnTo>
                    <a:pt x="0" y="29"/>
                  </a:lnTo>
                  <a:lnTo>
                    <a:pt x="7" y="18"/>
                  </a:lnTo>
                  <a:lnTo>
                    <a:pt x="22" y="11"/>
                  </a:lnTo>
                  <a:lnTo>
                    <a:pt x="33" y="3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73" y="3"/>
                  </a:lnTo>
                  <a:lnTo>
                    <a:pt x="73" y="18"/>
                  </a:lnTo>
                  <a:lnTo>
                    <a:pt x="66" y="22"/>
                  </a:lnTo>
                  <a:lnTo>
                    <a:pt x="59" y="18"/>
                  </a:lnTo>
                  <a:lnTo>
                    <a:pt x="44" y="14"/>
                  </a:lnTo>
                  <a:lnTo>
                    <a:pt x="26" y="14"/>
                  </a:lnTo>
                  <a:lnTo>
                    <a:pt x="18" y="18"/>
                  </a:lnTo>
                  <a:lnTo>
                    <a:pt x="11" y="22"/>
                  </a:lnTo>
                  <a:lnTo>
                    <a:pt x="3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5B4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0" name="Freeform 77"/>
            <p:cNvSpPr>
              <a:spLocks/>
            </p:cNvSpPr>
            <p:nvPr/>
          </p:nvSpPr>
          <p:spPr bwMode="auto">
            <a:xfrm>
              <a:off x="5146675" y="3462338"/>
              <a:ext cx="93663" cy="57150"/>
            </a:xfrm>
            <a:custGeom>
              <a:avLst/>
              <a:gdLst>
                <a:gd name="T0" fmla="*/ 0 w 59"/>
                <a:gd name="T1" fmla="*/ 0 h 36"/>
                <a:gd name="T2" fmla="*/ 0 w 59"/>
                <a:gd name="T3" fmla="*/ 0 h 36"/>
                <a:gd name="T4" fmla="*/ 0 w 59"/>
                <a:gd name="T5" fmla="*/ 7 h 36"/>
                <a:gd name="T6" fmla="*/ 0 w 59"/>
                <a:gd name="T7" fmla="*/ 18 h 36"/>
                <a:gd name="T8" fmla="*/ 0 w 59"/>
                <a:gd name="T9" fmla="*/ 18 h 36"/>
                <a:gd name="T10" fmla="*/ 26 w 59"/>
                <a:gd name="T11" fmla="*/ 14 h 36"/>
                <a:gd name="T12" fmla="*/ 26 w 59"/>
                <a:gd name="T13" fmla="*/ 14 h 36"/>
                <a:gd name="T14" fmla="*/ 37 w 59"/>
                <a:gd name="T15" fmla="*/ 14 h 36"/>
                <a:gd name="T16" fmla="*/ 41 w 59"/>
                <a:gd name="T17" fmla="*/ 18 h 36"/>
                <a:gd name="T18" fmla="*/ 41 w 59"/>
                <a:gd name="T19" fmla="*/ 18 h 36"/>
                <a:gd name="T20" fmla="*/ 48 w 59"/>
                <a:gd name="T21" fmla="*/ 25 h 36"/>
                <a:gd name="T22" fmla="*/ 48 w 59"/>
                <a:gd name="T23" fmla="*/ 25 h 36"/>
                <a:gd name="T24" fmla="*/ 59 w 59"/>
                <a:gd name="T25" fmla="*/ 36 h 36"/>
                <a:gd name="T26" fmla="*/ 59 w 59"/>
                <a:gd name="T27" fmla="*/ 29 h 36"/>
                <a:gd name="T28" fmla="*/ 59 w 59"/>
                <a:gd name="T29" fmla="*/ 29 h 36"/>
                <a:gd name="T30" fmla="*/ 59 w 59"/>
                <a:gd name="T31" fmla="*/ 25 h 36"/>
                <a:gd name="T32" fmla="*/ 55 w 59"/>
                <a:gd name="T33" fmla="*/ 22 h 36"/>
                <a:gd name="T34" fmla="*/ 55 w 59"/>
                <a:gd name="T35" fmla="*/ 22 h 36"/>
                <a:gd name="T36" fmla="*/ 48 w 59"/>
                <a:gd name="T37" fmla="*/ 14 h 36"/>
                <a:gd name="T38" fmla="*/ 37 w 59"/>
                <a:gd name="T39" fmla="*/ 3 h 36"/>
                <a:gd name="T40" fmla="*/ 37 w 59"/>
                <a:gd name="T41" fmla="*/ 3 h 36"/>
                <a:gd name="T42" fmla="*/ 30 w 59"/>
                <a:gd name="T43" fmla="*/ 0 h 36"/>
                <a:gd name="T44" fmla="*/ 22 w 59"/>
                <a:gd name="T45" fmla="*/ 0 h 36"/>
                <a:gd name="T46" fmla="*/ 8 w 59"/>
                <a:gd name="T47" fmla="*/ 0 h 36"/>
                <a:gd name="T48" fmla="*/ 8 w 59"/>
                <a:gd name="T49" fmla="*/ 0 h 36"/>
                <a:gd name="T50" fmla="*/ 0 w 59"/>
                <a:gd name="T51" fmla="*/ 0 h 36"/>
                <a:gd name="T52" fmla="*/ 0 w 59"/>
                <a:gd name="T53" fmla="*/ 0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9"/>
                <a:gd name="T82" fmla="*/ 0 h 36"/>
                <a:gd name="T83" fmla="*/ 59 w 59"/>
                <a:gd name="T84" fmla="*/ 36 h 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9" h="36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8"/>
                  </a:lnTo>
                  <a:lnTo>
                    <a:pt x="26" y="14"/>
                  </a:lnTo>
                  <a:lnTo>
                    <a:pt x="37" y="14"/>
                  </a:lnTo>
                  <a:lnTo>
                    <a:pt x="41" y="18"/>
                  </a:lnTo>
                  <a:lnTo>
                    <a:pt x="48" y="25"/>
                  </a:lnTo>
                  <a:lnTo>
                    <a:pt x="59" y="36"/>
                  </a:lnTo>
                  <a:lnTo>
                    <a:pt x="59" y="29"/>
                  </a:lnTo>
                  <a:lnTo>
                    <a:pt x="59" y="25"/>
                  </a:lnTo>
                  <a:lnTo>
                    <a:pt x="55" y="22"/>
                  </a:lnTo>
                  <a:lnTo>
                    <a:pt x="48" y="14"/>
                  </a:lnTo>
                  <a:lnTo>
                    <a:pt x="37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4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1" name="Freeform 78"/>
            <p:cNvSpPr>
              <a:spLocks/>
            </p:cNvSpPr>
            <p:nvPr/>
          </p:nvSpPr>
          <p:spPr bwMode="auto">
            <a:xfrm>
              <a:off x="5170488" y="3497263"/>
              <a:ext cx="46038" cy="17463"/>
            </a:xfrm>
            <a:custGeom>
              <a:avLst/>
              <a:gdLst>
                <a:gd name="T0" fmla="*/ 15 w 29"/>
                <a:gd name="T1" fmla="*/ 0 h 11"/>
                <a:gd name="T2" fmla="*/ 15 w 29"/>
                <a:gd name="T3" fmla="*/ 0 h 11"/>
                <a:gd name="T4" fmla="*/ 7 w 29"/>
                <a:gd name="T5" fmla="*/ 0 h 11"/>
                <a:gd name="T6" fmla="*/ 4 w 29"/>
                <a:gd name="T7" fmla="*/ 3 h 11"/>
                <a:gd name="T8" fmla="*/ 4 w 29"/>
                <a:gd name="T9" fmla="*/ 3 h 11"/>
                <a:gd name="T10" fmla="*/ 0 w 29"/>
                <a:gd name="T11" fmla="*/ 3 h 11"/>
                <a:gd name="T12" fmla="*/ 0 w 29"/>
                <a:gd name="T13" fmla="*/ 7 h 11"/>
                <a:gd name="T14" fmla="*/ 0 w 29"/>
                <a:gd name="T15" fmla="*/ 7 h 11"/>
                <a:gd name="T16" fmla="*/ 15 w 29"/>
                <a:gd name="T17" fmla="*/ 11 h 11"/>
                <a:gd name="T18" fmla="*/ 26 w 29"/>
                <a:gd name="T19" fmla="*/ 11 h 11"/>
                <a:gd name="T20" fmla="*/ 29 w 29"/>
                <a:gd name="T21" fmla="*/ 11 h 11"/>
                <a:gd name="T22" fmla="*/ 29 w 29"/>
                <a:gd name="T23" fmla="*/ 11 h 11"/>
                <a:gd name="T24" fmla="*/ 22 w 29"/>
                <a:gd name="T25" fmla="*/ 3 h 11"/>
                <a:gd name="T26" fmla="*/ 15 w 29"/>
                <a:gd name="T27" fmla="*/ 0 h 11"/>
                <a:gd name="T28" fmla="*/ 15 w 29"/>
                <a:gd name="T29" fmla="*/ 0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11"/>
                <a:gd name="T47" fmla="*/ 29 w 29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11">
                  <a:moveTo>
                    <a:pt x="15" y="0"/>
                  </a:moveTo>
                  <a:lnTo>
                    <a:pt x="15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15" y="11"/>
                  </a:lnTo>
                  <a:lnTo>
                    <a:pt x="26" y="11"/>
                  </a:lnTo>
                  <a:lnTo>
                    <a:pt x="29" y="11"/>
                  </a:lnTo>
                  <a:lnTo>
                    <a:pt x="22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99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2" name="Freeform 79"/>
            <p:cNvSpPr>
              <a:spLocks/>
            </p:cNvSpPr>
            <p:nvPr/>
          </p:nvSpPr>
          <p:spPr bwMode="auto">
            <a:xfrm>
              <a:off x="5170488" y="3536950"/>
              <a:ext cx="46038" cy="12700"/>
            </a:xfrm>
            <a:custGeom>
              <a:avLst/>
              <a:gdLst>
                <a:gd name="T0" fmla="*/ 29 w 29"/>
                <a:gd name="T1" fmla="*/ 0 h 8"/>
                <a:gd name="T2" fmla="*/ 29 w 29"/>
                <a:gd name="T3" fmla="*/ 0 h 8"/>
                <a:gd name="T4" fmla="*/ 11 w 29"/>
                <a:gd name="T5" fmla="*/ 0 h 8"/>
                <a:gd name="T6" fmla="*/ 0 w 29"/>
                <a:gd name="T7" fmla="*/ 0 h 8"/>
                <a:gd name="T8" fmla="*/ 0 w 29"/>
                <a:gd name="T9" fmla="*/ 0 h 8"/>
                <a:gd name="T10" fmla="*/ 7 w 29"/>
                <a:gd name="T11" fmla="*/ 4 h 8"/>
                <a:gd name="T12" fmla="*/ 18 w 29"/>
                <a:gd name="T13" fmla="*/ 8 h 8"/>
                <a:gd name="T14" fmla="*/ 18 w 29"/>
                <a:gd name="T15" fmla="*/ 8 h 8"/>
                <a:gd name="T16" fmla="*/ 26 w 29"/>
                <a:gd name="T17" fmla="*/ 4 h 8"/>
                <a:gd name="T18" fmla="*/ 29 w 29"/>
                <a:gd name="T19" fmla="*/ 0 h 8"/>
                <a:gd name="T20" fmla="*/ 29 w 29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"/>
                <a:gd name="T34" fmla="*/ 0 h 8"/>
                <a:gd name="T35" fmla="*/ 29 w 29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" h="8">
                  <a:moveTo>
                    <a:pt x="29" y="0"/>
                  </a:moveTo>
                  <a:lnTo>
                    <a:pt x="29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8"/>
                  </a:lnTo>
                  <a:lnTo>
                    <a:pt x="26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99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3" name="Freeform 80"/>
            <p:cNvSpPr>
              <a:spLocks/>
            </p:cNvSpPr>
            <p:nvPr/>
          </p:nvSpPr>
          <p:spPr bwMode="auto">
            <a:xfrm>
              <a:off x="5153025" y="3595688"/>
              <a:ext cx="11113" cy="34925"/>
            </a:xfrm>
            <a:custGeom>
              <a:avLst/>
              <a:gdLst>
                <a:gd name="T0" fmla="*/ 0 w 7"/>
                <a:gd name="T1" fmla="*/ 8 h 22"/>
                <a:gd name="T2" fmla="*/ 0 w 7"/>
                <a:gd name="T3" fmla="*/ 8 h 22"/>
                <a:gd name="T4" fmla="*/ 0 w 7"/>
                <a:gd name="T5" fmla="*/ 15 h 22"/>
                <a:gd name="T6" fmla="*/ 0 w 7"/>
                <a:gd name="T7" fmla="*/ 22 h 22"/>
                <a:gd name="T8" fmla="*/ 4 w 7"/>
                <a:gd name="T9" fmla="*/ 22 h 22"/>
                <a:gd name="T10" fmla="*/ 4 w 7"/>
                <a:gd name="T11" fmla="*/ 22 h 22"/>
                <a:gd name="T12" fmla="*/ 7 w 7"/>
                <a:gd name="T13" fmla="*/ 19 h 22"/>
                <a:gd name="T14" fmla="*/ 7 w 7"/>
                <a:gd name="T15" fmla="*/ 15 h 22"/>
                <a:gd name="T16" fmla="*/ 7 w 7"/>
                <a:gd name="T17" fmla="*/ 11 h 22"/>
                <a:gd name="T18" fmla="*/ 7 w 7"/>
                <a:gd name="T19" fmla="*/ 11 h 22"/>
                <a:gd name="T20" fmla="*/ 4 w 7"/>
                <a:gd name="T21" fmla="*/ 0 h 22"/>
                <a:gd name="T22" fmla="*/ 0 w 7"/>
                <a:gd name="T23" fmla="*/ 0 h 22"/>
                <a:gd name="T24" fmla="*/ 0 w 7"/>
                <a:gd name="T25" fmla="*/ 8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22"/>
                <a:gd name="T41" fmla="*/ 7 w 7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22">
                  <a:moveTo>
                    <a:pt x="0" y="8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19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99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4" name="Freeform 81"/>
            <p:cNvSpPr>
              <a:spLocks/>
            </p:cNvSpPr>
            <p:nvPr/>
          </p:nvSpPr>
          <p:spPr bwMode="auto">
            <a:xfrm>
              <a:off x="5000625" y="3490913"/>
              <a:ext cx="65088" cy="23813"/>
            </a:xfrm>
            <a:custGeom>
              <a:avLst/>
              <a:gdLst>
                <a:gd name="T0" fmla="*/ 41 w 41"/>
                <a:gd name="T1" fmla="*/ 7 h 15"/>
                <a:gd name="T2" fmla="*/ 41 w 41"/>
                <a:gd name="T3" fmla="*/ 7 h 15"/>
                <a:gd name="T4" fmla="*/ 26 w 41"/>
                <a:gd name="T5" fmla="*/ 7 h 15"/>
                <a:gd name="T6" fmla="*/ 15 w 41"/>
                <a:gd name="T7" fmla="*/ 7 h 15"/>
                <a:gd name="T8" fmla="*/ 4 w 41"/>
                <a:gd name="T9" fmla="*/ 11 h 15"/>
                <a:gd name="T10" fmla="*/ 4 w 41"/>
                <a:gd name="T11" fmla="*/ 11 h 15"/>
                <a:gd name="T12" fmla="*/ 0 w 41"/>
                <a:gd name="T13" fmla="*/ 15 h 15"/>
                <a:gd name="T14" fmla="*/ 0 w 41"/>
                <a:gd name="T15" fmla="*/ 11 h 15"/>
                <a:gd name="T16" fmla="*/ 4 w 41"/>
                <a:gd name="T17" fmla="*/ 7 h 15"/>
                <a:gd name="T18" fmla="*/ 8 w 41"/>
                <a:gd name="T19" fmla="*/ 4 h 15"/>
                <a:gd name="T20" fmla="*/ 8 w 41"/>
                <a:gd name="T21" fmla="*/ 4 h 15"/>
                <a:gd name="T22" fmla="*/ 19 w 41"/>
                <a:gd name="T23" fmla="*/ 0 h 15"/>
                <a:gd name="T24" fmla="*/ 30 w 41"/>
                <a:gd name="T25" fmla="*/ 0 h 15"/>
                <a:gd name="T26" fmla="*/ 30 w 41"/>
                <a:gd name="T27" fmla="*/ 0 h 15"/>
                <a:gd name="T28" fmla="*/ 41 w 41"/>
                <a:gd name="T29" fmla="*/ 7 h 15"/>
                <a:gd name="T30" fmla="*/ 41 w 41"/>
                <a:gd name="T31" fmla="*/ 7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15"/>
                <a:gd name="T50" fmla="*/ 41 w 41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15">
                  <a:moveTo>
                    <a:pt x="41" y="7"/>
                  </a:moveTo>
                  <a:lnTo>
                    <a:pt x="41" y="7"/>
                  </a:lnTo>
                  <a:lnTo>
                    <a:pt x="26" y="7"/>
                  </a:lnTo>
                  <a:lnTo>
                    <a:pt x="15" y="7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4" y="7"/>
                  </a:lnTo>
                  <a:lnTo>
                    <a:pt x="8" y="4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1" y="7"/>
                  </a:lnTo>
                  <a:close/>
                </a:path>
              </a:pathLst>
            </a:custGeom>
            <a:solidFill>
              <a:srgbClr val="E4A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5" name="Freeform 82"/>
            <p:cNvSpPr>
              <a:spLocks/>
            </p:cNvSpPr>
            <p:nvPr/>
          </p:nvSpPr>
          <p:spPr bwMode="auto">
            <a:xfrm>
              <a:off x="4906963" y="3560763"/>
              <a:ext cx="357188" cy="303213"/>
            </a:xfrm>
            <a:custGeom>
              <a:avLst/>
              <a:gdLst>
                <a:gd name="T0" fmla="*/ 19 w 225"/>
                <a:gd name="T1" fmla="*/ 0 h 191"/>
                <a:gd name="T2" fmla="*/ 19 w 225"/>
                <a:gd name="T3" fmla="*/ 0 h 191"/>
                <a:gd name="T4" fmla="*/ 11 w 225"/>
                <a:gd name="T5" fmla="*/ 15 h 191"/>
                <a:gd name="T6" fmla="*/ 8 w 225"/>
                <a:gd name="T7" fmla="*/ 30 h 191"/>
                <a:gd name="T8" fmla="*/ 8 w 225"/>
                <a:gd name="T9" fmla="*/ 44 h 191"/>
                <a:gd name="T10" fmla="*/ 4 w 225"/>
                <a:gd name="T11" fmla="*/ 59 h 191"/>
                <a:gd name="T12" fmla="*/ 4 w 225"/>
                <a:gd name="T13" fmla="*/ 59 h 191"/>
                <a:gd name="T14" fmla="*/ 0 w 225"/>
                <a:gd name="T15" fmla="*/ 74 h 191"/>
                <a:gd name="T16" fmla="*/ 0 w 225"/>
                <a:gd name="T17" fmla="*/ 92 h 191"/>
                <a:gd name="T18" fmla="*/ 8 w 225"/>
                <a:gd name="T19" fmla="*/ 125 h 191"/>
                <a:gd name="T20" fmla="*/ 8 w 225"/>
                <a:gd name="T21" fmla="*/ 125 h 191"/>
                <a:gd name="T22" fmla="*/ 19 w 225"/>
                <a:gd name="T23" fmla="*/ 136 h 191"/>
                <a:gd name="T24" fmla="*/ 30 w 225"/>
                <a:gd name="T25" fmla="*/ 147 h 191"/>
                <a:gd name="T26" fmla="*/ 48 w 225"/>
                <a:gd name="T27" fmla="*/ 155 h 191"/>
                <a:gd name="T28" fmla="*/ 48 w 225"/>
                <a:gd name="T29" fmla="*/ 155 h 191"/>
                <a:gd name="T30" fmla="*/ 100 w 225"/>
                <a:gd name="T31" fmla="*/ 184 h 191"/>
                <a:gd name="T32" fmla="*/ 100 w 225"/>
                <a:gd name="T33" fmla="*/ 184 h 191"/>
                <a:gd name="T34" fmla="*/ 122 w 225"/>
                <a:gd name="T35" fmla="*/ 191 h 191"/>
                <a:gd name="T36" fmla="*/ 140 w 225"/>
                <a:gd name="T37" fmla="*/ 191 h 191"/>
                <a:gd name="T38" fmla="*/ 159 w 225"/>
                <a:gd name="T39" fmla="*/ 188 h 191"/>
                <a:gd name="T40" fmla="*/ 173 w 225"/>
                <a:gd name="T41" fmla="*/ 180 h 191"/>
                <a:gd name="T42" fmla="*/ 173 w 225"/>
                <a:gd name="T43" fmla="*/ 180 h 191"/>
                <a:gd name="T44" fmla="*/ 184 w 225"/>
                <a:gd name="T45" fmla="*/ 173 h 191"/>
                <a:gd name="T46" fmla="*/ 192 w 225"/>
                <a:gd name="T47" fmla="*/ 162 h 191"/>
                <a:gd name="T48" fmla="*/ 199 w 225"/>
                <a:gd name="T49" fmla="*/ 151 h 191"/>
                <a:gd name="T50" fmla="*/ 199 w 225"/>
                <a:gd name="T51" fmla="*/ 151 h 191"/>
                <a:gd name="T52" fmla="*/ 199 w 225"/>
                <a:gd name="T53" fmla="*/ 136 h 191"/>
                <a:gd name="T54" fmla="*/ 199 w 225"/>
                <a:gd name="T55" fmla="*/ 121 h 191"/>
                <a:gd name="T56" fmla="*/ 210 w 225"/>
                <a:gd name="T57" fmla="*/ 107 h 191"/>
                <a:gd name="T58" fmla="*/ 210 w 225"/>
                <a:gd name="T59" fmla="*/ 107 h 191"/>
                <a:gd name="T60" fmla="*/ 217 w 225"/>
                <a:gd name="T61" fmla="*/ 96 h 191"/>
                <a:gd name="T62" fmla="*/ 221 w 225"/>
                <a:gd name="T63" fmla="*/ 81 h 191"/>
                <a:gd name="T64" fmla="*/ 225 w 225"/>
                <a:gd name="T65" fmla="*/ 66 h 191"/>
                <a:gd name="T66" fmla="*/ 221 w 225"/>
                <a:gd name="T67" fmla="*/ 55 h 191"/>
                <a:gd name="T68" fmla="*/ 221 w 225"/>
                <a:gd name="T69" fmla="*/ 37 h 191"/>
                <a:gd name="T70" fmla="*/ 217 w 225"/>
                <a:gd name="T71" fmla="*/ 30 h 191"/>
                <a:gd name="T72" fmla="*/ 195 w 225"/>
                <a:gd name="T73" fmla="*/ 63 h 191"/>
                <a:gd name="T74" fmla="*/ 195 w 225"/>
                <a:gd name="T75" fmla="*/ 63 h 191"/>
                <a:gd name="T76" fmla="*/ 184 w 225"/>
                <a:gd name="T77" fmla="*/ 63 h 191"/>
                <a:gd name="T78" fmla="*/ 159 w 225"/>
                <a:gd name="T79" fmla="*/ 63 h 191"/>
                <a:gd name="T80" fmla="*/ 159 w 225"/>
                <a:gd name="T81" fmla="*/ 63 h 191"/>
                <a:gd name="T82" fmla="*/ 129 w 225"/>
                <a:gd name="T83" fmla="*/ 59 h 191"/>
                <a:gd name="T84" fmla="*/ 107 w 225"/>
                <a:gd name="T85" fmla="*/ 59 h 191"/>
                <a:gd name="T86" fmla="*/ 107 w 225"/>
                <a:gd name="T87" fmla="*/ 59 h 191"/>
                <a:gd name="T88" fmla="*/ 100 w 225"/>
                <a:gd name="T89" fmla="*/ 63 h 191"/>
                <a:gd name="T90" fmla="*/ 92 w 225"/>
                <a:gd name="T91" fmla="*/ 66 h 191"/>
                <a:gd name="T92" fmla="*/ 81 w 225"/>
                <a:gd name="T93" fmla="*/ 77 h 191"/>
                <a:gd name="T94" fmla="*/ 67 w 225"/>
                <a:gd name="T95" fmla="*/ 85 h 191"/>
                <a:gd name="T96" fmla="*/ 59 w 225"/>
                <a:gd name="T97" fmla="*/ 88 h 191"/>
                <a:gd name="T98" fmla="*/ 52 w 225"/>
                <a:gd name="T99" fmla="*/ 88 h 191"/>
                <a:gd name="T100" fmla="*/ 52 w 225"/>
                <a:gd name="T101" fmla="*/ 88 h 191"/>
                <a:gd name="T102" fmla="*/ 44 w 225"/>
                <a:gd name="T103" fmla="*/ 81 h 191"/>
                <a:gd name="T104" fmla="*/ 37 w 225"/>
                <a:gd name="T105" fmla="*/ 70 h 191"/>
                <a:gd name="T106" fmla="*/ 30 w 225"/>
                <a:gd name="T107" fmla="*/ 41 h 191"/>
                <a:gd name="T108" fmla="*/ 19 w 225"/>
                <a:gd name="T109" fmla="*/ 0 h 191"/>
                <a:gd name="T110" fmla="*/ 19 w 225"/>
                <a:gd name="T111" fmla="*/ 0 h 19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5"/>
                <a:gd name="T169" fmla="*/ 0 h 191"/>
                <a:gd name="T170" fmla="*/ 225 w 225"/>
                <a:gd name="T171" fmla="*/ 191 h 19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5" h="191">
                  <a:moveTo>
                    <a:pt x="19" y="0"/>
                  </a:moveTo>
                  <a:lnTo>
                    <a:pt x="19" y="0"/>
                  </a:lnTo>
                  <a:lnTo>
                    <a:pt x="11" y="15"/>
                  </a:lnTo>
                  <a:lnTo>
                    <a:pt x="8" y="30"/>
                  </a:lnTo>
                  <a:lnTo>
                    <a:pt x="8" y="44"/>
                  </a:lnTo>
                  <a:lnTo>
                    <a:pt x="4" y="59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8" y="125"/>
                  </a:lnTo>
                  <a:lnTo>
                    <a:pt x="19" y="136"/>
                  </a:lnTo>
                  <a:lnTo>
                    <a:pt x="30" y="147"/>
                  </a:lnTo>
                  <a:lnTo>
                    <a:pt x="48" y="155"/>
                  </a:lnTo>
                  <a:lnTo>
                    <a:pt x="100" y="184"/>
                  </a:lnTo>
                  <a:lnTo>
                    <a:pt x="122" y="191"/>
                  </a:lnTo>
                  <a:lnTo>
                    <a:pt x="140" y="191"/>
                  </a:lnTo>
                  <a:lnTo>
                    <a:pt x="159" y="188"/>
                  </a:lnTo>
                  <a:lnTo>
                    <a:pt x="173" y="180"/>
                  </a:lnTo>
                  <a:lnTo>
                    <a:pt x="184" y="173"/>
                  </a:lnTo>
                  <a:lnTo>
                    <a:pt x="192" y="162"/>
                  </a:lnTo>
                  <a:lnTo>
                    <a:pt x="199" y="151"/>
                  </a:lnTo>
                  <a:lnTo>
                    <a:pt x="199" y="136"/>
                  </a:lnTo>
                  <a:lnTo>
                    <a:pt x="199" y="121"/>
                  </a:lnTo>
                  <a:lnTo>
                    <a:pt x="210" y="107"/>
                  </a:lnTo>
                  <a:lnTo>
                    <a:pt x="217" y="96"/>
                  </a:lnTo>
                  <a:lnTo>
                    <a:pt x="221" y="81"/>
                  </a:lnTo>
                  <a:lnTo>
                    <a:pt x="225" y="66"/>
                  </a:lnTo>
                  <a:lnTo>
                    <a:pt x="221" y="55"/>
                  </a:lnTo>
                  <a:lnTo>
                    <a:pt x="221" y="37"/>
                  </a:lnTo>
                  <a:lnTo>
                    <a:pt x="217" y="30"/>
                  </a:lnTo>
                  <a:lnTo>
                    <a:pt x="195" y="63"/>
                  </a:lnTo>
                  <a:lnTo>
                    <a:pt x="184" y="63"/>
                  </a:lnTo>
                  <a:lnTo>
                    <a:pt x="159" y="63"/>
                  </a:lnTo>
                  <a:lnTo>
                    <a:pt x="129" y="59"/>
                  </a:lnTo>
                  <a:lnTo>
                    <a:pt x="107" y="59"/>
                  </a:lnTo>
                  <a:lnTo>
                    <a:pt x="100" y="63"/>
                  </a:lnTo>
                  <a:lnTo>
                    <a:pt x="92" y="66"/>
                  </a:lnTo>
                  <a:lnTo>
                    <a:pt x="81" y="77"/>
                  </a:lnTo>
                  <a:lnTo>
                    <a:pt x="67" y="85"/>
                  </a:lnTo>
                  <a:lnTo>
                    <a:pt x="59" y="88"/>
                  </a:lnTo>
                  <a:lnTo>
                    <a:pt x="52" y="88"/>
                  </a:lnTo>
                  <a:lnTo>
                    <a:pt x="44" y="81"/>
                  </a:lnTo>
                  <a:lnTo>
                    <a:pt x="37" y="70"/>
                  </a:lnTo>
                  <a:lnTo>
                    <a:pt x="30" y="4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7E5A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4995863" y="3741738"/>
              <a:ext cx="52388" cy="87313"/>
            </a:xfrm>
            <a:custGeom>
              <a:avLst/>
              <a:gdLst>
                <a:gd name="T0" fmla="*/ 7 w 33"/>
                <a:gd name="T1" fmla="*/ 7 h 55"/>
                <a:gd name="T2" fmla="*/ 7 w 33"/>
                <a:gd name="T3" fmla="*/ 7 h 55"/>
                <a:gd name="T4" fmla="*/ 3 w 33"/>
                <a:gd name="T5" fmla="*/ 18 h 55"/>
                <a:gd name="T6" fmla="*/ 0 w 33"/>
                <a:gd name="T7" fmla="*/ 30 h 55"/>
                <a:gd name="T8" fmla="*/ 0 w 33"/>
                <a:gd name="T9" fmla="*/ 30 h 55"/>
                <a:gd name="T10" fmla="*/ 0 w 33"/>
                <a:gd name="T11" fmla="*/ 37 h 55"/>
                <a:gd name="T12" fmla="*/ 3 w 33"/>
                <a:gd name="T13" fmla="*/ 44 h 55"/>
                <a:gd name="T14" fmla="*/ 11 w 33"/>
                <a:gd name="T15" fmla="*/ 52 h 55"/>
                <a:gd name="T16" fmla="*/ 7 w 33"/>
                <a:gd name="T17" fmla="*/ 33 h 55"/>
                <a:gd name="T18" fmla="*/ 14 w 33"/>
                <a:gd name="T19" fmla="*/ 41 h 55"/>
                <a:gd name="T20" fmla="*/ 14 w 33"/>
                <a:gd name="T21" fmla="*/ 33 h 55"/>
                <a:gd name="T22" fmla="*/ 14 w 33"/>
                <a:gd name="T23" fmla="*/ 33 h 55"/>
                <a:gd name="T24" fmla="*/ 18 w 33"/>
                <a:gd name="T25" fmla="*/ 41 h 55"/>
                <a:gd name="T26" fmla="*/ 22 w 33"/>
                <a:gd name="T27" fmla="*/ 48 h 55"/>
                <a:gd name="T28" fmla="*/ 22 w 33"/>
                <a:gd name="T29" fmla="*/ 48 h 55"/>
                <a:gd name="T30" fmla="*/ 29 w 33"/>
                <a:gd name="T31" fmla="*/ 52 h 55"/>
                <a:gd name="T32" fmla="*/ 33 w 33"/>
                <a:gd name="T33" fmla="*/ 55 h 55"/>
                <a:gd name="T34" fmla="*/ 33 w 33"/>
                <a:gd name="T35" fmla="*/ 55 h 55"/>
                <a:gd name="T36" fmla="*/ 29 w 33"/>
                <a:gd name="T37" fmla="*/ 48 h 55"/>
                <a:gd name="T38" fmla="*/ 25 w 33"/>
                <a:gd name="T39" fmla="*/ 44 h 55"/>
                <a:gd name="T40" fmla="*/ 22 w 33"/>
                <a:gd name="T41" fmla="*/ 37 h 55"/>
                <a:gd name="T42" fmla="*/ 22 w 33"/>
                <a:gd name="T43" fmla="*/ 37 h 55"/>
                <a:gd name="T44" fmla="*/ 25 w 33"/>
                <a:gd name="T45" fmla="*/ 18 h 55"/>
                <a:gd name="T46" fmla="*/ 29 w 33"/>
                <a:gd name="T47" fmla="*/ 11 h 55"/>
                <a:gd name="T48" fmla="*/ 18 w 33"/>
                <a:gd name="T49" fmla="*/ 18 h 55"/>
                <a:gd name="T50" fmla="*/ 14 w 33"/>
                <a:gd name="T51" fmla="*/ 26 h 55"/>
                <a:gd name="T52" fmla="*/ 14 w 33"/>
                <a:gd name="T53" fmla="*/ 26 h 55"/>
                <a:gd name="T54" fmla="*/ 14 w 33"/>
                <a:gd name="T55" fmla="*/ 22 h 55"/>
                <a:gd name="T56" fmla="*/ 14 w 33"/>
                <a:gd name="T57" fmla="*/ 15 h 55"/>
                <a:gd name="T58" fmla="*/ 14 w 33"/>
                <a:gd name="T59" fmla="*/ 15 h 55"/>
                <a:gd name="T60" fmla="*/ 22 w 33"/>
                <a:gd name="T61" fmla="*/ 0 h 55"/>
                <a:gd name="T62" fmla="*/ 22 w 33"/>
                <a:gd name="T63" fmla="*/ 0 h 55"/>
                <a:gd name="T64" fmla="*/ 14 w 33"/>
                <a:gd name="T65" fmla="*/ 7 h 55"/>
                <a:gd name="T66" fmla="*/ 14 w 33"/>
                <a:gd name="T67" fmla="*/ 7 h 55"/>
                <a:gd name="T68" fmla="*/ 7 w 33"/>
                <a:gd name="T69" fmla="*/ 18 h 55"/>
                <a:gd name="T70" fmla="*/ 7 w 33"/>
                <a:gd name="T71" fmla="*/ 7 h 5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"/>
                <a:gd name="T109" fmla="*/ 0 h 55"/>
                <a:gd name="T110" fmla="*/ 33 w 33"/>
                <a:gd name="T111" fmla="*/ 55 h 5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" h="55">
                  <a:moveTo>
                    <a:pt x="7" y="7"/>
                  </a:moveTo>
                  <a:lnTo>
                    <a:pt x="7" y="7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3" y="44"/>
                  </a:lnTo>
                  <a:lnTo>
                    <a:pt x="11" y="52"/>
                  </a:lnTo>
                  <a:lnTo>
                    <a:pt x="7" y="33"/>
                  </a:lnTo>
                  <a:lnTo>
                    <a:pt x="14" y="41"/>
                  </a:lnTo>
                  <a:lnTo>
                    <a:pt x="14" y="33"/>
                  </a:lnTo>
                  <a:lnTo>
                    <a:pt x="18" y="41"/>
                  </a:lnTo>
                  <a:lnTo>
                    <a:pt x="22" y="48"/>
                  </a:lnTo>
                  <a:lnTo>
                    <a:pt x="29" y="52"/>
                  </a:lnTo>
                  <a:lnTo>
                    <a:pt x="33" y="55"/>
                  </a:lnTo>
                  <a:lnTo>
                    <a:pt x="29" y="48"/>
                  </a:lnTo>
                  <a:lnTo>
                    <a:pt x="25" y="44"/>
                  </a:lnTo>
                  <a:lnTo>
                    <a:pt x="22" y="37"/>
                  </a:lnTo>
                  <a:lnTo>
                    <a:pt x="25" y="18"/>
                  </a:lnTo>
                  <a:lnTo>
                    <a:pt x="29" y="11"/>
                  </a:lnTo>
                  <a:lnTo>
                    <a:pt x="18" y="18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15"/>
                  </a:lnTo>
                  <a:lnTo>
                    <a:pt x="22" y="0"/>
                  </a:lnTo>
                  <a:lnTo>
                    <a:pt x="14" y="7"/>
                  </a:lnTo>
                  <a:lnTo>
                    <a:pt x="7" y="18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B16C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4954588" y="3730625"/>
              <a:ext cx="52388" cy="76200"/>
            </a:xfrm>
            <a:custGeom>
              <a:avLst/>
              <a:gdLst>
                <a:gd name="T0" fmla="*/ 33 w 33"/>
                <a:gd name="T1" fmla="*/ 0 h 48"/>
                <a:gd name="T2" fmla="*/ 33 w 33"/>
                <a:gd name="T3" fmla="*/ 0 h 48"/>
                <a:gd name="T4" fmla="*/ 26 w 33"/>
                <a:gd name="T5" fmla="*/ 11 h 48"/>
                <a:gd name="T6" fmla="*/ 22 w 33"/>
                <a:gd name="T7" fmla="*/ 25 h 48"/>
                <a:gd name="T8" fmla="*/ 22 w 33"/>
                <a:gd name="T9" fmla="*/ 25 h 48"/>
                <a:gd name="T10" fmla="*/ 22 w 33"/>
                <a:gd name="T11" fmla="*/ 44 h 48"/>
                <a:gd name="T12" fmla="*/ 22 w 33"/>
                <a:gd name="T13" fmla="*/ 48 h 48"/>
                <a:gd name="T14" fmla="*/ 11 w 33"/>
                <a:gd name="T15" fmla="*/ 33 h 48"/>
                <a:gd name="T16" fmla="*/ 11 w 33"/>
                <a:gd name="T17" fmla="*/ 44 h 48"/>
                <a:gd name="T18" fmla="*/ 11 w 33"/>
                <a:gd name="T19" fmla="*/ 44 h 48"/>
                <a:gd name="T20" fmla="*/ 11 w 33"/>
                <a:gd name="T21" fmla="*/ 44 h 48"/>
                <a:gd name="T22" fmla="*/ 7 w 33"/>
                <a:gd name="T23" fmla="*/ 37 h 48"/>
                <a:gd name="T24" fmla="*/ 7 w 33"/>
                <a:gd name="T25" fmla="*/ 37 h 48"/>
                <a:gd name="T26" fmla="*/ 7 w 33"/>
                <a:gd name="T27" fmla="*/ 25 h 48"/>
                <a:gd name="T28" fmla="*/ 7 w 33"/>
                <a:gd name="T29" fmla="*/ 22 h 48"/>
                <a:gd name="T30" fmla="*/ 3 w 33"/>
                <a:gd name="T31" fmla="*/ 37 h 48"/>
                <a:gd name="T32" fmla="*/ 3 w 33"/>
                <a:gd name="T33" fmla="*/ 37 h 48"/>
                <a:gd name="T34" fmla="*/ 0 w 33"/>
                <a:gd name="T35" fmla="*/ 33 h 48"/>
                <a:gd name="T36" fmla="*/ 0 w 33"/>
                <a:gd name="T37" fmla="*/ 22 h 48"/>
                <a:gd name="T38" fmla="*/ 0 w 33"/>
                <a:gd name="T39" fmla="*/ 22 h 48"/>
                <a:gd name="T40" fmla="*/ 0 w 33"/>
                <a:gd name="T41" fmla="*/ 11 h 48"/>
                <a:gd name="T42" fmla="*/ 3 w 33"/>
                <a:gd name="T43" fmla="*/ 7 h 48"/>
                <a:gd name="T44" fmla="*/ 3 w 33"/>
                <a:gd name="T45" fmla="*/ 18 h 48"/>
                <a:gd name="T46" fmla="*/ 11 w 33"/>
                <a:gd name="T47" fmla="*/ 3 h 48"/>
                <a:gd name="T48" fmla="*/ 7 w 33"/>
                <a:gd name="T49" fmla="*/ 18 h 48"/>
                <a:gd name="T50" fmla="*/ 18 w 33"/>
                <a:gd name="T51" fmla="*/ 3 h 48"/>
                <a:gd name="T52" fmla="*/ 18 w 33"/>
                <a:gd name="T53" fmla="*/ 3 h 48"/>
                <a:gd name="T54" fmla="*/ 14 w 33"/>
                <a:gd name="T55" fmla="*/ 11 h 48"/>
                <a:gd name="T56" fmla="*/ 14 w 33"/>
                <a:gd name="T57" fmla="*/ 25 h 48"/>
                <a:gd name="T58" fmla="*/ 14 w 33"/>
                <a:gd name="T59" fmla="*/ 25 h 48"/>
                <a:gd name="T60" fmla="*/ 14 w 33"/>
                <a:gd name="T61" fmla="*/ 18 h 48"/>
                <a:gd name="T62" fmla="*/ 22 w 33"/>
                <a:gd name="T63" fmla="*/ 7 h 48"/>
                <a:gd name="T64" fmla="*/ 22 w 33"/>
                <a:gd name="T65" fmla="*/ 7 h 48"/>
                <a:gd name="T66" fmla="*/ 29 w 33"/>
                <a:gd name="T67" fmla="*/ 3 h 48"/>
                <a:gd name="T68" fmla="*/ 33 w 33"/>
                <a:gd name="T69" fmla="*/ 0 h 48"/>
                <a:gd name="T70" fmla="*/ 33 w 33"/>
                <a:gd name="T71" fmla="*/ 0 h 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"/>
                <a:gd name="T109" fmla="*/ 0 h 48"/>
                <a:gd name="T110" fmla="*/ 33 w 33"/>
                <a:gd name="T111" fmla="*/ 48 h 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" h="48">
                  <a:moveTo>
                    <a:pt x="33" y="0"/>
                  </a:moveTo>
                  <a:lnTo>
                    <a:pt x="33" y="0"/>
                  </a:lnTo>
                  <a:lnTo>
                    <a:pt x="26" y="11"/>
                  </a:lnTo>
                  <a:lnTo>
                    <a:pt x="22" y="25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11" y="33"/>
                  </a:lnTo>
                  <a:lnTo>
                    <a:pt x="11" y="44"/>
                  </a:lnTo>
                  <a:lnTo>
                    <a:pt x="7" y="37"/>
                  </a:lnTo>
                  <a:lnTo>
                    <a:pt x="7" y="25"/>
                  </a:lnTo>
                  <a:lnTo>
                    <a:pt x="7" y="22"/>
                  </a:lnTo>
                  <a:lnTo>
                    <a:pt x="3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7"/>
                  </a:lnTo>
                  <a:lnTo>
                    <a:pt x="3" y="18"/>
                  </a:lnTo>
                  <a:lnTo>
                    <a:pt x="11" y="3"/>
                  </a:lnTo>
                  <a:lnTo>
                    <a:pt x="7" y="18"/>
                  </a:lnTo>
                  <a:lnTo>
                    <a:pt x="18" y="3"/>
                  </a:lnTo>
                  <a:lnTo>
                    <a:pt x="14" y="11"/>
                  </a:lnTo>
                  <a:lnTo>
                    <a:pt x="14" y="25"/>
                  </a:lnTo>
                  <a:lnTo>
                    <a:pt x="14" y="18"/>
                  </a:lnTo>
                  <a:lnTo>
                    <a:pt x="22" y="7"/>
                  </a:lnTo>
                  <a:lnTo>
                    <a:pt x="29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B16C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4843463" y="3421063"/>
              <a:ext cx="115888" cy="222250"/>
            </a:xfrm>
            <a:custGeom>
              <a:avLst/>
              <a:gdLst>
                <a:gd name="T0" fmla="*/ 11 w 73"/>
                <a:gd name="T1" fmla="*/ 125 h 140"/>
                <a:gd name="T2" fmla="*/ 11 w 73"/>
                <a:gd name="T3" fmla="*/ 125 h 140"/>
                <a:gd name="T4" fmla="*/ 15 w 73"/>
                <a:gd name="T5" fmla="*/ 110 h 140"/>
                <a:gd name="T6" fmla="*/ 29 w 73"/>
                <a:gd name="T7" fmla="*/ 88 h 140"/>
                <a:gd name="T8" fmla="*/ 29 w 73"/>
                <a:gd name="T9" fmla="*/ 88 h 140"/>
                <a:gd name="T10" fmla="*/ 48 w 73"/>
                <a:gd name="T11" fmla="*/ 62 h 140"/>
                <a:gd name="T12" fmla="*/ 62 w 73"/>
                <a:gd name="T13" fmla="*/ 40 h 140"/>
                <a:gd name="T14" fmla="*/ 62 w 73"/>
                <a:gd name="T15" fmla="*/ 40 h 140"/>
                <a:gd name="T16" fmla="*/ 73 w 73"/>
                <a:gd name="T17" fmla="*/ 0 h 140"/>
                <a:gd name="T18" fmla="*/ 59 w 73"/>
                <a:gd name="T19" fmla="*/ 33 h 140"/>
                <a:gd name="T20" fmla="*/ 48 w 73"/>
                <a:gd name="T21" fmla="*/ 48 h 140"/>
                <a:gd name="T22" fmla="*/ 51 w 73"/>
                <a:gd name="T23" fmla="*/ 29 h 140"/>
                <a:gd name="T24" fmla="*/ 51 w 73"/>
                <a:gd name="T25" fmla="*/ 29 h 140"/>
                <a:gd name="T26" fmla="*/ 44 w 73"/>
                <a:gd name="T27" fmla="*/ 44 h 140"/>
                <a:gd name="T28" fmla="*/ 44 w 73"/>
                <a:gd name="T29" fmla="*/ 44 h 140"/>
                <a:gd name="T30" fmla="*/ 40 w 73"/>
                <a:gd name="T31" fmla="*/ 55 h 140"/>
                <a:gd name="T32" fmla="*/ 40 w 73"/>
                <a:gd name="T33" fmla="*/ 44 h 140"/>
                <a:gd name="T34" fmla="*/ 40 w 73"/>
                <a:gd name="T35" fmla="*/ 44 h 140"/>
                <a:gd name="T36" fmla="*/ 33 w 73"/>
                <a:gd name="T37" fmla="*/ 59 h 140"/>
                <a:gd name="T38" fmla="*/ 33 w 73"/>
                <a:gd name="T39" fmla="*/ 59 h 140"/>
                <a:gd name="T40" fmla="*/ 29 w 73"/>
                <a:gd name="T41" fmla="*/ 73 h 140"/>
                <a:gd name="T42" fmla="*/ 18 w 73"/>
                <a:gd name="T43" fmla="*/ 88 h 140"/>
                <a:gd name="T44" fmla="*/ 18 w 73"/>
                <a:gd name="T45" fmla="*/ 88 h 140"/>
                <a:gd name="T46" fmla="*/ 11 w 73"/>
                <a:gd name="T47" fmla="*/ 95 h 140"/>
                <a:gd name="T48" fmla="*/ 4 w 73"/>
                <a:gd name="T49" fmla="*/ 106 h 140"/>
                <a:gd name="T50" fmla="*/ 4 w 73"/>
                <a:gd name="T51" fmla="*/ 114 h 140"/>
                <a:gd name="T52" fmla="*/ 4 w 73"/>
                <a:gd name="T53" fmla="*/ 114 h 140"/>
                <a:gd name="T54" fmla="*/ 11 w 73"/>
                <a:gd name="T55" fmla="*/ 95 h 140"/>
                <a:gd name="T56" fmla="*/ 11 w 73"/>
                <a:gd name="T57" fmla="*/ 95 h 140"/>
                <a:gd name="T58" fmla="*/ 26 w 73"/>
                <a:gd name="T59" fmla="*/ 84 h 140"/>
                <a:gd name="T60" fmla="*/ 26 w 73"/>
                <a:gd name="T61" fmla="*/ 84 h 140"/>
                <a:gd name="T62" fmla="*/ 15 w 73"/>
                <a:gd name="T63" fmla="*/ 95 h 140"/>
                <a:gd name="T64" fmla="*/ 4 w 73"/>
                <a:gd name="T65" fmla="*/ 114 h 140"/>
                <a:gd name="T66" fmla="*/ 4 w 73"/>
                <a:gd name="T67" fmla="*/ 114 h 140"/>
                <a:gd name="T68" fmla="*/ 0 w 73"/>
                <a:gd name="T69" fmla="*/ 132 h 140"/>
                <a:gd name="T70" fmla="*/ 0 w 73"/>
                <a:gd name="T71" fmla="*/ 136 h 140"/>
                <a:gd name="T72" fmla="*/ 0 w 73"/>
                <a:gd name="T73" fmla="*/ 136 h 140"/>
                <a:gd name="T74" fmla="*/ 4 w 73"/>
                <a:gd name="T75" fmla="*/ 129 h 140"/>
                <a:gd name="T76" fmla="*/ 7 w 73"/>
                <a:gd name="T77" fmla="*/ 114 h 140"/>
                <a:gd name="T78" fmla="*/ 7 w 73"/>
                <a:gd name="T79" fmla="*/ 114 h 140"/>
                <a:gd name="T80" fmla="*/ 18 w 73"/>
                <a:gd name="T81" fmla="*/ 95 h 140"/>
                <a:gd name="T82" fmla="*/ 18 w 73"/>
                <a:gd name="T83" fmla="*/ 95 h 140"/>
                <a:gd name="T84" fmla="*/ 15 w 73"/>
                <a:gd name="T85" fmla="*/ 106 h 140"/>
                <a:gd name="T86" fmla="*/ 7 w 73"/>
                <a:gd name="T87" fmla="*/ 125 h 140"/>
                <a:gd name="T88" fmla="*/ 7 w 73"/>
                <a:gd name="T89" fmla="*/ 125 h 140"/>
                <a:gd name="T90" fmla="*/ 7 w 73"/>
                <a:gd name="T91" fmla="*/ 136 h 140"/>
                <a:gd name="T92" fmla="*/ 7 w 73"/>
                <a:gd name="T93" fmla="*/ 140 h 140"/>
                <a:gd name="T94" fmla="*/ 7 w 73"/>
                <a:gd name="T95" fmla="*/ 140 h 140"/>
                <a:gd name="T96" fmla="*/ 11 w 73"/>
                <a:gd name="T97" fmla="*/ 125 h 140"/>
                <a:gd name="T98" fmla="*/ 11 w 73"/>
                <a:gd name="T99" fmla="*/ 125 h 1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3"/>
                <a:gd name="T151" fmla="*/ 0 h 140"/>
                <a:gd name="T152" fmla="*/ 73 w 73"/>
                <a:gd name="T153" fmla="*/ 140 h 14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3" h="140">
                  <a:moveTo>
                    <a:pt x="11" y="125"/>
                  </a:moveTo>
                  <a:lnTo>
                    <a:pt x="11" y="125"/>
                  </a:lnTo>
                  <a:lnTo>
                    <a:pt x="15" y="110"/>
                  </a:lnTo>
                  <a:lnTo>
                    <a:pt x="29" y="88"/>
                  </a:lnTo>
                  <a:lnTo>
                    <a:pt x="48" y="62"/>
                  </a:lnTo>
                  <a:lnTo>
                    <a:pt x="62" y="40"/>
                  </a:lnTo>
                  <a:lnTo>
                    <a:pt x="73" y="0"/>
                  </a:lnTo>
                  <a:lnTo>
                    <a:pt x="59" y="33"/>
                  </a:lnTo>
                  <a:lnTo>
                    <a:pt x="48" y="48"/>
                  </a:lnTo>
                  <a:lnTo>
                    <a:pt x="51" y="29"/>
                  </a:lnTo>
                  <a:lnTo>
                    <a:pt x="44" y="44"/>
                  </a:lnTo>
                  <a:lnTo>
                    <a:pt x="40" y="55"/>
                  </a:lnTo>
                  <a:lnTo>
                    <a:pt x="40" y="44"/>
                  </a:lnTo>
                  <a:lnTo>
                    <a:pt x="33" y="59"/>
                  </a:lnTo>
                  <a:lnTo>
                    <a:pt x="29" y="73"/>
                  </a:lnTo>
                  <a:lnTo>
                    <a:pt x="18" y="88"/>
                  </a:lnTo>
                  <a:lnTo>
                    <a:pt x="11" y="95"/>
                  </a:lnTo>
                  <a:lnTo>
                    <a:pt x="4" y="106"/>
                  </a:lnTo>
                  <a:lnTo>
                    <a:pt x="4" y="114"/>
                  </a:lnTo>
                  <a:lnTo>
                    <a:pt x="11" y="95"/>
                  </a:lnTo>
                  <a:lnTo>
                    <a:pt x="26" y="84"/>
                  </a:lnTo>
                  <a:lnTo>
                    <a:pt x="15" y="95"/>
                  </a:lnTo>
                  <a:lnTo>
                    <a:pt x="4" y="114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4" y="129"/>
                  </a:lnTo>
                  <a:lnTo>
                    <a:pt x="7" y="114"/>
                  </a:lnTo>
                  <a:lnTo>
                    <a:pt x="18" y="95"/>
                  </a:lnTo>
                  <a:lnTo>
                    <a:pt x="15" y="106"/>
                  </a:lnTo>
                  <a:lnTo>
                    <a:pt x="7" y="125"/>
                  </a:lnTo>
                  <a:lnTo>
                    <a:pt x="7" y="136"/>
                  </a:lnTo>
                  <a:lnTo>
                    <a:pt x="7" y="140"/>
                  </a:lnTo>
                  <a:lnTo>
                    <a:pt x="11" y="125"/>
                  </a:lnTo>
                  <a:close/>
                </a:path>
              </a:pathLst>
            </a:custGeom>
            <a:solidFill>
              <a:srgbClr val="B16C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5122863" y="3643313"/>
              <a:ext cx="17463" cy="28575"/>
            </a:xfrm>
            <a:custGeom>
              <a:avLst/>
              <a:gdLst>
                <a:gd name="T0" fmla="*/ 8 w 11"/>
                <a:gd name="T1" fmla="*/ 3 h 18"/>
                <a:gd name="T2" fmla="*/ 8 w 11"/>
                <a:gd name="T3" fmla="*/ 3 h 18"/>
                <a:gd name="T4" fmla="*/ 0 w 11"/>
                <a:gd name="T5" fmla="*/ 0 h 18"/>
                <a:gd name="T6" fmla="*/ 0 w 11"/>
                <a:gd name="T7" fmla="*/ 3 h 18"/>
                <a:gd name="T8" fmla="*/ 0 w 11"/>
                <a:gd name="T9" fmla="*/ 3 h 18"/>
                <a:gd name="T10" fmla="*/ 0 w 11"/>
                <a:gd name="T11" fmla="*/ 14 h 18"/>
                <a:gd name="T12" fmla="*/ 0 w 11"/>
                <a:gd name="T13" fmla="*/ 14 h 18"/>
                <a:gd name="T14" fmla="*/ 4 w 11"/>
                <a:gd name="T15" fmla="*/ 18 h 18"/>
                <a:gd name="T16" fmla="*/ 8 w 11"/>
                <a:gd name="T17" fmla="*/ 14 h 18"/>
                <a:gd name="T18" fmla="*/ 8 w 11"/>
                <a:gd name="T19" fmla="*/ 14 h 18"/>
                <a:gd name="T20" fmla="*/ 11 w 11"/>
                <a:gd name="T21" fmla="*/ 0 h 18"/>
                <a:gd name="T22" fmla="*/ 8 w 11"/>
                <a:gd name="T23" fmla="*/ 3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8"/>
                <a:gd name="T38" fmla="*/ 11 w 11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8">
                  <a:moveTo>
                    <a:pt x="8" y="3"/>
                  </a:moveTo>
                  <a:lnTo>
                    <a:pt x="8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14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1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CF89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5094288" y="3630613"/>
              <a:ext cx="23813" cy="17463"/>
            </a:xfrm>
            <a:custGeom>
              <a:avLst/>
              <a:gdLst>
                <a:gd name="T0" fmla="*/ 11 w 15"/>
                <a:gd name="T1" fmla="*/ 8 h 11"/>
                <a:gd name="T2" fmla="*/ 11 w 15"/>
                <a:gd name="T3" fmla="*/ 8 h 11"/>
                <a:gd name="T4" fmla="*/ 4 w 15"/>
                <a:gd name="T5" fmla="*/ 0 h 11"/>
                <a:gd name="T6" fmla="*/ 0 w 15"/>
                <a:gd name="T7" fmla="*/ 0 h 11"/>
                <a:gd name="T8" fmla="*/ 0 w 15"/>
                <a:gd name="T9" fmla="*/ 0 h 11"/>
                <a:gd name="T10" fmla="*/ 0 w 15"/>
                <a:gd name="T11" fmla="*/ 0 h 11"/>
                <a:gd name="T12" fmla="*/ 0 w 15"/>
                <a:gd name="T13" fmla="*/ 4 h 11"/>
                <a:gd name="T14" fmla="*/ 0 w 15"/>
                <a:gd name="T15" fmla="*/ 11 h 11"/>
                <a:gd name="T16" fmla="*/ 0 w 15"/>
                <a:gd name="T17" fmla="*/ 11 h 11"/>
                <a:gd name="T18" fmla="*/ 15 w 15"/>
                <a:gd name="T19" fmla="*/ 11 h 11"/>
                <a:gd name="T20" fmla="*/ 11 w 15"/>
                <a:gd name="T21" fmla="*/ 8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1"/>
                <a:gd name="T35" fmla="*/ 15 w 15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1">
                  <a:moveTo>
                    <a:pt x="11" y="8"/>
                  </a:moveTo>
                  <a:lnTo>
                    <a:pt x="11" y="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1"/>
                  </a:lnTo>
                  <a:lnTo>
                    <a:pt x="15" y="11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CF89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5135563" y="3636963"/>
              <a:ext cx="28575" cy="11113"/>
            </a:xfrm>
            <a:custGeom>
              <a:avLst/>
              <a:gdLst>
                <a:gd name="T0" fmla="*/ 11 w 18"/>
                <a:gd name="T1" fmla="*/ 0 h 7"/>
                <a:gd name="T2" fmla="*/ 11 w 18"/>
                <a:gd name="T3" fmla="*/ 0 h 7"/>
                <a:gd name="T4" fmla="*/ 0 w 18"/>
                <a:gd name="T5" fmla="*/ 4 h 7"/>
                <a:gd name="T6" fmla="*/ 0 w 18"/>
                <a:gd name="T7" fmla="*/ 4 h 7"/>
                <a:gd name="T8" fmla="*/ 0 w 18"/>
                <a:gd name="T9" fmla="*/ 7 h 7"/>
                <a:gd name="T10" fmla="*/ 7 w 18"/>
                <a:gd name="T11" fmla="*/ 7 h 7"/>
                <a:gd name="T12" fmla="*/ 7 w 18"/>
                <a:gd name="T13" fmla="*/ 7 h 7"/>
                <a:gd name="T14" fmla="*/ 15 w 18"/>
                <a:gd name="T15" fmla="*/ 4 h 7"/>
                <a:gd name="T16" fmla="*/ 18 w 18"/>
                <a:gd name="T17" fmla="*/ 0 h 7"/>
                <a:gd name="T18" fmla="*/ 18 w 18"/>
                <a:gd name="T19" fmla="*/ 0 h 7"/>
                <a:gd name="T20" fmla="*/ 11 w 18"/>
                <a:gd name="T21" fmla="*/ 0 h 7"/>
                <a:gd name="T22" fmla="*/ 11 w 18"/>
                <a:gd name="T23" fmla="*/ 0 h 7"/>
                <a:gd name="T24" fmla="*/ 11 w 18"/>
                <a:gd name="T25" fmla="*/ 0 h 7"/>
                <a:gd name="T26" fmla="*/ 11 w 18"/>
                <a:gd name="T27" fmla="*/ 0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"/>
                <a:gd name="T43" fmla="*/ 0 h 7"/>
                <a:gd name="T44" fmla="*/ 18 w 18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" h="7">
                  <a:moveTo>
                    <a:pt x="11" y="0"/>
                  </a:moveTo>
                  <a:lnTo>
                    <a:pt x="11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4"/>
                  </a:lnTo>
                  <a:lnTo>
                    <a:pt x="18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C280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4976813" y="3800475"/>
              <a:ext cx="106363" cy="139700"/>
            </a:xfrm>
            <a:custGeom>
              <a:avLst/>
              <a:gdLst>
                <a:gd name="T0" fmla="*/ 23 w 67"/>
                <a:gd name="T1" fmla="*/ 15 h 88"/>
                <a:gd name="T2" fmla="*/ 4 w 67"/>
                <a:gd name="T3" fmla="*/ 0 h 88"/>
                <a:gd name="T4" fmla="*/ 4 w 67"/>
                <a:gd name="T5" fmla="*/ 0 h 88"/>
                <a:gd name="T6" fmla="*/ 0 w 67"/>
                <a:gd name="T7" fmla="*/ 26 h 88"/>
                <a:gd name="T8" fmla="*/ 0 w 67"/>
                <a:gd name="T9" fmla="*/ 26 h 88"/>
                <a:gd name="T10" fmla="*/ 4 w 67"/>
                <a:gd name="T11" fmla="*/ 48 h 88"/>
                <a:gd name="T12" fmla="*/ 8 w 67"/>
                <a:gd name="T13" fmla="*/ 59 h 88"/>
                <a:gd name="T14" fmla="*/ 8 w 67"/>
                <a:gd name="T15" fmla="*/ 59 h 88"/>
                <a:gd name="T16" fmla="*/ 8 w 67"/>
                <a:gd name="T17" fmla="*/ 59 h 88"/>
                <a:gd name="T18" fmla="*/ 8 w 67"/>
                <a:gd name="T19" fmla="*/ 59 h 88"/>
                <a:gd name="T20" fmla="*/ 12 w 67"/>
                <a:gd name="T21" fmla="*/ 44 h 88"/>
                <a:gd name="T22" fmla="*/ 12 w 67"/>
                <a:gd name="T23" fmla="*/ 37 h 88"/>
                <a:gd name="T24" fmla="*/ 12 w 67"/>
                <a:gd name="T25" fmla="*/ 37 h 88"/>
                <a:gd name="T26" fmla="*/ 15 w 67"/>
                <a:gd name="T27" fmla="*/ 55 h 88"/>
                <a:gd name="T28" fmla="*/ 19 w 67"/>
                <a:gd name="T29" fmla="*/ 70 h 88"/>
                <a:gd name="T30" fmla="*/ 26 w 67"/>
                <a:gd name="T31" fmla="*/ 81 h 88"/>
                <a:gd name="T32" fmla="*/ 26 w 67"/>
                <a:gd name="T33" fmla="*/ 81 h 88"/>
                <a:gd name="T34" fmla="*/ 34 w 67"/>
                <a:gd name="T35" fmla="*/ 88 h 88"/>
                <a:gd name="T36" fmla="*/ 37 w 67"/>
                <a:gd name="T37" fmla="*/ 88 h 88"/>
                <a:gd name="T38" fmla="*/ 41 w 67"/>
                <a:gd name="T39" fmla="*/ 88 h 88"/>
                <a:gd name="T40" fmla="*/ 41 w 67"/>
                <a:gd name="T41" fmla="*/ 88 h 88"/>
                <a:gd name="T42" fmla="*/ 41 w 67"/>
                <a:gd name="T43" fmla="*/ 88 h 88"/>
                <a:gd name="T44" fmla="*/ 37 w 67"/>
                <a:gd name="T45" fmla="*/ 73 h 88"/>
                <a:gd name="T46" fmla="*/ 37 w 67"/>
                <a:gd name="T47" fmla="*/ 62 h 88"/>
                <a:gd name="T48" fmla="*/ 37 w 67"/>
                <a:gd name="T49" fmla="*/ 62 h 88"/>
                <a:gd name="T50" fmla="*/ 67 w 67"/>
                <a:gd name="T51" fmla="*/ 37 h 88"/>
                <a:gd name="T52" fmla="*/ 23 w 67"/>
                <a:gd name="T53" fmla="*/ 15 h 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7"/>
                <a:gd name="T82" fmla="*/ 0 h 88"/>
                <a:gd name="T83" fmla="*/ 67 w 67"/>
                <a:gd name="T84" fmla="*/ 88 h 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7" h="88">
                  <a:moveTo>
                    <a:pt x="23" y="15"/>
                  </a:moveTo>
                  <a:lnTo>
                    <a:pt x="4" y="0"/>
                  </a:lnTo>
                  <a:lnTo>
                    <a:pt x="0" y="26"/>
                  </a:lnTo>
                  <a:lnTo>
                    <a:pt x="4" y="48"/>
                  </a:lnTo>
                  <a:lnTo>
                    <a:pt x="8" y="59"/>
                  </a:lnTo>
                  <a:lnTo>
                    <a:pt x="12" y="44"/>
                  </a:lnTo>
                  <a:lnTo>
                    <a:pt x="12" y="37"/>
                  </a:lnTo>
                  <a:lnTo>
                    <a:pt x="15" y="55"/>
                  </a:lnTo>
                  <a:lnTo>
                    <a:pt x="19" y="70"/>
                  </a:lnTo>
                  <a:lnTo>
                    <a:pt x="26" y="81"/>
                  </a:lnTo>
                  <a:lnTo>
                    <a:pt x="34" y="88"/>
                  </a:lnTo>
                  <a:lnTo>
                    <a:pt x="37" y="88"/>
                  </a:lnTo>
                  <a:lnTo>
                    <a:pt x="41" y="88"/>
                  </a:lnTo>
                  <a:lnTo>
                    <a:pt x="37" y="73"/>
                  </a:lnTo>
                  <a:lnTo>
                    <a:pt x="37" y="62"/>
                  </a:lnTo>
                  <a:lnTo>
                    <a:pt x="67" y="37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CF895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4976813" y="3800475"/>
              <a:ext cx="106363" cy="139700"/>
            </a:xfrm>
            <a:custGeom>
              <a:avLst/>
              <a:gdLst>
                <a:gd name="T0" fmla="*/ 23 w 67"/>
                <a:gd name="T1" fmla="*/ 15 h 88"/>
                <a:gd name="T2" fmla="*/ 4 w 67"/>
                <a:gd name="T3" fmla="*/ 0 h 88"/>
                <a:gd name="T4" fmla="*/ 4 w 67"/>
                <a:gd name="T5" fmla="*/ 0 h 88"/>
                <a:gd name="T6" fmla="*/ 0 w 67"/>
                <a:gd name="T7" fmla="*/ 26 h 88"/>
                <a:gd name="T8" fmla="*/ 0 w 67"/>
                <a:gd name="T9" fmla="*/ 26 h 88"/>
                <a:gd name="T10" fmla="*/ 4 w 67"/>
                <a:gd name="T11" fmla="*/ 48 h 88"/>
                <a:gd name="T12" fmla="*/ 8 w 67"/>
                <a:gd name="T13" fmla="*/ 59 h 88"/>
                <a:gd name="T14" fmla="*/ 8 w 67"/>
                <a:gd name="T15" fmla="*/ 59 h 88"/>
                <a:gd name="T16" fmla="*/ 8 w 67"/>
                <a:gd name="T17" fmla="*/ 59 h 88"/>
                <a:gd name="T18" fmla="*/ 8 w 67"/>
                <a:gd name="T19" fmla="*/ 59 h 88"/>
                <a:gd name="T20" fmla="*/ 12 w 67"/>
                <a:gd name="T21" fmla="*/ 44 h 88"/>
                <a:gd name="T22" fmla="*/ 12 w 67"/>
                <a:gd name="T23" fmla="*/ 37 h 88"/>
                <a:gd name="T24" fmla="*/ 12 w 67"/>
                <a:gd name="T25" fmla="*/ 37 h 88"/>
                <a:gd name="T26" fmla="*/ 15 w 67"/>
                <a:gd name="T27" fmla="*/ 55 h 88"/>
                <a:gd name="T28" fmla="*/ 19 w 67"/>
                <a:gd name="T29" fmla="*/ 70 h 88"/>
                <a:gd name="T30" fmla="*/ 26 w 67"/>
                <a:gd name="T31" fmla="*/ 81 h 88"/>
                <a:gd name="T32" fmla="*/ 26 w 67"/>
                <a:gd name="T33" fmla="*/ 81 h 88"/>
                <a:gd name="T34" fmla="*/ 34 w 67"/>
                <a:gd name="T35" fmla="*/ 88 h 88"/>
                <a:gd name="T36" fmla="*/ 37 w 67"/>
                <a:gd name="T37" fmla="*/ 88 h 88"/>
                <a:gd name="T38" fmla="*/ 41 w 67"/>
                <a:gd name="T39" fmla="*/ 88 h 88"/>
                <a:gd name="T40" fmla="*/ 41 w 67"/>
                <a:gd name="T41" fmla="*/ 88 h 88"/>
                <a:gd name="T42" fmla="*/ 41 w 67"/>
                <a:gd name="T43" fmla="*/ 88 h 88"/>
                <a:gd name="T44" fmla="*/ 37 w 67"/>
                <a:gd name="T45" fmla="*/ 73 h 88"/>
                <a:gd name="T46" fmla="*/ 37 w 67"/>
                <a:gd name="T47" fmla="*/ 62 h 88"/>
                <a:gd name="T48" fmla="*/ 37 w 67"/>
                <a:gd name="T49" fmla="*/ 62 h 88"/>
                <a:gd name="T50" fmla="*/ 67 w 67"/>
                <a:gd name="T51" fmla="*/ 37 h 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7"/>
                <a:gd name="T79" fmla="*/ 0 h 88"/>
                <a:gd name="T80" fmla="*/ 67 w 67"/>
                <a:gd name="T81" fmla="*/ 88 h 8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7" h="88">
                  <a:moveTo>
                    <a:pt x="23" y="15"/>
                  </a:moveTo>
                  <a:lnTo>
                    <a:pt x="4" y="0"/>
                  </a:lnTo>
                  <a:lnTo>
                    <a:pt x="0" y="26"/>
                  </a:lnTo>
                  <a:lnTo>
                    <a:pt x="4" y="48"/>
                  </a:lnTo>
                  <a:lnTo>
                    <a:pt x="8" y="59"/>
                  </a:lnTo>
                  <a:lnTo>
                    <a:pt x="12" y="44"/>
                  </a:lnTo>
                  <a:lnTo>
                    <a:pt x="12" y="37"/>
                  </a:lnTo>
                  <a:lnTo>
                    <a:pt x="15" y="55"/>
                  </a:lnTo>
                  <a:lnTo>
                    <a:pt x="19" y="70"/>
                  </a:lnTo>
                  <a:lnTo>
                    <a:pt x="26" y="81"/>
                  </a:lnTo>
                  <a:lnTo>
                    <a:pt x="34" y="88"/>
                  </a:lnTo>
                  <a:lnTo>
                    <a:pt x="37" y="88"/>
                  </a:lnTo>
                  <a:lnTo>
                    <a:pt x="41" y="88"/>
                  </a:lnTo>
                  <a:lnTo>
                    <a:pt x="37" y="73"/>
                  </a:lnTo>
                  <a:lnTo>
                    <a:pt x="37" y="62"/>
                  </a:lnTo>
                  <a:lnTo>
                    <a:pt x="67" y="37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5035550" y="3683000"/>
              <a:ext cx="176213" cy="76200"/>
            </a:xfrm>
            <a:custGeom>
              <a:avLst/>
              <a:gdLst>
                <a:gd name="T0" fmla="*/ 0 w 111"/>
                <a:gd name="T1" fmla="*/ 26 h 48"/>
                <a:gd name="T2" fmla="*/ 8 w 111"/>
                <a:gd name="T3" fmla="*/ 11 h 48"/>
                <a:gd name="T4" fmla="*/ 8 w 111"/>
                <a:gd name="T5" fmla="*/ 11 h 48"/>
                <a:gd name="T6" fmla="*/ 15 w 111"/>
                <a:gd name="T7" fmla="*/ 8 h 48"/>
                <a:gd name="T8" fmla="*/ 26 w 111"/>
                <a:gd name="T9" fmla="*/ 4 h 48"/>
                <a:gd name="T10" fmla="*/ 26 w 111"/>
                <a:gd name="T11" fmla="*/ 4 h 48"/>
                <a:gd name="T12" fmla="*/ 44 w 111"/>
                <a:gd name="T13" fmla="*/ 0 h 48"/>
                <a:gd name="T14" fmla="*/ 55 w 111"/>
                <a:gd name="T15" fmla="*/ 0 h 48"/>
                <a:gd name="T16" fmla="*/ 59 w 111"/>
                <a:gd name="T17" fmla="*/ 4 h 48"/>
                <a:gd name="T18" fmla="*/ 66 w 111"/>
                <a:gd name="T19" fmla="*/ 0 h 48"/>
                <a:gd name="T20" fmla="*/ 92 w 111"/>
                <a:gd name="T21" fmla="*/ 4 h 48"/>
                <a:gd name="T22" fmla="*/ 107 w 111"/>
                <a:gd name="T23" fmla="*/ 8 h 48"/>
                <a:gd name="T24" fmla="*/ 111 w 111"/>
                <a:gd name="T25" fmla="*/ 22 h 48"/>
                <a:gd name="T26" fmla="*/ 111 w 111"/>
                <a:gd name="T27" fmla="*/ 22 h 48"/>
                <a:gd name="T28" fmla="*/ 107 w 111"/>
                <a:gd name="T29" fmla="*/ 37 h 48"/>
                <a:gd name="T30" fmla="*/ 107 w 111"/>
                <a:gd name="T31" fmla="*/ 37 h 48"/>
                <a:gd name="T32" fmla="*/ 100 w 111"/>
                <a:gd name="T33" fmla="*/ 44 h 48"/>
                <a:gd name="T34" fmla="*/ 92 w 111"/>
                <a:gd name="T35" fmla="*/ 48 h 48"/>
                <a:gd name="T36" fmla="*/ 89 w 111"/>
                <a:gd name="T37" fmla="*/ 48 h 48"/>
                <a:gd name="T38" fmla="*/ 89 w 111"/>
                <a:gd name="T39" fmla="*/ 48 h 48"/>
                <a:gd name="T40" fmla="*/ 78 w 111"/>
                <a:gd name="T41" fmla="*/ 37 h 48"/>
                <a:gd name="T42" fmla="*/ 70 w 111"/>
                <a:gd name="T43" fmla="*/ 26 h 48"/>
                <a:gd name="T44" fmla="*/ 48 w 111"/>
                <a:gd name="T45" fmla="*/ 30 h 48"/>
                <a:gd name="T46" fmla="*/ 48 w 111"/>
                <a:gd name="T47" fmla="*/ 30 h 48"/>
                <a:gd name="T48" fmla="*/ 44 w 111"/>
                <a:gd name="T49" fmla="*/ 37 h 48"/>
                <a:gd name="T50" fmla="*/ 41 w 111"/>
                <a:gd name="T51" fmla="*/ 44 h 48"/>
                <a:gd name="T52" fmla="*/ 37 w 111"/>
                <a:gd name="T53" fmla="*/ 48 h 48"/>
                <a:gd name="T54" fmla="*/ 37 w 111"/>
                <a:gd name="T55" fmla="*/ 48 h 48"/>
                <a:gd name="T56" fmla="*/ 22 w 111"/>
                <a:gd name="T57" fmla="*/ 48 h 48"/>
                <a:gd name="T58" fmla="*/ 11 w 111"/>
                <a:gd name="T59" fmla="*/ 41 h 48"/>
                <a:gd name="T60" fmla="*/ 11 w 111"/>
                <a:gd name="T61" fmla="*/ 41 h 48"/>
                <a:gd name="T62" fmla="*/ 4 w 111"/>
                <a:gd name="T63" fmla="*/ 33 h 48"/>
                <a:gd name="T64" fmla="*/ 0 w 111"/>
                <a:gd name="T65" fmla="*/ 26 h 48"/>
                <a:gd name="T66" fmla="*/ 0 w 111"/>
                <a:gd name="T67" fmla="*/ 26 h 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48"/>
                <a:gd name="T104" fmla="*/ 111 w 111"/>
                <a:gd name="T105" fmla="*/ 48 h 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48">
                  <a:moveTo>
                    <a:pt x="0" y="26"/>
                  </a:moveTo>
                  <a:lnTo>
                    <a:pt x="8" y="11"/>
                  </a:lnTo>
                  <a:lnTo>
                    <a:pt x="15" y="8"/>
                  </a:lnTo>
                  <a:lnTo>
                    <a:pt x="26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59" y="4"/>
                  </a:lnTo>
                  <a:lnTo>
                    <a:pt x="66" y="0"/>
                  </a:lnTo>
                  <a:lnTo>
                    <a:pt x="92" y="4"/>
                  </a:lnTo>
                  <a:lnTo>
                    <a:pt x="107" y="8"/>
                  </a:lnTo>
                  <a:lnTo>
                    <a:pt x="111" y="22"/>
                  </a:lnTo>
                  <a:lnTo>
                    <a:pt x="107" y="37"/>
                  </a:lnTo>
                  <a:lnTo>
                    <a:pt x="100" y="44"/>
                  </a:lnTo>
                  <a:lnTo>
                    <a:pt x="92" y="48"/>
                  </a:lnTo>
                  <a:lnTo>
                    <a:pt x="89" y="48"/>
                  </a:lnTo>
                  <a:lnTo>
                    <a:pt x="78" y="37"/>
                  </a:lnTo>
                  <a:lnTo>
                    <a:pt x="70" y="26"/>
                  </a:lnTo>
                  <a:lnTo>
                    <a:pt x="48" y="30"/>
                  </a:lnTo>
                  <a:lnTo>
                    <a:pt x="44" y="37"/>
                  </a:lnTo>
                  <a:lnTo>
                    <a:pt x="41" y="44"/>
                  </a:lnTo>
                  <a:lnTo>
                    <a:pt x="37" y="48"/>
                  </a:lnTo>
                  <a:lnTo>
                    <a:pt x="22" y="48"/>
                  </a:lnTo>
                  <a:lnTo>
                    <a:pt x="11" y="41"/>
                  </a:lnTo>
                  <a:lnTo>
                    <a:pt x="4" y="3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E4A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5065713" y="3689350"/>
              <a:ext cx="122238" cy="41275"/>
            </a:xfrm>
            <a:custGeom>
              <a:avLst/>
              <a:gdLst>
                <a:gd name="T0" fmla="*/ 3 w 77"/>
                <a:gd name="T1" fmla="*/ 7 h 26"/>
                <a:gd name="T2" fmla="*/ 3 w 77"/>
                <a:gd name="T3" fmla="*/ 7 h 26"/>
                <a:gd name="T4" fmla="*/ 22 w 77"/>
                <a:gd name="T5" fmla="*/ 0 h 26"/>
                <a:gd name="T6" fmla="*/ 22 w 77"/>
                <a:gd name="T7" fmla="*/ 0 h 26"/>
                <a:gd name="T8" fmla="*/ 29 w 77"/>
                <a:gd name="T9" fmla="*/ 0 h 26"/>
                <a:gd name="T10" fmla="*/ 36 w 77"/>
                <a:gd name="T11" fmla="*/ 0 h 26"/>
                <a:gd name="T12" fmla="*/ 36 w 77"/>
                <a:gd name="T13" fmla="*/ 0 h 26"/>
                <a:gd name="T14" fmla="*/ 44 w 77"/>
                <a:gd name="T15" fmla="*/ 4 h 26"/>
                <a:gd name="T16" fmla="*/ 44 w 77"/>
                <a:gd name="T17" fmla="*/ 4 h 26"/>
                <a:gd name="T18" fmla="*/ 44 w 77"/>
                <a:gd name="T19" fmla="*/ 0 h 26"/>
                <a:gd name="T20" fmla="*/ 47 w 77"/>
                <a:gd name="T21" fmla="*/ 0 h 26"/>
                <a:gd name="T22" fmla="*/ 47 w 77"/>
                <a:gd name="T23" fmla="*/ 0 h 26"/>
                <a:gd name="T24" fmla="*/ 77 w 77"/>
                <a:gd name="T25" fmla="*/ 7 h 26"/>
                <a:gd name="T26" fmla="*/ 77 w 77"/>
                <a:gd name="T27" fmla="*/ 7 h 26"/>
                <a:gd name="T28" fmla="*/ 73 w 77"/>
                <a:gd name="T29" fmla="*/ 11 h 26"/>
                <a:gd name="T30" fmla="*/ 73 w 77"/>
                <a:gd name="T31" fmla="*/ 11 h 26"/>
                <a:gd name="T32" fmla="*/ 66 w 77"/>
                <a:gd name="T33" fmla="*/ 15 h 26"/>
                <a:gd name="T34" fmla="*/ 66 w 77"/>
                <a:gd name="T35" fmla="*/ 15 h 26"/>
                <a:gd name="T36" fmla="*/ 59 w 77"/>
                <a:gd name="T37" fmla="*/ 22 h 26"/>
                <a:gd name="T38" fmla="*/ 47 w 77"/>
                <a:gd name="T39" fmla="*/ 22 h 26"/>
                <a:gd name="T40" fmla="*/ 47 w 77"/>
                <a:gd name="T41" fmla="*/ 22 h 26"/>
                <a:gd name="T42" fmla="*/ 25 w 77"/>
                <a:gd name="T43" fmla="*/ 26 h 26"/>
                <a:gd name="T44" fmla="*/ 25 w 77"/>
                <a:gd name="T45" fmla="*/ 26 h 26"/>
                <a:gd name="T46" fmla="*/ 14 w 77"/>
                <a:gd name="T47" fmla="*/ 18 h 26"/>
                <a:gd name="T48" fmla="*/ 7 w 77"/>
                <a:gd name="T49" fmla="*/ 11 h 26"/>
                <a:gd name="T50" fmla="*/ 0 w 77"/>
                <a:gd name="T51" fmla="*/ 11 h 26"/>
                <a:gd name="T52" fmla="*/ 3 w 77"/>
                <a:gd name="T53" fmla="*/ 7 h 2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7"/>
                <a:gd name="T82" fmla="*/ 0 h 26"/>
                <a:gd name="T83" fmla="*/ 77 w 77"/>
                <a:gd name="T84" fmla="*/ 26 h 2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7" h="26">
                  <a:moveTo>
                    <a:pt x="3" y="7"/>
                  </a:moveTo>
                  <a:lnTo>
                    <a:pt x="3" y="7"/>
                  </a:lnTo>
                  <a:lnTo>
                    <a:pt x="22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77" y="7"/>
                  </a:lnTo>
                  <a:lnTo>
                    <a:pt x="73" y="11"/>
                  </a:lnTo>
                  <a:lnTo>
                    <a:pt x="66" y="15"/>
                  </a:lnTo>
                  <a:lnTo>
                    <a:pt x="59" y="22"/>
                  </a:lnTo>
                  <a:lnTo>
                    <a:pt x="47" y="22"/>
                  </a:lnTo>
                  <a:lnTo>
                    <a:pt x="25" y="26"/>
                  </a:lnTo>
                  <a:lnTo>
                    <a:pt x="14" y="18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99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5065713" y="3695700"/>
              <a:ext cx="69850" cy="11113"/>
            </a:xfrm>
            <a:custGeom>
              <a:avLst/>
              <a:gdLst>
                <a:gd name="T0" fmla="*/ 0 w 44"/>
                <a:gd name="T1" fmla="*/ 3 h 7"/>
                <a:gd name="T2" fmla="*/ 11 w 44"/>
                <a:gd name="T3" fmla="*/ 7 h 7"/>
                <a:gd name="T4" fmla="*/ 18 w 44"/>
                <a:gd name="T5" fmla="*/ 3 h 7"/>
                <a:gd name="T6" fmla="*/ 18 w 44"/>
                <a:gd name="T7" fmla="*/ 3 h 7"/>
                <a:gd name="T8" fmla="*/ 36 w 44"/>
                <a:gd name="T9" fmla="*/ 7 h 7"/>
                <a:gd name="T10" fmla="*/ 36 w 44"/>
                <a:gd name="T11" fmla="*/ 7 h 7"/>
                <a:gd name="T12" fmla="*/ 44 w 44"/>
                <a:gd name="T13" fmla="*/ 7 h 7"/>
                <a:gd name="T14" fmla="*/ 22 w 44"/>
                <a:gd name="T15" fmla="*/ 3 h 7"/>
                <a:gd name="T16" fmla="*/ 11 w 44"/>
                <a:gd name="T17" fmla="*/ 0 h 7"/>
                <a:gd name="T18" fmla="*/ 0 w 44"/>
                <a:gd name="T19" fmla="*/ 3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7"/>
                <a:gd name="T32" fmla="*/ 44 w 44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7">
                  <a:moveTo>
                    <a:pt x="0" y="3"/>
                  </a:moveTo>
                  <a:lnTo>
                    <a:pt x="11" y="7"/>
                  </a:lnTo>
                  <a:lnTo>
                    <a:pt x="18" y="3"/>
                  </a:lnTo>
                  <a:lnTo>
                    <a:pt x="36" y="7"/>
                  </a:lnTo>
                  <a:lnTo>
                    <a:pt x="44" y="7"/>
                  </a:lnTo>
                  <a:lnTo>
                    <a:pt x="22" y="3"/>
                  </a:lnTo>
                  <a:lnTo>
                    <a:pt x="1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280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5146675" y="3700463"/>
              <a:ext cx="47625" cy="6350"/>
            </a:xfrm>
            <a:custGeom>
              <a:avLst/>
              <a:gdLst>
                <a:gd name="T0" fmla="*/ 0 w 30"/>
                <a:gd name="T1" fmla="*/ 4 h 4"/>
                <a:gd name="T2" fmla="*/ 8 w 30"/>
                <a:gd name="T3" fmla="*/ 0 h 4"/>
                <a:gd name="T4" fmla="*/ 22 w 30"/>
                <a:gd name="T5" fmla="*/ 0 h 4"/>
                <a:gd name="T6" fmla="*/ 30 w 30"/>
                <a:gd name="T7" fmla="*/ 0 h 4"/>
                <a:gd name="T8" fmla="*/ 19 w 30"/>
                <a:gd name="T9" fmla="*/ 4 h 4"/>
                <a:gd name="T10" fmla="*/ 8 w 30"/>
                <a:gd name="T11" fmla="*/ 4 h 4"/>
                <a:gd name="T12" fmla="*/ 0 w 30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"/>
                <a:gd name="T23" fmla="*/ 30 w 3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">
                  <a:moveTo>
                    <a:pt x="0" y="4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19" y="4"/>
                  </a:lnTo>
                  <a:lnTo>
                    <a:pt x="8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2805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5059363" y="3717925"/>
              <a:ext cx="139700" cy="17463"/>
            </a:xfrm>
            <a:custGeom>
              <a:avLst/>
              <a:gdLst>
                <a:gd name="T0" fmla="*/ 7 w 88"/>
                <a:gd name="T1" fmla="*/ 8 h 11"/>
                <a:gd name="T2" fmla="*/ 7 w 88"/>
                <a:gd name="T3" fmla="*/ 8 h 11"/>
                <a:gd name="T4" fmla="*/ 18 w 88"/>
                <a:gd name="T5" fmla="*/ 8 h 11"/>
                <a:gd name="T6" fmla="*/ 18 w 88"/>
                <a:gd name="T7" fmla="*/ 8 h 11"/>
                <a:gd name="T8" fmla="*/ 26 w 88"/>
                <a:gd name="T9" fmla="*/ 0 h 11"/>
                <a:gd name="T10" fmla="*/ 66 w 88"/>
                <a:gd name="T11" fmla="*/ 0 h 11"/>
                <a:gd name="T12" fmla="*/ 66 w 88"/>
                <a:gd name="T13" fmla="*/ 0 h 11"/>
                <a:gd name="T14" fmla="*/ 70 w 88"/>
                <a:gd name="T15" fmla="*/ 4 h 11"/>
                <a:gd name="T16" fmla="*/ 77 w 88"/>
                <a:gd name="T17" fmla="*/ 8 h 11"/>
                <a:gd name="T18" fmla="*/ 77 w 88"/>
                <a:gd name="T19" fmla="*/ 8 h 11"/>
                <a:gd name="T20" fmla="*/ 88 w 88"/>
                <a:gd name="T21" fmla="*/ 8 h 11"/>
                <a:gd name="T22" fmla="*/ 88 w 88"/>
                <a:gd name="T23" fmla="*/ 8 h 11"/>
                <a:gd name="T24" fmla="*/ 74 w 88"/>
                <a:gd name="T25" fmla="*/ 11 h 11"/>
                <a:gd name="T26" fmla="*/ 74 w 88"/>
                <a:gd name="T27" fmla="*/ 11 h 11"/>
                <a:gd name="T28" fmla="*/ 59 w 88"/>
                <a:gd name="T29" fmla="*/ 4 h 11"/>
                <a:gd name="T30" fmla="*/ 26 w 88"/>
                <a:gd name="T31" fmla="*/ 8 h 11"/>
                <a:gd name="T32" fmla="*/ 26 w 88"/>
                <a:gd name="T33" fmla="*/ 8 h 11"/>
                <a:gd name="T34" fmla="*/ 26 w 88"/>
                <a:gd name="T35" fmla="*/ 8 h 11"/>
                <a:gd name="T36" fmla="*/ 18 w 88"/>
                <a:gd name="T37" fmla="*/ 11 h 11"/>
                <a:gd name="T38" fmla="*/ 18 w 88"/>
                <a:gd name="T39" fmla="*/ 11 h 11"/>
                <a:gd name="T40" fmla="*/ 4 w 88"/>
                <a:gd name="T41" fmla="*/ 11 h 11"/>
                <a:gd name="T42" fmla="*/ 0 w 88"/>
                <a:gd name="T43" fmla="*/ 8 h 11"/>
                <a:gd name="T44" fmla="*/ 7 w 88"/>
                <a:gd name="T45" fmla="*/ 8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8"/>
                <a:gd name="T70" fmla="*/ 0 h 11"/>
                <a:gd name="T71" fmla="*/ 88 w 88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8" h="11">
                  <a:moveTo>
                    <a:pt x="7" y="8"/>
                  </a:moveTo>
                  <a:lnTo>
                    <a:pt x="7" y="8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77" y="8"/>
                  </a:lnTo>
                  <a:lnTo>
                    <a:pt x="88" y="8"/>
                  </a:lnTo>
                  <a:lnTo>
                    <a:pt x="74" y="11"/>
                  </a:lnTo>
                  <a:lnTo>
                    <a:pt x="59" y="4"/>
                  </a:lnTo>
                  <a:lnTo>
                    <a:pt x="26" y="8"/>
                  </a:lnTo>
                  <a:lnTo>
                    <a:pt x="18" y="11"/>
                  </a:lnTo>
                  <a:lnTo>
                    <a:pt x="4" y="11"/>
                  </a:lnTo>
                  <a:lnTo>
                    <a:pt x="0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D99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5100638" y="3508375"/>
              <a:ext cx="17463" cy="46038"/>
            </a:xfrm>
            <a:custGeom>
              <a:avLst/>
              <a:gdLst>
                <a:gd name="T0" fmla="*/ 11 w 11"/>
                <a:gd name="T1" fmla="*/ 29 h 29"/>
                <a:gd name="T2" fmla="*/ 11 w 11"/>
                <a:gd name="T3" fmla="*/ 29 h 29"/>
                <a:gd name="T4" fmla="*/ 3 w 11"/>
                <a:gd name="T5" fmla="*/ 0 h 29"/>
                <a:gd name="T6" fmla="*/ 3 w 11"/>
                <a:gd name="T7" fmla="*/ 0 h 29"/>
                <a:gd name="T8" fmla="*/ 3 w 11"/>
                <a:gd name="T9" fmla="*/ 0 h 29"/>
                <a:gd name="T10" fmla="*/ 0 w 11"/>
                <a:gd name="T11" fmla="*/ 0 h 29"/>
                <a:gd name="T12" fmla="*/ 0 w 11"/>
                <a:gd name="T13" fmla="*/ 0 h 29"/>
                <a:gd name="T14" fmla="*/ 0 w 11"/>
                <a:gd name="T15" fmla="*/ 7 h 29"/>
                <a:gd name="T16" fmla="*/ 3 w 11"/>
                <a:gd name="T17" fmla="*/ 15 h 29"/>
                <a:gd name="T18" fmla="*/ 11 w 11"/>
                <a:gd name="T19" fmla="*/ 29 h 29"/>
                <a:gd name="T20" fmla="*/ 11 w 11"/>
                <a:gd name="T21" fmla="*/ 29 h 29"/>
                <a:gd name="T22" fmla="*/ 11 w 11"/>
                <a:gd name="T23" fmla="*/ 29 h 29"/>
                <a:gd name="T24" fmla="*/ 11 w 11"/>
                <a:gd name="T25" fmla="*/ 29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29"/>
                <a:gd name="T41" fmla="*/ 11 w 11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29">
                  <a:moveTo>
                    <a:pt x="11" y="29"/>
                  </a:moveTo>
                  <a:lnTo>
                    <a:pt x="11" y="29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15"/>
                  </a:lnTo>
                  <a:lnTo>
                    <a:pt x="11" y="29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90" name="Freeform 97"/>
            <p:cNvSpPr>
              <a:spLocks/>
            </p:cNvSpPr>
            <p:nvPr/>
          </p:nvSpPr>
          <p:spPr bwMode="auto">
            <a:xfrm>
              <a:off x="5076825" y="3602038"/>
              <a:ext cx="17463" cy="23813"/>
            </a:xfrm>
            <a:custGeom>
              <a:avLst/>
              <a:gdLst>
                <a:gd name="T0" fmla="*/ 11 w 11"/>
                <a:gd name="T1" fmla="*/ 4 h 15"/>
                <a:gd name="T2" fmla="*/ 11 w 11"/>
                <a:gd name="T3" fmla="*/ 4 h 15"/>
                <a:gd name="T4" fmla="*/ 7 w 11"/>
                <a:gd name="T5" fmla="*/ 0 h 15"/>
                <a:gd name="T6" fmla="*/ 4 w 11"/>
                <a:gd name="T7" fmla="*/ 4 h 15"/>
                <a:gd name="T8" fmla="*/ 4 w 11"/>
                <a:gd name="T9" fmla="*/ 4 h 15"/>
                <a:gd name="T10" fmla="*/ 0 w 11"/>
                <a:gd name="T11" fmla="*/ 7 h 15"/>
                <a:gd name="T12" fmla="*/ 0 w 11"/>
                <a:gd name="T13" fmla="*/ 15 h 15"/>
                <a:gd name="T14" fmla="*/ 0 w 11"/>
                <a:gd name="T15" fmla="*/ 15 h 15"/>
                <a:gd name="T16" fmla="*/ 4 w 11"/>
                <a:gd name="T17" fmla="*/ 15 h 15"/>
                <a:gd name="T18" fmla="*/ 4 w 11"/>
                <a:gd name="T19" fmla="*/ 15 h 15"/>
                <a:gd name="T20" fmla="*/ 4 w 11"/>
                <a:gd name="T21" fmla="*/ 7 h 15"/>
                <a:gd name="T22" fmla="*/ 11 w 11"/>
                <a:gd name="T23" fmla="*/ 4 h 15"/>
                <a:gd name="T24" fmla="*/ 11 w 11"/>
                <a:gd name="T25" fmla="*/ 4 h 15"/>
                <a:gd name="T26" fmla="*/ 11 w 11"/>
                <a:gd name="T27" fmla="*/ 4 h 15"/>
                <a:gd name="T28" fmla="*/ 11 w 11"/>
                <a:gd name="T29" fmla="*/ 4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5"/>
                <a:gd name="T47" fmla="*/ 11 w 1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5">
                  <a:moveTo>
                    <a:pt x="11" y="4"/>
                  </a:moveTo>
                  <a:lnTo>
                    <a:pt x="11" y="4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7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5100638" y="3584575"/>
              <a:ext cx="11113" cy="34925"/>
            </a:xfrm>
            <a:custGeom>
              <a:avLst/>
              <a:gdLst>
                <a:gd name="T0" fmla="*/ 7 w 7"/>
                <a:gd name="T1" fmla="*/ 22 h 22"/>
                <a:gd name="T2" fmla="*/ 7 w 7"/>
                <a:gd name="T3" fmla="*/ 22 h 22"/>
                <a:gd name="T4" fmla="*/ 7 w 7"/>
                <a:gd name="T5" fmla="*/ 11 h 22"/>
                <a:gd name="T6" fmla="*/ 3 w 7"/>
                <a:gd name="T7" fmla="*/ 0 h 22"/>
                <a:gd name="T8" fmla="*/ 3 w 7"/>
                <a:gd name="T9" fmla="*/ 0 h 22"/>
                <a:gd name="T10" fmla="*/ 3 w 7"/>
                <a:gd name="T11" fmla="*/ 0 h 22"/>
                <a:gd name="T12" fmla="*/ 0 w 7"/>
                <a:gd name="T13" fmla="*/ 0 h 22"/>
                <a:gd name="T14" fmla="*/ 0 w 7"/>
                <a:gd name="T15" fmla="*/ 0 h 22"/>
                <a:gd name="T16" fmla="*/ 0 w 7"/>
                <a:gd name="T17" fmla="*/ 7 h 22"/>
                <a:gd name="T18" fmla="*/ 3 w 7"/>
                <a:gd name="T19" fmla="*/ 11 h 22"/>
                <a:gd name="T20" fmla="*/ 7 w 7"/>
                <a:gd name="T21" fmla="*/ 22 h 22"/>
                <a:gd name="T22" fmla="*/ 7 w 7"/>
                <a:gd name="T23" fmla="*/ 22 h 22"/>
                <a:gd name="T24" fmla="*/ 7 w 7"/>
                <a:gd name="T25" fmla="*/ 22 h 22"/>
                <a:gd name="T26" fmla="*/ 7 w 7"/>
                <a:gd name="T27" fmla="*/ 22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"/>
                <a:gd name="T43" fmla="*/ 0 h 22"/>
                <a:gd name="T44" fmla="*/ 7 w 7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" h="22">
                  <a:moveTo>
                    <a:pt x="7" y="22"/>
                  </a:moveTo>
                  <a:lnTo>
                    <a:pt x="7" y="22"/>
                  </a:lnTo>
                  <a:lnTo>
                    <a:pt x="7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983163" y="3536950"/>
              <a:ext cx="23813" cy="12700"/>
            </a:xfrm>
            <a:custGeom>
              <a:avLst/>
              <a:gdLst>
                <a:gd name="T0" fmla="*/ 15 w 15"/>
                <a:gd name="T1" fmla="*/ 4 h 8"/>
                <a:gd name="T2" fmla="*/ 15 w 15"/>
                <a:gd name="T3" fmla="*/ 4 h 8"/>
                <a:gd name="T4" fmla="*/ 8 w 15"/>
                <a:gd name="T5" fmla="*/ 4 h 8"/>
                <a:gd name="T6" fmla="*/ 4 w 15"/>
                <a:gd name="T7" fmla="*/ 0 h 8"/>
                <a:gd name="T8" fmla="*/ 4 w 15"/>
                <a:gd name="T9" fmla="*/ 0 h 8"/>
                <a:gd name="T10" fmla="*/ 0 w 15"/>
                <a:gd name="T11" fmla="*/ 0 h 8"/>
                <a:gd name="T12" fmla="*/ 0 w 15"/>
                <a:gd name="T13" fmla="*/ 0 h 8"/>
                <a:gd name="T14" fmla="*/ 8 w 15"/>
                <a:gd name="T15" fmla="*/ 8 h 8"/>
                <a:gd name="T16" fmla="*/ 8 w 15"/>
                <a:gd name="T17" fmla="*/ 8 h 8"/>
                <a:gd name="T18" fmla="*/ 11 w 15"/>
                <a:gd name="T19" fmla="*/ 8 h 8"/>
                <a:gd name="T20" fmla="*/ 11 w 15"/>
                <a:gd name="T21" fmla="*/ 8 h 8"/>
                <a:gd name="T22" fmla="*/ 15 w 15"/>
                <a:gd name="T23" fmla="*/ 8 h 8"/>
                <a:gd name="T24" fmla="*/ 15 w 15"/>
                <a:gd name="T25" fmla="*/ 8 h 8"/>
                <a:gd name="T26" fmla="*/ 15 w 15"/>
                <a:gd name="T27" fmla="*/ 4 h 8"/>
                <a:gd name="T28" fmla="*/ 15 w 15"/>
                <a:gd name="T29" fmla="*/ 4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"/>
                <a:gd name="T46" fmla="*/ 0 h 8"/>
                <a:gd name="T47" fmla="*/ 15 w 15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" h="8">
                  <a:moveTo>
                    <a:pt x="15" y="4"/>
                  </a:moveTo>
                  <a:lnTo>
                    <a:pt x="15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1" y="8"/>
                  </a:lnTo>
                  <a:lnTo>
                    <a:pt x="15" y="8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5018088" y="3414713"/>
              <a:ext cx="17463" cy="34925"/>
            </a:xfrm>
            <a:custGeom>
              <a:avLst/>
              <a:gdLst>
                <a:gd name="T0" fmla="*/ 11 w 11"/>
                <a:gd name="T1" fmla="*/ 0 h 22"/>
                <a:gd name="T2" fmla="*/ 11 w 11"/>
                <a:gd name="T3" fmla="*/ 0 h 22"/>
                <a:gd name="T4" fmla="*/ 4 w 11"/>
                <a:gd name="T5" fmla="*/ 7 h 22"/>
                <a:gd name="T6" fmla="*/ 0 w 11"/>
                <a:gd name="T7" fmla="*/ 22 h 22"/>
                <a:gd name="T8" fmla="*/ 0 w 11"/>
                <a:gd name="T9" fmla="*/ 22 h 22"/>
                <a:gd name="T10" fmla="*/ 4 w 11"/>
                <a:gd name="T11" fmla="*/ 22 h 22"/>
                <a:gd name="T12" fmla="*/ 4 w 11"/>
                <a:gd name="T13" fmla="*/ 22 h 22"/>
                <a:gd name="T14" fmla="*/ 4 w 11"/>
                <a:gd name="T15" fmla="*/ 22 h 22"/>
                <a:gd name="T16" fmla="*/ 11 w 11"/>
                <a:gd name="T17" fmla="*/ 0 h 22"/>
                <a:gd name="T18" fmla="*/ 11 w 11"/>
                <a:gd name="T19" fmla="*/ 0 h 22"/>
                <a:gd name="T20" fmla="*/ 11 w 11"/>
                <a:gd name="T21" fmla="*/ 0 h 22"/>
                <a:gd name="T22" fmla="*/ 11 w 11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22"/>
                <a:gd name="T38" fmla="*/ 11 w 11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22">
                  <a:moveTo>
                    <a:pt x="11" y="0"/>
                  </a:moveTo>
                  <a:lnTo>
                    <a:pt x="11" y="0"/>
                  </a:lnTo>
                  <a:lnTo>
                    <a:pt x="4" y="7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94" name="Freeform 101"/>
            <p:cNvSpPr>
              <a:spLocks/>
            </p:cNvSpPr>
            <p:nvPr/>
          </p:nvSpPr>
          <p:spPr bwMode="auto">
            <a:xfrm>
              <a:off x="5100638" y="3706813"/>
              <a:ext cx="1588" cy="1588"/>
            </a:xfrm>
            <a:custGeom>
              <a:avLst/>
              <a:gdLst>
                <a:gd name="T0" fmla="*/ 0 w 1588"/>
                <a:gd name="T1" fmla="*/ 0 h 1588"/>
                <a:gd name="T2" fmla="*/ 0 w 1588"/>
                <a:gd name="T3" fmla="*/ 0 h 1588"/>
                <a:gd name="T4" fmla="*/ 0 w 1588"/>
                <a:gd name="T5" fmla="*/ 0 h 1588"/>
                <a:gd name="T6" fmla="*/ 0 w 1588"/>
                <a:gd name="T7" fmla="*/ 0 h 1588"/>
                <a:gd name="T8" fmla="*/ 0 w 1588"/>
                <a:gd name="T9" fmla="*/ 0 h 1588"/>
                <a:gd name="T10" fmla="*/ 0 w 1588"/>
                <a:gd name="T11" fmla="*/ 0 h 1588"/>
                <a:gd name="T12" fmla="*/ 0 w 1588"/>
                <a:gd name="T13" fmla="*/ 0 h 1588"/>
                <a:gd name="T14" fmla="*/ 0 w 1588"/>
                <a:gd name="T15" fmla="*/ 0 h 1588"/>
                <a:gd name="T16" fmla="*/ 0 w 1588"/>
                <a:gd name="T17" fmla="*/ 0 h 1588"/>
                <a:gd name="T18" fmla="*/ 0 w 1588"/>
                <a:gd name="T19" fmla="*/ 0 h 15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8"/>
                <a:gd name="T31" fmla="*/ 0 h 1588"/>
                <a:gd name="T32" fmla="*/ 1588 w 1588"/>
                <a:gd name="T33" fmla="*/ 1588 h 15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8" h="1588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95" name="Freeform 102"/>
            <p:cNvSpPr>
              <a:spLocks/>
            </p:cNvSpPr>
            <p:nvPr/>
          </p:nvSpPr>
          <p:spPr bwMode="auto">
            <a:xfrm>
              <a:off x="5105400" y="3706813"/>
              <a:ext cx="1588" cy="6350"/>
            </a:xfrm>
            <a:custGeom>
              <a:avLst/>
              <a:gdLst>
                <a:gd name="T0" fmla="*/ 0 w 1588"/>
                <a:gd name="T1" fmla="*/ 0 h 4"/>
                <a:gd name="T2" fmla="*/ 0 w 1588"/>
                <a:gd name="T3" fmla="*/ 0 h 4"/>
                <a:gd name="T4" fmla="*/ 0 w 1588"/>
                <a:gd name="T5" fmla="*/ 0 h 4"/>
                <a:gd name="T6" fmla="*/ 0 w 1588"/>
                <a:gd name="T7" fmla="*/ 0 h 4"/>
                <a:gd name="T8" fmla="*/ 0 w 1588"/>
                <a:gd name="T9" fmla="*/ 4 h 4"/>
                <a:gd name="T10" fmla="*/ 0 w 1588"/>
                <a:gd name="T11" fmla="*/ 4 h 4"/>
                <a:gd name="T12" fmla="*/ 0 w 1588"/>
                <a:gd name="T13" fmla="*/ 0 h 4"/>
                <a:gd name="T14" fmla="*/ 0 w 1588"/>
                <a:gd name="T15" fmla="*/ 0 h 4"/>
                <a:gd name="T16" fmla="*/ 0 w 1588"/>
                <a:gd name="T17" fmla="*/ 0 h 4"/>
                <a:gd name="T18" fmla="*/ 0 w 1588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88"/>
                <a:gd name="T31" fmla="*/ 0 h 4"/>
                <a:gd name="T32" fmla="*/ 1588 w 158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88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5129213" y="3713163"/>
              <a:ext cx="6350" cy="1588"/>
            </a:xfrm>
            <a:custGeom>
              <a:avLst/>
              <a:gdLst>
                <a:gd name="T0" fmla="*/ 0 w 4"/>
                <a:gd name="T1" fmla="*/ 0 h 1588"/>
                <a:gd name="T2" fmla="*/ 0 w 4"/>
                <a:gd name="T3" fmla="*/ 0 h 1588"/>
                <a:gd name="T4" fmla="*/ 4 w 4"/>
                <a:gd name="T5" fmla="*/ 0 h 1588"/>
                <a:gd name="T6" fmla="*/ 4 w 4"/>
                <a:gd name="T7" fmla="*/ 0 h 1588"/>
                <a:gd name="T8" fmla="*/ 4 w 4"/>
                <a:gd name="T9" fmla="*/ 0 h 1588"/>
                <a:gd name="T10" fmla="*/ 4 w 4"/>
                <a:gd name="T11" fmla="*/ 0 h 1588"/>
                <a:gd name="T12" fmla="*/ 4 w 4"/>
                <a:gd name="T13" fmla="*/ 0 h 1588"/>
                <a:gd name="T14" fmla="*/ 4 w 4"/>
                <a:gd name="T15" fmla="*/ 0 h 1588"/>
                <a:gd name="T16" fmla="*/ 0 w 4"/>
                <a:gd name="T17" fmla="*/ 0 h 1588"/>
                <a:gd name="T18" fmla="*/ 0 w 4"/>
                <a:gd name="T19" fmla="*/ 0 h 15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588"/>
                <a:gd name="T32" fmla="*/ 4 w 4"/>
                <a:gd name="T33" fmla="*/ 1588 h 15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588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153025" y="3706813"/>
              <a:ext cx="1588" cy="6350"/>
            </a:xfrm>
            <a:custGeom>
              <a:avLst/>
              <a:gdLst>
                <a:gd name="T0" fmla="*/ 0 w 1588"/>
                <a:gd name="T1" fmla="*/ 0 h 4"/>
                <a:gd name="T2" fmla="*/ 0 w 1588"/>
                <a:gd name="T3" fmla="*/ 0 h 4"/>
                <a:gd name="T4" fmla="*/ 0 w 1588"/>
                <a:gd name="T5" fmla="*/ 4 h 4"/>
                <a:gd name="T6" fmla="*/ 0 w 1588"/>
                <a:gd name="T7" fmla="*/ 4 h 4"/>
                <a:gd name="T8" fmla="*/ 0 w 1588"/>
                <a:gd name="T9" fmla="*/ 4 h 4"/>
                <a:gd name="T10" fmla="*/ 0 w 1588"/>
                <a:gd name="T11" fmla="*/ 4 h 4"/>
                <a:gd name="T12" fmla="*/ 0 w 1588"/>
                <a:gd name="T13" fmla="*/ 4 h 4"/>
                <a:gd name="T14" fmla="*/ 0 w 1588"/>
                <a:gd name="T15" fmla="*/ 4 h 4"/>
                <a:gd name="T16" fmla="*/ 0 w 1588"/>
                <a:gd name="T17" fmla="*/ 0 h 4"/>
                <a:gd name="T18" fmla="*/ 0 w 1588"/>
                <a:gd name="T19" fmla="*/ 0 h 4"/>
                <a:gd name="T20" fmla="*/ 0 w 1588"/>
                <a:gd name="T21" fmla="*/ 0 h 4"/>
                <a:gd name="T22" fmla="*/ 0 w 1588"/>
                <a:gd name="T23" fmla="*/ 0 h 4"/>
                <a:gd name="T24" fmla="*/ 0 w 1588"/>
                <a:gd name="T25" fmla="*/ 0 h 4"/>
                <a:gd name="T26" fmla="*/ 0 w 1588"/>
                <a:gd name="T27" fmla="*/ 0 h 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8"/>
                <a:gd name="T43" fmla="*/ 0 h 4"/>
                <a:gd name="T44" fmla="*/ 1588 w 1588"/>
                <a:gd name="T45" fmla="*/ 4 h 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8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98" name="Freeform 105"/>
            <p:cNvSpPr>
              <a:spLocks/>
            </p:cNvSpPr>
            <p:nvPr/>
          </p:nvSpPr>
          <p:spPr bwMode="auto">
            <a:xfrm>
              <a:off x="4983163" y="3502025"/>
              <a:ext cx="30163" cy="12700"/>
            </a:xfrm>
            <a:custGeom>
              <a:avLst/>
              <a:gdLst>
                <a:gd name="T0" fmla="*/ 15 w 19"/>
                <a:gd name="T1" fmla="*/ 0 h 8"/>
                <a:gd name="T2" fmla="*/ 15 w 19"/>
                <a:gd name="T3" fmla="*/ 0 h 8"/>
                <a:gd name="T4" fmla="*/ 8 w 19"/>
                <a:gd name="T5" fmla="*/ 0 h 8"/>
                <a:gd name="T6" fmla="*/ 8 w 19"/>
                <a:gd name="T7" fmla="*/ 0 h 8"/>
                <a:gd name="T8" fmla="*/ 0 w 19"/>
                <a:gd name="T9" fmla="*/ 4 h 8"/>
                <a:gd name="T10" fmla="*/ 0 w 19"/>
                <a:gd name="T11" fmla="*/ 4 h 8"/>
                <a:gd name="T12" fmla="*/ 0 w 19"/>
                <a:gd name="T13" fmla="*/ 8 h 8"/>
                <a:gd name="T14" fmla="*/ 4 w 19"/>
                <a:gd name="T15" fmla="*/ 8 h 8"/>
                <a:gd name="T16" fmla="*/ 4 w 19"/>
                <a:gd name="T17" fmla="*/ 8 h 8"/>
                <a:gd name="T18" fmla="*/ 19 w 19"/>
                <a:gd name="T19" fmla="*/ 0 h 8"/>
                <a:gd name="T20" fmla="*/ 19 w 19"/>
                <a:gd name="T21" fmla="*/ 0 h 8"/>
                <a:gd name="T22" fmla="*/ 15 w 19"/>
                <a:gd name="T23" fmla="*/ 0 h 8"/>
                <a:gd name="T24" fmla="*/ 15 w 19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8"/>
                <a:gd name="T41" fmla="*/ 19 w 19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8">
                  <a:moveTo>
                    <a:pt x="15" y="0"/>
                  </a:moveTo>
                  <a:lnTo>
                    <a:pt x="15" y="0"/>
                  </a:lnTo>
                  <a:lnTo>
                    <a:pt x="8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19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99" name="Freeform 106"/>
            <p:cNvSpPr>
              <a:spLocks/>
            </p:cNvSpPr>
            <p:nvPr/>
          </p:nvSpPr>
          <p:spPr bwMode="auto">
            <a:xfrm>
              <a:off x="5153025" y="3502025"/>
              <a:ext cx="23813" cy="12700"/>
            </a:xfrm>
            <a:custGeom>
              <a:avLst/>
              <a:gdLst>
                <a:gd name="T0" fmla="*/ 15 w 15"/>
                <a:gd name="T1" fmla="*/ 0 h 8"/>
                <a:gd name="T2" fmla="*/ 15 w 15"/>
                <a:gd name="T3" fmla="*/ 0 h 8"/>
                <a:gd name="T4" fmla="*/ 7 w 15"/>
                <a:gd name="T5" fmla="*/ 0 h 8"/>
                <a:gd name="T6" fmla="*/ 4 w 15"/>
                <a:gd name="T7" fmla="*/ 4 h 8"/>
                <a:gd name="T8" fmla="*/ 4 w 15"/>
                <a:gd name="T9" fmla="*/ 4 h 8"/>
                <a:gd name="T10" fmla="*/ 0 w 15"/>
                <a:gd name="T11" fmla="*/ 8 h 8"/>
                <a:gd name="T12" fmla="*/ 4 w 15"/>
                <a:gd name="T13" fmla="*/ 8 h 8"/>
                <a:gd name="T14" fmla="*/ 4 w 15"/>
                <a:gd name="T15" fmla="*/ 8 h 8"/>
                <a:gd name="T16" fmla="*/ 15 w 15"/>
                <a:gd name="T17" fmla="*/ 0 h 8"/>
                <a:gd name="T18" fmla="*/ 15 w 15"/>
                <a:gd name="T19" fmla="*/ 0 h 8"/>
                <a:gd name="T20" fmla="*/ 15 w 15"/>
                <a:gd name="T21" fmla="*/ 0 h 8"/>
                <a:gd name="T22" fmla="*/ 15 w 15"/>
                <a:gd name="T23" fmla="*/ 0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8"/>
                <a:gd name="T38" fmla="*/ 15 w 15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8">
                  <a:moveTo>
                    <a:pt x="15" y="0"/>
                  </a:moveTo>
                  <a:lnTo>
                    <a:pt x="15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4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5E0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00" name="Freeform 107"/>
            <p:cNvSpPr>
              <a:spLocks/>
            </p:cNvSpPr>
            <p:nvPr/>
          </p:nvSpPr>
          <p:spPr bwMode="auto">
            <a:xfrm>
              <a:off x="5000625" y="3519488"/>
              <a:ext cx="41275" cy="6350"/>
            </a:xfrm>
            <a:custGeom>
              <a:avLst/>
              <a:gdLst>
                <a:gd name="T0" fmla="*/ 26 w 26"/>
                <a:gd name="T1" fmla="*/ 4 h 4"/>
                <a:gd name="T2" fmla="*/ 26 w 26"/>
                <a:gd name="T3" fmla="*/ 4 h 4"/>
                <a:gd name="T4" fmla="*/ 15 w 26"/>
                <a:gd name="T5" fmla="*/ 0 h 4"/>
                <a:gd name="T6" fmla="*/ 4 w 26"/>
                <a:gd name="T7" fmla="*/ 0 h 4"/>
                <a:gd name="T8" fmla="*/ 4 w 26"/>
                <a:gd name="T9" fmla="*/ 0 h 4"/>
                <a:gd name="T10" fmla="*/ 0 w 26"/>
                <a:gd name="T11" fmla="*/ 4 h 4"/>
                <a:gd name="T12" fmla="*/ 4 w 26"/>
                <a:gd name="T13" fmla="*/ 4 h 4"/>
                <a:gd name="T14" fmla="*/ 4 w 26"/>
                <a:gd name="T15" fmla="*/ 4 h 4"/>
                <a:gd name="T16" fmla="*/ 15 w 26"/>
                <a:gd name="T17" fmla="*/ 4 h 4"/>
                <a:gd name="T18" fmla="*/ 26 w 26"/>
                <a:gd name="T19" fmla="*/ 4 h 4"/>
                <a:gd name="T20" fmla="*/ 26 w 26"/>
                <a:gd name="T21" fmla="*/ 4 h 4"/>
                <a:gd name="T22" fmla="*/ 26 w 26"/>
                <a:gd name="T23" fmla="*/ 4 h 4"/>
                <a:gd name="T24" fmla="*/ 26 w 26"/>
                <a:gd name="T25" fmla="*/ 4 h 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4"/>
                <a:gd name="T41" fmla="*/ 26 w 26"/>
                <a:gd name="T42" fmla="*/ 4 h 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4">
                  <a:moveTo>
                    <a:pt x="26" y="4"/>
                  </a:moveTo>
                  <a:lnTo>
                    <a:pt x="26" y="4"/>
                  </a:lnTo>
                  <a:lnTo>
                    <a:pt x="15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lnTo>
                    <a:pt x="15" y="4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E5DE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01" name="Freeform 108"/>
            <p:cNvSpPr>
              <a:spLocks/>
            </p:cNvSpPr>
            <p:nvPr/>
          </p:nvSpPr>
          <p:spPr bwMode="auto">
            <a:xfrm>
              <a:off x="5159375" y="3525838"/>
              <a:ext cx="34925" cy="11113"/>
            </a:xfrm>
            <a:custGeom>
              <a:avLst/>
              <a:gdLst>
                <a:gd name="T0" fmla="*/ 22 w 22"/>
                <a:gd name="T1" fmla="*/ 4 h 7"/>
                <a:gd name="T2" fmla="*/ 22 w 22"/>
                <a:gd name="T3" fmla="*/ 4 h 7"/>
                <a:gd name="T4" fmla="*/ 11 w 22"/>
                <a:gd name="T5" fmla="*/ 0 h 7"/>
                <a:gd name="T6" fmla="*/ 11 w 22"/>
                <a:gd name="T7" fmla="*/ 0 h 7"/>
                <a:gd name="T8" fmla="*/ 3 w 22"/>
                <a:gd name="T9" fmla="*/ 0 h 7"/>
                <a:gd name="T10" fmla="*/ 3 w 22"/>
                <a:gd name="T11" fmla="*/ 0 h 7"/>
                <a:gd name="T12" fmla="*/ 0 w 22"/>
                <a:gd name="T13" fmla="*/ 0 h 7"/>
                <a:gd name="T14" fmla="*/ 0 w 22"/>
                <a:gd name="T15" fmla="*/ 4 h 7"/>
                <a:gd name="T16" fmla="*/ 0 w 22"/>
                <a:gd name="T17" fmla="*/ 4 h 7"/>
                <a:gd name="T18" fmla="*/ 11 w 22"/>
                <a:gd name="T19" fmla="*/ 7 h 7"/>
                <a:gd name="T20" fmla="*/ 22 w 22"/>
                <a:gd name="T21" fmla="*/ 4 h 7"/>
                <a:gd name="T22" fmla="*/ 22 w 22"/>
                <a:gd name="T23" fmla="*/ 4 h 7"/>
                <a:gd name="T24" fmla="*/ 22 w 22"/>
                <a:gd name="T25" fmla="*/ 4 h 7"/>
                <a:gd name="T26" fmla="*/ 22 w 22"/>
                <a:gd name="T27" fmla="*/ 4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7"/>
                <a:gd name="T44" fmla="*/ 22 w 22"/>
                <a:gd name="T45" fmla="*/ 7 h 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7">
                  <a:moveTo>
                    <a:pt x="22" y="4"/>
                  </a:moveTo>
                  <a:lnTo>
                    <a:pt x="22" y="4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1" y="7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E5DE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02" name="Freeform 109"/>
            <p:cNvSpPr>
              <a:spLocks/>
            </p:cNvSpPr>
            <p:nvPr/>
          </p:nvSpPr>
          <p:spPr bwMode="auto">
            <a:xfrm>
              <a:off x="4989513" y="3502025"/>
              <a:ext cx="80963" cy="23813"/>
            </a:xfrm>
            <a:custGeom>
              <a:avLst/>
              <a:gdLst>
                <a:gd name="T0" fmla="*/ 15 w 51"/>
                <a:gd name="T1" fmla="*/ 8 h 15"/>
                <a:gd name="T2" fmla="*/ 15 w 51"/>
                <a:gd name="T3" fmla="*/ 8 h 15"/>
                <a:gd name="T4" fmla="*/ 15 w 51"/>
                <a:gd name="T5" fmla="*/ 11 h 15"/>
                <a:gd name="T6" fmla="*/ 18 w 51"/>
                <a:gd name="T7" fmla="*/ 15 h 15"/>
                <a:gd name="T8" fmla="*/ 18 w 51"/>
                <a:gd name="T9" fmla="*/ 15 h 15"/>
                <a:gd name="T10" fmla="*/ 40 w 51"/>
                <a:gd name="T11" fmla="*/ 15 h 15"/>
                <a:gd name="T12" fmla="*/ 44 w 51"/>
                <a:gd name="T13" fmla="*/ 8 h 15"/>
                <a:gd name="T14" fmla="*/ 51 w 51"/>
                <a:gd name="T15" fmla="*/ 15 h 15"/>
                <a:gd name="T16" fmla="*/ 51 w 51"/>
                <a:gd name="T17" fmla="*/ 15 h 15"/>
                <a:gd name="T18" fmla="*/ 51 w 51"/>
                <a:gd name="T19" fmla="*/ 4 h 15"/>
                <a:gd name="T20" fmla="*/ 51 w 51"/>
                <a:gd name="T21" fmla="*/ 4 h 15"/>
                <a:gd name="T22" fmla="*/ 44 w 51"/>
                <a:gd name="T23" fmla="*/ 0 h 15"/>
                <a:gd name="T24" fmla="*/ 26 w 51"/>
                <a:gd name="T25" fmla="*/ 0 h 15"/>
                <a:gd name="T26" fmla="*/ 26 w 51"/>
                <a:gd name="T27" fmla="*/ 0 h 15"/>
                <a:gd name="T28" fmla="*/ 15 w 51"/>
                <a:gd name="T29" fmla="*/ 4 h 15"/>
                <a:gd name="T30" fmla="*/ 7 w 51"/>
                <a:gd name="T31" fmla="*/ 8 h 15"/>
                <a:gd name="T32" fmla="*/ 0 w 51"/>
                <a:gd name="T33" fmla="*/ 15 h 15"/>
                <a:gd name="T34" fmla="*/ 15 w 51"/>
                <a:gd name="T35" fmla="*/ 8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1"/>
                <a:gd name="T55" fmla="*/ 0 h 15"/>
                <a:gd name="T56" fmla="*/ 51 w 51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1" h="15">
                  <a:moveTo>
                    <a:pt x="15" y="8"/>
                  </a:moveTo>
                  <a:lnTo>
                    <a:pt x="15" y="8"/>
                  </a:lnTo>
                  <a:lnTo>
                    <a:pt x="15" y="11"/>
                  </a:lnTo>
                  <a:lnTo>
                    <a:pt x="18" y="15"/>
                  </a:lnTo>
                  <a:lnTo>
                    <a:pt x="40" y="15"/>
                  </a:lnTo>
                  <a:lnTo>
                    <a:pt x="44" y="8"/>
                  </a:lnTo>
                  <a:lnTo>
                    <a:pt x="51" y="15"/>
                  </a:lnTo>
                  <a:lnTo>
                    <a:pt x="51" y="4"/>
                  </a:lnTo>
                  <a:lnTo>
                    <a:pt x="44" y="0"/>
                  </a:lnTo>
                  <a:lnTo>
                    <a:pt x="26" y="0"/>
                  </a:lnTo>
                  <a:lnTo>
                    <a:pt x="15" y="4"/>
                  </a:lnTo>
                  <a:lnTo>
                    <a:pt x="7" y="8"/>
                  </a:lnTo>
                  <a:lnTo>
                    <a:pt x="0" y="15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5B4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03" name="Freeform 110"/>
            <p:cNvSpPr>
              <a:spLocks/>
            </p:cNvSpPr>
            <p:nvPr/>
          </p:nvSpPr>
          <p:spPr bwMode="auto">
            <a:xfrm>
              <a:off x="5048250" y="3519488"/>
              <a:ext cx="11113" cy="6350"/>
            </a:xfrm>
            <a:custGeom>
              <a:avLst/>
              <a:gdLst>
                <a:gd name="T0" fmla="*/ 3 w 7"/>
                <a:gd name="T1" fmla="*/ 0 h 4"/>
                <a:gd name="T2" fmla="*/ 3 w 7"/>
                <a:gd name="T3" fmla="*/ 0 h 4"/>
                <a:gd name="T4" fmla="*/ 0 w 7"/>
                <a:gd name="T5" fmla="*/ 0 h 4"/>
                <a:gd name="T6" fmla="*/ 0 w 7"/>
                <a:gd name="T7" fmla="*/ 4 h 4"/>
                <a:gd name="T8" fmla="*/ 0 w 7"/>
                <a:gd name="T9" fmla="*/ 4 h 4"/>
                <a:gd name="T10" fmla="*/ 3 w 7"/>
                <a:gd name="T11" fmla="*/ 4 h 4"/>
                <a:gd name="T12" fmla="*/ 7 w 7"/>
                <a:gd name="T13" fmla="*/ 4 h 4"/>
                <a:gd name="T14" fmla="*/ 7 w 7"/>
                <a:gd name="T15" fmla="*/ 4 h 4"/>
                <a:gd name="T16" fmla="*/ 3 w 7"/>
                <a:gd name="T17" fmla="*/ 0 h 4"/>
                <a:gd name="T18" fmla="*/ 3 w 7"/>
                <a:gd name="T19" fmla="*/ 0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4"/>
                <a:gd name="T32" fmla="*/ 7 w 7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4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7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5DE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04" name="Freeform 111"/>
            <p:cNvSpPr>
              <a:spLocks/>
            </p:cNvSpPr>
            <p:nvPr/>
          </p:nvSpPr>
          <p:spPr bwMode="auto">
            <a:xfrm>
              <a:off x="5146675" y="3514725"/>
              <a:ext cx="76200" cy="22225"/>
            </a:xfrm>
            <a:custGeom>
              <a:avLst/>
              <a:gdLst>
                <a:gd name="T0" fmla="*/ 4 w 48"/>
                <a:gd name="T1" fmla="*/ 11 h 14"/>
                <a:gd name="T2" fmla="*/ 4 w 48"/>
                <a:gd name="T3" fmla="*/ 11 h 14"/>
                <a:gd name="T4" fmla="*/ 8 w 48"/>
                <a:gd name="T5" fmla="*/ 7 h 14"/>
                <a:gd name="T6" fmla="*/ 8 w 48"/>
                <a:gd name="T7" fmla="*/ 7 h 14"/>
                <a:gd name="T8" fmla="*/ 19 w 48"/>
                <a:gd name="T9" fmla="*/ 3 h 14"/>
                <a:gd name="T10" fmla="*/ 19 w 48"/>
                <a:gd name="T11" fmla="*/ 3 h 14"/>
                <a:gd name="T12" fmla="*/ 19 w 48"/>
                <a:gd name="T13" fmla="*/ 7 h 14"/>
                <a:gd name="T14" fmla="*/ 22 w 48"/>
                <a:gd name="T15" fmla="*/ 11 h 14"/>
                <a:gd name="T16" fmla="*/ 22 w 48"/>
                <a:gd name="T17" fmla="*/ 11 h 14"/>
                <a:gd name="T18" fmla="*/ 33 w 48"/>
                <a:gd name="T19" fmla="*/ 14 h 14"/>
                <a:gd name="T20" fmla="*/ 41 w 48"/>
                <a:gd name="T21" fmla="*/ 11 h 14"/>
                <a:gd name="T22" fmla="*/ 41 w 48"/>
                <a:gd name="T23" fmla="*/ 7 h 14"/>
                <a:gd name="T24" fmla="*/ 48 w 48"/>
                <a:gd name="T25" fmla="*/ 11 h 14"/>
                <a:gd name="T26" fmla="*/ 48 w 48"/>
                <a:gd name="T27" fmla="*/ 7 h 14"/>
                <a:gd name="T28" fmla="*/ 48 w 48"/>
                <a:gd name="T29" fmla="*/ 7 h 14"/>
                <a:gd name="T30" fmla="*/ 44 w 48"/>
                <a:gd name="T31" fmla="*/ 3 h 14"/>
                <a:gd name="T32" fmla="*/ 30 w 48"/>
                <a:gd name="T33" fmla="*/ 0 h 14"/>
                <a:gd name="T34" fmla="*/ 30 w 48"/>
                <a:gd name="T35" fmla="*/ 0 h 14"/>
                <a:gd name="T36" fmla="*/ 19 w 48"/>
                <a:gd name="T37" fmla="*/ 0 h 14"/>
                <a:gd name="T38" fmla="*/ 8 w 48"/>
                <a:gd name="T39" fmla="*/ 3 h 14"/>
                <a:gd name="T40" fmla="*/ 8 w 48"/>
                <a:gd name="T41" fmla="*/ 3 h 14"/>
                <a:gd name="T42" fmla="*/ 4 w 48"/>
                <a:gd name="T43" fmla="*/ 7 h 14"/>
                <a:gd name="T44" fmla="*/ 0 w 48"/>
                <a:gd name="T45" fmla="*/ 11 h 14"/>
                <a:gd name="T46" fmla="*/ 4 w 48"/>
                <a:gd name="T47" fmla="*/ 11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"/>
                <a:gd name="T73" fmla="*/ 0 h 14"/>
                <a:gd name="T74" fmla="*/ 48 w 48"/>
                <a:gd name="T75" fmla="*/ 14 h 1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" h="14">
                  <a:moveTo>
                    <a:pt x="4" y="11"/>
                  </a:moveTo>
                  <a:lnTo>
                    <a:pt x="4" y="11"/>
                  </a:lnTo>
                  <a:lnTo>
                    <a:pt x="8" y="7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2" y="11"/>
                  </a:lnTo>
                  <a:lnTo>
                    <a:pt x="33" y="14"/>
                  </a:lnTo>
                  <a:lnTo>
                    <a:pt x="41" y="11"/>
                  </a:lnTo>
                  <a:lnTo>
                    <a:pt x="41" y="7"/>
                  </a:lnTo>
                  <a:lnTo>
                    <a:pt x="48" y="11"/>
                  </a:lnTo>
                  <a:lnTo>
                    <a:pt x="48" y="7"/>
                  </a:lnTo>
                  <a:lnTo>
                    <a:pt x="44" y="3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8" y="3"/>
                  </a:lnTo>
                  <a:lnTo>
                    <a:pt x="4" y="7"/>
                  </a:lnTo>
                  <a:lnTo>
                    <a:pt x="0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5B4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05" name="Freeform 112"/>
            <p:cNvSpPr>
              <a:spLocks/>
            </p:cNvSpPr>
            <p:nvPr/>
          </p:nvSpPr>
          <p:spPr bwMode="auto">
            <a:xfrm>
              <a:off x="5199063" y="3532188"/>
              <a:ext cx="12700" cy="4763"/>
            </a:xfrm>
            <a:custGeom>
              <a:avLst/>
              <a:gdLst>
                <a:gd name="T0" fmla="*/ 4 w 8"/>
                <a:gd name="T1" fmla="*/ 0 h 3"/>
                <a:gd name="T2" fmla="*/ 4 w 8"/>
                <a:gd name="T3" fmla="*/ 0 h 3"/>
                <a:gd name="T4" fmla="*/ 0 w 8"/>
                <a:gd name="T5" fmla="*/ 0 h 3"/>
                <a:gd name="T6" fmla="*/ 0 w 8"/>
                <a:gd name="T7" fmla="*/ 0 h 3"/>
                <a:gd name="T8" fmla="*/ 0 w 8"/>
                <a:gd name="T9" fmla="*/ 0 h 3"/>
                <a:gd name="T10" fmla="*/ 8 w 8"/>
                <a:gd name="T11" fmla="*/ 3 h 3"/>
                <a:gd name="T12" fmla="*/ 8 w 8"/>
                <a:gd name="T13" fmla="*/ 0 h 3"/>
                <a:gd name="T14" fmla="*/ 8 w 8"/>
                <a:gd name="T15" fmla="*/ 0 h 3"/>
                <a:gd name="T16" fmla="*/ 4 w 8"/>
                <a:gd name="T17" fmla="*/ 0 h 3"/>
                <a:gd name="T18" fmla="*/ 4 w 8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3"/>
                <a:gd name="T32" fmla="*/ 8 w 8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3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8" y="3"/>
                  </a:lnTo>
                  <a:lnTo>
                    <a:pt x="8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5DE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06" name="Freeform 113"/>
            <p:cNvSpPr>
              <a:spLocks/>
            </p:cNvSpPr>
            <p:nvPr/>
          </p:nvSpPr>
          <p:spPr bwMode="auto">
            <a:xfrm>
              <a:off x="5024438" y="3514725"/>
              <a:ext cx="1588" cy="4763"/>
            </a:xfrm>
            <a:custGeom>
              <a:avLst/>
              <a:gdLst>
                <a:gd name="T0" fmla="*/ 0 w 1588"/>
                <a:gd name="T1" fmla="*/ 3 h 3"/>
                <a:gd name="T2" fmla="*/ 0 w 1588"/>
                <a:gd name="T3" fmla="*/ 3 h 3"/>
                <a:gd name="T4" fmla="*/ 0 w 1588"/>
                <a:gd name="T5" fmla="*/ 0 h 3"/>
                <a:gd name="T6" fmla="*/ 0 w 1588"/>
                <a:gd name="T7" fmla="*/ 0 h 3"/>
                <a:gd name="T8" fmla="*/ 0 w 1588"/>
                <a:gd name="T9" fmla="*/ 3 h 3"/>
                <a:gd name="T10" fmla="*/ 0 w 1588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8"/>
                <a:gd name="T19" fmla="*/ 0 h 3"/>
                <a:gd name="T20" fmla="*/ 1588 w 1588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8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5DE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07" name="Freeform 114"/>
            <p:cNvSpPr>
              <a:spLocks/>
            </p:cNvSpPr>
            <p:nvPr/>
          </p:nvSpPr>
          <p:spPr bwMode="auto">
            <a:xfrm>
              <a:off x="5181600" y="3525838"/>
              <a:ext cx="1588" cy="1588"/>
            </a:xfrm>
            <a:custGeom>
              <a:avLst/>
              <a:gdLst>
                <a:gd name="T0" fmla="*/ 0 w 1588"/>
                <a:gd name="T1" fmla="*/ 0 h 1588"/>
                <a:gd name="T2" fmla="*/ 0 w 1588"/>
                <a:gd name="T3" fmla="*/ 0 h 1588"/>
                <a:gd name="T4" fmla="*/ 0 w 1588"/>
                <a:gd name="T5" fmla="*/ 0 h 1588"/>
                <a:gd name="T6" fmla="*/ 0 w 1588"/>
                <a:gd name="T7" fmla="*/ 0 h 1588"/>
                <a:gd name="T8" fmla="*/ 0 w 1588"/>
                <a:gd name="T9" fmla="*/ 0 h 1588"/>
                <a:gd name="T10" fmla="*/ 0 w 1588"/>
                <a:gd name="T11" fmla="*/ 0 h 15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8"/>
                <a:gd name="T19" fmla="*/ 0 h 1588"/>
                <a:gd name="T20" fmla="*/ 1588 w 1588"/>
                <a:gd name="T21" fmla="*/ 1588 h 15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8" h="1588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5DE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08" name="Freeform 116"/>
            <p:cNvSpPr>
              <a:spLocks/>
            </p:cNvSpPr>
            <p:nvPr/>
          </p:nvSpPr>
          <p:spPr bwMode="auto">
            <a:xfrm>
              <a:off x="5100638" y="3765550"/>
              <a:ext cx="76200" cy="17463"/>
            </a:xfrm>
            <a:custGeom>
              <a:avLst/>
              <a:gdLst>
                <a:gd name="T0" fmla="*/ 0 w 48"/>
                <a:gd name="T1" fmla="*/ 7 h 11"/>
                <a:gd name="T2" fmla="*/ 0 w 48"/>
                <a:gd name="T3" fmla="*/ 7 h 11"/>
                <a:gd name="T4" fmla="*/ 3 w 48"/>
                <a:gd name="T5" fmla="*/ 3 h 11"/>
                <a:gd name="T6" fmla="*/ 11 w 48"/>
                <a:gd name="T7" fmla="*/ 0 h 11"/>
                <a:gd name="T8" fmla="*/ 29 w 48"/>
                <a:gd name="T9" fmla="*/ 0 h 11"/>
                <a:gd name="T10" fmla="*/ 37 w 48"/>
                <a:gd name="T11" fmla="*/ 3 h 11"/>
                <a:gd name="T12" fmla="*/ 48 w 48"/>
                <a:gd name="T13" fmla="*/ 11 h 11"/>
                <a:gd name="T14" fmla="*/ 48 w 48"/>
                <a:gd name="T15" fmla="*/ 11 h 11"/>
                <a:gd name="T16" fmla="*/ 37 w 48"/>
                <a:gd name="T17" fmla="*/ 7 h 11"/>
                <a:gd name="T18" fmla="*/ 18 w 48"/>
                <a:gd name="T19" fmla="*/ 3 h 11"/>
                <a:gd name="T20" fmla="*/ 0 w 48"/>
                <a:gd name="T21" fmla="*/ 7 h 11"/>
                <a:gd name="T22" fmla="*/ 0 w 48"/>
                <a:gd name="T23" fmla="*/ 7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11"/>
                <a:gd name="T38" fmla="*/ 48 w 48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11">
                  <a:moveTo>
                    <a:pt x="0" y="7"/>
                  </a:moveTo>
                  <a:lnTo>
                    <a:pt x="0" y="7"/>
                  </a:lnTo>
                  <a:lnTo>
                    <a:pt x="3" y="3"/>
                  </a:lnTo>
                  <a:lnTo>
                    <a:pt x="11" y="0"/>
                  </a:lnTo>
                  <a:lnTo>
                    <a:pt x="29" y="0"/>
                  </a:lnTo>
                  <a:lnTo>
                    <a:pt x="37" y="3"/>
                  </a:lnTo>
                  <a:lnTo>
                    <a:pt x="48" y="11"/>
                  </a:lnTo>
                  <a:lnTo>
                    <a:pt x="37" y="7"/>
                  </a:lnTo>
                  <a:lnTo>
                    <a:pt x="18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5B41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09" name="Freeform 117"/>
            <p:cNvSpPr>
              <a:spLocks/>
            </p:cNvSpPr>
            <p:nvPr/>
          </p:nvSpPr>
          <p:spPr bwMode="auto">
            <a:xfrm>
              <a:off x="3921125" y="4203700"/>
              <a:ext cx="163513" cy="460375"/>
            </a:xfrm>
            <a:custGeom>
              <a:avLst/>
              <a:gdLst>
                <a:gd name="T0" fmla="*/ 15 w 103"/>
                <a:gd name="T1" fmla="*/ 0 h 290"/>
                <a:gd name="T2" fmla="*/ 15 w 103"/>
                <a:gd name="T3" fmla="*/ 0 h 290"/>
                <a:gd name="T4" fmla="*/ 26 w 103"/>
                <a:gd name="T5" fmla="*/ 14 h 290"/>
                <a:gd name="T6" fmla="*/ 48 w 103"/>
                <a:gd name="T7" fmla="*/ 36 h 290"/>
                <a:gd name="T8" fmla="*/ 59 w 103"/>
                <a:gd name="T9" fmla="*/ 47 h 290"/>
                <a:gd name="T10" fmla="*/ 73 w 103"/>
                <a:gd name="T11" fmla="*/ 51 h 290"/>
                <a:gd name="T12" fmla="*/ 81 w 103"/>
                <a:gd name="T13" fmla="*/ 51 h 290"/>
                <a:gd name="T14" fmla="*/ 88 w 103"/>
                <a:gd name="T15" fmla="*/ 47 h 290"/>
                <a:gd name="T16" fmla="*/ 95 w 103"/>
                <a:gd name="T17" fmla="*/ 40 h 290"/>
                <a:gd name="T18" fmla="*/ 103 w 103"/>
                <a:gd name="T19" fmla="*/ 33 h 290"/>
                <a:gd name="T20" fmla="*/ 103 w 103"/>
                <a:gd name="T21" fmla="*/ 33 h 290"/>
                <a:gd name="T22" fmla="*/ 99 w 103"/>
                <a:gd name="T23" fmla="*/ 66 h 290"/>
                <a:gd name="T24" fmla="*/ 84 w 103"/>
                <a:gd name="T25" fmla="*/ 143 h 290"/>
                <a:gd name="T26" fmla="*/ 73 w 103"/>
                <a:gd name="T27" fmla="*/ 187 h 290"/>
                <a:gd name="T28" fmla="*/ 62 w 103"/>
                <a:gd name="T29" fmla="*/ 231 h 290"/>
                <a:gd name="T30" fmla="*/ 48 w 103"/>
                <a:gd name="T31" fmla="*/ 264 h 290"/>
                <a:gd name="T32" fmla="*/ 37 w 103"/>
                <a:gd name="T33" fmla="*/ 279 h 290"/>
                <a:gd name="T34" fmla="*/ 29 w 103"/>
                <a:gd name="T35" fmla="*/ 290 h 290"/>
                <a:gd name="T36" fmla="*/ 29 w 103"/>
                <a:gd name="T37" fmla="*/ 290 h 290"/>
                <a:gd name="T38" fmla="*/ 22 w 103"/>
                <a:gd name="T39" fmla="*/ 272 h 290"/>
                <a:gd name="T40" fmla="*/ 15 w 103"/>
                <a:gd name="T41" fmla="*/ 246 h 290"/>
                <a:gd name="T42" fmla="*/ 7 w 103"/>
                <a:gd name="T43" fmla="*/ 213 h 290"/>
                <a:gd name="T44" fmla="*/ 0 w 103"/>
                <a:gd name="T45" fmla="*/ 173 h 290"/>
                <a:gd name="T46" fmla="*/ 0 w 103"/>
                <a:gd name="T47" fmla="*/ 121 h 290"/>
                <a:gd name="T48" fmla="*/ 4 w 103"/>
                <a:gd name="T49" fmla="*/ 66 h 290"/>
                <a:gd name="T50" fmla="*/ 15 w 103"/>
                <a:gd name="T51" fmla="*/ 0 h 290"/>
                <a:gd name="T52" fmla="*/ 15 w 103"/>
                <a:gd name="T53" fmla="*/ 0 h 2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3"/>
                <a:gd name="T82" fmla="*/ 0 h 290"/>
                <a:gd name="T83" fmla="*/ 103 w 103"/>
                <a:gd name="T84" fmla="*/ 290 h 2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3" h="290">
                  <a:moveTo>
                    <a:pt x="15" y="0"/>
                  </a:moveTo>
                  <a:lnTo>
                    <a:pt x="15" y="0"/>
                  </a:lnTo>
                  <a:lnTo>
                    <a:pt x="26" y="14"/>
                  </a:lnTo>
                  <a:lnTo>
                    <a:pt x="48" y="36"/>
                  </a:lnTo>
                  <a:lnTo>
                    <a:pt x="59" y="47"/>
                  </a:lnTo>
                  <a:lnTo>
                    <a:pt x="73" y="51"/>
                  </a:lnTo>
                  <a:lnTo>
                    <a:pt x="81" y="51"/>
                  </a:lnTo>
                  <a:lnTo>
                    <a:pt x="88" y="47"/>
                  </a:lnTo>
                  <a:lnTo>
                    <a:pt x="95" y="40"/>
                  </a:lnTo>
                  <a:lnTo>
                    <a:pt x="103" y="33"/>
                  </a:lnTo>
                  <a:lnTo>
                    <a:pt x="99" y="66"/>
                  </a:lnTo>
                  <a:lnTo>
                    <a:pt x="84" y="143"/>
                  </a:lnTo>
                  <a:lnTo>
                    <a:pt x="73" y="187"/>
                  </a:lnTo>
                  <a:lnTo>
                    <a:pt x="62" y="231"/>
                  </a:lnTo>
                  <a:lnTo>
                    <a:pt x="48" y="264"/>
                  </a:lnTo>
                  <a:lnTo>
                    <a:pt x="37" y="279"/>
                  </a:lnTo>
                  <a:lnTo>
                    <a:pt x="29" y="290"/>
                  </a:lnTo>
                  <a:lnTo>
                    <a:pt x="22" y="272"/>
                  </a:lnTo>
                  <a:lnTo>
                    <a:pt x="15" y="246"/>
                  </a:lnTo>
                  <a:lnTo>
                    <a:pt x="7" y="213"/>
                  </a:lnTo>
                  <a:lnTo>
                    <a:pt x="0" y="173"/>
                  </a:lnTo>
                  <a:lnTo>
                    <a:pt x="0" y="121"/>
                  </a:lnTo>
                  <a:lnTo>
                    <a:pt x="4" y="6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E3E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10" name="Freeform 118"/>
            <p:cNvSpPr>
              <a:spLocks/>
            </p:cNvSpPr>
            <p:nvPr/>
          </p:nvSpPr>
          <p:spPr bwMode="auto">
            <a:xfrm>
              <a:off x="5584825" y="4354513"/>
              <a:ext cx="58738" cy="198438"/>
            </a:xfrm>
            <a:custGeom>
              <a:avLst/>
              <a:gdLst>
                <a:gd name="T0" fmla="*/ 0 w 37"/>
                <a:gd name="T1" fmla="*/ 0 h 125"/>
                <a:gd name="T2" fmla="*/ 22 w 37"/>
                <a:gd name="T3" fmla="*/ 125 h 125"/>
                <a:gd name="T4" fmla="*/ 37 w 37"/>
                <a:gd name="T5" fmla="*/ 41 h 125"/>
                <a:gd name="T6" fmla="*/ 0 w 37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125"/>
                <a:gd name="T14" fmla="*/ 37 w 37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125">
                  <a:moveTo>
                    <a:pt x="0" y="0"/>
                  </a:moveTo>
                  <a:lnTo>
                    <a:pt x="22" y="125"/>
                  </a:lnTo>
                  <a:lnTo>
                    <a:pt x="37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E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11" name="Freeform 119"/>
            <p:cNvSpPr>
              <a:spLocks/>
            </p:cNvSpPr>
            <p:nvPr/>
          </p:nvSpPr>
          <p:spPr bwMode="auto">
            <a:xfrm>
              <a:off x="4108450" y="5745163"/>
              <a:ext cx="296863" cy="623888"/>
            </a:xfrm>
            <a:custGeom>
              <a:avLst/>
              <a:gdLst>
                <a:gd name="T0" fmla="*/ 69 w 187"/>
                <a:gd name="T1" fmla="*/ 103 h 393"/>
                <a:gd name="T2" fmla="*/ 69 w 187"/>
                <a:gd name="T3" fmla="*/ 103 h 393"/>
                <a:gd name="T4" fmla="*/ 58 w 187"/>
                <a:gd name="T5" fmla="*/ 51 h 393"/>
                <a:gd name="T6" fmla="*/ 55 w 187"/>
                <a:gd name="T7" fmla="*/ 25 h 393"/>
                <a:gd name="T8" fmla="*/ 44 w 187"/>
                <a:gd name="T9" fmla="*/ 0 h 393"/>
                <a:gd name="T10" fmla="*/ 44 w 187"/>
                <a:gd name="T11" fmla="*/ 0 h 393"/>
                <a:gd name="T12" fmla="*/ 33 w 187"/>
                <a:gd name="T13" fmla="*/ 0 h 393"/>
                <a:gd name="T14" fmla="*/ 25 w 187"/>
                <a:gd name="T15" fmla="*/ 7 h 393"/>
                <a:gd name="T16" fmla="*/ 11 w 187"/>
                <a:gd name="T17" fmla="*/ 22 h 393"/>
                <a:gd name="T18" fmla="*/ 11 w 187"/>
                <a:gd name="T19" fmla="*/ 22 h 393"/>
                <a:gd name="T20" fmla="*/ 0 w 187"/>
                <a:gd name="T21" fmla="*/ 11 h 393"/>
                <a:gd name="T22" fmla="*/ 0 w 187"/>
                <a:gd name="T23" fmla="*/ 11 h 393"/>
                <a:gd name="T24" fmla="*/ 0 w 187"/>
                <a:gd name="T25" fmla="*/ 70 h 393"/>
                <a:gd name="T26" fmla="*/ 7 w 187"/>
                <a:gd name="T27" fmla="*/ 132 h 393"/>
                <a:gd name="T28" fmla="*/ 25 w 187"/>
                <a:gd name="T29" fmla="*/ 250 h 393"/>
                <a:gd name="T30" fmla="*/ 25 w 187"/>
                <a:gd name="T31" fmla="*/ 250 h 393"/>
                <a:gd name="T32" fmla="*/ 33 w 187"/>
                <a:gd name="T33" fmla="*/ 320 h 393"/>
                <a:gd name="T34" fmla="*/ 40 w 187"/>
                <a:gd name="T35" fmla="*/ 393 h 393"/>
                <a:gd name="T36" fmla="*/ 187 w 187"/>
                <a:gd name="T37" fmla="*/ 393 h 393"/>
                <a:gd name="T38" fmla="*/ 187 w 187"/>
                <a:gd name="T39" fmla="*/ 393 h 393"/>
                <a:gd name="T40" fmla="*/ 176 w 187"/>
                <a:gd name="T41" fmla="*/ 360 h 393"/>
                <a:gd name="T42" fmla="*/ 169 w 187"/>
                <a:gd name="T43" fmla="*/ 331 h 393"/>
                <a:gd name="T44" fmla="*/ 154 w 187"/>
                <a:gd name="T45" fmla="*/ 298 h 393"/>
                <a:gd name="T46" fmla="*/ 136 w 187"/>
                <a:gd name="T47" fmla="*/ 268 h 393"/>
                <a:gd name="T48" fmla="*/ 136 w 187"/>
                <a:gd name="T49" fmla="*/ 268 h 393"/>
                <a:gd name="T50" fmla="*/ 114 w 187"/>
                <a:gd name="T51" fmla="*/ 228 h 393"/>
                <a:gd name="T52" fmla="*/ 95 w 187"/>
                <a:gd name="T53" fmla="*/ 187 h 393"/>
                <a:gd name="T54" fmla="*/ 80 w 187"/>
                <a:gd name="T55" fmla="*/ 147 h 393"/>
                <a:gd name="T56" fmla="*/ 69 w 187"/>
                <a:gd name="T57" fmla="*/ 103 h 393"/>
                <a:gd name="T58" fmla="*/ 69 w 187"/>
                <a:gd name="T59" fmla="*/ 103 h 3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7"/>
                <a:gd name="T91" fmla="*/ 0 h 393"/>
                <a:gd name="T92" fmla="*/ 187 w 187"/>
                <a:gd name="T93" fmla="*/ 393 h 39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7" h="393">
                  <a:moveTo>
                    <a:pt x="69" y="103"/>
                  </a:moveTo>
                  <a:lnTo>
                    <a:pt x="69" y="103"/>
                  </a:lnTo>
                  <a:lnTo>
                    <a:pt x="58" y="51"/>
                  </a:lnTo>
                  <a:lnTo>
                    <a:pt x="55" y="25"/>
                  </a:lnTo>
                  <a:lnTo>
                    <a:pt x="44" y="0"/>
                  </a:lnTo>
                  <a:lnTo>
                    <a:pt x="33" y="0"/>
                  </a:lnTo>
                  <a:lnTo>
                    <a:pt x="25" y="7"/>
                  </a:lnTo>
                  <a:lnTo>
                    <a:pt x="11" y="22"/>
                  </a:lnTo>
                  <a:lnTo>
                    <a:pt x="0" y="11"/>
                  </a:lnTo>
                  <a:lnTo>
                    <a:pt x="0" y="70"/>
                  </a:lnTo>
                  <a:lnTo>
                    <a:pt x="7" y="132"/>
                  </a:lnTo>
                  <a:lnTo>
                    <a:pt x="25" y="250"/>
                  </a:lnTo>
                  <a:lnTo>
                    <a:pt x="33" y="320"/>
                  </a:lnTo>
                  <a:lnTo>
                    <a:pt x="40" y="393"/>
                  </a:lnTo>
                  <a:lnTo>
                    <a:pt x="187" y="393"/>
                  </a:lnTo>
                  <a:lnTo>
                    <a:pt x="176" y="360"/>
                  </a:lnTo>
                  <a:lnTo>
                    <a:pt x="169" y="331"/>
                  </a:lnTo>
                  <a:lnTo>
                    <a:pt x="154" y="298"/>
                  </a:lnTo>
                  <a:lnTo>
                    <a:pt x="136" y="268"/>
                  </a:lnTo>
                  <a:lnTo>
                    <a:pt x="114" y="228"/>
                  </a:lnTo>
                  <a:lnTo>
                    <a:pt x="95" y="187"/>
                  </a:lnTo>
                  <a:lnTo>
                    <a:pt x="80" y="147"/>
                  </a:lnTo>
                  <a:lnTo>
                    <a:pt x="69" y="103"/>
                  </a:lnTo>
                  <a:close/>
                </a:path>
              </a:pathLst>
            </a:custGeom>
            <a:solidFill>
              <a:srgbClr val="6860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820" y="476672"/>
            <a:ext cx="7772400" cy="1470025"/>
          </a:xfrm>
        </p:spPr>
        <p:txBody>
          <a:bodyPr/>
          <a:lstStyle/>
          <a:p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1700808"/>
            <a:ext cx="1382402" cy="1752600"/>
          </a:xfrm>
        </p:spPr>
        <p:txBody>
          <a:bodyPr/>
          <a:lstStyle/>
          <a:p>
            <a:r>
              <a:rPr lang="uk-UA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uk-UA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4" y="464565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/>
          </a:p>
        </p:txBody>
      </p:sp>
      <p:pic>
        <p:nvPicPr>
          <p:cNvPr id="6" name="Picture 4" descr="111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675374"/>
            <a:ext cx="1708180" cy="139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357166"/>
            <a:ext cx="72152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 «Посій зерно в своєму серці»</a:t>
            </a:r>
            <a:endParaRPr lang="uk-UA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3079259"/>
            <a:ext cx="764386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Той, хто не вміє прощати інших, спалює мости, по яких ходить сам, бо не має людини, яка б не потребувала прощення.</a:t>
            </a:r>
            <a:endParaRPr kumimoji="0" lang="uk-UA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butterfly46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500174"/>
            <a:ext cx="9207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820" y="476672"/>
            <a:ext cx="7772400" cy="1470025"/>
          </a:xfrm>
        </p:spPr>
        <p:txBody>
          <a:bodyPr/>
          <a:lstStyle/>
          <a:p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1700808"/>
            <a:ext cx="7128792" cy="1752600"/>
          </a:xfrm>
        </p:spPr>
        <p:txBody>
          <a:bodyPr/>
          <a:lstStyle/>
          <a:p>
            <a:r>
              <a:rPr lang="uk-UA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uk-UA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4" y="464565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85786" y="703870"/>
            <a:ext cx="74295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І. Домашнє завдання: </a:t>
            </a:r>
          </a:p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опишіть ситуацію з власного життя про прощення вами вашого кривдника.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виконати завдання в зошиті на с.34-36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вивчити золотий вірш напам’ять </a:t>
            </a: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Мт.6:14-15</a:t>
            </a:r>
            <a:r>
              <a:rPr kumimoji="0" lang="uk-UA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6" descr="16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5429264"/>
            <a:ext cx="12255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f9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429264"/>
            <a:ext cx="129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1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857892"/>
            <a:ext cx="10080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1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715016"/>
            <a:ext cx="10080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820" y="476672"/>
            <a:ext cx="7772400" cy="1470025"/>
          </a:xfrm>
        </p:spPr>
        <p:txBody>
          <a:bodyPr/>
          <a:lstStyle/>
          <a:p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Сьогодні у нас незвичайний урок.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Сьогодні ми зробимо ще один крок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В країну добра, в країну любові,</a:t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>В країну щастя й взаємної згоди.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1700808"/>
            <a:ext cx="7128792" cy="1752600"/>
          </a:xfrm>
        </p:spPr>
        <p:txBody>
          <a:bodyPr/>
          <a:lstStyle/>
          <a:p>
            <a:r>
              <a:rPr lang="uk-UA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uk-UA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4" y="464565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/>
          </a:p>
        </p:txBody>
      </p:sp>
      <p:pic>
        <p:nvPicPr>
          <p:cNvPr id="6" name="Picture 4" descr="111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-142900"/>
            <a:ext cx="272415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646" y="500042"/>
            <a:ext cx="14330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290"/>
            <a:ext cx="126445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0"/>
            <a:ext cx="9366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820" y="500042"/>
            <a:ext cx="7797180" cy="1446655"/>
          </a:xfrm>
        </p:spPr>
        <p:txBody>
          <a:bodyPr/>
          <a:lstStyle/>
          <a:p>
            <a:pPr algn="l"/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sz="3600" b="1" i="1" dirty="0" smtClean="0"/>
              <a:t>«Бо як людям ви простите прогріхи їхні, то простить і вам ваш Небесний отець. А коли ви не будете людям прощати, то й Отець ваш не простить вам прогріхів ваших»( Мт.6:14-15</a:t>
            </a:r>
            <a:r>
              <a:rPr lang="uk-UA" sz="3600" i="1" dirty="0" smtClean="0"/>
              <a:t>))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4" y="464565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/>
          </a:p>
        </p:txBody>
      </p:sp>
      <p:grpSp>
        <p:nvGrpSpPr>
          <p:cNvPr id="8" name="Группа 89"/>
          <p:cNvGrpSpPr>
            <a:grpSpLocks/>
          </p:cNvGrpSpPr>
          <p:nvPr/>
        </p:nvGrpSpPr>
        <p:grpSpPr bwMode="auto">
          <a:xfrm>
            <a:off x="-642974" y="3214686"/>
            <a:ext cx="3214678" cy="3643314"/>
            <a:chOff x="20638" y="2428875"/>
            <a:chExt cx="3987800" cy="4429126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638" y="2428875"/>
              <a:ext cx="3987800" cy="442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81063" y="2428875"/>
              <a:ext cx="1582738" cy="1558925"/>
            </a:xfrm>
            <a:custGeom>
              <a:avLst/>
              <a:gdLst>
                <a:gd name="T0" fmla="*/ 988 w 997"/>
                <a:gd name="T1" fmla="*/ 542 h 982"/>
                <a:gd name="T2" fmla="*/ 949 w 997"/>
                <a:gd name="T3" fmla="*/ 679 h 982"/>
                <a:gd name="T4" fmla="*/ 875 w 997"/>
                <a:gd name="T5" fmla="*/ 796 h 982"/>
                <a:gd name="T6" fmla="*/ 773 w 997"/>
                <a:gd name="T7" fmla="*/ 889 h 982"/>
                <a:gd name="T8" fmla="*/ 646 w 997"/>
                <a:gd name="T9" fmla="*/ 953 h 982"/>
                <a:gd name="T10" fmla="*/ 499 w 997"/>
                <a:gd name="T11" fmla="*/ 972 h 982"/>
                <a:gd name="T12" fmla="*/ 401 w 997"/>
                <a:gd name="T13" fmla="*/ 963 h 982"/>
                <a:gd name="T14" fmla="*/ 264 w 997"/>
                <a:gd name="T15" fmla="*/ 914 h 982"/>
                <a:gd name="T16" fmla="*/ 152 w 997"/>
                <a:gd name="T17" fmla="*/ 831 h 982"/>
                <a:gd name="T18" fmla="*/ 69 w 997"/>
                <a:gd name="T19" fmla="*/ 723 h 982"/>
                <a:gd name="T20" fmla="*/ 20 w 997"/>
                <a:gd name="T21" fmla="*/ 586 h 982"/>
                <a:gd name="T22" fmla="*/ 10 w 997"/>
                <a:gd name="T23" fmla="*/ 494 h 982"/>
                <a:gd name="T24" fmla="*/ 35 w 997"/>
                <a:gd name="T25" fmla="*/ 347 h 982"/>
                <a:gd name="T26" fmla="*/ 93 w 997"/>
                <a:gd name="T27" fmla="*/ 220 h 982"/>
                <a:gd name="T28" fmla="*/ 191 w 997"/>
                <a:gd name="T29" fmla="*/ 122 h 982"/>
                <a:gd name="T30" fmla="*/ 308 w 997"/>
                <a:gd name="T31" fmla="*/ 49 h 982"/>
                <a:gd name="T32" fmla="*/ 450 w 997"/>
                <a:gd name="T33" fmla="*/ 10 h 982"/>
                <a:gd name="T34" fmla="*/ 548 w 997"/>
                <a:gd name="T35" fmla="*/ 10 h 982"/>
                <a:gd name="T36" fmla="*/ 690 w 997"/>
                <a:gd name="T37" fmla="*/ 49 h 982"/>
                <a:gd name="T38" fmla="*/ 812 w 997"/>
                <a:gd name="T39" fmla="*/ 122 h 982"/>
                <a:gd name="T40" fmla="*/ 905 w 997"/>
                <a:gd name="T41" fmla="*/ 220 h 982"/>
                <a:gd name="T42" fmla="*/ 968 w 997"/>
                <a:gd name="T43" fmla="*/ 347 h 982"/>
                <a:gd name="T44" fmla="*/ 988 w 997"/>
                <a:gd name="T45" fmla="*/ 494 h 982"/>
                <a:gd name="T46" fmla="*/ 499 w 997"/>
                <a:gd name="T47" fmla="*/ 0 h 982"/>
                <a:gd name="T48" fmla="*/ 352 w 997"/>
                <a:gd name="T49" fmla="*/ 20 h 982"/>
                <a:gd name="T50" fmla="*/ 220 w 997"/>
                <a:gd name="T51" fmla="*/ 83 h 982"/>
                <a:gd name="T52" fmla="*/ 113 w 997"/>
                <a:gd name="T53" fmla="*/ 176 h 982"/>
                <a:gd name="T54" fmla="*/ 40 w 997"/>
                <a:gd name="T55" fmla="*/ 298 h 982"/>
                <a:gd name="T56" fmla="*/ 0 w 997"/>
                <a:gd name="T57" fmla="*/ 440 h 982"/>
                <a:gd name="T58" fmla="*/ 0 w 997"/>
                <a:gd name="T59" fmla="*/ 542 h 982"/>
                <a:gd name="T60" fmla="*/ 40 w 997"/>
                <a:gd name="T61" fmla="*/ 684 h 982"/>
                <a:gd name="T62" fmla="*/ 113 w 997"/>
                <a:gd name="T63" fmla="*/ 806 h 982"/>
                <a:gd name="T64" fmla="*/ 220 w 997"/>
                <a:gd name="T65" fmla="*/ 899 h 982"/>
                <a:gd name="T66" fmla="*/ 352 w 997"/>
                <a:gd name="T67" fmla="*/ 963 h 982"/>
                <a:gd name="T68" fmla="*/ 499 w 997"/>
                <a:gd name="T69" fmla="*/ 982 h 982"/>
                <a:gd name="T70" fmla="*/ 602 w 997"/>
                <a:gd name="T71" fmla="*/ 972 h 982"/>
                <a:gd name="T72" fmla="*/ 738 w 997"/>
                <a:gd name="T73" fmla="*/ 923 h 982"/>
                <a:gd name="T74" fmla="*/ 851 w 997"/>
                <a:gd name="T75" fmla="*/ 840 h 982"/>
                <a:gd name="T76" fmla="*/ 939 w 997"/>
                <a:gd name="T77" fmla="*/ 728 h 982"/>
                <a:gd name="T78" fmla="*/ 988 w 997"/>
                <a:gd name="T79" fmla="*/ 591 h 982"/>
                <a:gd name="T80" fmla="*/ 997 w 997"/>
                <a:gd name="T81" fmla="*/ 494 h 982"/>
                <a:gd name="T82" fmla="*/ 978 w 997"/>
                <a:gd name="T83" fmla="*/ 347 h 982"/>
                <a:gd name="T84" fmla="*/ 914 w 997"/>
                <a:gd name="T85" fmla="*/ 215 h 982"/>
                <a:gd name="T86" fmla="*/ 817 w 997"/>
                <a:gd name="T87" fmla="*/ 112 h 982"/>
                <a:gd name="T88" fmla="*/ 694 w 997"/>
                <a:gd name="T89" fmla="*/ 39 h 982"/>
                <a:gd name="T90" fmla="*/ 553 w 997"/>
                <a:gd name="T91" fmla="*/ 0 h 9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7"/>
                <a:gd name="T139" fmla="*/ 0 h 982"/>
                <a:gd name="T140" fmla="*/ 997 w 997"/>
                <a:gd name="T141" fmla="*/ 982 h 9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7" h="982">
                  <a:moveTo>
                    <a:pt x="988" y="494"/>
                  </a:moveTo>
                  <a:lnTo>
                    <a:pt x="988" y="494"/>
                  </a:lnTo>
                  <a:lnTo>
                    <a:pt x="988" y="542"/>
                  </a:lnTo>
                  <a:lnTo>
                    <a:pt x="978" y="586"/>
                  </a:lnTo>
                  <a:lnTo>
                    <a:pt x="968" y="635"/>
                  </a:lnTo>
                  <a:lnTo>
                    <a:pt x="949" y="679"/>
                  </a:lnTo>
                  <a:lnTo>
                    <a:pt x="929" y="723"/>
                  </a:lnTo>
                  <a:lnTo>
                    <a:pt x="905" y="762"/>
                  </a:lnTo>
                  <a:lnTo>
                    <a:pt x="875" y="796"/>
                  </a:lnTo>
                  <a:lnTo>
                    <a:pt x="846" y="831"/>
                  </a:lnTo>
                  <a:lnTo>
                    <a:pt x="812" y="865"/>
                  </a:lnTo>
                  <a:lnTo>
                    <a:pt x="773" y="889"/>
                  </a:lnTo>
                  <a:lnTo>
                    <a:pt x="734" y="914"/>
                  </a:lnTo>
                  <a:lnTo>
                    <a:pt x="690" y="933"/>
                  </a:lnTo>
                  <a:lnTo>
                    <a:pt x="646" y="953"/>
                  </a:lnTo>
                  <a:lnTo>
                    <a:pt x="597" y="963"/>
                  </a:lnTo>
                  <a:lnTo>
                    <a:pt x="548" y="972"/>
                  </a:lnTo>
                  <a:lnTo>
                    <a:pt x="499" y="972"/>
                  </a:lnTo>
                  <a:lnTo>
                    <a:pt x="450" y="972"/>
                  </a:lnTo>
                  <a:lnTo>
                    <a:pt x="401" y="963"/>
                  </a:lnTo>
                  <a:lnTo>
                    <a:pt x="352" y="953"/>
                  </a:lnTo>
                  <a:lnTo>
                    <a:pt x="308" y="933"/>
                  </a:lnTo>
                  <a:lnTo>
                    <a:pt x="264" y="914"/>
                  </a:lnTo>
                  <a:lnTo>
                    <a:pt x="225" y="889"/>
                  </a:lnTo>
                  <a:lnTo>
                    <a:pt x="191" y="865"/>
                  </a:lnTo>
                  <a:lnTo>
                    <a:pt x="152" y="831"/>
                  </a:lnTo>
                  <a:lnTo>
                    <a:pt x="123" y="796"/>
                  </a:lnTo>
                  <a:lnTo>
                    <a:pt x="93" y="762"/>
                  </a:lnTo>
                  <a:lnTo>
                    <a:pt x="69" y="723"/>
                  </a:lnTo>
                  <a:lnTo>
                    <a:pt x="49" y="679"/>
                  </a:lnTo>
                  <a:lnTo>
                    <a:pt x="35" y="635"/>
                  </a:lnTo>
                  <a:lnTo>
                    <a:pt x="20" y="586"/>
                  </a:lnTo>
                  <a:lnTo>
                    <a:pt x="15" y="542"/>
                  </a:lnTo>
                  <a:lnTo>
                    <a:pt x="10" y="494"/>
                  </a:lnTo>
                  <a:lnTo>
                    <a:pt x="15" y="445"/>
                  </a:lnTo>
                  <a:lnTo>
                    <a:pt x="20" y="396"/>
                  </a:lnTo>
                  <a:lnTo>
                    <a:pt x="35" y="347"/>
                  </a:lnTo>
                  <a:lnTo>
                    <a:pt x="49" y="303"/>
                  </a:lnTo>
                  <a:lnTo>
                    <a:pt x="69" y="264"/>
                  </a:lnTo>
                  <a:lnTo>
                    <a:pt x="93" y="220"/>
                  </a:lnTo>
                  <a:lnTo>
                    <a:pt x="123" y="186"/>
                  </a:lnTo>
                  <a:lnTo>
                    <a:pt x="152" y="151"/>
                  </a:lnTo>
                  <a:lnTo>
                    <a:pt x="191" y="122"/>
                  </a:lnTo>
                  <a:lnTo>
                    <a:pt x="225" y="93"/>
                  </a:lnTo>
                  <a:lnTo>
                    <a:pt x="264" y="68"/>
                  </a:lnTo>
                  <a:lnTo>
                    <a:pt x="308" y="49"/>
                  </a:lnTo>
                  <a:lnTo>
                    <a:pt x="352" y="29"/>
                  </a:lnTo>
                  <a:lnTo>
                    <a:pt x="401" y="20"/>
                  </a:lnTo>
                  <a:lnTo>
                    <a:pt x="450" y="10"/>
                  </a:lnTo>
                  <a:lnTo>
                    <a:pt x="499" y="10"/>
                  </a:lnTo>
                  <a:lnTo>
                    <a:pt x="548" y="10"/>
                  </a:lnTo>
                  <a:lnTo>
                    <a:pt x="597" y="20"/>
                  </a:lnTo>
                  <a:lnTo>
                    <a:pt x="646" y="29"/>
                  </a:lnTo>
                  <a:lnTo>
                    <a:pt x="690" y="49"/>
                  </a:lnTo>
                  <a:lnTo>
                    <a:pt x="734" y="68"/>
                  </a:lnTo>
                  <a:lnTo>
                    <a:pt x="773" y="93"/>
                  </a:lnTo>
                  <a:lnTo>
                    <a:pt x="812" y="122"/>
                  </a:lnTo>
                  <a:lnTo>
                    <a:pt x="846" y="151"/>
                  </a:lnTo>
                  <a:lnTo>
                    <a:pt x="875" y="186"/>
                  </a:lnTo>
                  <a:lnTo>
                    <a:pt x="905" y="220"/>
                  </a:lnTo>
                  <a:lnTo>
                    <a:pt x="929" y="264"/>
                  </a:lnTo>
                  <a:lnTo>
                    <a:pt x="949" y="303"/>
                  </a:lnTo>
                  <a:lnTo>
                    <a:pt x="968" y="347"/>
                  </a:lnTo>
                  <a:lnTo>
                    <a:pt x="978" y="396"/>
                  </a:lnTo>
                  <a:lnTo>
                    <a:pt x="988" y="445"/>
                  </a:lnTo>
                  <a:lnTo>
                    <a:pt x="988" y="494"/>
                  </a:lnTo>
                  <a:close/>
                  <a:moveTo>
                    <a:pt x="499" y="0"/>
                  </a:moveTo>
                  <a:lnTo>
                    <a:pt x="499" y="0"/>
                  </a:lnTo>
                  <a:lnTo>
                    <a:pt x="450" y="0"/>
                  </a:lnTo>
                  <a:lnTo>
                    <a:pt x="396" y="10"/>
                  </a:lnTo>
                  <a:lnTo>
                    <a:pt x="352" y="20"/>
                  </a:lnTo>
                  <a:lnTo>
                    <a:pt x="303" y="39"/>
                  </a:lnTo>
                  <a:lnTo>
                    <a:pt x="259" y="59"/>
                  </a:lnTo>
                  <a:lnTo>
                    <a:pt x="220" y="83"/>
                  </a:lnTo>
                  <a:lnTo>
                    <a:pt x="181" y="112"/>
                  </a:lnTo>
                  <a:lnTo>
                    <a:pt x="147" y="142"/>
                  </a:lnTo>
                  <a:lnTo>
                    <a:pt x="113" y="176"/>
                  </a:lnTo>
                  <a:lnTo>
                    <a:pt x="84" y="215"/>
                  </a:lnTo>
                  <a:lnTo>
                    <a:pt x="59" y="259"/>
                  </a:lnTo>
                  <a:lnTo>
                    <a:pt x="40" y="298"/>
                  </a:lnTo>
                  <a:lnTo>
                    <a:pt x="20" y="347"/>
                  </a:lnTo>
                  <a:lnTo>
                    <a:pt x="10" y="391"/>
                  </a:lnTo>
                  <a:lnTo>
                    <a:pt x="0" y="440"/>
                  </a:lnTo>
                  <a:lnTo>
                    <a:pt x="0" y="494"/>
                  </a:lnTo>
                  <a:lnTo>
                    <a:pt x="0" y="542"/>
                  </a:lnTo>
                  <a:lnTo>
                    <a:pt x="10" y="591"/>
                  </a:lnTo>
                  <a:lnTo>
                    <a:pt x="20" y="640"/>
                  </a:lnTo>
                  <a:lnTo>
                    <a:pt x="40" y="684"/>
                  </a:lnTo>
                  <a:lnTo>
                    <a:pt x="59" y="728"/>
                  </a:lnTo>
                  <a:lnTo>
                    <a:pt x="84" y="767"/>
                  </a:lnTo>
                  <a:lnTo>
                    <a:pt x="113" y="806"/>
                  </a:lnTo>
                  <a:lnTo>
                    <a:pt x="147" y="840"/>
                  </a:lnTo>
                  <a:lnTo>
                    <a:pt x="181" y="870"/>
                  </a:lnTo>
                  <a:lnTo>
                    <a:pt x="220" y="899"/>
                  </a:lnTo>
                  <a:lnTo>
                    <a:pt x="259" y="923"/>
                  </a:lnTo>
                  <a:lnTo>
                    <a:pt x="303" y="948"/>
                  </a:lnTo>
                  <a:lnTo>
                    <a:pt x="352" y="963"/>
                  </a:lnTo>
                  <a:lnTo>
                    <a:pt x="396" y="972"/>
                  </a:lnTo>
                  <a:lnTo>
                    <a:pt x="450" y="982"/>
                  </a:lnTo>
                  <a:lnTo>
                    <a:pt x="499" y="982"/>
                  </a:lnTo>
                  <a:lnTo>
                    <a:pt x="553" y="982"/>
                  </a:lnTo>
                  <a:lnTo>
                    <a:pt x="602" y="972"/>
                  </a:lnTo>
                  <a:lnTo>
                    <a:pt x="646" y="963"/>
                  </a:lnTo>
                  <a:lnTo>
                    <a:pt x="694" y="948"/>
                  </a:lnTo>
                  <a:lnTo>
                    <a:pt x="738" y="923"/>
                  </a:lnTo>
                  <a:lnTo>
                    <a:pt x="778" y="899"/>
                  </a:lnTo>
                  <a:lnTo>
                    <a:pt x="817" y="870"/>
                  </a:lnTo>
                  <a:lnTo>
                    <a:pt x="851" y="840"/>
                  </a:lnTo>
                  <a:lnTo>
                    <a:pt x="885" y="806"/>
                  </a:lnTo>
                  <a:lnTo>
                    <a:pt x="914" y="767"/>
                  </a:lnTo>
                  <a:lnTo>
                    <a:pt x="939" y="728"/>
                  </a:lnTo>
                  <a:lnTo>
                    <a:pt x="958" y="684"/>
                  </a:lnTo>
                  <a:lnTo>
                    <a:pt x="978" y="640"/>
                  </a:lnTo>
                  <a:lnTo>
                    <a:pt x="988" y="591"/>
                  </a:lnTo>
                  <a:lnTo>
                    <a:pt x="997" y="542"/>
                  </a:lnTo>
                  <a:lnTo>
                    <a:pt x="997" y="494"/>
                  </a:lnTo>
                  <a:lnTo>
                    <a:pt x="997" y="440"/>
                  </a:lnTo>
                  <a:lnTo>
                    <a:pt x="988" y="391"/>
                  </a:lnTo>
                  <a:lnTo>
                    <a:pt x="978" y="347"/>
                  </a:lnTo>
                  <a:lnTo>
                    <a:pt x="958" y="298"/>
                  </a:lnTo>
                  <a:lnTo>
                    <a:pt x="939" y="259"/>
                  </a:lnTo>
                  <a:lnTo>
                    <a:pt x="914" y="215"/>
                  </a:lnTo>
                  <a:lnTo>
                    <a:pt x="885" y="176"/>
                  </a:lnTo>
                  <a:lnTo>
                    <a:pt x="851" y="142"/>
                  </a:lnTo>
                  <a:lnTo>
                    <a:pt x="817" y="112"/>
                  </a:lnTo>
                  <a:lnTo>
                    <a:pt x="778" y="83"/>
                  </a:lnTo>
                  <a:lnTo>
                    <a:pt x="738" y="59"/>
                  </a:lnTo>
                  <a:lnTo>
                    <a:pt x="694" y="39"/>
                  </a:lnTo>
                  <a:lnTo>
                    <a:pt x="646" y="20"/>
                  </a:lnTo>
                  <a:lnTo>
                    <a:pt x="602" y="10"/>
                  </a:lnTo>
                  <a:lnTo>
                    <a:pt x="553" y="0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rgbClr val="F7DD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108326" y="6269038"/>
              <a:ext cx="434975" cy="325438"/>
            </a:xfrm>
            <a:custGeom>
              <a:avLst/>
              <a:gdLst>
                <a:gd name="T0" fmla="*/ 142 w 274"/>
                <a:gd name="T1" fmla="*/ 0 h 205"/>
                <a:gd name="T2" fmla="*/ 142 w 274"/>
                <a:gd name="T3" fmla="*/ 0 h 205"/>
                <a:gd name="T4" fmla="*/ 254 w 274"/>
                <a:gd name="T5" fmla="*/ 49 h 205"/>
                <a:gd name="T6" fmla="*/ 254 w 274"/>
                <a:gd name="T7" fmla="*/ 49 h 205"/>
                <a:gd name="T8" fmla="*/ 269 w 274"/>
                <a:gd name="T9" fmla="*/ 58 h 205"/>
                <a:gd name="T10" fmla="*/ 274 w 274"/>
                <a:gd name="T11" fmla="*/ 73 h 205"/>
                <a:gd name="T12" fmla="*/ 269 w 274"/>
                <a:gd name="T13" fmla="*/ 83 h 205"/>
                <a:gd name="T14" fmla="*/ 254 w 274"/>
                <a:gd name="T15" fmla="*/ 97 h 205"/>
                <a:gd name="T16" fmla="*/ 254 w 274"/>
                <a:gd name="T17" fmla="*/ 97 h 205"/>
                <a:gd name="T18" fmla="*/ 259 w 274"/>
                <a:gd name="T19" fmla="*/ 102 h 205"/>
                <a:gd name="T20" fmla="*/ 264 w 274"/>
                <a:gd name="T21" fmla="*/ 112 h 205"/>
                <a:gd name="T22" fmla="*/ 264 w 274"/>
                <a:gd name="T23" fmla="*/ 122 h 205"/>
                <a:gd name="T24" fmla="*/ 259 w 274"/>
                <a:gd name="T25" fmla="*/ 127 h 205"/>
                <a:gd name="T26" fmla="*/ 254 w 274"/>
                <a:gd name="T27" fmla="*/ 136 h 205"/>
                <a:gd name="T28" fmla="*/ 240 w 274"/>
                <a:gd name="T29" fmla="*/ 146 h 205"/>
                <a:gd name="T30" fmla="*/ 240 w 274"/>
                <a:gd name="T31" fmla="*/ 146 h 205"/>
                <a:gd name="T32" fmla="*/ 244 w 274"/>
                <a:gd name="T33" fmla="*/ 151 h 205"/>
                <a:gd name="T34" fmla="*/ 244 w 274"/>
                <a:gd name="T35" fmla="*/ 161 h 205"/>
                <a:gd name="T36" fmla="*/ 244 w 274"/>
                <a:gd name="T37" fmla="*/ 166 h 205"/>
                <a:gd name="T38" fmla="*/ 240 w 274"/>
                <a:gd name="T39" fmla="*/ 171 h 205"/>
                <a:gd name="T40" fmla="*/ 235 w 274"/>
                <a:gd name="T41" fmla="*/ 176 h 205"/>
                <a:gd name="T42" fmla="*/ 225 w 274"/>
                <a:gd name="T43" fmla="*/ 180 h 205"/>
                <a:gd name="T44" fmla="*/ 225 w 274"/>
                <a:gd name="T45" fmla="*/ 180 h 205"/>
                <a:gd name="T46" fmla="*/ 220 w 274"/>
                <a:gd name="T47" fmla="*/ 190 h 205"/>
                <a:gd name="T48" fmla="*/ 215 w 274"/>
                <a:gd name="T49" fmla="*/ 200 h 205"/>
                <a:gd name="T50" fmla="*/ 200 w 274"/>
                <a:gd name="T51" fmla="*/ 205 h 205"/>
                <a:gd name="T52" fmla="*/ 200 w 274"/>
                <a:gd name="T53" fmla="*/ 205 h 205"/>
                <a:gd name="T54" fmla="*/ 191 w 274"/>
                <a:gd name="T55" fmla="*/ 205 h 205"/>
                <a:gd name="T56" fmla="*/ 176 w 274"/>
                <a:gd name="T57" fmla="*/ 200 h 205"/>
                <a:gd name="T58" fmla="*/ 137 w 274"/>
                <a:gd name="T59" fmla="*/ 185 h 205"/>
                <a:gd name="T60" fmla="*/ 69 w 274"/>
                <a:gd name="T61" fmla="*/ 151 h 205"/>
                <a:gd name="T62" fmla="*/ 69 w 274"/>
                <a:gd name="T63" fmla="*/ 151 h 205"/>
                <a:gd name="T64" fmla="*/ 49 w 274"/>
                <a:gd name="T65" fmla="*/ 136 h 205"/>
                <a:gd name="T66" fmla="*/ 29 w 274"/>
                <a:gd name="T67" fmla="*/ 117 h 205"/>
                <a:gd name="T68" fmla="*/ 15 w 274"/>
                <a:gd name="T69" fmla="*/ 102 h 205"/>
                <a:gd name="T70" fmla="*/ 0 w 274"/>
                <a:gd name="T71" fmla="*/ 92 h 205"/>
                <a:gd name="T72" fmla="*/ 0 w 274"/>
                <a:gd name="T73" fmla="*/ 92 h 205"/>
                <a:gd name="T74" fmla="*/ 0 w 274"/>
                <a:gd name="T75" fmla="*/ 88 h 205"/>
                <a:gd name="T76" fmla="*/ 0 w 274"/>
                <a:gd name="T77" fmla="*/ 78 h 205"/>
                <a:gd name="T78" fmla="*/ 10 w 274"/>
                <a:gd name="T79" fmla="*/ 44 h 205"/>
                <a:gd name="T80" fmla="*/ 25 w 274"/>
                <a:gd name="T81" fmla="*/ 0 h 205"/>
                <a:gd name="T82" fmla="*/ 142 w 274"/>
                <a:gd name="T83" fmla="*/ 0 h 2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205"/>
                <a:gd name="T128" fmla="*/ 274 w 274"/>
                <a:gd name="T129" fmla="*/ 205 h 2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205">
                  <a:moveTo>
                    <a:pt x="142" y="0"/>
                  </a:moveTo>
                  <a:lnTo>
                    <a:pt x="142" y="0"/>
                  </a:lnTo>
                  <a:lnTo>
                    <a:pt x="254" y="49"/>
                  </a:lnTo>
                  <a:lnTo>
                    <a:pt x="269" y="58"/>
                  </a:lnTo>
                  <a:lnTo>
                    <a:pt x="274" y="73"/>
                  </a:lnTo>
                  <a:lnTo>
                    <a:pt x="269" y="83"/>
                  </a:lnTo>
                  <a:lnTo>
                    <a:pt x="254" y="97"/>
                  </a:lnTo>
                  <a:lnTo>
                    <a:pt x="259" y="102"/>
                  </a:lnTo>
                  <a:lnTo>
                    <a:pt x="264" y="112"/>
                  </a:lnTo>
                  <a:lnTo>
                    <a:pt x="264" y="122"/>
                  </a:lnTo>
                  <a:lnTo>
                    <a:pt x="259" y="127"/>
                  </a:lnTo>
                  <a:lnTo>
                    <a:pt x="254" y="136"/>
                  </a:lnTo>
                  <a:lnTo>
                    <a:pt x="240" y="146"/>
                  </a:lnTo>
                  <a:lnTo>
                    <a:pt x="244" y="151"/>
                  </a:lnTo>
                  <a:lnTo>
                    <a:pt x="244" y="161"/>
                  </a:lnTo>
                  <a:lnTo>
                    <a:pt x="244" y="166"/>
                  </a:lnTo>
                  <a:lnTo>
                    <a:pt x="240" y="171"/>
                  </a:lnTo>
                  <a:lnTo>
                    <a:pt x="235" y="176"/>
                  </a:lnTo>
                  <a:lnTo>
                    <a:pt x="225" y="180"/>
                  </a:lnTo>
                  <a:lnTo>
                    <a:pt x="220" y="190"/>
                  </a:lnTo>
                  <a:lnTo>
                    <a:pt x="215" y="200"/>
                  </a:lnTo>
                  <a:lnTo>
                    <a:pt x="200" y="205"/>
                  </a:lnTo>
                  <a:lnTo>
                    <a:pt x="191" y="205"/>
                  </a:lnTo>
                  <a:lnTo>
                    <a:pt x="176" y="200"/>
                  </a:lnTo>
                  <a:lnTo>
                    <a:pt x="137" y="185"/>
                  </a:lnTo>
                  <a:lnTo>
                    <a:pt x="69" y="151"/>
                  </a:lnTo>
                  <a:lnTo>
                    <a:pt x="49" y="136"/>
                  </a:lnTo>
                  <a:lnTo>
                    <a:pt x="29" y="117"/>
                  </a:lnTo>
                  <a:lnTo>
                    <a:pt x="15" y="102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78"/>
                  </a:lnTo>
                  <a:lnTo>
                    <a:pt x="10" y="44"/>
                  </a:lnTo>
                  <a:lnTo>
                    <a:pt x="25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BBD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262188" y="4197350"/>
              <a:ext cx="993775" cy="2644775"/>
            </a:xfrm>
            <a:custGeom>
              <a:avLst/>
              <a:gdLst>
                <a:gd name="T0" fmla="*/ 79 w 626"/>
                <a:gd name="T1" fmla="*/ 0 h 1666"/>
                <a:gd name="T2" fmla="*/ 79 w 626"/>
                <a:gd name="T3" fmla="*/ 0 h 1666"/>
                <a:gd name="T4" fmla="*/ 79 w 626"/>
                <a:gd name="T5" fmla="*/ 0 h 1666"/>
                <a:gd name="T6" fmla="*/ 93 w 626"/>
                <a:gd name="T7" fmla="*/ 10 h 1666"/>
                <a:gd name="T8" fmla="*/ 108 w 626"/>
                <a:gd name="T9" fmla="*/ 24 h 1666"/>
                <a:gd name="T10" fmla="*/ 132 w 626"/>
                <a:gd name="T11" fmla="*/ 59 h 1666"/>
                <a:gd name="T12" fmla="*/ 157 w 626"/>
                <a:gd name="T13" fmla="*/ 112 h 1666"/>
                <a:gd name="T14" fmla="*/ 181 w 626"/>
                <a:gd name="T15" fmla="*/ 186 h 1666"/>
                <a:gd name="T16" fmla="*/ 211 w 626"/>
                <a:gd name="T17" fmla="*/ 293 h 1666"/>
                <a:gd name="T18" fmla="*/ 235 w 626"/>
                <a:gd name="T19" fmla="*/ 430 h 1666"/>
                <a:gd name="T20" fmla="*/ 235 w 626"/>
                <a:gd name="T21" fmla="*/ 430 h 1666"/>
                <a:gd name="T22" fmla="*/ 250 w 626"/>
                <a:gd name="T23" fmla="*/ 503 h 1666"/>
                <a:gd name="T24" fmla="*/ 269 w 626"/>
                <a:gd name="T25" fmla="*/ 577 h 1666"/>
                <a:gd name="T26" fmla="*/ 289 w 626"/>
                <a:gd name="T27" fmla="*/ 650 h 1666"/>
                <a:gd name="T28" fmla="*/ 308 w 626"/>
                <a:gd name="T29" fmla="*/ 713 h 1666"/>
                <a:gd name="T30" fmla="*/ 357 w 626"/>
                <a:gd name="T31" fmla="*/ 836 h 1666"/>
                <a:gd name="T32" fmla="*/ 411 w 626"/>
                <a:gd name="T33" fmla="*/ 948 h 1666"/>
                <a:gd name="T34" fmla="*/ 465 w 626"/>
                <a:gd name="T35" fmla="*/ 1041 h 1666"/>
                <a:gd name="T36" fmla="*/ 523 w 626"/>
                <a:gd name="T37" fmla="*/ 1114 h 1666"/>
                <a:gd name="T38" fmla="*/ 577 w 626"/>
                <a:gd name="T39" fmla="*/ 1173 h 1666"/>
                <a:gd name="T40" fmla="*/ 626 w 626"/>
                <a:gd name="T41" fmla="*/ 1217 h 1666"/>
                <a:gd name="T42" fmla="*/ 489 w 626"/>
                <a:gd name="T43" fmla="*/ 1666 h 1666"/>
                <a:gd name="T44" fmla="*/ 0 w 626"/>
                <a:gd name="T45" fmla="*/ 1666 h 1666"/>
                <a:gd name="T46" fmla="*/ 79 w 626"/>
                <a:gd name="T47" fmla="*/ 0 h 16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26"/>
                <a:gd name="T73" fmla="*/ 0 h 1666"/>
                <a:gd name="T74" fmla="*/ 626 w 626"/>
                <a:gd name="T75" fmla="*/ 1666 h 166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26" h="1666">
                  <a:moveTo>
                    <a:pt x="79" y="0"/>
                  </a:moveTo>
                  <a:lnTo>
                    <a:pt x="79" y="0"/>
                  </a:lnTo>
                  <a:lnTo>
                    <a:pt x="93" y="10"/>
                  </a:lnTo>
                  <a:lnTo>
                    <a:pt x="108" y="24"/>
                  </a:lnTo>
                  <a:lnTo>
                    <a:pt x="132" y="59"/>
                  </a:lnTo>
                  <a:lnTo>
                    <a:pt x="157" y="112"/>
                  </a:lnTo>
                  <a:lnTo>
                    <a:pt x="181" y="186"/>
                  </a:lnTo>
                  <a:lnTo>
                    <a:pt x="211" y="293"/>
                  </a:lnTo>
                  <a:lnTo>
                    <a:pt x="235" y="430"/>
                  </a:lnTo>
                  <a:lnTo>
                    <a:pt x="250" y="503"/>
                  </a:lnTo>
                  <a:lnTo>
                    <a:pt x="269" y="577"/>
                  </a:lnTo>
                  <a:lnTo>
                    <a:pt x="289" y="650"/>
                  </a:lnTo>
                  <a:lnTo>
                    <a:pt x="308" y="713"/>
                  </a:lnTo>
                  <a:lnTo>
                    <a:pt x="357" y="836"/>
                  </a:lnTo>
                  <a:lnTo>
                    <a:pt x="411" y="948"/>
                  </a:lnTo>
                  <a:lnTo>
                    <a:pt x="465" y="1041"/>
                  </a:lnTo>
                  <a:lnTo>
                    <a:pt x="523" y="1114"/>
                  </a:lnTo>
                  <a:lnTo>
                    <a:pt x="577" y="1173"/>
                  </a:lnTo>
                  <a:lnTo>
                    <a:pt x="626" y="1217"/>
                  </a:lnTo>
                  <a:lnTo>
                    <a:pt x="489" y="1666"/>
                  </a:lnTo>
                  <a:lnTo>
                    <a:pt x="0" y="166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146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463801" y="6005513"/>
              <a:ext cx="404813" cy="549275"/>
            </a:xfrm>
            <a:custGeom>
              <a:avLst/>
              <a:gdLst>
                <a:gd name="T0" fmla="*/ 118 w 255"/>
                <a:gd name="T1" fmla="*/ 346 h 346"/>
                <a:gd name="T2" fmla="*/ 0 w 255"/>
                <a:gd name="T3" fmla="*/ 298 h 346"/>
                <a:gd name="T4" fmla="*/ 137 w 255"/>
                <a:gd name="T5" fmla="*/ 0 h 346"/>
                <a:gd name="T6" fmla="*/ 255 w 255"/>
                <a:gd name="T7" fmla="*/ 53 h 346"/>
                <a:gd name="T8" fmla="*/ 118 w 255"/>
                <a:gd name="T9" fmla="*/ 346 h 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5"/>
                <a:gd name="T16" fmla="*/ 0 h 346"/>
                <a:gd name="T17" fmla="*/ 255 w 255"/>
                <a:gd name="T18" fmla="*/ 346 h 3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5" h="346">
                  <a:moveTo>
                    <a:pt x="118" y="346"/>
                  </a:moveTo>
                  <a:lnTo>
                    <a:pt x="0" y="298"/>
                  </a:lnTo>
                  <a:lnTo>
                    <a:pt x="137" y="0"/>
                  </a:lnTo>
                  <a:lnTo>
                    <a:pt x="255" y="53"/>
                  </a:lnTo>
                  <a:lnTo>
                    <a:pt x="118" y="346"/>
                  </a:lnTo>
                  <a:close/>
                </a:path>
              </a:pathLst>
            </a:custGeom>
            <a:solidFill>
              <a:srgbClr val="5D2C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387601" y="6081713"/>
              <a:ext cx="557213" cy="396875"/>
            </a:xfrm>
            <a:custGeom>
              <a:avLst/>
              <a:gdLst>
                <a:gd name="T0" fmla="*/ 351 w 351"/>
                <a:gd name="T1" fmla="*/ 137 h 250"/>
                <a:gd name="T2" fmla="*/ 298 w 351"/>
                <a:gd name="T3" fmla="*/ 250 h 250"/>
                <a:gd name="T4" fmla="*/ 0 w 351"/>
                <a:gd name="T5" fmla="*/ 113 h 250"/>
                <a:gd name="T6" fmla="*/ 48 w 351"/>
                <a:gd name="T7" fmla="*/ 0 h 250"/>
                <a:gd name="T8" fmla="*/ 351 w 351"/>
                <a:gd name="T9" fmla="*/ 137 h 2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1"/>
                <a:gd name="T16" fmla="*/ 0 h 250"/>
                <a:gd name="T17" fmla="*/ 351 w 351"/>
                <a:gd name="T18" fmla="*/ 250 h 2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1" h="250">
                  <a:moveTo>
                    <a:pt x="351" y="137"/>
                  </a:moveTo>
                  <a:lnTo>
                    <a:pt x="298" y="250"/>
                  </a:lnTo>
                  <a:lnTo>
                    <a:pt x="0" y="113"/>
                  </a:lnTo>
                  <a:lnTo>
                    <a:pt x="48" y="0"/>
                  </a:lnTo>
                  <a:lnTo>
                    <a:pt x="351" y="137"/>
                  </a:lnTo>
                  <a:close/>
                </a:path>
              </a:pathLst>
            </a:custGeom>
            <a:solidFill>
              <a:srgbClr val="5D2C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332038" y="5957888"/>
              <a:ext cx="668338" cy="652463"/>
            </a:xfrm>
            <a:custGeom>
              <a:avLst/>
              <a:gdLst>
                <a:gd name="T0" fmla="*/ 391 w 421"/>
                <a:gd name="T1" fmla="*/ 284 h 411"/>
                <a:gd name="T2" fmla="*/ 342 w 421"/>
                <a:gd name="T3" fmla="*/ 347 h 411"/>
                <a:gd name="T4" fmla="*/ 279 w 421"/>
                <a:gd name="T5" fmla="*/ 386 h 411"/>
                <a:gd name="T6" fmla="*/ 206 w 421"/>
                <a:gd name="T7" fmla="*/ 401 h 411"/>
                <a:gd name="T8" fmla="*/ 127 w 421"/>
                <a:gd name="T9" fmla="*/ 381 h 411"/>
                <a:gd name="T10" fmla="*/ 93 w 421"/>
                <a:gd name="T11" fmla="*/ 362 h 411"/>
                <a:gd name="T12" fmla="*/ 44 w 421"/>
                <a:gd name="T13" fmla="*/ 308 h 411"/>
                <a:gd name="T14" fmla="*/ 15 w 421"/>
                <a:gd name="T15" fmla="*/ 235 h 411"/>
                <a:gd name="T16" fmla="*/ 20 w 421"/>
                <a:gd name="T17" fmla="*/ 161 h 411"/>
                <a:gd name="T18" fmla="*/ 30 w 421"/>
                <a:gd name="T19" fmla="*/ 122 h 411"/>
                <a:gd name="T20" fmla="*/ 79 w 421"/>
                <a:gd name="T21" fmla="*/ 64 h 411"/>
                <a:gd name="T22" fmla="*/ 142 w 421"/>
                <a:gd name="T23" fmla="*/ 25 h 411"/>
                <a:gd name="T24" fmla="*/ 215 w 421"/>
                <a:gd name="T25" fmla="*/ 10 h 411"/>
                <a:gd name="T26" fmla="*/ 294 w 421"/>
                <a:gd name="T27" fmla="*/ 30 h 411"/>
                <a:gd name="T28" fmla="*/ 328 w 421"/>
                <a:gd name="T29" fmla="*/ 49 h 411"/>
                <a:gd name="T30" fmla="*/ 377 w 421"/>
                <a:gd name="T31" fmla="*/ 103 h 411"/>
                <a:gd name="T32" fmla="*/ 406 w 421"/>
                <a:gd name="T33" fmla="*/ 171 h 411"/>
                <a:gd name="T34" fmla="*/ 401 w 421"/>
                <a:gd name="T35" fmla="*/ 249 h 411"/>
                <a:gd name="T36" fmla="*/ 391 w 421"/>
                <a:gd name="T37" fmla="*/ 284 h 411"/>
                <a:gd name="T38" fmla="*/ 298 w 421"/>
                <a:gd name="T39" fmla="*/ 20 h 411"/>
                <a:gd name="T40" fmla="*/ 215 w 421"/>
                <a:gd name="T41" fmla="*/ 0 h 411"/>
                <a:gd name="T42" fmla="*/ 137 w 421"/>
                <a:gd name="T43" fmla="*/ 10 h 411"/>
                <a:gd name="T44" fmla="*/ 69 w 421"/>
                <a:gd name="T45" fmla="*/ 54 h 411"/>
                <a:gd name="T46" fmla="*/ 20 w 421"/>
                <a:gd name="T47" fmla="*/ 117 h 411"/>
                <a:gd name="T48" fmla="*/ 5 w 421"/>
                <a:gd name="T49" fmla="*/ 157 h 411"/>
                <a:gd name="T50" fmla="*/ 5 w 421"/>
                <a:gd name="T51" fmla="*/ 240 h 411"/>
                <a:gd name="T52" fmla="*/ 35 w 421"/>
                <a:gd name="T53" fmla="*/ 313 h 411"/>
                <a:gd name="T54" fmla="*/ 88 w 421"/>
                <a:gd name="T55" fmla="*/ 372 h 411"/>
                <a:gd name="T56" fmla="*/ 123 w 421"/>
                <a:gd name="T57" fmla="*/ 391 h 411"/>
                <a:gd name="T58" fmla="*/ 206 w 421"/>
                <a:gd name="T59" fmla="*/ 411 h 411"/>
                <a:gd name="T60" fmla="*/ 284 w 421"/>
                <a:gd name="T61" fmla="*/ 396 h 411"/>
                <a:gd name="T62" fmla="*/ 352 w 421"/>
                <a:gd name="T63" fmla="*/ 357 h 411"/>
                <a:gd name="T64" fmla="*/ 401 w 421"/>
                <a:gd name="T65" fmla="*/ 288 h 411"/>
                <a:gd name="T66" fmla="*/ 411 w 421"/>
                <a:gd name="T67" fmla="*/ 249 h 411"/>
                <a:gd name="T68" fmla="*/ 416 w 421"/>
                <a:gd name="T69" fmla="*/ 171 h 411"/>
                <a:gd name="T70" fmla="*/ 386 w 421"/>
                <a:gd name="T71" fmla="*/ 98 h 411"/>
                <a:gd name="T72" fmla="*/ 333 w 421"/>
                <a:gd name="T73" fmla="*/ 39 h 411"/>
                <a:gd name="T74" fmla="*/ 298 w 421"/>
                <a:gd name="T75" fmla="*/ 20 h 4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1"/>
                <a:gd name="T115" fmla="*/ 0 h 411"/>
                <a:gd name="T116" fmla="*/ 421 w 421"/>
                <a:gd name="T117" fmla="*/ 411 h 41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1" h="411">
                  <a:moveTo>
                    <a:pt x="391" y="284"/>
                  </a:moveTo>
                  <a:lnTo>
                    <a:pt x="391" y="284"/>
                  </a:lnTo>
                  <a:lnTo>
                    <a:pt x="367" y="318"/>
                  </a:lnTo>
                  <a:lnTo>
                    <a:pt x="342" y="347"/>
                  </a:lnTo>
                  <a:lnTo>
                    <a:pt x="313" y="372"/>
                  </a:lnTo>
                  <a:lnTo>
                    <a:pt x="279" y="386"/>
                  </a:lnTo>
                  <a:lnTo>
                    <a:pt x="245" y="396"/>
                  </a:lnTo>
                  <a:lnTo>
                    <a:pt x="206" y="401"/>
                  </a:lnTo>
                  <a:lnTo>
                    <a:pt x="167" y="396"/>
                  </a:lnTo>
                  <a:lnTo>
                    <a:pt x="127" y="381"/>
                  </a:lnTo>
                  <a:lnTo>
                    <a:pt x="93" y="362"/>
                  </a:lnTo>
                  <a:lnTo>
                    <a:pt x="64" y="337"/>
                  </a:lnTo>
                  <a:lnTo>
                    <a:pt x="44" y="308"/>
                  </a:lnTo>
                  <a:lnTo>
                    <a:pt x="25" y="274"/>
                  </a:lnTo>
                  <a:lnTo>
                    <a:pt x="15" y="235"/>
                  </a:lnTo>
                  <a:lnTo>
                    <a:pt x="15" y="201"/>
                  </a:lnTo>
                  <a:lnTo>
                    <a:pt x="20" y="161"/>
                  </a:lnTo>
                  <a:lnTo>
                    <a:pt x="30" y="122"/>
                  </a:lnTo>
                  <a:lnTo>
                    <a:pt x="49" y="88"/>
                  </a:lnTo>
                  <a:lnTo>
                    <a:pt x="79" y="64"/>
                  </a:lnTo>
                  <a:lnTo>
                    <a:pt x="108" y="39"/>
                  </a:lnTo>
                  <a:lnTo>
                    <a:pt x="142" y="25"/>
                  </a:lnTo>
                  <a:lnTo>
                    <a:pt x="176" y="15"/>
                  </a:lnTo>
                  <a:lnTo>
                    <a:pt x="215" y="10"/>
                  </a:lnTo>
                  <a:lnTo>
                    <a:pt x="255" y="15"/>
                  </a:lnTo>
                  <a:lnTo>
                    <a:pt x="294" y="30"/>
                  </a:lnTo>
                  <a:lnTo>
                    <a:pt x="328" y="49"/>
                  </a:lnTo>
                  <a:lnTo>
                    <a:pt x="357" y="73"/>
                  </a:lnTo>
                  <a:lnTo>
                    <a:pt x="377" y="103"/>
                  </a:lnTo>
                  <a:lnTo>
                    <a:pt x="396" y="137"/>
                  </a:lnTo>
                  <a:lnTo>
                    <a:pt x="406" y="171"/>
                  </a:lnTo>
                  <a:lnTo>
                    <a:pt x="406" y="210"/>
                  </a:lnTo>
                  <a:lnTo>
                    <a:pt x="401" y="249"/>
                  </a:lnTo>
                  <a:lnTo>
                    <a:pt x="391" y="284"/>
                  </a:lnTo>
                  <a:close/>
                  <a:moveTo>
                    <a:pt x="298" y="20"/>
                  </a:moveTo>
                  <a:lnTo>
                    <a:pt x="298" y="20"/>
                  </a:lnTo>
                  <a:lnTo>
                    <a:pt x="255" y="5"/>
                  </a:lnTo>
                  <a:lnTo>
                    <a:pt x="215" y="0"/>
                  </a:lnTo>
                  <a:lnTo>
                    <a:pt x="176" y="0"/>
                  </a:lnTo>
                  <a:lnTo>
                    <a:pt x="137" y="10"/>
                  </a:lnTo>
                  <a:lnTo>
                    <a:pt x="103" y="30"/>
                  </a:lnTo>
                  <a:lnTo>
                    <a:pt x="69" y="54"/>
                  </a:lnTo>
                  <a:lnTo>
                    <a:pt x="39" y="83"/>
                  </a:lnTo>
                  <a:lnTo>
                    <a:pt x="20" y="117"/>
                  </a:lnTo>
                  <a:lnTo>
                    <a:pt x="5" y="157"/>
                  </a:lnTo>
                  <a:lnTo>
                    <a:pt x="0" y="201"/>
                  </a:lnTo>
                  <a:lnTo>
                    <a:pt x="5" y="240"/>
                  </a:lnTo>
                  <a:lnTo>
                    <a:pt x="15" y="279"/>
                  </a:lnTo>
                  <a:lnTo>
                    <a:pt x="35" y="313"/>
                  </a:lnTo>
                  <a:lnTo>
                    <a:pt x="54" y="342"/>
                  </a:lnTo>
                  <a:lnTo>
                    <a:pt x="88" y="372"/>
                  </a:lnTo>
                  <a:lnTo>
                    <a:pt x="123" y="391"/>
                  </a:lnTo>
                  <a:lnTo>
                    <a:pt x="162" y="406"/>
                  </a:lnTo>
                  <a:lnTo>
                    <a:pt x="206" y="411"/>
                  </a:lnTo>
                  <a:lnTo>
                    <a:pt x="245" y="406"/>
                  </a:lnTo>
                  <a:lnTo>
                    <a:pt x="284" y="396"/>
                  </a:lnTo>
                  <a:lnTo>
                    <a:pt x="318" y="381"/>
                  </a:lnTo>
                  <a:lnTo>
                    <a:pt x="352" y="357"/>
                  </a:lnTo>
                  <a:lnTo>
                    <a:pt x="377" y="328"/>
                  </a:lnTo>
                  <a:lnTo>
                    <a:pt x="401" y="288"/>
                  </a:lnTo>
                  <a:lnTo>
                    <a:pt x="411" y="249"/>
                  </a:lnTo>
                  <a:lnTo>
                    <a:pt x="421" y="210"/>
                  </a:lnTo>
                  <a:lnTo>
                    <a:pt x="416" y="171"/>
                  </a:lnTo>
                  <a:lnTo>
                    <a:pt x="406" y="132"/>
                  </a:lnTo>
                  <a:lnTo>
                    <a:pt x="386" y="98"/>
                  </a:lnTo>
                  <a:lnTo>
                    <a:pt x="362" y="64"/>
                  </a:lnTo>
                  <a:lnTo>
                    <a:pt x="333" y="39"/>
                  </a:lnTo>
                  <a:lnTo>
                    <a:pt x="298" y="20"/>
                  </a:lnTo>
                  <a:close/>
                </a:path>
              </a:pathLst>
            </a:custGeom>
            <a:solidFill>
              <a:srgbClr val="F8B5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2262188" y="5221288"/>
              <a:ext cx="257175" cy="534988"/>
            </a:xfrm>
            <a:custGeom>
              <a:avLst/>
              <a:gdLst>
                <a:gd name="T0" fmla="*/ 123 w 162"/>
                <a:gd name="T1" fmla="*/ 337 h 337"/>
                <a:gd name="T2" fmla="*/ 0 w 162"/>
                <a:gd name="T3" fmla="*/ 323 h 337"/>
                <a:gd name="T4" fmla="*/ 35 w 162"/>
                <a:gd name="T5" fmla="*/ 0 h 337"/>
                <a:gd name="T6" fmla="*/ 162 w 162"/>
                <a:gd name="T7" fmla="*/ 10 h 337"/>
                <a:gd name="T8" fmla="*/ 123 w 162"/>
                <a:gd name="T9" fmla="*/ 337 h 3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337"/>
                <a:gd name="T17" fmla="*/ 162 w 162"/>
                <a:gd name="T18" fmla="*/ 337 h 3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337">
                  <a:moveTo>
                    <a:pt x="123" y="337"/>
                  </a:moveTo>
                  <a:lnTo>
                    <a:pt x="0" y="323"/>
                  </a:lnTo>
                  <a:lnTo>
                    <a:pt x="35" y="0"/>
                  </a:lnTo>
                  <a:lnTo>
                    <a:pt x="162" y="10"/>
                  </a:lnTo>
                  <a:lnTo>
                    <a:pt x="123" y="337"/>
                  </a:lnTo>
                  <a:close/>
                </a:path>
              </a:pathLst>
            </a:custGeom>
            <a:solidFill>
              <a:srgbClr val="5D2C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2116138" y="5360988"/>
              <a:ext cx="542925" cy="255588"/>
            </a:xfrm>
            <a:custGeom>
              <a:avLst/>
              <a:gdLst>
                <a:gd name="T0" fmla="*/ 342 w 342"/>
                <a:gd name="T1" fmla="*/ 34 h 161"/>
                <a:gd name="T2" fmla="*/ 332 w 342"/>
                <a:gd name="T3" fmla="*/ 161 h 161"/>
                <a:gd name="T4" fmla="*/ 0 w 342"/>
                <a:gd name="T5" fmla="*/ 122 h 161"/>
                <a:gd name="T6" fmla="*/ 14 w 342"/>
                <a:gd name="T7" fmla="*/ 0 h 161"/>
                <a:gd name="T8" fmla="*/ 342 w 342"/>
                <a:gd name="T9" fmla="*/ 34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2"/>
                <a:gd name="T16" fmla="*/ 0 h 161"/>
                <a:gd name="T17" fmla="*/ 342 w 342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2" h="161">
                  <a:moveTo>
                    <a:pt x="342" y="34"/>
                  </a:moveTo>
                  <a:lnTo>
                    <a:pt x="332" y="161"/>
                  </a:lnTo>
                  <a:lnTo>
                    <a:pt x="0" y="122"/>
                  </a:lnTo>
                  <a:lnTo>
                    <a:pt x="14" y="0"/>
                  </a:lnTo>
                  <a:lnTo>
                    <a:pt x="342" y="34"/>
                  </a:lnTo>
                  <a:close/>
                </a:path>
              </a:pathLst>
            </a:custGeom>
            <a:solidFill>
              <a:srgbClr val="5D2C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2060576" y="5167313"/>
              <a:ext cx="660400" cy="642938"/>
            </a:xfrm>
            <a:custGeom>
              <a:avLst/>
              <a:gdLst>
                <a:gd name="T0" fmla="*/ 401 w 416"/>
                <a:gd name="T1" fmla="*/ 225 h 405"/>
                <a:gd name="T2" fmla="*/ 382 w 416"/>
                <a:gd name="T3" fmla="*/ 298 h 405"/>
                <a:gd name="T4" fmla="*/ 333 w 416"/>
                <a:gd name="T5" fmla="*/ 352 h 405"/>
                <a:gd name="T6" fmla="*/ 264 w 416"/>
                <a:gd name="T7" fmla="*/ 386 h 405"/>
                <a:gd name="T8" fmla="*/ 186 w 416"/>
                <a:gd name="T9" fmla="*/ 396 h 405"/>
                <a:gd name="T10" fmla="*/ 147 w 416"/>
                <a:gd name="T11" fmla="*/ 386 h 405"/>
                <a:gd name="T12" fmla="*/ 79 w 416"/>
                <a:gd name="T13" fmla="*/ 352 h 405"/>
                <a:gd name="T14" fmla="*/ 35 w 416"/>
                <a:gd name="T15" fmla="*/ 293 h 405"/>
                <a:gd name="T16" fmla="*/ 10 w 416"/>
                <a:gd name="T17" fmla="*/ 220 h 405"/>
                <a:gd name="T18" fmla="*/ 10 w 416"/>
                <a:gd name="T19" fmla="*/ 181 h 405"/>
                <a:gd name="T20" fmla="*/ 35 w 416"/>
                <a:gd name="T21" fmla="*/ 107 h 405"/>
                <a:gd name="T22" fmla="*/ 83 w 416"/>
                <a:gd name="T23" fmla="*/ 49 h 405"/>
                <a:gd name="T24" fmla="*/ 152 w 416"/>
                <a:gd name="T25" fmla="*/ 14 h 405"/>
                <a:gd name="T26" fmla="*/ 230 w 416"/>
                <a:gd name="T27" fmla="*/ 10 h 405"/>
                <a:gd name="T28" fmla="*/ 269 w 416"/>
                <a:gd name="T29" fmla="*/ 19 h 405"/>
                <a:gd name="T30" fmla="*/ 333 w 416"/>
                <a:gd name="T31" fmla="*/ 54 h 405"/>
                <a:gd name="T32" fmla="*/ 382 w 416"/>
                <a:gd name="T33" fmla="*/ 112 h 405"/>
                <a:gd name="T34" fmla="*/ 401 w 416"/>
                <a:gd name="T35" fmla="*/ 185 h 405"/>
                <a:gd name="T36" fmla="*/ 401 w 416"/>
                <a:gd name="T37" fmla="*/ 225 h 405"/>
                <a:gd name="T38" fmla="*/ 230 w 416"/>
                <a:gd name="T39" fmla="*/ 0 h 405"/>
                <a:gd name="T40" fmla="*/ 147 w 416"/>
                <a:gd name="T41" fmla="*/ 5 h 405"/>
                <a:gd name="T42" fmla="*/ 79 w 416"/>
                <a:gd name="T43" fmla="*/ 44 h 405"/>
                <a:gd name="T44" fmla="*/ 25 w 416"/>
                <a:gd name="T45" fmla="*/ 102 h 405"/>
                <a:gd name="T46" fmla="*/ 0 w 416"/>
                <a:gd name="T47" fmla="*/ 181 h 405"/>
                <a:gd name="T48" fmla="*/ 0 w 416"/>
                <a:gd name="T49" fmla="*/ 220 h 405"/>
                <a:gd name="T50" fmla="*/ 25 w 416"/>
                <a:gd name="T51" fmla="*/ 298 h 405"/>
                <a:gd name="T52" fmla="*/ 74 w 416"/>
                <a:gd name="T53" fmla="*/ 361 h 405"/>
                <a:gd name="T54" fmla="*/ 142 w 416"/>
                <a:gd name="T55" fmla="*/ 396 h 405"/>
                <a:gd name="T56" fmla="*/ 186 w 416"/>
                <a:gd name="T57" fmla="*/ 405 h 405"/>
                <a:gd name="T58" fmla="*/ 269 w 416"/>
                <a:gd name="T59" fmla="*/ 400 h 405"/>
                <a:gd name="T60" fmla="*/ 338 w 416"/>
                <a:gd name="T61" fmla="*/ 361 h 405"/>
                <a:gd name="T62" fmla="*/ 391 w 416"/>
                <a:gd name="T63" fmla="*/ 303 h 405"/>
                <a:gd name="T64" fmla="*/ 416 w 416"/>
                <a:gd name="T65" fmla="*/ 225 h 405"/>
                <a:gd name="T66" fmla="*/ 416 w 416"/>
                <a:gd name="T67" fmla="*/ 181 h 405"/>
                <a:gd name="T68" fmla="*/ 391 w 416"/>
                <a:gd name="T69" fmla="*/ 107 h 405"/>
                <a:gd name="T70" fmla="*/ 342 w 416"/>
                <a:gd name="T71" fmla="*/ 44 h 405"/>
                <a:gd name="T72" fmla="*/ 269 w 416"/>
                <a:gd name="T73" fmla="*/ 5 h 405"/>
                <a:gd name="T74" fmla="*/ 230 w 416"/>
                <a:gd name="T75" fmla="*/ 0 h 4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6"/>
                <a:gd name="T115" fmla="*/ 0 h 405"/>
                <a:gd name="T116" fmla="*/ 416 w 416"/>
                <a:gd name="T117" fmla="*/ 405 h 4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6" h="405">
                  <a:moveTo>
                    <a:pt x="401" y="225"/>
                  </a:moveTo>
                  <a:lnTo>
                    <a:pt x="401" y="225"/>
                  </a:lnTo>
                  <a:lnTo>
                    <a:pt x="396" y="264"/>
                  </a:lnTo>
                  <a:lnTo>
                    <a:pt x="382" y="298"/>
                  </a:lnTo>
                  <a:lnTo>
                    <a:pt x="357" y="327"/>
                  </a:lnTo>
                  <a:lnTo>
                    <a:pt x="333" y="352"/>
                  </a:lnTo>
                  <a:lnTo>
                    <a:pt x="298" y="376"/>
                  </a:lnTo>
                  <a:lnTo>
                    <a:pt x="264" y="386"/>
                  </a:lnTo>
                  <a:lnTo>
                    <a:pt x="225" y="396"/>
                  </a:lnTo>
                  <a:lnTo>
                    <a:pt x="186" y="396"/>
                  </a:lnTo>
                  <a:lnTo>
                    <a:pt x="147" y="386"/>
                  </a:lnTo>
                  <a:lnTo>
                    <a:pt x="113" y="371"/>
                  </a:lnTo>
                  <a:lnTo>
                    <a:pt x="79" y="352"/>
                  </a:lnTo>
                  <a:lnTo>
                    <a:pt x="54" y="322"/>
                  </a:lnTo>
                  <a:lnTo>
                    <a:pt x="35" y="293"/>
                  </a:lnTo>
                  <a:lnTo>
                    <a:pt x="20" y="259"/>
                  </a:lnTo>
                  <a:lnTo>
                    <a:pt x="10" y="220"/>
                  </a:lnTo>
                  <a:lnTo>
                    <a:pt x="10" y="181"/>
                  </a:lnTo>
                  <a:lnTo>
                    <a:pt x="20" y="142"/>
                  </a:lnTo>
                  <a:lnTo>
                    <a:pt x="35" y="107"/>
                  </a:lnTo>
                  <a:lnTo>
                    <a:pt x="59" y="78"/>
                  </a:lnTo>
                  <a:lnTo>
                    <a:pt x="83" y="49"/>
                  </a:lnTo>
                  <a:lnTo>
                    <a:pt x="118" y="29"/>
                  </a:lnTo>
                  <a:lnTo>
                    <a:pt x="152" y="14"/>
                  </a:lnTo>
                  <a:lnTo>
                    <a:pt x="186" y="10"/>
                  </a:lnTo>
                  <a:lnTo>
                    <a:pt x="230" y="10"/>
                  </a:lnTo>
                  <a:lnTo>
                    <a:pt x="269" y="19"/>
                  </a:lnTo>
                  <a:lnTo>
                    <a:pt x="303" y="34"/>
                  </a:lnTo>
                  <a:lnTo>
                    <a:pt x="333" y="54"/>
                  </a:lnTo>
                  <a:lnTo>
                    <a:pt x="362" y="78"/>
                  </a:lnTo>
                  <a:lnTo>
                    <a:pt x="382" y="112"/>
                  </a:lnTo>
                  <a:lnTo>
                    <a:pt x="396" y="146"/>
                  </a:lnTo>
                  <a:lnTo>
                    <a:pt x="401" y="185"/>
                  </a:lnTo>
                  <a:lnTo>
                    <a:pt x="401" y="225"/>
                  </a:lnTo>
                  <a:close/>
                  <a:moveTo>
                    <a:pt x="230" y="0"/>
                  </a:moveTo>
                  <a:lnTo>
                    <a:pt x="230" y="0"/>
                  </a:lnTo>
                  <a:lnTo>
                    <a:pt x="186" y="0"/>
                  </a:lnTo>
                  <a:lnTo>
                    <a:pt x="147" y="5"/>
                  </a:lnTo>
                  <a:lnTo>
                    <a:pt x="108" y="19"/>
                  </a:lnTo>
                  <a:lnTo>
                    <a:pt x="79" y="44"/>
                  </a:lnTo>
                  <a:lnTo>
                    <a:pt x="49" y="68"/>
                  </a:lnTo>
                  <a:lnTo>
                    <a:pt x="25" y="102"/>
                  </a:lnTo>
                  <a:lnTo>
                    <a:pt x="10" y="142"/>
                  </a:lnTo>
                  <a:lnTo>
                    <a:pt x="0" y="181"/>
                  </a:lnTo>
                  <a:lnTo>
                    <a:pt x="0" y="220"/>
                  </a:lnTo>
                  <a:lnTo>
                    <a:pt x="5" y="259"/>
                  </a:lnTo>
                  <a:lnTo>
                    <a:pt x="25" y="298"/>
                  </a:lnTo>
                  <a:lnTo>
                    <a:pt x="44" y="332"/>
                  </a:lnTo>
                  <a:lnTo>
                    <a:pt x="74" y="361"/>
                  </a:lnTo>
                  <a:lnTo>
                    <a:pt x="108" y="381"/>
                  </a:lnTo>
                  <a:lnTo>
                    <a:pt x="142" y="396"/>
                  </a:lnTo>
                  <a:lnTo>
                    <a:pt x="186" y="405"/>
                  </a:lnTo>
                  <a:lnTo>
                    <a:pt x="225" y="405"/>
                  </a:lnTo>
                  <a:lnTo>
                    <a:pt x="269" y="400"/>
                  </a:lnTo>
                  <a:lnTo>
                    <a:pt x="303" y="386"/>
                  </a:lnTo>
                  <a:lnTo>
                    <a:pt x="338" y="361"/>
                  </a:lnTo>
                  <a:lnTo>
                    <a:pt x="367" y="332"/>
                  </a:lnTo>
                  <a:lnTo>
                    <a:pt x="391" y="303"/>
                  </a:lnTo>
                  <a:lnTo>
                    <a:pt x="406" y="264"/>
                  </a:lnTo>
                  <a:lnTo>
                    <a:pt x="416" y="225"/>
                  </a:lnTo>
                  <a:lnTo>
                    <a:pt x="416" y="181"/>
                  </a:lnTo>
                  <a:lnTo>
                    <a:pt x="406" y="142"/>
                  </a:lnTo>
                  <a:lnTo>
                    <a:pt x="391" y="107"/>
                  </a:lnTo>
                  <a:lnTo>
                    <a:pt x="372" y="73"/>
                  </a:lnTo>
                  <a:lnTo>
                    <a:pt x="342" y="44"/>
                  </a:lnTo>
                  <a:lnTo>
                    <a:pt x="308" y="24"/>
                  </a:lnTo>
                  <a:lnTo>
                    <a:pt x="269" y="5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8B5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2387601" y="4554538"/>
              <a:ext cx="161925" cy="930275"/>
            </a:xfrm>
            <a:custGeom>
              <a:avLst/>
              <a:gdLst>
                <a:gd name="T0" fmla="*/ 0 w 102"/>
                <a:gd name="T1" fmla="*/ 586 h 586"/>
                <a:gd name="T2" fmla="*/ 0 w 102"/>
                <a:gd name="T3" fmla="*/ 586 h 586"/>
                <a:gd name="T4" fmla="*/ 24 w 102"/>
                <a:gd name="T5" fmla="*/ 532 h 586"/>
                <a:gd name="T6" fmla="*/ 44 w 102"/>
                <a:gd name="T7" fmla="*/ 474 h 586"/>
                <a:gd name="T8" fmla="*/ 63 w 102"/>
                <a:gd name="T9" fmla="*/ 396 h 586"/>
                <a:gd name="T10" fmla="*/ 83 w 102"/>
                <a:gd name="T11" fmla="*/ 303 h 586"/>
                <a:gd name="T12" fmla="*/ 97 w 102"/>
                <a:gd name="T13" fmla="*/ 205 h 586"/>
                <a:gd name="T14" fmla="*/ 102 w 102"/>
                <a:gd name="T15" fmla="*/ 151 h 586"/>
                <a:gd name="T16" fmla="*/ 102 w 102"/>
                <a:gd name="T17" fmla="*/ 102 h 586"/>
                <a:gd name="T18" fmla="*/ 102 w 102"/>
                <a:gd name="T19" fmla="*/ 49 h 586"/>
                <a:gd name="T20" fmla="*/ 92 w 102"/>
                <a:gd name="T21" fmla="*/ 0 h 586"/>
                <a:gd name="T22" fmla="*/ 92 w 102"/>
                <a:gd name="T23" fmla="*/ 0 h 586"/>
                <a:gd name="T24" fmla="*/ 92 w 102"/>
                <a:gd name="T25" fmla="*/ 58 h 586"/>
                <a:gd name="T26" fmla="*/ 78 w 102"/>
                <a:gd name="T27" fmla="*/ 210 h 586"/>
                <a:gd name="T28" fmla="*/ 68 w 102"/>
                <a:gd name="T29" fmla="*/ 303 h 586"/>
                <a:gd name="T30" fmla="*/ 53 w 102"/>
                <a:gd name="T31" fmla="*/ 400 h 586"/>
                <a:gd name="T32" fmla="*/ 29 w 102"/>
                <a:gd name="T33" fmla="*/ 498 h 586"/>
                <a:gd name="T34" fmla="*/ 0 w 102"/>
                <a:gd name="T35" fmla="*/ 586 h 586"/>
                <a:gd name="T36" fmla="*/ 0 w 102"/>
                <a:gd name="T37" fmla="*/ 586 h 5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2"/>
                <a:gd name="T58" fmla="*/ 0 h 586"/>
                <a:gd name="T59" fmla="*/ 102 w 102"/>
                <a:gd name="T60" fmla="*/ 586 h 5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2" h="586">
                  <a:moveTo>
                    <a:pt x="0" y="586"/>
                  </a:moveTo>
                  <a:lnTo>
                    <a:pt x="0" y="586"/>
                  </a:lnTo>
                  <a:lnTo>
                    <a:pt x="24" y="532"/>
                  </a:lnTo>
                  <a:lnTo>
                    <a:pt x="44" y="474"/>
                  </a:lnTo>
                  <a:lnTo>
                    <a:pt x="63" y="396"/>
                  </a:lnTo>
                  <a:lnTo>
                    <a:pt x="83" y="303"/>
                  </a:lnTo>
                  <a:lnTo>
                    <a:pt x="97" y="205"/>
                  </a:lnTo>
                  <a:lnTo>
                    <a:pt x="102" y="151"/>
                  </a:lnTo>
                  <a:lnTo>
                    <a:pt x="102" y="102"/>
                  </a:lnTo>
                  <a:lnTo>
                    <a:pt x="102" y="49"/>
                  </a:lnTo>
                  <a:lnTo>
                    <a:pt x="92" y="0"/>
                  </a:lnTo>
                  <a:lnTo>
                    <a:pt x="92" y="58"/>
                  </a:lnTo>
                  <a:lnTo>
                    <a:pt x="78" y="210"/>
                  </a:lnTo>
                  <a:lnTo>
                    <a:pt x="68" y="303"/>
                  </a:lnTo>
                  <a:lnTo>
                    <a:pt x="53" y="400"/>
                  </a:lnTo>
                  <a:lnTo>
                    <a:pt x="29" y="498"/>
                  </a:lnTo>
                  <a:lnTo>
                    <a:pt x="0" y="586"/>
                  </a:lnTo>
                  <a:close/>
                </a:path>
              </a:pathLst>
            </a:custGeom>
            <a:solidFill>
              <a:srgbClr val="9B37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896938" y="2732088"/>
              <a:ext cx="1458913" cy="1612900"/>
            </a:xfrm>
            <a:custGeom>
              <a:avLst/>
              <a:gdLst>
                <a:gd name="T0" fmla="*/ 753 w 919"/>
                <a:gd name="T1" fmla="*/ 136 h 1016"/>
                <a:gd name="T2" fmla="*/ 719 w 919"/>
                <a:gd name="T3" fmla="*/ 83 h 1016"/>
                <a:gd name="T4" fmla="*/ 645 w 919"/>
                <a:gd name="T5" fmla="*/ 29 h 1016"/>
                <a:gd name="T6" fmla="*/ 596 w 919"/>
                <a:gd name="T7" fmla="*/ 9 h 1016"/>
                <a:gd name="T8" fmla="*/ 538 w 919"/>
                <a:gd name="T9" fmla="*/ 0 h 1016"/>
                <a:gd name="T10" fmla="*/ 469 w 919"/>
                <a:gd name="T11" fmla="*/ 0 h 1016"/>
                <a:gd name="T12" fmla="*/ 430 w 919"/>
                <a:gd name="T13" fmla="*/ 9 h 1016"/>
                <a:gd name="T14" fmla="*/ 367 w 919"/>
                <a:gd name="T15" fmla="*/ 34 h 1016"/>
                <a:gd name="T16" fmla="*/ 308 w 919"/>
                <a:gd name="T17" fmla="*/ 73 h 1016"/>
                <a:gd name="T18" fmla="*/ 264 w 919"/>
                <a:gd name="T19" fmla="*/ 117 h 1016"/>
                <a:gd name="T20" fmla="*/ 230 w 919"/>
                <a:gd name="T21" fmla="*/ 175 h 1016"/>
                <a:gd name="T22" fmla="*/ 196 w 919"/>
                <a:gd name="T23" fmla="*/ 268 h 1016"/>
                <a:gd name="T24" fmla="*/ 186 w 919"/>
                <a:gd name="T25" fmla="*/ 415 h 1016"/>
                <a:gd name="T26" fmla="*/ 196 w 919"/>
                <a:gd name="T27" fmla="*/ 547 h 1016"/>
                <a:gd name="T28" fmla="*/ 201 w 919"/>
                <a:gd name="T29" fmla="*/ 654 h 1016"/>
                <a:gd name="T30" fmla="*/ 181 w 919"/>
                <a:gd name="T31" fmla="*/ 728 h 1016"/>
                <a:gd name="T32" fmla="*/ 127 w 919"/>
                <a:gd name="T33" fmla="*/ 781 h 1016"/>
                <a:gd name="T34" fmla="*/ 93 w 919"/>
                <a:gd name="T35" fmla="*/ 806 h 1016"/>
                <a:gd name="T36" fmla="*/ 34 w 919"/>
                <a:gd name="T37" fmla="*/ 869 h 1016"/>
                <a:gd name="T38" fmla="*/ 5 w 919"/>
                <a:gd name="T39" fmla="*/ 938 h 1016"/>
                <a:gd name="T40" fmla="*/ 5 w 919"/>
                <a:gd name="T41" fmla="*/ 996 h 1016"/>
                <a:gd name="T42" fmla="*/ 15 w 919"/>
                <a:gd name="T43" fmla="*/ 1016 h 1016"/>
                <a:gd name="T44" fmla="*/ 20 w 919"/>
                <a:gd name="T45" fmla="*/ 991 h 1016"/>
                <a:gd name="T46" fmla="*/ 44 w 919"/>
                <a:gd name="T47" fmla="*/ 928 h 1016"/>
                <a:gd name="T48" fmla="*/ 83 w 919"/>
                <a:gd name="T49" fmla="*/ 879 h 1016"/>
                <a:gd name="T50" fmla="*/ 132 w 919"/>
                <a:gd name="T51" fmla="*/ 845 h 1016"/>
                <a:gd name="T52" fmla="*/ 191 w 919"/>
                <a:gd name="T53" fmla="*/ 825 h 1016"/>
                <a:gd name="T54" fmla="*/ 230 w 919"/>
                <a:gd name="T55" fmla="*/ 816 h 1016"/>
                <a:gd name="T56" fmla="*/ 352 w 919"/>
                <a:gd name="T57" fmla="*/ 816 h 1016"/>
                <a:gd name="T58" fmla="*/ 416 w 919"/>
                <a:gd name="T59" fmla="*/ 840 h 1016"/>
                <a:gd name="T60" fmla="*/ 465 w 919"/>
                <a:gd name="T61" fmla="*/ 864 h 1016"/>
                <a:gd name="T62" fmla="*/ 548 w 919"/>
                <a:gd name="T63" fmla="*/ 860 h 1016"/>
                <a:gd name="T64" fmla="*/ 596 w 919"/>
                <a:gd name="T65" fmla="*/ 855 h 1016"/>
                <a:gd name="T66" fmla="*/ 675 w 919"/>
                <a:gd name="T67" fmla="*/ 855 h 1016"/>
                <a:gd name="T68" fmla="*/ 724 w 919"/>
                <a:gd name="T69" fmla="*/ 869 h 1016"/>
                <a:gd name="T70" fmla="*/ 753 w 919"/>
                <a:gd name="T71" fmla="*/ 884 h 1016"/>
                <a:gd name="T72" fmla="*/ 777 w 919"/>
                <a:gd name="T73" fmla="*/ 889 h 1016"/>
                <a:gd name="T74" fmla="*/ 860 w 919"/>
                <a:gd name="T75" fmla="*/ 913 h 1016"/>
                <a:gd name="T76" fmla="*/ 909 w 919"/>
                <a:gd name="T77" fmla="*/ 943 h 1016"/>
                <a:gd name="T78" fmla="*/ 919 w 919"/>
                <a:gd name="T79" fmla="*/ 962 h 1016"/>
                <a:gd name="T80" fmla="*/ 890 w 919"/>
                <a:gd name="T81" fmla="*/ 918 h 1016"/>
                <a:gd name="T82" fmla="*/ 807 w 919"/>
                <a:gd name="T83" fmla="*/ 820 h 1016"/>
                <a:gd name="T84" fmla="*/ 792 w 919"/>
                <a:gd name="T85" fmla="*/ 806 h 1016"/>
                <a:gd name="T86" fmla="*/ 763 w 919"/>
                <a:gd name="T87" fmla="*/ 737 h 1016"/>
                <a:gd name="T88" fmla="*/ 738 w 919"/>
                <a:gd name="T89" fmla="*/ 615 h 1016"/>
                <a:gd name="T90" fmla="*/ 733 w 919"/>
                <a:gd name="T91" fmla="*/ 483 h 1016"/>
                <a:gd name="T92" fmla="*/ 738 w 919"/>
                <a:gd name="T93" fmla="*/ 390 h 1016"/>
                <a:gd name="T94" fmla="*/ 758 w 919"/>
                <a:gd name="T95" fmla="*/ 322 h 1016"/>
                <a:gd name="T96" fmla="*/ 782 w 919"/>
                <a:gd name="T97" fmla="*/ 229 h 1016"/>
                <a:gd name="T98" fmla="*/ 772 w 919"/>
                <a:gd name="T99" fmla="*/ 166 h 1016"/>
                <a:gd name="T100" fmla="*/ 753 w 919"/>
                <a:gd name="T101" fmla="*/ 136 h 101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19"/>
                <a:gd name="T154" fmla="*/ 0 h 1016"/>
                <a:gd name="T155" fmla="*/ 919 w 919"/>
                <a:gd name="T156" fmla="*/ 1016 h 101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19" h="1016">
                  <a:moveTo>
                    <a:pt x="753" y="136"/>
                  </a:moveTo>
                  <a:lnTo>
                    <a:pt x="753" y="136"/>
                  </a:lnTo>
                  <a:lnTo>
                    <a:pt x="738" y="112"/>
                  </a:lnTo>
                  <a:lnTo>
                    <a:pt x="719" y="83"/>
                  </a:lnTo>
                  <a:lnTo>
                    <a:pt x="684" y="58"/>
                  </a:lnTo>
                  <a:lnTo>
                    <a:pt x="645" y="29"/>
                  </a:lnTo>
                  <a:lnTo>
                    <a:pt x="626" y="19"/>
                  </a:lnTo>
                  <a:lnTo>
                    <a:pt x="596" y="9"/>
                  </a:lnTo>
                  <a:lnTo>
                    <a:pt x="572" y="0"/>
                  </a:lnTo>
                  <a:lnTo>
                    <a:pt x="538" y="0"/>
                  </a:lnTo>
                  <a:lnTo>
                    <a:pt x="504" y="0"/>
                  </a:lnTo>
                  <a:lnTo>
                    <a:pt x="469" y="0"/>
                  </a:lnTo>
                  <a:lnTo>
                    <a:pt x="430" y="9"/>
                  </a:lnTo>
                  <a:lnTo>
                    <a:pt x="396" y="19"/>
                  </a:lnTo>
                  <a:lnTo>
                    <a:pt x="367" y="34"/>
                  </a:lnTo>
                  <a:lnTo>
                    <a:pt x="337" y="53"/>
                  </a:lnTo>
                  <a:lnTo>
                    <a:pt x="308" y="73"/>
                  </a:lnTo>
                  <a:lnTo>
                    <a:pt x="284" y="92"/>
                  </a:lnTo>
                  <a:lnTo>
                    <a:pt x="264" y="117"/>
                  </a:lnTo>
                  <a:lnTo>
                    <a:pt x="245" y="146"/>
                  </a:lnTo>
                  <a:lnTo>
                    <a:pt x="230" y="175"/>
                  </a:lnTo>
                  <a:lnTo>
                    <a:pt x="215" y="205"/>
                  </a:lnTo>
                  <a:lnTo>
                    <a:pt x="196" y="268"/>
                  </a:lnTo>
                  <a:lnTo>
                    <a:pt x="186" y="342"/>
                  </a:lnTo>
                  <a:lnTo>
                    <a:pt x="186" y="415"/>
                  </a:lnTo>
                  <a:lnTo>
                    <a:pt x="196" y="547"/>
                  </a:lnTo>
                  <a:lnTo>
                    <a:pt x="201" y="605"/>
                  </a:lnTo>
                  <a:lnTo>
                    <a:pt x="201" y="654"/>
                  </a:lnTo>
                  <a:lnTo>
                    <a:pt x="196" y="693"/>
                  </a:lnTo>
                  <a:lnTo>
                    <a:pt x="181" y="728"/>
                  </a:lnTo>
                  <a:lnTo>
                    <a:pt x="162" y="757"/>
                  </a:lnTo>
                  <a:lnTo>
                    <a:pt x="127" y="781"/>
                  </a:lnTo>
                  <a:lnTo>
                    <a:pt x="93" y="806"/>
                  </a:lnTo>
                  <a:lnTo>
                    <a:pt x="64" y="835"/>
                  </a:lnTo>
                  <a:lnTo>
                    <a:pt x="34" y="869"/>
                  </a:lnTo>
                  <a:lnTo>
                    <a:pt x="15" y="904"/>
                  </a:lnTo>
                  <a:lnTo>
                    <a:pt x="5" y="938"/>
                  </a:lnTo>
                  <a:lnTo>
                    <a:pt x="0" y="972"/>
                  </a:lnTo>
                  <a:lnTo>
                    <a:pt x="5" y="996"/>
                  </a:lnTo>
                  <a:lnTo>
                    <a:pt x="10" y="1006"/>
                  </a:lnTo>
                  <a:lnTo>
                    <a:pt x="15" y="1016"/>
                  </a:lnTo>
                  <a:lnTo>
                    <a:pt x="20" y="991"/>
                  </a:lnTo>
                  <a:lnTo>
                    <a:pt x="25" y="962"/>
                  </a:lnTo>
                  <a:lnTo>
                    <a:pt x="44" y="928"/>
                  </a:lnTo>
                  <a:lnTo>
                    <a:pt x="69" y="894"/>
                  </a:lnTo>
                  <a:lnTo>
                    <a:pt x="83" y="879"/>
                  </a:lnTo>
                  <a:lnTo>
                    <a:pt x="108" y="860"/>
                  </a:lnTo>
                  <a:lnTo>
                    <a:pt x="132" y="845"/>
                  </a:lnTo>
                  <a:lnTo>
                    <a:pt x="162" y="835"/>
                  </a:lnTo>
                  <a:lnTo>
                    <a:pt x="191" y="825"/>
                  </a:lnTo>
                  <a:lnTo>
                    <a:pt x="230" y="816"/>
                  </a:lnTo>
                  <a:lnTo>
                    <a:pt x="298" y="811"/>
                  </a:lnTo>
                  <a:lnTo>
                    <a:pt x="352" y="816"/>
                  </a:lnTo>
                  <a:lnTo>
                    <a:pt x="386" y="825"/>
                  </a:lnTo>
                  <a:lnTo>
                    <a:pt x="416" y="840"/>
                  </a:lnTo>
                  <a:lnTo>
                    <a:pt x="440" y="855"/>
                  </a:lnTo>
                  <a:lnTo>
                    <a:pt x="465" y="864"/>
                  </a:lnTo>
                  <a:lnTo>
                    <a:pt x="499" y="869"/>
                  </a:lnTo>
                  <a:lnTo>
                    <a:pt x="548" y="860"/>
                  </a:lnTo>
                  <a:lnTo>
                    <a:pt x="596" y="855"/>
                  </a:lnTo>
                  <a:lnTo>
                    <a:pt x="640" y="850"/>
                  </a:lnTo>
                  <a:lnTo>
                    <a:pt x="675" y="855"/>
                  </a:lnTo>
                  <a:lnTo>
                    <a:pt x="704" y="860"/>
                  </a:lnTo>
                  <a:lnTo>
                    <a:pt x="724" y="869"/>
                  </a:lnTo>
                  <a:lnTo>
                    <a:pt x="738" y="874"/>
                  </a:lnTo>
                  <a:lnTo>
                    <a:pt x="753" y="884"/>
                  </a:lnTo>
                  <a:lnTo>
                    <a:pt x="777" y="889"/>
                  </a:lnTo>
                  <a:lnTo>
                    <a:pt x="831" y="904"/>
                  </a:lnTo>
                  <a:lnTo>
                    <a:pt x="860" y="913"/>
                  </a:lnTo>
                  <a:lnTo>
                    <a:pt x="890" y="928"/>
                  </a:lnTo>
                  <a:lnTo>
                    <a:pt x="909" y="943"/>
                  </a:lnTo>
                  <a:lnTo>
                    <a:pt x="919" y="952"/>
                  </a:lnTo>
                  <a:lnTo>
                    <a:pt x="919" y="962"/>
                  </a:lnTo>
                  <a:lnTo>
                    <a:pt x="890" y="918"/>
                  </a:lnTo>
                  <a:lnTo>
                    <a:pt x="851" y="874"/>
                  </a:lnTo>
                  <a:lnTo>
                    <a:pt x="807" y="820"/>
                  </a:lnTo>
                  <a:lnTo>
                    <a:pt x="792" y="806"/>
                  </a:lnTo>
                  <a:lnTo>
                    <a:pt x="782" y="786"/>
                  </a:lnTo>
                  <a:lnTo>
                    <a:pt x="763" y="737"/>
                  </a:lnTo>
                  <a:lnTo>
                    <a:pt x="748" y="679"/>
                  </a:lnTo>
                  <a:lnTo>
                    <a:pt x="738" y="615"/>
                  </a:lnTo>
                  <a:lnTo>
                    <a:pt x="733" y="547"/>
                  </a:lnTo>
                  <a:lnTo>
                    <a:pt x="733" y="483"/>
                  </a:lnTo>
                  <a:lnTo>
                    <a:pt x="733" y="430"/>
                  </a:lnTo>
                  <a:lnTo>
                    <a:pt x="738" y="390"/>
                  </a:lnTo>
                  <a:lnTo>
                    <a:pt x="758" y="322"/>
                  </a:lnTo>
                  <a:lnTo>
                    <a:pt x="777" y="259"/>
                  </a:lnTo>
                  <a:lnTo>
                    <a:pt x="782" y="229"/>
                  </a:lnTo>
                  <a:lnTo>
                    <a:pt x="777" y="195"/>
                  </a:lnTo>
                  <a:lnTo>
                    <a:pt x="772" y="166"/>
                  </a:lnTo>
                  <a:lnTo>
                    <a:pt x="753" y="136"/>
                  </a:ln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168401" y="3390900"/>
              <a:ext cx="1009650" cy="1209675"/>
            </a:xfrm>
            <a:custGeom>
              <a:avLst/>
              <a:gdLst>
                <a:gd name="T0" fmla="*/ 181 w 636"/>
                <a:gd name="T1" fmla="*/ 0 h 762"/>
                <a:gd name="T2" fmla="*/ 181 w 636"/>
                <a:gd name="T3" fmla="*/ 0 h 762"/>
                <a:gd name="T4" fmla="*/ 176 w 636"/>
                <a:gd name="T5" fmla="*/ 73 h 762"/>
                <a:gd name="T6" fmla="*/ 166 w 636"/>
                <a:gd name="T7" fmla="*/ 161 h 762"/>
                <a:gd name="T8" fmla="*/ 162 w 636"/>
                <a:gd name="T9" fmla="*/ 200 h 762"/>
                <a:gd name="T10" fmla="*/ 147 w 636"/>
                <a:gd name="T11" fmla="*/ 244 h 762"/>
                <a:gd name="T12" fmla="*/ 132 w 636"/>
                <a:gd name="T13" fmla="*/ 278 h 762"/>
                <a:gd name="T14" fmla="*/ 118 w 636"/>
                <a:gd name="T15" fmla="*/ 308 h 762"/>
                <a:gd name="T16" fmla="*/ 118 w 636"/>
                <a:gd name="T17" fmla="*/ 308 h 762"/>
                <a:gd name="T18" fmla="*/ 88 w 636"/>
                <a:gd name="T19" fmla="*/ 342 h 762"/>
                <a:gd name="T20" fmla="*/ 59 w 636"/>
                <a:gd name="T21" fmla="*/ 381 h 762"/>
                <a:gd name="T22" fmla="*/ 35 w 636"/>
                <a:gd name="T23" fmla="*/ 420 h 762"/>
                <a:gd name="T24" fmla="*/ 15 w 636"/>
                <a:gd name="T25" fmla="*/ 435 h 762"/>
                <a:gd name="T26" fmla="*/ 0 w 636"/>
                <a:gd name="T27" fmla="*/ 449 h 762"/>
                <a:gd name="T28" fmla="*/ 0 w 636"/>
                <a:gd name="T29" fmla="*/ 449 h 762"/>
                <a:gd name="T30" fmla="*/ 35 w 636"/>
                <a:gd name="T31" fmla="*/ 484 h 762"/>
                <a:gd name="T32" fmla="*/ 78 w 636"/>
                <a:gd name="T33" fmla="*/ 528 h 762"/>
                <a:gd name="T34" fmla="*/ 176 w 636"/>
                <a:gd name="T35" fmla="*/ 640 h 762"/>
                <a:gd name="T36" fmla="*/ 225 w 636"/>
                <a:gd name="T37" fmla="*/ 689 h 762"/>
                <a:gd name="T38" fmla="*/ 274 w 636"/>
                <a:gd name="T39" fmla="*/ 728 h 762"/>
                <a:gd name="T40" fmla="*/ 298 w 636"/>
                <a:gd name="T41" fmla="*/ 743 h 762"/>
                <a:gd name="T42" fmla="*/ 323 w 636"/>
                <a:gd name="T43" fmla="*/ 757 h 762"/>
                <a:gd name="T44" fmla="*/ 347 w 636"/>
                <a:gd name="T45" fmla="*/ 762 h 762"/>
                <a:gd name="T46" fmla="*/ 367 w 636"/>
                <a:gd name="T47" fmla="*/ 762 h 762"/>
                <a:gd name="T48" fmla="*/ 367 w 636"/>
                <a:gd name="T49" fmla="*/ 762 h 762"/>
                <a:gd name="T50" fmla="*/ 386 w 636"/>
                <a:gd name="T51" fmla="*/ 757 h 762"/>
                <a:gd name="T52" fmla="*/ 401 w 636"/>
                <a:gd name="T53" fmla="*/ 747 h 762"/>
                <a:gd name="T54" fmla="*/ 440 w 636"/>
                <a:gd name="T55" fmla="*/ 718 h 762"/>
                <a:gd name="T56" fmla="*/ 474 w 636"/>
                <a:gd name="T57" fmla="*/ 674 h 762"/>
                <a:gd name="T58" fmla="*/ 513 w 636"/>
                <a:gd name="T59" fmla="*/ 625 h 762"/>
                <a:gd name="T60" fmla="*/ 582 w 636"/>
                <a:gd name="T61" fmla="*/ 518 h 762"/>
                <a:gd name="T62" fmla="*/ 636 w 636"/>
                <a:gd name="T63" fmla="*/ 435 h 762"/>
                <a:gd name="T64" fmla="*/ 636 w 636"/>
                <a:gd name="T65" fmla="*/ 435 h 762"/>
                <a:gd name="T66" fmla="*/ 606 w 636"/>
                <a:gd name="T67" fmla="*/ 425 h 762"/>
                <a:gd name="T68" fmla="*/ 577 w 636"/>
                <a:gd name="T69" fmla="*/ 415 h 762"/>
                <a:gd name="T70" fmla="*/ 548 w 636"/>
                <a:gd name="T71" fmla="*/ 401 h 762"/>
                <a:gd name="T72" fmla="*/ 523 w 636"/>
                <a:gd name="T73" fmla="*/ 386 h 762"/>
                <a:gd name="T74" fmla="*/ 499 w 636"/>
                <a:gd name="T75" fmla="*/ 366 h 762"/>
                <a:gd name="T76" fmla="*/ 479 w 636"/>
                <a:gd name="T77" fmla="*/ 347 h 762"/>
                <a:gd name="T78" fmla="*/ 465 w 636"/>
                <a:gd name="T79" fmla="*/ 317 h 762"/>
                <a:gd name="T80" fmla="*/ 450 w 636"/>
                <a:gd name="T81" fmla="*/ 288 h 762"/>
                <a:gd name="T82" fmla="*/ 450 w 636"/>
                <a:gd name="T83" fmla="*/ 288 h 762"/>
                <a:gd name="T84" fmla="*/ 440 w 636"/>
                <a:gd name="T85" fmla="*/ 239 h 762"/>
                <a:gd name="T86" fmla="*/ 435 w 636"/>
                <a:gd name="T87" fmla="*/ 186 h 762"/>
                <a:gd name="T88" fmla="*/ 430 w 636"/>
                <a:gd name="T89" fmla="*/ 83 h 762"/>
                <a:gd name="T90" fmla="*/ 430 w 636"/>
                <a:gd name="T91" fmla="*/ 83 h 762"/>
                <a:gd name="T92" fmla="*/ 396 w 636"/>
                <a:gd name="T93" fmla="*/ 88 h 762"/>
                <a:gd name="T94" fmla="*/ 357 w 636"/>
                <a:gd name="T95" fmla="*/ 93 h 762"/>
                <a:gd name="T96" fmla="*/ 284 w 636"/>
                <a:gd name="T97" fmla="*/ 88 h 762"/>
                <a:gd name="T98" fmla="*/ 181 w 636"/>
                <a:gd name="T99" fmla="*/ 0 h 7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36"/>
                <a:gd name="T151" fmla="*/ 0 h 762"/>
                <a:gd name="T152" fmla="*/ 636 w 636"/>
                <a:gd name="T153" fmla="*/ 762 h 7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36" h="762">
                  <a:moveTo>
                    <a:pt x="181" y="0"/>
                  </a:moveTo>
                  <a:lnTo>
                    <a:pt x="181" y="0"/>
                  </a:lnTo>
                  <a:lnTo>
                    <a:pt x="176" y="73"/>
                  </a:lnTo>
                  <a:lnTo>
                    <a:pt x="166" y="161"/>
                  </a:lnTo>
                  <a:lnTo>
                    <a:pt x="162" y="200"/>
                  </a:lnTo>
                  <a:lnTo>
                    <a:pt x="147" y="244"/>
                  </a:lnTo>
                  <a:lnTo>
                    <a:pt x="132" y="278"/>
                  </a:lnTo>
                  <a:lnTo>
                    <a:pt x="118" y="308"/>
                  </a:lnTo>
                  <a:lnTo>
                    <a:pt x="88" y="342"/>
                  </a:lnTo>
                  <a:lnTo>
                    <a:pt x="59" y="381"/>
                  </a:lnTo>
                  <a:lnTo>
                    <a:pt x="35" y="420"/>
                  </a:lnTo>
                  <a:lnTo>
                    <a:pt x="15" y="435"/>
                  </a:lnTo>
                  <a:lnTo>
                    <a:pt x="0" y="449"/>
                  </a:lnTo>
                  <a:lnTo>
                    <a:pt x="35" y="484"/>
                  </a:lnTo>
                  <a:lnTo>
                    <a:pt x="78" y="528"/>
                  </a:lnTo>
                  <a:lnTo>
                    <a:pt x="176" y="640"/>
                  </a:lnTo>
                  <a:lnTo>
                    <a:pt x="225" y="689"/>
                  </a:lnTo>
                  <a:lnTo>
                    <a:pt x="274" y="728"/>
                  </a:lnTo>
                  <a:lnTo>
                    <a:pt x="298" y="743"/>
                  </a:lnTo>
                  <a:lnTo>
                    <a:pt x="323" y="757"/>
                  </a:lnTo>
                  <a:lnTo>
                    <a:pt x="347" y="762"/>
                  </a:lnTo>
                  <a:lnTo>
                    <a:pt x="367" y="762"/>
                  </a:lnTo>
                  <a:lnTo>
                    <a:pt x="386" y="757"/>
                  </a:lnTo>
                  <a:lnTo>
                    <a:pt x="401" y="747"/>
                  </a:lnTo>
                  <a:lnTo>
                    <a:pt x="440" y="718"/>
                  </a:lnTo>
                  <a:lnTo>
                    <a:pt x="474" y="674"/>
                  </a:lnTo>
                  <a:lnTo>
                    <a:pt x="513" y="625"/>
                  </a:lnTo>
                  <a:lnTo>
                    <a:pt x="582" y="518"/>
                  </a:lnTo>
                  <a:lnTo>
                    <a:pt x="636" y="435"/>
                  </a:lnTo>
                  <a:lnTo>
                    <a:pt x="606" y="425"/>
                  </a:lnTo>
                  <a:lnTo>
                    <a:pt x="577" y="415"/>
                  </a:lnTo>
                  <a:lnTo>
                    <a:pt x="548" y="401"/>
                  </a:lnTo>
                  <a:lnTo>
                    <a:pt x="523" y="386"/>
                  </a:lnTo>
                  <a:lnTo>
                    <a:pt x="499" y="366"/>
                  </a:lnTo>
                  <a:lnTo>
                    <a:pt x="479" y="347"/>
                  </a:lnTo>
                  <a:lnTo>
                    <a:pt x="465" y="317"/>
                  </a:lnTo>
                  <a:lnTo>
                    <a:pt x="450" y="288"/>
                  </a:lnTo>
                  <a:lnTo>
                    <a:pt x="440" y="239"/>
                  </a:lnTo>
                  <a:lnTo>
                    <a:pt x="435" y="186"/>
                  </a:lnTo>
                  <a:lnTo>
                    <a:pt x="430" y="83"/>
                  </a:lnTo>
                  <a:lnTo>
                    <a:pt x="396" y="88"/>
                  </a:lnTo>
                  <a:lnTo>
                    <a:pt x="357" y="93"/>
                  </a:lnTo>
                  <a:lnTo>
                    <a:pt x="284" y="8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BBD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541463" y="3622675"/>
              <a:ext cx="333375" cy="334963"/>
            </a:xfrm>
            <a:custGeom>
              <a:avLst/>
              <a:gdLst>
                <a:gd name="T0" fmla="*/ 0 w 210"/>
                <a:gd name="T1" fmla="*/ 10 h 211"/>
                <a:gd name="T2" fmla="*/ 0 w 210"/>
                <a:gd name="T3" fmla="*/ 10 h 211"/>
                <a:gd name="T4" fmla="*/ 5 w 210"/>
                <a:gd name="T5" fmla="*/ 64 h 211"/>
                <a:gd name="T6" fmla="*/ 19 w 210"/>
                <a:gd name="T7" fmla="*/ 118 h 211"/>
                <a:gd name="T8" fmla="*/ 34 w 210"/>
                <a:gd name="T9" fmla="*/ 167 h 211"/>
                <a:gd name="T10" fmla="*/ 34 w 210"/>
                <a:gd name="T11" fmla="*/ 167 h 211"/>
                <a:gd name="T12" fmla="*/ 49 w 210"/>
                <a:gd name="T13" fmla="*/ 186 h 211"/>
                <a:gd name="T14" fmla="*/ 68 w 210"/>
                <a:gd name="T15" fmla="*/ 201 h 211"/>
                <a:gd name="T16" fmla="*/ 88 w 210"/>
                <a:gd name="T17" fmla="*/ 211 h 211"/>
                <a:gd name="T18" fmla="*/ 112 w 210"/>
                <a:gd name="T19" fmla="*/ 211 h 211"/>
                <a:gd name="T20" fmla="*/ 137 w 210"/>
                <a:gd name="T21" fmla="*/ 206 h 211"/>
                <a:gd name="T22" fmla="*/ 161 w 210"/>
                <a:gd name="T23" fmla="*/ 191 h 211"/>
                <a:gd name="T24" fmla="*/ 186 w 210"/>
                <a:gd name="T25" fmla="*/ 171 h 211"/>
                <a:gd name="T26" fmla="*/ 205 w 210"/>
                <a:gd name="T27" fmla="*/ 137 h 211"/>
                <a:gd name="T28" fmla="*/ 205 w 210"/>
                <a:gd name="T29" fmla="*/ 137 h 211"/>
                <a:gd name="T30" fmla="*/ 210 w 210"/>
                <a:gd name="T31" fmla="*/ 118 h 211"/>
                <a:gd name="T32" fmla="*/ 210 w 210"/>
                <a:gd name="T33" fmla="*/ 103 h 211"/>
                <a:gd name="T34" fmla="*/ 205 w 210"/>
                <a:gd name="T35" fmla="*/ 84 h 211"/>
                <a:gd name="T36" fmla="*/ 195 w 210"/>
                <a:gd name="T37" fmla="*/ 69 h 211"/>
                <a:gd name="T38" fmla="*/ 181 w 210"/>
                <a:gd name="T39" fmla="*/ 54 h 211"/>
                <a:gd name="T40" fmla="*/ 161 w 210"/>
                <a:gd name="T41" fmla="*/ 44 h 211"/>
                <a:gd name="T42" fmla="*/ 122 w 210"/>
                <a:gd name="T43" fmla="*/ 25 h 211"/>
                <a:gd name="T44" fmla="*/ 78 w 210"/>
                <a:gd name="T45" fmla="*/ 10 h 211"/>
                <a:gd name="T46" fmla="*/ 39 w 210"/>
                <a:gd name="T47" fmla="*/ 0 h 211"/>
                <a:gd name="T48" fmla="*/ 10 w 210"/>
                <a:gd name="T49" fmla="*/ 0 h 211"/>
                <a:gd name="T50" fmla="*/ 0 w 210"/>
                <a:gd name="T51" fmla="*/ 5 h 211"/>
                <a:gd name="T52" fmla="*/ 0 w 210"/>
                <a:gd name="T53" fmla="*/ 10 h 211"/>
                <a:gd name="T54" fmla="*/ 0 w 210"/>
                <a:gd name="T55" fmla="*/ 10 h 21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0"/>
                <a:gd name="T85" fmla="*/ 0 h 211"/>
                <a:gd name="T86" fmla="*/ 210 w 210"/>
                <a:gd name="T87" fmla="*/ 211 h 21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0" h="211">
                  <a:moveTo>
                    <a:pt x="0" y="10"/>
                  </a:moveTo>
                  <a:lnTo>
                    <a:pt x="0" y="10"/>
                  </a:lnTo>
                  <a:lnTo>
                    <a:pt x="5" y="64"/>
                  </a:lnTo>
                  <a:lnTo>
                    <a:pt x="19" y="118"/>
                  </a:lnTo>
                  <a:lnTo>
                    <a:pt x="34" y="167"/>
                  </a:lnTo>
                  <a:lnTo>
                    <a:pt x="49" y="186"/>
                  </a:lnTo>
                  <a:lnTo>
                    <a:pt x="68" y="201"/>
                  </a:lnTo>
                  <a:lnTo>
                    <a:pt x="88" y="211"/>
                  </a:lnTo>
                  <a:lnTo>
                    <a:pt x="112" y="211"/>
                  </a:lnTo>
                  <a:lnTo>
                    <a:pt x="137" y="206"/>
                  </a:lnTo>
                  <a:lnTo>
                    <a:pt x="161" y="191"/>
                  </a:lnTo>
                  <a:lnTo>
                    <a:pt x="186" y="171"/>
                  </a:lnTo>
                  <a:lnTo>
                    <a:pt x="205" y="137"/>
                  </a:lnTo>
                  <a:lnTo>
                    <a:pt x="210" y="118"/>
                  </a:lnTo>
                  <a:lnTo>
                    <a:pt x="210" y="103"/>
                  </a:lnTo>
                  <a:lnTo>
                    <a:pt x="205" y="84"/>
                  </a:lnTo>
                  <a:lnTo>
                    <a:pt x="195" y="69"/>
                  </a:lnTo>
                  <a:lnTo>
                    <a:pt x="181" y="54"/>
                  </a:lnTo>
                  <a:lnTo>
                    <a:pt x="161" y="44"/>
                  </a:lnTo>
                  <a:lnTo>
                    <a:pt x="122" y="25"/>
                  </a:lnTo>
                  <a:lnTo>
                    <a:pt x="78" y="10"/>
                  </a:lnTo>
                  <a:lnTo>
                    <a:pt x="39" y="0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79C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495426" y="2816225"/>
              <a:ext cx="650875" cy="985838"/>
            </a:xfrm>
            <a:custGeom>
              <a:avLst/>
              <a:gdLst>
                <a:gd name="T0" fmla="*/ 14 w 410"/>
                <a:gd name="T1" fmla="*/ 220 h 621"/>
                <a:gd name="T2" fmla="*/ 14 w 410"/>
                <a:gd name="T3" fmla="*/ 220 h 621"/>
                <a:gd name="T4" fmla="*/ 24 w 410"/>
                <a:gd name="T5" fmla="*/ 132 h 621"/>
                <a:gd name="T6" fmla="*/ 34 w 410"/>
                <a:gd name="T7" fmla="*/ 98 h 621"/>
                <a:gd name="T8" fmla="*/ 48 w 410"/>
                <a:gd name="T9" fmla="*/ 64 h 621"/>
                <a:gd name="T10" fmla="*/ 68 w 410"/>
                <a:gd name="T11" fmla="*/ 35 h 621"/>
                <a:gd name="T12" fmla="*/ 92 w 410"/>
                <a:gd name="T13" fmla="*/ 15 h 621"/>
                <a:gd name="T14" fmla="*/ 112 w 410"/>
                <a:gd name="T15" fmla="*/ 10 h 621"/>
                <a:gd name="T16" fmla="*/ 132 w 410"/>
                <a:gd name="T17" fmla="*/ 5 h 621"/>
                <a:gd name="T18" fmla="*/ 175 w 410"/>
                <a:gd name="T19" fmla="*/ 0 h 621"/>
                <a:gd name="T20" fmla="*/ 175 w 410"/>
                <a:gd name="T21" fmla="*/ 0 h 621"/>
                <a:gd name="T22" fmla="*/ 215 w 410"/>
                <a:gd name="T23" fmla="*/ 5 h 621"/>
                <a:gd name="T24" fmla="*/ 254 w 410"/>
                <a:gd name="T25" fmla="*/ 15 h 621"/>
                <a:gd name="T26" fmla="*/ 293 w 410"/>
                <a:gd name="T27" fmla="*/ 30 h 621"/>
                <a:gd name="T28" fmla="*/ 327 w 410"/>
                <a:gd name="T29" fmla="*/ 49 h 621"/>
                <a:gd name="T30" fmla="*/ 361 w 410"/>
                <a:gd name="T31" fmla="*/ 69 h 621"/>
                <a:gd name="T32" fmla="*/ 386 w 410"/>
                <a:gd name="T33" fmla="*/ 98 h 621"/>
                <a:gd name="T34" fmla="*/ 395 w 410"/>
                <a:gd name="T35" fmla="*/ 113 h 621"/>
                <a:gd name="T36" fmla="*/ 400 w 410"/>
                <a:gd name="T37" fmla="*/ 127 h 621"/>
                <a:gd name="T38" fmla="*/ 405 w 410"/>
                <a:gd name="T39" fmla="*/ 147 h 621"/>
                <a:gd name="T40" fmla="*/ 405 w 410"/>
                <a:gd name="T41" fmla="*/ 166 h 621"/>
                <a:gd name="T42" fmla="*/ 405 w 410"/>
                <a:gd name="T43" fmla="*/ 166 h 621"/>
                <a:gd name="T44" fmla="*/ 405 w 410"/>
                <a:gd name="T45" fmla="*/ 201 h 621"/>
                <a:gd name="T46" fmla="*/ 405 w 410"/>
                <a:gd name="T47" fmla="*/ 220 h 621"/>
                <a:gd name="T48" fmla="*/ 410 w 410"/>
                <a:gd name="T49" fmla="*/ 230 h 621"/>
                <a:gd name="T50" fmla="*/ 410 w 410"/>
                <a:gd name="T51" fmla="*/ 240 h 621"/>
                <a:gd name="T52" fmla="*/ 410 w 410"/>
                <a:gd name="T53" fmla="*/ 240 h 621"/>
                <a:gd name="T54" fmla="*/ 410 w 410"/>
                <a:gd name="T55" fmla="*/ 254 h 621"/>
                <a:gd name="T56" fmla="*/ 400 w 410"/>
                <a:gd name="T57" fmla="*/ 269 h 621"/>
                <a:gd name="T58" fmla="*/ 391 w 410"/>
                <a:gd name="T59" fmla="*/ 284 h 621"/>
                <a:gd name="T60" fmla="*/ 391 w 410"/>
                <a:gd name="T61" fmla="*/ 293 h 621"/>
                <a:gd name="T62" fmla="*/ 391 w 410"/>
                <a:gd name="T63" fmla="*/ 293 h 621"/>
                <a:gd name="T64" fmla="*/ 400 w 410"/>
                <a:gd name="T65" fmla="*/ 333 h 621"/>
                <a:gd name="T66" fmla="*/ 405 w 410"/>
                <a:gd name="T67" fmla="*/ 362 h 621"/>
                <a:gd name="T68" fmla="*/ 400 w 410"/>
                <a:gd name="T69" fmla="*/ 391 h 621"/>
                <a:gd name="T70" fmla="*/ 391 w 410"/>
                <a:gd name="T71" fmla="*/ 416 h 621"/>
                <a:gd name="T72" fmla="*/ 366 w 410"/>
                <a:gd name="T73" fmla="*/ 464 h 621"/>
                <a:gd name="T74" fmla="*/ 342 w 410"/>
                <a:gd name="T75" fmla="*/ 513 h 621"/>
                <a:gd name="T76" fmla="*/ 342 w 410"/>
                <a:gd name="T77" fmla="*/ 513 h 621"/>
                <a:gd name="T78" fmla="*/ 327 w 410"/>
                <a:gd name="T79" fmla="*/ 572 h 621"/>
                <a:gd name="T80" fmla="*/ 312 w 410"/>
                <a:gd name="T81" fmla="*/ 601 h 621"/>
                <a:gd name="T82" fmla="*/ 303 w 410"/>
                <a:gd name="T83" fmla="*/ 611 h 621"/>
                <a:gd name="T84" fmla="*/ 293 w 410"/>
                <a:gd name="T85" fmla="*/ 616 h 621"/>
                <a:gd name="T86" fmla="*/ 293 w 410"/>
                <a:gd name="T87" fmla="*/ 616 h 621"/>
                <a:gd name="T88" fmla="*/ 268 w 410"/>
                <a:gd name="T89" fmla="*/ 621 h 621"/>
                <a:gd name="T90" fmla="*/ 249 w 410"/>
                <a:gd name="T91" fmla="*/ 621 h 621"/>
                <a:gd name="T92" fmla="*/ 219 w 410"/>
                <a:gd name="T93" fmla="*/ 616 h 621"/>
                <a:gd name="T94" fmla="*/ 195 w 410"/>
                <a:gd name="T95" fmla="*/ 606 h 621"/>
                <a:gd name="T96" fmla="*/ 141 w 410"/>
                <a:gd name="T97" fmla="*/ 587 h 621"/>
                <a:gd name="T98" fmla="*/ 97 w 410"/>
                <a:gd name="T99" fmla="*/ 567 h 621"/>
                <a:gd name="T100" fmla="*/ 97 w 410"/>
                <a:gd name="T101" fmla="*/ 567 h 621"/>
                <a:gd name="T102" fmla="*/ 63 w 410"/>
                <a:gd name="T103" fmla="*/ 543 h 621"/>
                <a:gd name="T104" fmla="*/ 34 w 410"/>
                <a:gd name="T105" fmla="*/ 513 h 621"/>
                <a:gd name="T106" fmla="*/ 14 w 410"/>
                <a:gd name="T107" fmla="*/ 479 h 621"/>
                <a:gd name="T108" fmla="*/ 4 w 410"/>
                <a:gd name="T109" fmla="*/ 440 h 621"/>
                <a:gd name="T110" fmla="*/ 0 w 410"/>
                <a:gd name="T111" fmla="*/ 401 h 621"/>
                <a:gd name="T112" fmla="*/ 0 w 410"/>
                <a:gd name="T113" fmla="*/ 362 h 621"/>
                <a:gd name="T114" fmla="*/ 9 w 410"/>
                <a:gd name="T115" fmla="*/ 279 h 621"/>
                <a:gd name="T116" fmla="*/ 14 w 410"/>
                <a:gd name="T117" fmla="*/ 220 h 62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10"/>
                <a:gd name="T178" fmla="*/ 0 h 621"/>
                <a:gd name="T179" fmla="*/ 410 w 410"/>
                <a:gd name="T180" fmla="*/ 621 h 62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10" h="621">
                  <a:moveTo>
                    <a:pt x="14" y="220"/>
                  </a:moveTo>
                  <a:lnTo>
                    <a:pt x="14" y="220"/>
                  </a:lnTo>
                  <a:lnTo>
                    <a:pt x="24" y="132"/>
                  </a:lnTo>
                  <a:lnTo>
                    <a:pt x="34" y="98"/>
                  </a:lnTo>
                  <a:lnTo>
                    <a:pt x="48" y="64"/>
                  </a:lnTo>
                  <a:lnTo>
                    <a:pt x="68" y="35"/>
                  </a:lnTo>
                  <a:lnTo>
                    <a:pt x="92" y="15"/>
                  </a:lnTo>
                  <a:lnTo>
                    <a:pt x="112" y="10"/>
                  </a:lnTo>
                  <a:lnTo>
                    <a:pt x="132" y="5"/>
                  </a:lnTo>
                  <a:lnTo>
                    <a:pt x="175" y="0"/>
                  </a:lnTo>
                  <a:lnTo>
                    <a:pt x="215" y="5"/>
                  </a:lnTo>
                  <a:lnTo>
                    <a:pt x="254" y="15"/>
                  </a:lnTo>
                  <a:lnTo>
                    <a:pt x="293" y="30"/>
                  </a:lnTo>
                  <a:lnTo>
                    <a:pt x="327" y="49"/>
                  </a:lnTo>
                  <a:lnTo>
                    <a:pt x="361" y="69"/>
                  </a:lnTo>
                  <a:lnTo>
                    <a:pt x="386" y="98"/>
                  </a:lnTo>
                  <a:lnTo>
                    <a:pt x="395" y="113"/>
                  </a:lnTo>
                  <a:lnTo>
                    <a:pt x="400" y="127"/>
                  </a:lnTo>
                  <a:lnTo>
                    <a:pt x="405" y="147"/>
                  </a:lnTo>
                  <a:lnTo>
                    <a:pt x="405" y="166"/>
                  </a:lnTo>
                  <a:lnTo>
                    <a:pt x="405" y="201"/>
                  </a:lnTo>
                  <a:lnTo>
                    <a:pt x="405" y="220"/>
                  </a:lnTo>
                  <a:lnTo>
                    <a:pt x="410" y="230"/>
                  </a:lnTo>
                  <a:lnTo>
                    <a:pt x="410" y="240"/>
                  </a:lnTo>
                  <a:lnTo>
                    <a:pt x="410" y="254"/>
                  </a:lnTo>
                  <a:lnTo>
                    <a:pt x="400" y="269"/>
                  </a:lnTo>
                  <a:lnTo>
                    <a:pt x="391" y="284"/>
                  </a:lnTo>
                  <a:lnTo>
                    <a:pt x="391" y="293"/>
                  </a:lnTo>
                  <a:lnTo>
                    <a:pt x="400" y="333"/>
                  </a:lnTo>
                  <a:lnTo>
                    <a:pt x="405" y="362"/>
                  </a:lnTo>
                  <a:lnTo>
                    <a:pt x="400" y="391"/>
                  </a:lnTo>
                  <a:lnTo>
                    <a:pt x="391" y="416"/>
                  </a:lnTo>
                  <a:lnTo>
                    <a:pt x="366" y="464"/>
                  </a:lnTo>
                  <a:lnTo>
                    <a:pt x="342" y="513"/>
                  </a:lnTo>
                  <a:lnTo>
                    <a:pt x="327" y="572"/>
                  </a:lnTo>
                  <a:lnTo>
                    <a:pt x="312" y="601"/>
                  </a:lnTo>
                  <a:lnTo>
                    <a:pt x="303" y="611"/>
                  </a:lnTo>
                  <a:lnTo>
                    <a:pt x="293" y="616"/>
                  </a:lnTo>
                  <a:lnTo>
                    <a:pt x="268" y="621"/>
                  </a:lnTo>
                  <a:lnTo>
                    <a:pt x="249" y="621"/>
                  </a:lnTo>
                  <a:lnTo>
                    <a:pt x="219" y="616"/>
                  </a:lnTo>
                  <a:lnTo>
                    <a:pt x="195" y="606"/>
                  </a:lnTo>
                  <a:lnTo>
                    <a:pt x="141" y="587"/>
                  </a:lnTo>
                  <a:lnTo>
                    <a:pt x="97" y="567"/>
                  </a:lnTo>
                  <a:lnTo>
                    <a:pt x="63" y="543"/>
                  </a:lnTo>
                  <a:lnTo>
                    <a:pt x="34" y="513"/>
                  </a:lnTo>
                  <a:lnTo>
                    <a:pt x="14" y="479"/>
                  </a:lnTo>
                  <a:lnTo>
                    <a:pt x="4" y="440"/>
                  </a:lnTo>
                  <a:lnTo>
                    <a:pt x="0" y="401"/>
                  </a:lnTo>
                  <a:lnTo>
                    <a:pt x="0" y="362"/>
                  </a:lnTo>
                  <a:lnTo>
                    <a:pt x="9" y="279"/>
                  </a:lnTo>
                  <a:lnTo>
                    <a:pt x="14" y="220"/>
                  </a:lnTo>
                  <a:close/>
                </a:path>
              </a:pathLst>
            </a:custGeom>
            <a:solidFill>
              <a:srgbClr val="FBBD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804988" y="3251200"/>
              <a:ext cx="155575" cy="38100"/>
            </a:xfrm>
            <a:custGeom>
              <a:avLst/>
              <a:gdLst>
                <a:gd name="T0" fmla="*/ 0 w 98"/>
                <a:gd name="T1" fmla="*/ 0 h 24"/>
                <a:gd name="T2" fmla="*/ 0 w 98"/>
                <a:gd name="T3" fmla="*/ 0 h 24"/>
                <a:gd name="T4" fmla="*/ 10 w 98"/>
                <a:gd name="T5" fmla="*/ 5 h 24"/>
                <a:gd name="T6" fmla="*/ 34 w 98"/>
                <a:gd name="T7" fmla="*/ 15 h 24"/>
                <a:gd name="T8" fmla="*/ 49 w 98"/>
                <a:gd name="T9" fmla="*/ 19 h 24"/>
                <a:gd name="T10" fmla="*/ 64 w 98"/>
                <a:gd name="T11" fmla="*/ 19 h 24"/>
                <a:gd name="T12" fmla="*/ 78 w 98"/>
                <a:gd name="T13" fmla="*/ 15 h 24"/>
                <a:gd name="T14" fmla="*/ 98 w 98"/>
                <a:gd name="T15" fmla="*/ 5 h 24"/>
                <a:gd name="T16" fmla="*/ 98 w 98"/>
                <a:gd name="T17" fmla="*/ 5 h 24"/>
                <a:gd name="T18" fmla="*/ 88 w 98"/>
                <a:gd name="T19" fmla="*/ 10 h 24"/>
                <a:gd name="T20" fmla="*/ 68 w 98"/>
                <a:gd name="T21" fmla="*/ 19 h 24"/>
                <a:gd name="T22" fmla="*/ 59 w 98"/>
                <a:gd name="T23" fmla="*/ 24 h 24"/>
                <a:gd name="T24" fmla="*/ 39 w 98"/>
                <a:gd name="T25" fmla="*/ 24 h 24"/>
                <a:gd name="T26" fmla="*/ 20 w 98"/>
                <a:gd name="T27" fmla="*/ 15 h 24"/>
                <a:gd name="T28" fmla="*/ 0 w 98"/>
                <a:gd name="T29" fmla="*/ 0 h 24"/>
                <a:gd name="T30" fmla="*/ 0 w 98"/>
                <a:gd name="T31" fmla="*/ 0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8"/>
                <a:gd name="T49" fmla="*/ 0 h 24"/>
                <a:gd name="T50" fmla="*/ 98 w 98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8" h="24">
                  <a:moveTo>
                    <a:pt x="0" y="0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34" y="15"/>
                  </a:lnTo>
                  <a:lnTo>
                    <a:pt x="49" y="19"/>
                  </a:lnTo>
                  <a:lnTo>
                    <a:pt x="64" y="19"/>
                  </a:lnTo>
                  <a:lnTo>
                    <a:pt x="78" y="15"/>
                  </a:lnTo>
                  <a:lnTo>
                    <a:pt x="98" y="5"/>
                  </a:lnTo>
                  <a:lnTo>
                    <a:pt x="88" y="10"/>
                  </a:lnTo>
                  <a:lnTo>
                    <a:pt x="68" y="19"/>
                  </a:lnTo>
                  <a:lnTo>
                    <a:pt x="59" y="24"/>
                  </a:lnTo>
                  <a:lnTo>
                    <a:pt x="39" y="24"/>
                  </a:lnTo>
                  <a:lnTo>
                    <a:pt x="2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2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2068513" y="3267075"/>
              <a:ext cx="53975" cy="22225"/>
            </a:xfrm>
            <a:custGeom>
              <a:avLst/>
              <a:gdLst>
                <a:gd name="T0" fmla="*/ 0 w 34"/>
                <a:gd name="T1" fmla="*/ 0 h 14"/>
                <a:gd name="T2" fmla="*/ 0 w 34"/>
                <a:gd name="T3" fmla="*/ 0 h 14"/>
                <a:gd name="T4" fmla="*/ 5 w 34"/>
                <a:gd name="T5" fmla="*/ 5 h 14"/>
                <a:gd name="T6" fmla="*/ 20 w 34"/>
                <a:gd name="T7" fmla="*/ 5 h 14"/>
                <a:gd name="T8" fmla="*/ 34 w 34"/>
                <a:gd name="T9" fmla="*/ 5 h 14"/>
                <a:gd name="T10" fmla="*/ 34 w 34"/>
                <a:gd name="T11" fmla="*/ 5 h 14"/>
                <a:gd name="T12" fmla="*/ 30 w 34"/>
                <a:gd name="T13" fmla="*/ 9 h 14"/>
                <a:gd name="T14" fmla="*/ 25 w 34"/>
                <a:gd name="T15" fmla="*/ 14 h 14"/>
                <a:gd name="T16" fmla="*/ 10 w 34"/>
                <a:gd name="T17" fmla="*/ 9 h 14"/>
                <a:gd name="T18" fmla="*/ 0 w 34"/>
                <a:gd name="T19" fmla="*/ 0 h 14"/>
                <a:gd name="T20" fmla="*/ 0 w 34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4"/>
                <a:gd name="T35" fmla="*/ 34 w 34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4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0" y="5"/>
                  </a:lnTo>
                  <a:lnTo>
                    <a:pt x="34" y="5"/>
                  </a:lnTo>
                  <a:lnTo>
                    <a:pt x="30" y="9"/>
                  </a:lnTo>
                  <a:lnTo>
                    <a:pt x="25" y="14"/>
                  </a:lnTo>
                  <a:lnTo>
                    <a:pt x="1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2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316038" y="2794000"/>
              <a:ext cx="776288" cy="922338"/>
            </a:xfrm>
            <a:custGeom>
              <a:avLst/>
              <a:gdLst>
                <a:gd name="T0" fmla="*/ 489 w 489"/>
                <a:gd name="T1" fmla="*/ 97 h 581"/>
                <a:gd name="T2" fmla="*/ 450 w 489"/>
                <a:gd name="T3" fmla="*/ 78 h 581"/>
                <a:gd name="T4" fmla="*/ 430 w 489"/>
                <a:gd name="T5" fmla="*/ 88 h 581"/>
                <a:gd name="T6" fmla="*/ 386 w 489"/>
                <a:gd name="T7" fmla="*/ 68 h 581"/>
                <a:gd name="T8" fmla="*/ 342 w 489"/>
                <a:gd name="T9" fmla="*/ 49 h 581"/>
                <a:gd name="T10" fmla="*/ 284 w 489"/>
                <a:gd name="T11" fmla="*/ 39 h 581"/>
                <a:gd name="T12" fmla="*/ 230 w 489"/>
                <a:gd name="T13" fmla="*/ 39 h 581"/>
                <a:gd name="T14" fmla="*/ 215 w 489"/>
                <a:gd name="T15" fmla="*/ 44 h 581"/>
                <a:gd name="T16" fmla="*/ 196 w 489"/>
                <a:gd name="T17" fmla="*/ 68 h 581"/>
                <a:gd name="T18" fmla="*/ 191 w 489"/>
                <a:gd name="T19" fmla="*/ 112 h 581"/>
                <a:gd name="T20" fmla="*/ 196 w 489"/>
                <a:gd name="T21" fmla="*/ 146 h 581"/>
                <a:gd name="T22" fmla="*/ 215 w 489"/>
                <a:gd name="T23" fmla="*/ 180 h 581"/>
                <a:gd name="T24" fmla="*/ 215 w 489"/>
                <a:gd name="T25" fmla="*/ 195 h 581"/>
                <a:gd name="T26" fmla="*/ 201 w 489"/>
                <a:gd name="T27" fmla="*/ 234 h 581"/>
                <a:gd name="T28" fmla="*/ 186 w 489"/>
                <a:gd name="T29" fmla="*/ 268 h 581"/>
                <a:gd name="T30" fmla="*/ 176 w 489"/>
                <a:gd name="T31" fmla="*/ 327 h 581"/>
                <a:gd name="T32" fmla="*/ 191 w 489"/>
                <a:gd name="T33" fmla="*/ 386 h 581"/>
                <a:gd name="T34" fmla="*/ 176 w 489"/>
                <a:gd name="T35" fmla="*/ 386 h 581"/>
                <a:gd name="T36" fmla="*/ 157 w 489"/>
                <a:gd name="T37" fmla="*/ 381 h 581"/>
                <a:gd name="T38" fmla="*/ 147 w 489"/>
                <a:gd name="T39" fmla="*/ 366 h 581"/>
                <a:gd name="T40" fmla="*/ 142 w 489"/>
                <a:gd name="T41" fmla="*/ 347 h 581"/>
                <a:gd name="T42" fmla="*/ 117 w 489"/>
                <a:gd name="T43" fmla="*/ 332 h 581"/>
                <a:gd name="T44" fmla="*/ 103 w 489"/>
                <a:gd name="T45" fmla="*/ 337 h 581"/>
                <a:gd name="T46" fmla="*/ 93 w 489"/>
                <a:gd name="T47" fmla="*/ 366 h 581"/>
                <a:gd name="T48" fmla="*/ 98 w 489"/>
                <a:gd name="T49" fmla="*/ 391 h 581"/>
                <a:gd name="T50" fmla="*/ 93 w 489"/>
                <a:gd name="T51" fmla="*/ 474 h 581"/>
                <a:gd name="T52" fmla="*/ 69 w 489"/>
                <a:gd name="T53" fmla="*/ 581 h 581"/>
                <a:gd name="T54" fmla="*/ 44 w 489"/>
                <a:gd name="T55" fmla="*/ 566 h 581"/>
                <a:gd name="T56" fmla="*/ 15 w 489"/>
                <a:gd name="T57" fmla="*/ 527 h 581"/>
                <a:gd name="T58" fmla="*/ 0 w 489"/>
                <a:gd name="T59" fmla="*/ 474 h 581"/>
                <a:gd name="T60" fmla="*/ 0 w 489"/>
                <a:gd name="T61" fmla="*/ 381 h 581"/>
                <a:gd name="T62" fmla="*/ 25 w 489"/>
                <a:gd name="T63" fmla="*/ 249 h 581"/>
                <a:gd name="T64" fmla="*/ 54 w 489"/>
                <a:gd name="T65" fmla="*/ 141 h 581"/>
                <a:gd name="T66" fmla="*/ 88 w 489"/>
                <a:gd name="T67" fmla="*/ 83 h 581"/>
                <a:gd name="T68" fmla="*/ 137 w 489"/>
                <a:gd name="T69" fmla="*/ 34 h 581"/>
                <a:gd name="T70" fmla="*/ 205 w 489"/>
                <a:gd name="T71" fmla="*/ 9 h 581"/>
                <a:gd name="T72" fmla="*/ 274 w 489"/>
                <a:gd name="T73" fmla="*/ 0 h 581"/>
                <a:gd name="T74" fmla="*/ 308 w 489"/>
                <a:gd name="T75" fmla="*/ 5 h 581"/>
                <a:gd name="T76" fmla="*/ 411 w 489"/>
                <a:gd name="T77" fmla="*/ 44 h 581"/>
                <a:gd name="T78" fmla="*/ 450 w 489"/>
                <a:gd name="T79" fmla="*/ 58 h 581"/>
                <a:gd name="T80" fmla="*/ 479 w 489"/>
                <a:gd name="T81" fmla="*/ 83 h 5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89"/>
                <a:gd name="T124" fmla="*/ 0 h 581"/>
                <a:gd name="T125" fmla="*/ 489 w 489"/>
                <a:gd name="T126" fmla="*/ 581 h 5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89" h="581">
                  <a:moveTo>
                    <a:pt x="489" y="97"/>
                  </a:moveTo>
                  <a:lnTo>
                    <a:pt x="489" y="97"/>
                  </a:lnTo>
                  <a:lnTo>
                    <a:pt x="464" y="83"/>
                  </a:lnTo>
                  <a:lnTo>
                    <a:pt x="450" y="78"/>
                  </a:lnTo>
                  <a:lnTo>
                    <a:pt x="430" y="88"/>
                  </a:lnTo>
                  <a:lnTo>
                    <a:pt x="411" y="83"/>
                  </a:lnTo>
                  <a:lnTo>
                    <a:pt x="386" y="68"/>
                  </a:lnTo>
                  <a:lnTo>
                    <a:pt x="362" y="53"/>
                  </a:lnTo>
                  <a:lnTo>
                    <a:pt x="342" y="49"/>
                  </a:lnTo>
                  <a:lnTo>
                    <a:pt x="284" y="39"/>
                  </a:lnTo>
                  <a:lnTo>
                    <a:pt x="254" y="34"/>
                  </a:lnTo>
                  <a:lnTo>
                    <a:pt x="230" y="39"/>
                  </a:lnTo>
                  <a:lnTo>
                    <a:pt x="215" y="44"/>
                  </a:lnTo>
                  <a:lnTo>
                    <a:pt x="205" y="53"/>
                  </a:lnTo>
                  <a:lnTo>
                    <a:pt x="196" y="68"/>
                  </a:lnTo>
                  <a:lnTo>
                    <a:pt x="191" y="83"/>
                  </a:lnTo>
                  <a:lnTo>
                    <a:pt x="191" y="112"/>
                  </a:lnTo>
                  <a:lnTo>
                    <a:pt x="196" y="146"/>
                  </a:lnTo>
                  <a:lnTo>
                    <a:pt x="210" y="171"/>
                  </a:lnTo>
                  <a:lnTo>
                    <a:pt x="215" y="180"/>
                  </a:lnTo>
                  <a:lnTo>
                    <a:pt x="215" y="195"/>
                  </a:lnTo>
                  <a:lnTo>
                    <a:pt x="210" y="215"/>
                  </a:lnTo>
                  <a:lnTo>
                    <a:pt x="201" y="234"/>
                  </a:lnTo>
                  <a:lnTo>
                    <a:pt x="186" y="268"/>
                  </a:lnTo>
                  <a:lnTo>
                    <a:pt x="181" y="298"/>
                  </a:lnTo>
                  <a:lnTo>
                    <a:pt x="176" y="327"/>
                  </a:lnTo>
                  <a:lnTo>
                    <a:pt x="181" y="356"/>
                  </a:lnTo>
                  <a:lnTo>
                    <a:pt x="191" y="386"/>
                  </a:lnTo>
                  <a:lnTo>
                    <a:pt x="176" y="386"/>
                  </a:lnTo>
                  <a:lnTo>
                    <a:pt x="157" y="381"/>
                  </a:lnTo>
                  <a:lnTo>
                    <a:pt x="152" y="376"/>
                  </a:lnTo>
                  <a:lnTo>
                    <a:pt x="147" y="366"/>
                  </a:lnTo>
                  <a:lnTo>
                    <a:pt x="142" y="347"/>
                  </a:lnTo>
                  <a:lnTo>
                    <a:pt x="127" y="337"/>
                  </a:lnTo>
                  <a:lnTo>
                    <a:pt x="117" y="332"/>
                  </a:lnTo>
                  <a:lnTo>
                    <a:pt x="113" y="332"/>
                  </a:lnTo>
                  <a:lnTo>
                    <a:pt x="103" y="337"/>
                  </a:lnTo>
                  <a:lnTo>
                    <a:pt x="93" y="351"/>
                  </a:lnTo>
                  <a:lnTo>
                    <a:pt x="93" y="366"/>
                  </a:lnTo>
                  <a:lnTo>
                    <a:pt x="98" y="391"/>
                  </a:lnTo>
                  <a:lnTo>
                    <a:pt x="98" y="415"/>
                  </a:lnTo>
                  <a:lnTo>
                    <a:pt x="93" y="474"/>
                  </a:lnTo>
                  <a:lnTo>
                    <a:pt x="78" y="537"/>
                  </a:lnTo>
                  <a:lnTo>
                    <a:pt x="69" y="581"/>
                  </a:lnTo>
                  <a:lnTo>
                    <a:pt x="44" y="566"/>
                  </a:lnTo>
                  <a:lnTo>
                    <a:pt x="29" y="547"/>
                  </a:lnTo>
                  <a:lnTo>
                    <a:pt x="15" y="527"/>
                  </a:lnTo>
                  <a:lnTo>
                    <a:pt x="5" y="503"/>
                  </a:lnTo>
                  <a:lnTo>
                    <a:pt x="0" y="474"/>
                  </a:lnTo>
                  <a:lnTo>
                    <a:pt x="0" y="444"/>
                  </a:lnTo>
                  <a:lnTo>
                    <a:pt x="0" y="381"/>
                  </a:lnTo>
                  <a:lnTo>
                    <a:pt x="10" y="312"/>
                  </a:lnTo>
                  <a:lnTo>
                    <a:pt x="25" y="249"/>
                  </a:lnTo>
                  <a:lnTo>
                    <a:pt x="54" y="141"/>
                  </a:lnTo>
                  <a:lnTo>
                    <a:pt x="69" y="112"/>
                  </a:lnTo>
                  <a:lnTo>
                    <a:pt x="88" y="83"/>
                  </a:lnTo>
                  <a:lnTo>
                    <a:pt x="113" y="58"/>
                  </a:lnTo>
                  <a:lnTo>
                    <a:pt x="137" y="34"/>
                  </a:lnTo>
                  <a:lnTo>
                    <a:pt x="171" y="19"/>
                  </a:lnTo>
                  <a:lnTo>
                    <a:pt x="205" y="9"/>
                  </a:lnTo>
                  <a:lnTo>
                    <a:pt x="240" y="0"/>
                  </a:lnTo>
                  <a:lnTo>
                    <a:pt x="274" y="0"/>
                  </a:lnTo>
                  <a:lnTo>
                    <a:pt x="308" y="5"/>
                  </a:lnTo>
                  <a:lnTo>
                    <a:pt x="342" y="14"/>
                  </a:lnTo>
                  <a:lnTo>
                    <a:pt x="411" y="44"/>
                  </a:lnTo>
                  <a:lnTo>
                    <a:pt x="450" y="58"/>
                  </a:lnTo>
                  <a:lnTo>
                    <a:pt x="469" y="68"/>
                  </a:lnTo>
                  <a:lnTo>
                    <a:pt x="479" y="83"/>
                  </a:lnTo>
                  <a:lnTo>
                    <a:pt x="489" y="97"/>
                  </a:ln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385888" y="3213100"/>
              <a:ext cx="179388" cy="247650"/>
            </a:xfrm>
            <a:custGeom>
              <a:avLst/>
              <a:gdLst>
                <a:gd name="T0" fmla="*/ 98 w 113"/>
                <a:gd name="T1" fmla="*/ 151 h 156"/>
                <a:gd name="T2" fmla="*/ 98 w 113"/>
                <a:gd name="T3" fmla="*/ 151 h 156"/>
                <a:gd name="T4" fmla="*/ 108 w 113"/>
                <a:gd name="T5" fmla="*/ 131 h 156"/>
                <a:gd name="T6" fmla="*/ 113 w 113"/>
                <a:gd name="T7" fmla="*/ 112 h 156"/>
                <a:gd name="T8" fmla="*/ 108 w 113"/>
                <a:gd name="T9" fmla="*/ 87 h 156"/>
                <a:gd name="T10" fmla="*/ 108 w 113"/>
                <a:gd name="T11" fmla="*/ 87 h 156"/>
                <a:gd name="T12" fmla="*/ 98 w 113"/>
                <a:gd name="T13" fmla="*/ 53 h 156"/>
                <a:gd name="T14" fmla="*/ 83 w 113"/>
                <a:gd name="T15" fmla="*/ 24 h 156"/>
                <a:gd name="T16" fmla="*/ 73 w 113"/>
                <a:gd name="T17" fmla="*/ 9 h 156"/>
                <a:gd name="T18" fmla="*/ 64 w 113"/>
                <a:gd name="T19" fmla="*/ 0 h 156"/>
                <a:gd name="T20" fmla="*/ 49 w 113"/>
                <a:gd name="T21" fmla="*/ 0 h 156"/>
                <a:gd name="T22" fmla="*/ 29 w 113"/>
                <a:gd name="T23" fmla="*/ 0 h 156"/>
                <a:gd name="T24" fmla="*/ 29 w 113"/>
                <a:gd name="T25" fmla="*/ 0 h 156"/>
                <a:gd name="T26" fmla="*/ 10 w 113"/>
                <a:gd name="T27" fmla="*/ 9 h 156"/>
                <a:gd name="T28" fmla="*/ 5 w 113"/>
                <a:gd name="T29" fmla="*/ 24 h 156"/>
                <a:gd name="T30" fmla="*/ 0 w 113"/>
                <a:gd name="T31" fmla="*/ 43 h 156"/>
                <a:gd name="T32" fmla="*/ 0 w 113"/>
                <a:gd name="T33" fmla="*/ 63 h 156"/>
                <a:gd name="T34" fmla="*/ 15 w 113"/>
                <a:gd name="T35" fmla="*/ 107 h 156"/>
                <a:gd name="T36" fmla="*/ 29 w 113"/>
                <a:gd name="T37" fmla="*/ 131 h 156"/>
                <a:gd name="T38" fmla="*/ 29 w 113"/>
                <a:gd name="T39" fmla="*/ 131 h 156"/>
                <a:gd name="T40" fmla="*/ 44 w 113"/>
                <a:gd name="T41" fmla="*/ 146 h 156"/>
                <a:gd name="T42" fmla="*/ 64 w 113"/>
                <a:gd name="T43" fmla="*/ 156 h 156"/>
                <a:gd name="T44" fmla="*/ 78 w 113"/>
                <a:gd name="T45" fmla="*/ 156 h 156"/>
                <a:gd name="T46" fmla="*/ 98 w 113"/>
                <a:gd name="T47" fmla="*/ 151 h 156"/>
                <a:gd name="T48" fmla="*/ 98 w 113"/>
                <a:gd name="T49" fmla="*/ 151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3"/>
                <a:gd name="T76" fmla="*/ 0 h 156"/>
                <a:gd name="T77" fmla="*/ 113 w 113"/>
                <a:gd name="T78" fmla="*/ 156 h 1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3" h="156">
                  <a:moveTo>
                    <a:pt x="98" y="151"/>
                  </a:moveTo>
                  <a:lnTo>
                    <a:pt x="98" y="151"/>
                  </a:lnTo>
                  <a:lnTo>
                    <a:pt x="108" y="131"/>
                  </a:lnTo>
                  <a:lnTo>
                    <a:pt x="113" y="112"/>
                  </a:lnTo>
                  <a:lnTo>
                    <a:pt x="108" y="87"/>
                  </a:lnTo>
                  <a:lnTo>
                    <a:pt x="98" y="53"/>
                  </a:lnTo>
                  <a:lnTo>
                    <a:pt x="83" y="24"/>
                  </a:lnTo>
                  <a:lnTo>
                    <a:pt x="73" y="9"/>
                  </a:lnTo>
                  <a:lnTo>
                    <a:pt x="64" y="0"/>
                  </a:lnTo>
                  <a:lnTo>
                    <a:pt x="49" y="0"/>
                  </a:lnTo>
                  <a:lnTo>
                    <a:pt x="29" y="0"/>
                  </a:lnTo>
                  <a:lnTo>
                    <a:pt x="10" y="9"/>
                  </a:lnTo>
                  <a:lnTo>
                    <a:pt x="5" y="24"/>
                  </a:lnTo>
                  <a:lnTo>
                    <a:pt x="0" y="43"/>
                  </a:lnTo>
                  <a:lnTo>
                    <a:pt x="0" y="63"/>
                  </a:lnTo>
                  <a:lnTo>
                    <a:pt x="15" y="107"/>
                  </a:lnTo>
                  <a:lnTo>
                    <a:pt x="29" y="131"/>
                  </a:lnTo>
                  <a:lnTo>
                    <a:pt x="44" y="146"/>
                  </a:lnTo>
                  <a:lnTo>
                    <a:pt x="64" y="156"/>
                  </a:lnTo>
                  <a:lnTo>
                    <a:pt x="78" y="156"/>
                  </a:lnTo>
                  <a:lnTo>
                    <a:pt x="98" y="151"/>
                  </a:lnTo>
                  <a:close/>
                </a:path>
              </a:pathLst>
            </a:custGeom>
            <a:solidFill>
              <a:srgbClr val="F9AB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1928813" y="3197225"/>
              <a:ext cx="193675" cy="309563"/>
            </a:xfrm>
            <a:custGeom>
              <a:avLst/>
              <a:gdLst>
                <a:gd name="T0" fmla="*/ 98 w 122"/>
                <a:gd name="T1" fmla="*/ 0 h 195"/>
                <a:gd name="T2" fmla="*/ 98 w 122"/>
                <a:gd name="T3" fmla="*/ 0 h 195"/>
                <a:gd name="T4" fmla="*/ 93 w 122"/>
                <a:gd name="T5" fmla="*/ 10 h 195"/>
                <a:gd name="T6" fmla="*/ 88 w 122"/>
                <a:gd name="T7" fmla="*/ 19 h 195"/>
                <a:gd name="T8" fmla="*/ 88 w 122"/>
                <a:gd name="T9" fmla="*/ 29 h 195"/>
                <a:gd name="T10" fmla="*/ 88 w 122"/>
                <a:gd name="T11" fmla="*/ 29 h 195"/>
                <a:gd name="T12" fmla="*/ 103 w 122"/>
                <a:gd name="T13" fmla="*/ 83 h 195"/>
                <a:gd name="T14" fmla="*/ 122 w 122"/>
                <a:gd name="T15" fmla="*/ 185 h 195"/>
                <a:gd name="T16" fmla="*/ 122 w 122"/>
                <a:gd name="T17" fmla="*/ 185 h 195"/>
                <a:gd name="T18" fmla="*/ 118 w 122"/>
                <a:gd name="T19" fmla="*/ 185 h 195"/>
                <a:gd name="T20" fmla="*/ 93 w 122"/>
                <a:gd name="T21" fmla="*/ 195 h 195"/>
                <a:gd name="T22" fmla="*/ 93 w 122"/>
                <a:gd name="T23" fmla="*/ 195 h 195"/>
                <a:gd name="T24" fmla="*/ 74 w 122"/>
                <a:gd name="T25" fmla="*/ 195 h 195"/>
                <a:gd name="T26" fmla="*/ 49 w 122"/>
                <a:gd name="T27" fmla="*/ 195 h 195"/>
                <a:gd name="T28" fmla="*/ 20 w 122"/>
                <a:gd name="T29" fmla="*/ 185 h 195"/>
                <a:gd name="T30" fmla="*/ 20 w 122"/>
                <a:gd name="T31" fmla="*/ 185 h 195"/>
                <a:gd name="T32" fmla="*/ 10 w 122"/>
                <a:gd name="T33" fmla="*/ 181 h 195"/>
                <a:gd name="T34" fmla="*/ 5 w 122"/>
                <a:gd name="T35" fmla="*/ 171 h 195"/>
                <a:gd name="T36" fmla="*/ 0 w 122"/>
                <a:gd name="T37" fmla="*/ 161 h 195"/>
                <a:gd name="T38" fmla="*/ 10 w 122"/>
                <a:gd name="T39" fmla="*/ 151 h 195"/>
                <a:gd name="T40" fmla="*/ 10 w 122"/>
                <a:gd name="T41" fmla="*/ 151 h 195"/>
                <a:gd name="T42" fmla="*/ 10 w 122"/>
                <a:gd name="T43" fmla="*/ 161 h 195"/>
                <a:gd name="T44" fmla="*/ 15 w 122"/>
                <a:gd name="T45" fmla="*/ 171 h 195"/>
                <a:gd name="T46" fmla="*/ 25 w 122"/>
                <a:gd name="T47" fmla="*/ 176 h 195"/>
                <a:gd name="T48" fmla="*/ 25 w 122"/>
                <a:gd name="T49" fmla="*/ 176 h 195"/>
                <a:gd name="T50" fmla="*/ 74 w 122"/>
                <a:gd name="T51" fmla="*/ 181 h 195"/>
                <a:gd name="T52" fmla="*/ 108 w 122"/>
                <a:gd name="T53" fmla="*/ 181 h 195"/>
                <a:gd name="T54" fmla="*/ 108 w 122"/>
                <a:gd name="T55" fmla="*/ 181 h 195"/>
                <a:gd name="T56" fmla="*/ 88 w 122"/>
                <a:gd name="T57" fmla="*/ 44 h 195"/>
                <a:gd name="T58" fmla="*/ 88 w 122"/>
                <a:gd name="T59" fmla="*/ 44 h 195"/>
                <a:gd name="T60" fmla="*/ 83 w 122"/>
                <a:gd name="T61" fmla="*/ 29 h 195"/>
                <a:gd name="T62" fmla="*/ 88 w 122"/>
                <a:gd name="T63" fmla="*/ 14 h 195"/>
                <a:gd name="T64" fmla="*/ 93 w 122"/>
                <a:gd name="T65" fmla="*/ 5 h 195"/>
                <a:gd name="T66" fmla="*/ 98 w 122"/>
                <a:gd name="T67" fmla="*/ 0 h 195"/>
                <a:gd name="T68" fmla="*/ 98 w 122"/>
                <a:gd name="T69" fmla="*/ 0 h 1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2"/>
                <a:gd name="T106" fmla="*/ 0 h 195"/>
                <a:gd name="T107" fmla="*/ 122 w 122"/>
                <a:gd name="T108" fmla="*/ 195 h 1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2" h="195">
                  <a:moveTo>
                    <a:pt x="98" y="0"/>
                  </a:moveTo>
                  <a:lnTo>
                    <a:pt x="98" y="0"/>
                  </a:lnTo>
                  <a:lnTo>
                    <a:pt x="93" y="10"/>
                  </a:lnTo>
                  <a:lnTo>
                    <a:pt x="88" y="19"/>
                  </a:lnTo>
                  <a:lnTo>
                    <a:pt x="88" y="29"/>
                  </a:lnTo>
                  <a:lnTo>
                    <a:pt x="103" y="83"/>
                  </a:lnTo>
                  <a:lnTo>
                    <a:pt x="122" y="185"/>
                  </a:lnTo>
                  <a:lnTo>
                    <a:pt x="118" y="185"/>
                  </a:lnTo>
                  <a:lnTo>
                    <a:pt x="93" y="195"/>
                  </a:lnTo>
                  <a:lnTo>
                    <a:pt x="74" y="195"/>
                  </a:lnTo>
                  <a:lnTo>
                    <a:pt x="49" y="195"/>
                  </a:lnTo>
                  <a:lnTo>
                    <a:pt x="20" y="185"/>
                  </a:lnTo>
                  <a:lnTo>
                    <a:pt x="10" y="181"/>
                  </a:lnTo>
                  <a:lnTo>
                    <a:pt x="5" y="171"/>
                  </a:lnTo>
                  <a:lnTo>
                    <a:pt x="0" y="161"/>
                  </a:lnTo>
                  <a:lnTo>
                    <a:pt x="10" y="151"/>
                  </a:lnTo>
                  <a:lnTo>
                    <a:pt x="10" y="161"/>
                  </a:lnTo>
                  <a:lnTo>
                    <a:pt x="15" y="171"/>
                  </a:lnTo>
                  <a:lnTo>
                    <a:pt x="25" y="176"/>
                  </a:lnTo>
                  <a:lnTo>
                    <a:pt x="74" y="181"/>
                  </a:lnTo>
                  <a:lnTo>
                    <a:pt x="108" y="181"/>
                  </a:lnTo>
                  <a:lnTo>
                    <a:pt x="88" y="44"/>
                  </a:lnTo>
                  <a:lnTo>
                    <a:pt x="83" y="29"/>
                  </a:lnTo>
                  <a:lnTo>
                    <a:pt x="88" y="14"/>
                  </a:lnTo>
                  <a:lnTo>
                    <a:pt x="93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38E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719263" y="3143250"/>
              <a:ext cx="303213" cy="69850"/>
            </a:xfrm>
            <a:custGeom>
              <a:avLst/>
              <a:gdLst>
                <a:gd name="T0" fmla="*/ 5 w 191"/>
                <a:gd name="T1" fmla="*/ 39 h 44"/>
                <a:gd name="T2" fmla="*/ 5 w 191"/>
                <a:gd name="T3" fmla="*/ 39 h 44"/>
                <a:gd name="T4" fmla="*/ 49 w 191"/>
                <a:gd name="T5" fmla="*/ 29 h 44"/>
                <a:gd name="T6" fmla="*/ 93 w 191"/>
                <a:gd name="T7" fmla="*/ 29 h 44"/>
                <a:gd name="T8" fmla="*/ 93 w 191"/>
                <a:gd name="T9" fmla="*/ 29 h 44"/>
                <a:gd name="T10" fmla="*/ 113 w 191"/>
                <a:gd name="T11" fmla="*/ 29 h 44"/>
                <a:gd name="T12" fmla="*/ 142 w 191"/>
                <a:gd name="T13" fmla="*/ 39 h 44"/>
                <a:gd name="T14" fmla="*/ 166 w 191"/>
                <a:gd name="T15" fmla="*/ 44 h 44"/>
                <a:gd name="T16" fmla="*/ 191 w 191"/>
                <a:gd name="T17" fmla="*/ 44 h 44"/>
                <a:gd name="T18" fmla="*/ 191 w 191"/>
                <a:gd name="T19" fmla="*/ 44 h 44"/>
                <a:gd name="T20" fmla="*/ 191 w 191"/>
                <a:gd name="T21" fmla="*/ 39 h 44"/>
                <a:gd name="T22" fmla="*/ 191 w 191"/>
                <a:gd name="T23" fmla="*/ 34 h 44"/>
                <a:gd name="T24" fmla="*/ 186 w 191"/>
                <a:gd name="T25" fmla="*/ 24 h 44"/>
                <a:gd name="T26" fmla="*/ 186 w 191"/>
                <a:gd name="T27" fmla="*/ 24 h 44"/>
                <a:gd name="T28" fmla="*/ 171 w 191"/>
                <a:gd name="T29" fmla="*/ 14 h 44"/>
                <a:gd name="T30" fmla="*/ 147 w 191"/>
                <a:gd name="T31" fmla="*/ 4 h 44"/>
                <a:gd name="T32" fmla="*/ 122 w 191"/>
                <a:gd name="T33" fmla="*/ 0 h 44"/>
                <a:gd name="T34" fmla="*/ 93 w 191"/>
                <a:gd name="T35" fmla="*/ 4 h 44"/>
                <a:gd name="T36" fmla="*/ 69 w 191"/>
                <a:gd name="T37" fmla="*/ 4 h 44"/>
                <a:gd name="T38" fmla="*/ 44 w 191"/>
                <a:gd name="T39" fmla="*/ 14 h 44"/>
                <a:gd name="T40" fmla="*/ 20 w 191"/>
                <a:gd name="T41" fmla="*/ 24 h 44"/>
                <a:gd name="T42" fmla="*/ 0 w 191"/>
                <a:gd name="T43" fmla="*/ 34 h 44"/>
                <a:gd name="T44" fmla="*/ 0 w 191"/>
                <a:gd name="T45" fmla="*/ 34 h 44"/>
                <a:gd name="T46" fmla="*/ 0 w 191"/>
                <a:gd name="T47" fmla="*/ 34 h 44"/>
                <a:gd name="T48" fmla="*/ 5 w 191"/>
                <a:gd name="T49" fmla="*/ 39 h 44"/>
                <a:gd name="T50" fmla="*/ 5 w 191"/>
                <a:gd name="T51" fmla="*/ 39 h 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1"/>
                <a:gd name="T79" fmla="*/ 0 h 44"/>
                <a:gd name="T80" fmla="*/ 191 w 191"/>
                <a:gd name="T81" fmla="*/ 44 h 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1" h="44">
                  <a:moveTo>
                    <a:pt x="5" y="39"/>
                  </a:moveTo>
                  <a:lnTo>
                    <a:pt x="5" y="39"/>
                  </a:lnTo>
                  <a:lnTo>
                    <a:pt x="49" y="29"/>
                  </a:lnTo>
                  <a:lnTo>
                    <a:pt x="93" y="29"/>
                  </a:lnTo>
                  <a:lnTo>
                    <a:pt x="113" y="29"/>
                  </a:lnTo>
                  <a:lnTo>
                    <a:pt x="142" y="39"/>
                  </a:lnTo>
                  <a:lnTo>
                    <a:pt x="166" y="44"/>
                  </a:lnTo>
                  <a:lnTo>
                    <a:pt x="191" y="44"/>
                  </a:lnTo>
                  <a:lnTo>
                    <a:pt x="191" y="39"/>
                  </a:lnTo>
                  <a:lnTo>
                    <a:pt x="191" y="34"/>
                  </a:lnTo>
                  <a:lnTo>
                    <a:pt x="186" y="24"/>
                  </a:lnTo>
                  <a:lnTo>
                    <a:pt x="171" y="14"/>
                  </a:lnTo>
                  <a:lnTo>
                    <a:pt x="147" y="4"/>
                  </a:lnTo>
                  <a:lnTo>
                    <a:pt x="122" y="0"/>
                  </a:lnTo>
                  <a:lnTo>
                    <a:pt x="93" y="4"/>
                  </a:lnTo>
                  <a:lnTo>
                    <a:pt x="69" y="4"/>
                  </a:lnTo>
                  <a:lnTo>
                    <a:pt x="44" y="14"/>
                  </a:lnTo>
                  <a:lnTo>
                    <a:pt x="20" y="24"/>
                  </a:lnTo>
                  <a:lnTo>
                    <a:pt x="0" y="34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rgbClr val="E7E7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068513" y="3181350"/>
              <a:ext cx="93663" cy="46038"/>
            </a:xfrm>
            <a:custGeom>
              <a:avLst/>
              <a:gdLst>
                <a:gd name="T0" fmla="*/ 0 w 59"/>
                <a:gd name="T1" fmla="*/ 20 h 29"/>
                <a:gd name="T2" fmla="*/ 0 w 59"/>
                <a:gd name="T3" fmla="*/ 20 h 29"/>
                <a:gd name="T4" fmla="*/ 20 w 59"/>
                <a:gd name="T5" fmla="*/ 15 h 29"/>
                <a:gd name="T6" fmla="*/ 30 w 59"/>
                <a:gd name="T7" fmla="*/ 20 h 29"/>
                <a:gd name="T8" fmla="*/ 39 w 59"/>
                <a:gd name="T9" fmla="*/ 24 h 29"/>
                <a:gd name="T10" fmla="*/ 39 w 59"/>
                <a:gd name="T11" fmla="*/ 24 h 29"/>
                <a:gd name="T12" fmla="*/ 44 w 59"/>
                <a:gd name="T13" fmla="*/ 29 h 29"/>
                <a:gd name="T14" fmla="*/ 49 w 59"/>
                <a:gd name="T15" fmla="*/ 29 h 29"/>
                <a:gd name="T16" fmla="*/ 59 w 59"/>
                <a:gd name="T17" fmla="*/ 20 h 29"/>
                <a:gd name="T18" fmla="*/ 59 w 59"/>
                <a:gd name="T19" fmla="*/ 5 h 29"/>
                <a:gd name="T20" fmla="*/ 54 w 59"/>
                <a:gd name="T21" fmla="*/ 0 h 29"/>
                <a:gd name="T22" fmla="*/ 49 w 59"/>
                <a:gd name="T23" fmla="*/ 0 h 29"/>
                <a:gd name="T24" fmla="*/ 49 w 59"/>
                <a:gd name="T25" fmla="*/ 0 h 29"/>
                <a:gd name="T26" fmla="*/ 39 w 59"/>
                <a:gd name="T27" fmla="*/ 0 h 29"/>
                <a:gd name="T28" fmla="*/ 25 w 59"/>
                <a:gd name="T29" fmla="*/ 0 h 29"/>
                <a:gd name="T30" fmla="*/ 25 w 59"/>
                <a:gd name="T31" fmla="*/ 0 h 29"/>
                <a:gd name="T32" fmla="*/ 5 w 59"/>
                <a:gd name="T33" fmla="*/ 10 h 29"/>
                <a:gd name="T34" fmla="*/ 0 w 59"/>
                <a:gd name="T35" fmla="*/ 20 h 29"/>
                <a:gd name="T36" fmla="*/ 0 w 59"/>
                <a:gd name="T37" fmla="*/ 20 h 29"/>
                <a:gd name="T38" fmla="*/ 0 w 59"/>
                <a:gd name="T39" fmla="*/ 20 h 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9"/>
                <a:gd name="T61" fmla="*/ 0 h 29"/>
                <a:gd name="T62" fmla="*/ 59 w 59"/>
                <a:gd name="T63" fmla="*/ 29 h 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9" h="29">
                  <a:moveTo>
                    <a:pt x="0" y="20"/>
                  </a:moveTo>
                  <a:lnTo>
                    <a:pt x="0" y="20"/>
                  </a:lnTo>
                  <a:lnTo>
                    <a:pt x="20" y="15"/>
                  </a:lnTo>
                  <a:lnTo>
                    <a:pt x="30" y="20"/>
                  </a:lnTo>
                  <a:lnTo>
                    <a:pt x="39" y="24"/>
                  </a:lnTo>
                  <a:lnTo>
                    <a:pt x="44" y="29"/>
                  </a:lnTo>
                  <a:lnTo>
                    <a:pt x="49" y="29"/>
                  </a:lnTo>
                  <a:lnTo>
                    <a:pt x="59" y="20"/>
                  </a:lnTo>
                  <a:lnTo>
                    <a:pt x="59" y="5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5" y="0"/>
                  </a:lnTo>
                  <a:lnTo>
                    <a:pt x="5" y="1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7E7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735013" y="3832225"/>
              <a:ext cx="1868488" cy="3009900"/>
            </a:xfrm>
            <a:custGeom>
              <a:avLst/>
              <a:gdLst>
                <a:gd name="T0" fmla="*/ 1060 w 1177"/>
                <a:gd name="T1" fmla="*/ 264 h 1896"/>
                <a:gd name="T2" fmla="*/ 1060 w 1177"/>
                <a:gd name="T3" fmla="*/ 264 h 1896"/>
                <a:gd name="T4" fmla="*/ 1055 w 1177"/>
                <a:gd name="T5" fmla="*/ 250 h 1896"/>
                <a:gd name="T6" fmla="*/ 1045 w 1177"/>
                <a:gd name="T7" fmla="*/ 230 h 1896"/>
                <a:gd name="T8" fmla="*/ 1016 w 1177"/>
                <a:gd name="T9" fmla="*/ 196 h 1896"/>
                <a:gd name="T10" fmla="*/ 977 w 1177"/>
                <a:gd name="T11" fmla="*/ 162 h 1896"/>
                <a:gd name="T12" fmla="*/ 933 w 1177"/>
                <a:gd name="T13" fmla="*/ 127 h 1896"/>
                <a:gd name="T14" fmla="*/ 860 w 1177"/>
                <a:gd name="T15" fmla="*/ 69 h 1896"/>
                <a:gd name="T16" fmla="*/ 826 w 1177"/>
                <a:gd name="T17" fmla="*/ 44 h 1896"/>
                <a:gd name="T18" fmla="*/ 826 w 1177"/>
                <a:gd name="T19" fmla="*/ 44 h 1896"/>
                <a:gd name="T20" fmla="*/ 811 w 1177"/>
                <a:gd name="T21" fmla="*/ 59 h 1896"/>
                <a:gd name="T22" fmla="*/ 796 w 1177"/>
                <a:gd name="T23" fmla="*/ 74 h 1896"/>
                <a:gd name="T24" fmla="*/ 772 w 1177"/>
                <a:gd name="T25" fmla="*/ 88 h 1896"/>
                <a:gd name="T26" fmla="*/ 738 w 1177"/>
                <a:gd name="T27" fmla="*/ 108 h 1896"/>
                <a:gd name="T28" fmla="*/ 698 w 1177"/>
                <a:gd name="T29" fmla="*/ 118 h 1896"/>
                <a:gd name="T30" fmla="*/ 654 w 1177"/>
                <a:gd name="T31" fmla="*/ 123 h 1896"/>
                <a:gd name="T32" fmla="*/ 601 w 1177"/>
                <a:gd name="T33" fmla="*/ 123 h 1896"/>
                <a:gd name="T34" fmla="*/ 601 w 1177"/>
                <a:gd name="T35" fmla="*/ 123 h 1896"/>
                <a:gd name="T36" fmla="*/ 547 w 1177"/>
                <a:gd name="T37" fmla="*/ 108 h 1896"/>
                <a:gd name="T38" fmla="*/ 503 w 1177"/>
                <a:gd name="T39" fmla="*/ 93 h 1896"/>
                <a:gd name="T40" fmla="*/ 469 w 1177"/>
                <a:gd name="T41" fmla="*/ 74 h 1896"/>
                <a:gd name="T42" fmla="*/ 439 w 1177"/>
                <a:gd name="T43" fmla="*/ 54 h 1896"/>
                <a:gd name="T44" fmla="*/ 420 w 1177"/>
                <a:gd name="T45" fmla="*/ 35 h 1896"/>
                <a:gd name="T46" fmla="*/ 405 w 1177"/>
                <a:gd name="T47" fmla="*/ 20 h 1896"/>
                <a:gd name="T48" fmla="*/ 395 w 1177"/>
                <a:gd name="T49" fmla="*/ 0 h 1896"/>
                <a:gd name="T50" fmla="*/ 395 w 1177"/>
                <a:gd name="T51" fmla="*/ 0 h 1896"/>
                <a:gd name="T52" fmla="*/ 381 w 1177"/>
                <a:gd name="T53" fmla="*/ 15 h 1896"/>
                <a:gd name="T54" fmla="*/ 361 w 1177"/>
                <a:gd name="T55" fmla="*/ 35 h 1896"/>
                <a:gd name="T56" fmla="*/ 298 w 1177"/>
                <a:gd name="T57" fmla="*/ 79 h 1896"/>
                <a:gd name="T58" fmla="*/ 229 w 1177"/>
                <a:gd name="T59" fmla="*/ 127 h 1896"/>
                <a:gd name="T60" fmla="*/ 205 w 1177"/>
                <a:gd name="T61" fmla="*/ 152 h 1896"/>
                <a:gd name="T62" fmla="*/ 180 w 1177"/>
                <a:gd name="T63" fmla="*/ 176 h 1896"/>
                <a:gd name="T64" fmla="*/ 180 w 1177"/>
                <a:gd name="T65" fmla="*/ 176 h 1896"/>
                <a:gd name="T66" fmla="*/ 151 w 1177"/>
                <a:gd name="T67" fmla="*/ 215 h 1896"/>
                <a:gd name="T68" fmla="*/ 141 w 1177"/>
                <a:gd name="T69" fmla="*/ 240 h 1896"/>
                <a:gd name="T70" fmla="*/ 127 w 1177"/>
                <a:gd name="T71" fmla="*/ 264 h 1896"/>
                <a:gd name="T72" fmla="*/ 122 w 1177"/>
                <a:gd name="T73" fmla="*/ 298 h 1896"/>
                <a:gd name="T74" fmla="*/ 112 w 1177"/>
                <a:gd name="T75" fmla="*/ 338 h 1896"/>
                <a:gd name="T76" fmla="*/ 102 w 1177"/>
                <a:gd name="T77" fmla="*/ 455 h 1896"/>
                <a:gd name="T78" fmla="*/ 102 w 1177"/>
                <a:gd name="T79" fmla="*/ 455 h 1896"/>
                <a:gd name="T80" fmla="*/ 44 w 1177"/>
                <a:gd name="T81" fmla="*/ 1251 h 1896"/>
                <a:gd name="T82" fmla="*/ 0 w 1177"/>
                <a:gd name="T83" fmla="*/ 1896 h 1896"/>
                <a:gd name="T84" fmla="*/ 1177 w 1177"/>
                <a:gd name="T85" fmla="*/ 1896 h 1896"/>
                <a:gd name="T86" fmla="*/ 1177 w 1177"/>
                <a:gd name="T87" fmla="*/ 1896 h 1896"/>
                <a:gd name="T88" fmla="*/ 1124 w 1177"/>
                <a:gd name="T89" fmla="*/ 1041 h 1896"/>
                <a:gd name="T90" fmla="*/ 1089 w 1177"/>
                <a:gd name="T91" fmla="*/ 528 h 1896"/>
                <a:gd name="T92" fmla="*/ 1075 w 1177"/>
                <a:gd name="T93" fmla="*/ 347 h 1896"/>
                <a:gd name="T94" fmla="*/ 1060 w 1177"/>
                <a:gd name="T95" fmla="*/ 264 h 1896"/>
                <a:gd name="T96" fmla="*/ 1060 w 1177"/>
                <a:gd name="T97" fmla="*/ 264 h 18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77"/>
                <a:gd name="T148" fmla="*/ 0 h 1896"/>
                <a:gd name="T149" fmla="*/ 1177 w 1177"/>
                <a:gd name="T150" fmla="*/ 1896 h 18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77" h="1896">
                  <a:moveTo>
                    <a:pt x="1060" y="264"/>
                  </a:moveTo>
                  <a:lnTo>
                    <a:pt x="1060" y="264"/>
                  </a:lnTo>
                  <a:lnTo>
                    <a:pt x="1055" y="250"/>
                  </a:lnTo>
                  <a:lnTo>
                    <a:pt x="1045" y="230"/>
                  </a:lnTo>
                  <a:lnTo>
                    <a:pt x="1016" y="196"/>
                  </a:lnTo>
                  <a:lnTo>
                    <a:pt x="977" y="162"/>
                  </a:lnTo>
                  <a:lnTo>
                    <a:pt x="933" y="127"/>
                  </a:lnTo>
                  <a:lnTo>
                    <a:pt x="860" y="69"/>
                  </a:lnTo>
                  <a:lnTo>
                    <a:pt x="826" y="44"/>
                  </a:lnTo>
                  <a:lnTo>
                    <a:pt x="811" y="59"/>
                  </a:lnTo>
                  <a:lnTo>
                    <a:pt x="796" y="74"/>
                  </a:lnTo>
                  <a:lnTo>
                    <a:pt x="772" y="88"/>
                  </a:lnTo>
                  <a:lnTo>
                    <a:pt x="738" y="108"/>
                  </a:lnTo>
                  <a:lnTo>
                    <a:pt x="698" y="118"/>
                  </a:lnTo>
                  <a:lnTo>
                    <a:pt x="654" y="123"/>
                  </a:lnTo>
                  <a:lnTo>
                    <a:pt x="601" y="123"/>
                  </a:lnTo>
                  <a:lnTo>
                    <a:pt x="547" y="108"/>
                  </a:lnTo>
                  <a:lnTo>
                    <a:pt x="503" y="93"/>
                  </a:lnTo>
                  <a:lnTo>
                    <a:pt x="469" y="74"/>
                  </a:lnTo>
                  <a:lnTo>
                    <a:pt x="439" y="54"/>
                  </a:lnTo>
                  <a:lnTo>
                    <a:pt x="420" y="35"/>
                  </a:lnTo>
                  <a:lnTo>
                    <a:pt x="405" y="20"/>
                  </a:lnTo>
                  <a:lnTo>
                    <a:pt x="395" y="0"/>
                  </a:lnTo>
                  <a:lnTo>
                    <a:pt x="381" y="15"/>
                  </a:lnTo>
                  <a:lnTo>
                    <a:pt x="361" y="35"/>
                  </a:lnTo>
                  <a:lnTo>
                    <a:pt x="298" y="79"/>
                  </a:lnTo>
                  <a:lnTo>
                    <a:pt x="229" y="127"/>
                  </a:lnTo>
                  <a:lnTo>
                    <a:pt x="205" y="152"/>
                  </a:lnTo>
                  <a:lnTo>
                    <a:pt x="180" y="176"/>
                  </a:lnTo>
                  <a:lnTo>
                    <a:pt x="151" y="215"/>
                  </a:lnTo>
                  <a:lnTo>
                    <a:pt x="141" y="240"/>
                  </a:lnTo>
                  <a:lnTo>
                    <a:pt x="127" y="264"/>
                  </a:lnTo>
                  <a:lnTo>
                    <a:pt x="122" y="298"/>
                  </a:lnTo>
                  <a:lnTo>
                    <a:pt x="112" y="338"/>
                  </a:lnTo>
                  <a:lnTo>
                    <a:pt x="102" y="455"/>
                  </a:lnTo>
                  <a:lnTo>
                    <a:pt x="44" y="1251"/>
                  </a:lnTo>
                  <a:lnTo>
                    <a:pt x="0" y="1896"/>
                  </a:lnTo>
                  <a:lnTo>
                    <a:pt x="1177" y="1896"/>
                  </a:lnTo>
                  <a:lnTo>
                    <a:pt x="1124" y="1041"/>
                  </a:lnTo>
                  <a:lnTo>
                    <a:pt x="1089" y="528"/>
                  </a:lnTo>
                  <a:lnTo>
                    <a:pt x="1075" y="347"/>
                  </a:lnTo>
                  <a:lnTo>
                    <a:pt x="1060" y="264"/>
                  </a:lnTo>
                  <a:close/>
                </a:path>
              </a:pathLst>
            </a:custGeom>
            <a:solidFill>
              <a:srgbClr val="C749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1316038" y="4933950"/>
              <a:ext cx="520700" cy="520700"/>
            </a:xfrm>
            <a:custGeom>
              <a:avLst/>
              <a:gdLst>
                <a:gd name="T0" fmla="*/ 225 w 328"/>
                <a:gd name="T1" fmla="*/ 98 h 328"/>
                <a:gd name="T2" fmla="*/ 225 w 328"/>
                <a:gd name="T3" fmla="*/ 0 h 328"/>
                <a:gd name="T4" fmla="*/ 103 w 328"/>
                <a:gd name="T5" fmla="*/ 0 h 328"/>
                <a:gd name="T6" fmla="*/ 103 w 328"/>
                <a:gd name="T7" fmla="*/ 98 h 328"/>
                <a:gd name="T8" fmla="*/ 0 w 328"/>
                <a:gd name="T9" fmla="*/ 98 h 328"/>
                <a:gd name="T10" fmla="*/ 0 w 328"/>
                <a:gd name="T11" fmla="*/ 225 h 328"/>
                <a:gd name="T12" fmla="*/ 103 w 328"/>
                <a:gd name="T13" fmla="*/ 225 h 328"/>
                <a:gd name="T14" fmla="*/ 103 w 328"/>
                <a:gd name="T15" fmla="*/ 328 h 328"/>
                <a:gd name="T16" fmla="*/ 225 w 328"/>
                <a:gd name="T17" fmla="*/ 328 h 328"/>
                <a:gd name="T18" fmla="*/ 225 w 328"/>
                <a:gd name="T19" fmla="*/ 225 h 328"/>
                <a:gd name="T20" fmla="*/ 328 w 328"/>
                <a:gd name="T21" fmla="*/ 225 h 328"/>
                <a:gd name="T22" fmla="*/ 328 w 328"/>
                <a:gd name="T23" fmla="*/ 98 h 328"/>
                <a:gd name="T24" fmla="*/ 225 w 328"/>
                <a:gd name="T25" fmla="*/ 98 h 3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8"/>
                <a:gd name="T40" fmla="*/ 0 h 328"/>
                <a:gd name="T41" fmla="*/ 328 w 328"/>
                <a:gd name="T42" fmla="*/ 328 h 32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8" h="328">
                  <a:moveTo>
                    <a:pt x="225" y="98"/>
                  </a:moveTo>
                  <a:lnTo>
                    <a:pt x="225" y="0"/>
                  </a:lnTo>
                  <a:lnTo>
                    <a:pt x="103" y="0"/>
                  </a:lnTo>
                  <a:lnTo>
                    <a:pt x="103" y="98"/>
                  </a:lnTo>
                  <a:lnTo>
                    <a:pt x="0" y="98"/>
                  </a:lnTo>
                  <a:lnTo>
                    <a:pt x="0" y="225"/>
                  </a:lnTo>
                  <a:lnTo>
                    <a:pt x="103" y="225"/>
                  </a:lnTo>
                  <a:lnTo>
                    <a:pt x="103" y="328"/>
                  </a:lnTo>
                  <a:lnTo>
                    <a:pt x="225" y="328"/>
                  </a:lnTo>
                  <a:lnTo>
                    <a:pt x="225" y="225"/>
                  </a:lnTo>
                  <a:lnTo>
                    <a:pt x="328" y="225"/>
                  </a:lnTo>
                  <a:lnTo>
                    <a:pt x="328" y="98"/>
                  </a:lnTo>
                  <a:lnTo>
                    <a:pt x="225" y="98"/>
                  </a:lnTo>
                  <a:close/>
                </a:path>
              </a:pathLst>
            </a:custGeom>
            <a:solidFill>
              <a:srgbClr val="5D2C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1246188" y="4864100"/>
              <a:ext cx="660400" cy="652463"/>
            </a:xfrm>
            <a:custGeom>
              <a:avLst/>
              <a:gdLst>
                <a:gd name="T0" fmla="*/ 210 w 416"/>
                <a:gd name="T1" fmla="*/ 411 h 411"/>
                <a:gd name="T2" fmla="*/ 289 w 416"/>
                <a:gd name="T3" fmla="*/ 396 h 411"/>
                <a:gd name="T4" fmla="*/ 357 w 416"/>
                <a:gd name="T5" fmla="*/ 352 h 411"/>
                <a:gd name="T6" fmla="*/ 401 w 416"/>
                <a:gd name="T7" fmla="*/ 284 h 411"/>
                <a:gd name="T8" fmla="*/ 416 w 416"/>
                <a:gd name="T9" fmla="*/ 205 h 411"/>
                <a:gd name="T10" fmla="*/ 411 w 416"/>
                <a:gd name="T11" fmla="*/ 166 h 411"/>
                <a:gd name="T12" fmla="*/ 381 w 416"/>
                <a:gd name="T13" fmla="*/ 93 h 411"/>
                <a:gd name="T14" fmla="*/ 323 w 416"/>
                <a:gd name="T15" fmla="*/ 34 h 411"/>
                <a:gd name="T16" fmla="*/ 249 w 416"/>
                <a:gd name="T17" fmla="*/ 5 h 411"/>
                <a:gd name="T18" fmla="*/ 210 w 416"/>
                <a:gd name="T19" fmla="*/ 0 h 411"/>
                <a:gd name="T20" fmla="*/ 127 w 416"/>
                <a:gd name="T21" fmla="*/ 15 h 411"/>
                <a:gd name="T22" fmla="*/ 59 w 416"/>
                <a:gd name="T23" fmla="*/ 59 h 411"/>
                <a:gd name="T24" fmla="*/ 15 w 416"/>
                <a:gd name="T25" fmla="*/ 127 h 411"/>
                <a:gd name="T26" fmla="*/ 0 w 416"/>
                <a:gd name="T27" fmla="*/ 205 h 411"/>
                <a:gd name="T28" fmla="*/ 5 w 416"/>
                <a:gd name="T29" fmla="*/ 249 h 411"/>
                <a:gd name="T30" fmla="*/ 34 w 416"/>
                <a:gd name="T31" fmla="*/ 323 h 411"/>
                <a:gd name="T32" fmla="*/ 93 w 416"/>
                <a:gd name="T33" fmla="*/ 376 h 411"/>
                <a:gd name="T34" fmla="*/ 166 w 416"/>
                <a:gd name="T35" fmla="*/ 406 h 411"/>
                <a:gd name="T36" fmla="*/ 210 w 416"/>
                <a:gd name="T37" fmla="*/ 411 h 411"/>
                <a:gd name="T38" fmla="*/ 210 w 416"/>
                <a:gd name="T39" fmla="*/ 10 h 411"/>
                <a:gd name="T40" fmla="*/ 284 w 416"/>
                <a:gd name="T41" fmla="*/ 25 h 411"/>
                <a:gd name="T42" fmla="*/ 347 w 416"/>
                <a:gd name="T43" fmla="*/ 69 h 411"/>
                <a:gd name="T44" fmla="*/ 391 w 416"/>
                <a:gd name="T45" fmla="*/ 132 h 411"/>
                <a:gd name="T46" fmla="*/ 406 w 416"/>
                <a:gd name="T47" fmla="*/ 205 h 411"/>
                <a:gd name="T48" fmla="*/ 401 w 416"/>
                <a:gd name="T49" fmla="*/ 245 h 411"/>
                <a:gd name="T50" fmla="*/ 372 w 416"/>
                <a:gd name="T51" fmla="*/ 313 h 411"/>
                <a:gd name="T52" fmla="*/ 318 w 416"/>
                <a:gd name="T53" fmla="*/ 367 h 411"/>
                <a:gd name="T54" fmla="*/ 249 w 416"/>
                <a:gd name="T55" fmla="*/ 396 h 411"/>
                <a:gd name="T56" fmla="*/ 210 w 416"/>
                <a:gd name="T57" fmla="*/ 401 h 411"/>
                <a:gd name="T58" fmla="*/ 132 w 416"/>
                <a:gd name="T59" fmla="*/ 386 h 411"/>
                <a:gd name="T60" fmla="*/ 69 w 416"/>
                <a:gd name="T61" fmla="*/ 342 h 411"/>
                <a:gd name="T62" fmla="*/ 25 w 416"/>
                <a:gd name="T63" fmla="*/ 284 h 411"/>
                <a:gd name="T64" fmla="*/ 10 w 416"/>
                <a:gd name="T65" fmla="*/ 205 h 411"/>
                <a:gd name="T66" fmla="*/ 15 w 416"/>
                <a:gd name="T67" fmla="*/ 166 h 411"/>
                <a:gd name="T68" fmla="*/ 44 w 416"/>
                <a:gd name="T69" fmla="*/ 98 h 411"/>
                <a:gd name="T70" fmla="*/ 98 w 416"/>
                <a:gd name="T71" fmla="*/ 44 h 411"/>
                <a:gd name="T72" fmla="*/ 166 w 416"/>
                <a:gd name="T73" fmla="*/ 15 h 411"/>
                <a:gd name="T74" fmla="*/ 210 w 416"/>
                <a:gd name="T75" fmla="*/ 10 h 4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6"/>
                <a:gd name="T115" fmla="*/ 0 h 411"/>
                <a:gd name="T116" fmla="*/ 416 w 416"/>
                <a:gd name="T117" fmla="*/ 411 h 41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6" h="411">
                  <a:moveTo>
                    <a:pt x="210" y="411"/>
                  </a:moveTo>
                  <a:lnTo>
                    <a:pt x="210" y="411"/>
                  </a:lnTo>
                  <a:lnTo>
                    <a:pt x="249" y="406"/>
                  </a:lnTo>
                  <a:lnTo>
                    <a:pt x="289" y="396"/>
                  </a:lnTo>
                  <a:lnTo>
                    <a:pt x="323" y="376"/>
                  </a:lnTo>
                  <a:lnTo>
                    <a:pt x="357" y="352"/>
                  </a:lnTo>
                  <a:lnTo>
                    <a:pt x="381" y="323"/>
                  </a:lnTo>
                  <a:lnTo>
                    <a:pt x="401" y="284"/>
                  </a:lnTo>
                  <a:lnTo>
                    <a:pt x="411" y="249"/>
                  </a:lnTo>
                  <a:lnTo>
                    <a:pt x="416" y="205"/>
                  </a:lnTo>
                  <a:lnTo>
                    <a:pt x="411" y="166"/>
                  </a:lnTo>
                  <a:lnTo>
                    <a:pt x="401" y="127"/>
                  </a:lnTo>
                  <a:lnTo>
                    <a:pt x="381" y="93"/>
                  </a:lnTo>
                  <a:lnTo>
                    <a:pt x="357" y="59"/>
                  </a:lnTo>
                  <a:lnTo>
                    <a:pt x="323" y="34"/>
                  </a:lnTo>
                  <a:lnTo>
                    <a:pt x="289" y="15"/>
                  </a:lnTo>
                  <a:lnTo>
                    <a:pt x="249" y="5"/>
                  </a:lnTo>
                  <a:lnTo>
                    <a:pt x="210" y="0"/>
                  </a:lnTo>
                  <a:lnTo>
                    <a:pt x="166" y="5"/>
                  </a:lnTo>
                  <a:lnTo>
                    <a:pt x="127" y="15"/>
                  </a:lnTo>
                  <a:lnTo>
                    <a:pt x="93" y="34"/>
                  </a:lnTo>
                  <a:lnTo>
                    <a:pt x="59" y="59"/>
                  </a:lnTo>
                  <a:lnTo>
                    <a:pt x="34" y="93"/>
                  </a:lnTo>
                  <a:lnTo>
                    <a:pt x="15" y="127"/>
                  </a:lnTo>
                  <a:lnTo>
                    <a:pt x="5" y="166"/>
                  </a:lnTo>
                  <a:lnTo>
                    <a:pt x="0" y="205"/>
                  </a:lnTo>
                  <a:lnTo>
                    <a:pt x="5" y="249"/>
                  </a:lnTo>
                  <a:lnTo>
                    <a:pt x="15" y="284"/>
                  </a:lnTo>
                  <a:lnTo>
                    <a:pt x="34" y="323"/>
                  </a:lnTo>
                  <a:lnTo>
                    <a:pt x="59" y="352"/>
                  </a:lnTo>
                  <a:lnTo>
                    <a:pt x="93" y="376"/>
                  </a:lnTo>
                  <a:lnTo>
                    <a:pt x="127" y="396"/>
                  </a:lnTo>
                  <a:lnTo>
                    <a:pt x="166" y="406"/>
                  </a:lnTo>
                  <a:lnTo>
                    <a:pt x="210" y="411"/>
                  </a:lnTo>
                  <a:close/>
                  <a:moveTo>
                    <a:pt x="210" y="10"/>
                  </a:moveTo>
                  <a:lnTo>
                    <a:pt x="210" y="10"/>
                  </a:lnTo>
                  <a:lnTo>
                    <a:pt x="249" y="15"/>
                  </a:lnTo>
                  <a:lnTo>
                    <a:pt x="284" y="25"/>
                  </a:lnTo>
                  <a:lnTo>
                    <a:pt x="318" y="44"/>
                  </a:lnTo>
                  <a:lnTo>
                    <a:pt x="347" y="69"/>
                  </a:lnTo>
                  <a:lnTo>
                    <a:pt x="372" y="98"/>
                  </a:lnTo>
                  <a:lnTo>
                    <a:pt x="391" y="132"/>
                  </a:lnTo>
                  <a:lnTo>
                    <a:pt x="401" y="166"/>
                  </a:lnTo>
                  <a:lnTo>
                    <a:pt x="406" y="205"/>
                  </a:lnTo>
                  <a:lnTo>
                    <a:pt x="401" y="245"/>
                  </a:lnTo>
                  <a:lnTo>
                    <a:pt x="391" y="284"/>
                  </a:lnTo>
                  <a:lnTo>
                    <a:pt x="372" y="313"/>
                  </a:lnTo>
                  <a:lnTo>
                    <a:pt x="347" y="342"/>
                  </a:lnTo>
                  <a:lnTo>
                    <a:pt x="318" y="367"/>
                  </a:lnTo>
                  <a:lnTo>
                    <a:pt x="284" y="386"/>
                  </a:lnTo>
                  <a:lnTo>
                    <a:pt x="249" y="396"/>
                  </a:lnTo>
                  <a:lnTo>
                    <a:pt x="210" y="401"/>
                  </a:lnTo>
                  <a:lnTo>
                    <a:pt x="166" y="396"/>
                  </a:lnTo>
                  <a:lnTo>
                    <a:pt x="132" y="386"/>
                  </a:lnTo>
                  <a:lnTo>
                    <a:pt x="98" y="367"/>
                  </a:lnTo>
                  <a:lnTo>
                    <a:pt x="69" y="342"/>
                  </a:lnTo>
                  <a:lnTo>
                    <a:pt x="44" y="313"/>
                  </a:lnTo>
                  <a:lnTo>
                    <a:pt x="25" y="284"/>
                  </a:lnTo>
                  <a:lnTo>
                    <a:pt x="15" y="245"/>
                  </a:lnTo>
                  <a:lnTo>
                    <a:pt x="10" y="205"/>
                  </a:lnTo>
                  <a:lnTo>
                    <a:pt x="15" y="166"/>
                  </a:lnTo>
                  <a:lnTo>
                    <a:pt x="25" y="132"/>
                  </a:lnTo>
                  <a:lnTo>
                    <a:pt x="44" y="98"/>
                  </a:lnTo>
                  <a:lnTo>
                    <a:pt x="69" y="69"/>
                  </a:lnTo>
                  <a:lnTo>
                    <a:pt x="98" y="44"/>
                  </a:lnTo>
                  <a:lnTo>
                    <a:pt x="132" y="25"/>
                  </a:lnTo>
                  <a:lnTo>
                    <a:pt x="166" y="15"/>
                  </a:lnTo>
                  <a:lnTo>
                    <a:pt x="210" y="10"/>
                  </a:lnTo>
                  <a:close/>
                </a:path>
              </a:pathLst>
            </a:custGeom>
            <a:solidFill>
              <a:srgbClr val="F8B5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316038" y="5686425"/>
              <a:ext cx="520700" cy="512763"/>
            </a:xfrm>
            <a:custGeom>
              <a:avLst/>
              <a:gdLst>
                <a:gd name="T0" fmla="*/ 225 w 328"/>
                <a:gd name="T1" fmla="*/ 98 h 323"/>
                <a:gd name="T2" fmla="*/ 225 w 328"/>
                <a:gd name="T3" fmla="*/ 0 h 323"/>
                <a:gd name="T4" fmla="*/ 103 w 328"/>
                <a:gd name="T5" fmla="*/ 0 h 323"/>
                <a:gd name="T6" fmla="*/ 103 w 328"/>
                <a:gd name="T7" fmla="*/ 98 h 323"/>
                <a:gd name="T8" fmla="*/ 0 w 328"/>
                <a:gd name="T9" fmla="*/ 98 h 323"/>
                <a:gd name="T10" fmla="*/ 0 w 328"/>
                <a:gd name="T11" fmla="*/ 225 h 323"/>
                <a:gd name="T12" fmla="*/ 103 w 328"/>
                <a:gd name="T13" fmla="*/ 225 h 323"/>
                <a:gd name="T14" fmla="*/ 103 w 328"/>
                <a:gd name="T15" fmla="*/ 323 h 323"/>
                <a:gd name="T16" fmla="*/ 225 w 328"/>
                <a:gd name="T17" fmla="*/ 323 h 323"/>
                <a:gd name="T18" fmla="*/ 225 w 328"/>
                <a:gd name="T19" fmla="*/ 225 h 323"/>
                <a:gd name="T20" fmla="*/ 328 w 328"/>
                <a:gd name="T21" fmla="*/ 225 h 323"/>
                <a:gd name="T22" fmla="*/ 328 w 328"/>
                <a:gd name="T23" fmla="*/ 98 h 323"/>
                <a:gd name="T24" fmla="*/ 225 w 328"/>
                <a:gd name="T25" fmla="*/ 98 h 3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8"/>
                <a:gd name="T40" fmla="*/ 0 h 323"/>
                <a:gd name="T41" fmla="*/ 328 w 328"/>
                <a:gd name="T42" fmla="*/ 323 h 3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8" h="323">
                  <a:moveTo>
                    <a:pt x="225" y="98"/>
                  </a:moveTo>
                  <a:lnTo>
                    <a:pt x="225" y="0"/>
                  </a:lnTo>
                  <a:lnTo>
                    <a:pt x="103" y="0"/>
                  </a:lnTo>
                  <a:lnTo>
                    <a:pt x="103" y="98"/>
                  </a:lnTo>
                  <a:lnTo>
                    <a:pt x="0" y="98"/>
                  </a:lnTo>
                  <a:lnTo>
                    <a:pt x="0" y="225"/>
                  </a:lnTo>
                  <a:lnTo>
                    <a:pt x="103" y="225"/>
                  </a:lnTo>
                  <a:lnTo>
                    <a:pt x="103" y="323"/>
                  </a:lnTo>
                  <a:lnTo>
                    <a:pt x="225" y="323"/>
                  </a:lnTo>
                  <a:lnTo>
                    <a:pt x="225" y="225"/>
                  </a:lnTo>
                  <a:lnTo>
                    <a:pt x="328" y="225"/>
                  </a:lnTo>
                  <a:lnTo>
                    <a:pt x="328" y="98"/>
                  </a:lnTo>
                  <a:lnTo>
                    <a:pt x="225" y="98"/>
                  </a:lnTo>
                  <a:close/>
                </a:path>
              </a:pathLst>
            </a:custGeom>
            <a:solidFill>
              <a:srgbClr val="5D2C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6" name="Freeform 33"/>
            <p:cNvSpPr>
              <a:spLocks noEditPoints="1"/>
            </p:cNvSpPr>
            <p:nvPr/>
          </p:nvSpPr>
          <p:spPr bwMode="auto">
            <a:xfrm>
              <a:off x="1246188" y="5616575"/>
              <a:ext cx="660400" cy="652463"/>
            </a:xfrm>
            <a:custGeom>
              <a:avLst/>
              <a:gdLst>
                <a:gd name="T0" fmla="*/ 210 w 416"/>
                <a:gd name="T1" fmla="*/ 411 h 411"/>
                <a:gd name="T2" fmla="*/ 289 w 416"/>
                <a:gd name="T3" fmla="*/ 396 h 411"/>
                <a:gd name="T4" fmla="*/ 357 w 416"/>
                <a:gd name="T5" fmla="*/ 352 h 411"/>
                <a:gd name="T6" fmla="*/ 401 w 416"/>
                <a:gd name="T7" fmla="*/ 284 h 411"/>
                <a:gd name="T8" fmla="*/ 416 w 416"/>
                <a:gd name="T9" fmla="*/ 205 h 411"/>
                <a:gd name="T10" fmla="*/ 411 w 416"/>
                <a:gd name="T11" fmla="*/ 166 h 411"/>
                <a:gd name="T12" fmla="*/ 381 w 416"/>
                <a:gd name="T13" fmla="*/ 88 h 411"/>
                <a:gd name="T14" fmla="*/ 323 w 416"/>
                <a:gd name="T15" fmla="*/ 34 h 411"/>
                <a:gd name="T16" fmla="*/ 249 w 416"/>
                <a:gd name="T17" fmla="*/ 5 h 411"/>
                <a:gd name="T18" fmla="*/ 210 w 416"/>
                <a:gd name="T19" fmla="*/ 0 h 411"/>
                <a:gd name="T20" fmla="*/ 127 w 416"/>
                <a:gd name="T21" fmla="*/ 15 h 411"/>
                <a:gd name="T22" fmla="*/ 59 w 416"/>
                <a:gd name="T23" fmla="*/ 59 h 411"/>
                <a:gd name="T24" fmla="*/ 15 w 416"/>
                <a:gd name="T25" fmla="*/ 127 h 411"/>
                <a:gd name="T26" fmla="*/ 0 w 416"/>
                <a:gd name="T27" fmla="*/ 205 h 411"/>
                <a:gd name="T28" fmla="*/ 5 w 416"/>
                <a:gd name="T29" fmla="*/ 245 h 411"/>
                <a:gd name="T30" fmla="*/ 34 w 416"/>
                <a:gd name="T31" fmla="*/ 318 h 411"/>
                <a:gd name="T32" fmla="*/ 93 w 416"/>
                <a:gd name="T33" fmla="*/ 376 h 411"/>
                <a:gd name="T34" fmla="*/ 166 w 416"/>
                <a:gd name="T35" fmla="*/ 406 h 411"/>
                <a:gd name="T36" fmla="*/ 210 w 416"/>
                <a:gd name="T37" fmla="*/ 411 h 411"/>
                <a:gd name="T38" fmla="*/ 210 w 416"/>
                <a:gd name="T39" fmla="*/ 10 h 411"/>
                <a:gd name="T40" fmla="*/ 284 w 416"/>
                <a:gd name="T41" fmla="*/ 25 h 411"/>
                <a:gd name="T42" fmla="*/ 347 w 416"/>
                <a:gd name="T43" fmla="*/ 69 h 411"/>
                <a:gd name="T44" fmla="*/ 391 w 416"/>
                <a:gd name="T45" fmla="*/ 132 h 411"/>
                <a:gd name="T46" fmla="*/ 406 w 416"/>
                <a:gd name="T47" fmla="*/ 205 h 411"/>
                <a:gd name="T48" fmla="*/ 401 w 416"/>
                <a:gd name="T49" fmla="*/ 245 h 411"/>
                <a:gd name="T50" fmla="*/ 372 w 416"/>
                <a:gd name="T51" fmla="*/ 313 h 411"/>
                <a:gd name="T52" fmla="*/ 318 w 416"/>
                <a:gd name="T53" fmla="*/ 367 h 411"/>
                <a:gd name="T54" fmla="*/ 249 w 416"/>
                <a:gd name="T55" fmla="*/ 396 h 411"/>
                <a:gd name="T56" fmla="*/ 210 w 416"/>
                <a:gd name="T57" fmla="*/ 401 h 411"/>
                <a:gd name="T58" fmla="*/ 132 w 416"/>
                <a:gd name="T59" fmla="*/ 386 h 411"/>
                <a:gd name="T60" fmla="*/ 69 w 416"/>
                <a:gd name="T61" fmla="*/ 342 h 411"/>
                <a:gd name="T62" fmla="*/ 25 w 416"/>
                <a:gd name="T63" fmla="*/ 279 h 411"/>
                <a:gd name="T64" fmla="*/ 10 w 416"/>
                <a:gd name="T65" fmla="*/ 205 h 411"/>
                <a:gd name="T66" fmla="*/ 15 w 416"/>
                <a:gd name="T67" fmla="*/ 166 h 411"/>
                <a:gd name="T68" fmla="*/ 44 w 416"/>
                <a:gd name="T69" fmla="*/ 98 h 411"/>
                <a:gd name="T70" fmla="*/ 98 w 416"/>
                <a:gd name="T71" fmla="*/ 44 h 411"/>
                <a:gd name="T72" fmla="*/ 166 w 416"/>
                <a:gd name="T73" fmla="*/ 15 h 411"/>
                <a:gd name="T74" fmla="*/ 210 w 416"/>
                <a:gd name="T75" fmla="*/ 10 h 4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6"/>
                <a:gd name="T115" fmla="*/ 0 h 411"/>
                <a:gd name="T116" fmla="*/ 416 w 416"/>
                <a:gd name="T117" fmla="*/ 411 h 41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6" h="411">
                  <a:moveTo>
                    <a:pt x="210" y="411"/>
                  </a:moveTo>
                  <a:lnTo>
                    <a:pt x="210" y="411"/>
                  </a:lnTo>
                  <a:lnTo>
                    <a:pt x="249" y="406"/>
                  </a:lnTo>
                  <a:lnTo>
                    <a:pt x="289" y="396"/>
                  </a:lnTo>
                  <a:lnTo>
                    <a:pt x="323" y="376"/>
                  </a:lnTo>
                  <a:lnTo>
                    <a:pt x="357" y="352"/>
                  </a:lnTo>
                  <a:lnTo>
                    <a:pt x="381" y="318"/>
                  </a:lnTo>
                  <a:lnTo>
                    <a:pt x="401" y="284"/>
                  </a:lnTo>
                  <a:lnTo>
                    <a:pt x="411" y="245"/>
                  </a:lnTo>
                  <a:lnTo>
                    <a:pt x="416" y="205"/>
                  </a:lnTo>
                  <a:lnTo>
                    <a:pt x="411" y="166"/>
                  </a:lnTo>
                  <a:lnTo>
                    <a:pt x="401" y="127"/>
                  </a:lnTo>
                  <a:lnTo>
                    <a:pt x="381" y="88"/>
                  </a:lnTo>
                  <a:lnTo>
                    <a:pt x="357" y="59"/>
                  </a:lnTo>
                  <a:lnTo>
                    <a:pt x="323" y="34"/>
                  </a:lnTo>
                  <a:lnTo>
                    <a:pt x="289" y="15"/>
                  </a:lnTo>
                  <a:lnTo>
                    <a:pt x="249" y="5"/>
                  </a:lnTo>
                  <a:lnTo>
                    <a:pt x="210" y="0"/>
                  </a:lnTo>
                  <a:lnTo>
                    <a:pt x="166" y="5"/>
                  </a:lnTo>
                  <a:lnTo>
                    <a:pt x="127" y="15"/>
                  </a:lnTo>
                  <a:lnTo>
                    <a:pt x="93" y="34"/>
                  </a:lnTo>
                  <a:lnTo>
                    <a:pt x="59" y="59"/>
                  </a:lnTo>
                  <a:lnTo>
                    <a:pt x="34" y="88"/>
                  </a:lnTo>
                  <a:lnTo>
                    <a:pt x="15" y="127"/>
                  </a:lnTo>
                  <a:lnTo>
                    <a:pt x="5" y="166"/>
                  </a:lnTo>
                  <a:lnTo>
                    <a:pt x="0" y="205"/>
                  </a:lnTo>
                  <a:lnTo>
                    <a:pt x="5" y="245"/>
                  </a:lnTo>
                  <a:lnTo>
                    <a:pt x="15" y="284"/>
                  </a:lnTo>
                  <a:lnTo>
                    <a:pt x="34" y="318"/>
                  </a:lnTo>
                  <a:lnTo>
                    <a:pt x="59" y="352"/>
                  </a:lnTo>
                  <a:lnTo>
                    <a:pt x="93" y="376"/>
                  </a:lnTo>
                  <a:lnTo>
                    <a:pt x="127" y="396"/>
                  </a:lnTo>
                  <a:lnTo>
                    <a:pt x="166" y="406"/>
                  </a:lnTo>
                  <a:lnTo>
                    <a:pt x="210" y="411"/>
                  </a:lnTo>
                  <a:close/>
                  <a:moveTo>
                    <a:pt x="210" y="10"/>
                  </a:moveTo>
                  <a:lnTo>
                    <a:pt x="210" y="10"/>
                  </a:lnTo>
                  <a:lnTo>
                    <a:pt x="249" y="15"/>
                  </a:lnTo>
                  <a:lnTo>
                    <a:pt x="284" y="25"/>
                  </a:lnTo>
                  <a:lnTo>
                    <a:pt x="318" y="44"/>
                  </a:lnTo>
                  <a:lnTo>
                    <a:pt x="347" y="69"/>
                  </a:lnTo>
                  <a:lnTo>
                    <a:pt x="372" y="98"/>
                  </a:lnTo>
                  <a:lnTo>
                    <a:pt x="391" y="132"/>
                  </a:lnTo>
                  <a:lnTo>
                    <a:pt x="401" y="166"/>
                  </a:lnTo>
                  <a:lnTo>
                    <a:pt x="406" y="205"/>
                  </a:lnTo>
                  <a:lnTo>
                    <a:pt x="401" y="245"/>
                  </a:lnTo>
                  <a:lnTo>
                    <a:pt x="391" y="279"/>
                  </a:lnTo>
                  <a:lnTo>
                    <a:pt x="372" y="313"/>
                  </a:lnTo>
                  <a:lnTo>
                    <a:pt x="347" y="342"/>
                  </a:lnTo>
                  <a:lnTo>
                    <a:pt x="318" y="367"/>
                  </a:lnTo>
                  <a:lnTo>
                    <a:pt x="284" y="386"/>
                  </a:lnTo>
                  <a:lnTo>
                    <a:pt x="249" y="396"/>
                  </a:lnTo>
                  <a:lnTo>
                    <a:pt x="210" y="401"/>
                  </a:lnTo>
                  <a:lnTo>
                    <a:pt x="166" y="396"/>
                  </a:lnTo>
                  <a:lnTo>
                    <a:pt x="132" y="386"/>
                  </a:lnTo>
                  <a:lnTo>
                    <a:pt x="98" y="367"/>
                  </a:lnTo>
                  <a:lnTo>
                    <a:pt x="69" y="342"/>
                  </a:lnTo>
                  <a:lnTo>
                    <a:pt x="44" y="313"/>
                  </a:lnTo>
                  <a:lnTo>
                    <a:pt x="25" y="279"/>
                  </a:lnTo>
                  <a:lnTo>
                    <a:pt x="15" y="245"/>
                  </a:lnTo>
                  <a:lnTo>
                    <a:pt x="10" y="205"/>
                  </a:lnTo>
                  <a:lnTo>
                    <a:pt x="15" y="166"/>
                  </a:lnTo>
                  <a:lnTo>
                    <a:pt x="25" y="132"/>
                  </a:lnTo>
                  <a:lnTo>
                    <a:pt x="44" y="98"/>
                  </a:lnTo>
                  <a:lnTo>
                    <a:pt x="69" y="69"/>
                  </a:lnTo>
                  <a:lnTo>
                    <a:pt x="98" y="44"/>
                  </a:lnTo>
                  <a:lnTo>
                    <a:pt x="132" y="25"/>
                  </a:lnTo>
                  <a:lnTo>
                    <a:pt x="166" y="15"/>
                  </a:lnTo>
                  <a:lnTo>
                    <a:pt x="210" y="10"/>
                  </a:lnTo>
                  <a:close/>
                </a:path>
              </a:pathLst>
            </a:custGeom>
            <a:solidFill>
              <a:srgbClr val="F8B5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1316038" y="6430963"/>
              <a:ext cx="520700" cy="411163"/>
            </a:xfrm>
            <a:custGeom>
              <a:avLst/>
              <a:gdLst>
                <a:gd name="T0" fmla="*/ 225 w 328"/>
                <a:gd name="T1" fmla="*/ 103 h 259"/>
                <a:gd name="T2" fmla="*/ 225 w 328"/>
                <a:gd name="T3" fmla="*/ 0 h 259"/>
                <a:gd name="T4" fmla="*/ 103 w 328"/>
                <a:gd name="T5" fmla="*/ 0 h 259"/>
                <a:gd name="T6" fmla="*/ 103 w 328"/>
                <a:gd name="T7" fmla="*/ 103 h 259"/>
                <a:gd name="T8" fmla="*/ 0 w 328"/>
                <a:gd name="T9" fmla="*/ 103 h 259"/>
                <a:gd name="T10" fmla="*/ 0 w 328"/>
                <a:gd name="T11" fmla="*/ 230 h 259"/>
                <a:gd name="T12" fmla="*/ 103 w 328"/>
                <a:gd name="T13" fmla="*/ 230 h 259"/>
                <a:gd name="T14" fmla="*/ 103 w 328"/>
                <a:gd name="T15" fmla="*/ 259 h 259"/>
                <a:gd name="T16" fmla="*/ 225 w 328"/>
                <a:gd name="T17" fmla="*/ 259 h 259"/>
                <a:gd name="T18" fmla="*/ 225 w 328"/>
                <a:gd name="T19" fmla="*/ 230 h 259"/>
                <a:gd name="T20" fmla="*/ 328 w 328"/>
                <a:gd name="T21" fmla="*/ 230 h 259"/>
                <a:gd name="T22" fmla="*/ 328 w 328"/>
                <a:gd name="T23" fmla="*/ 103 h 259"/>
                <a:gd name="T24" fmla="*/ 225 w 328"/>
                <a:gd name="T25" fmla="*/ 103 h 2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8"/>
                <a:gd name="T40" fmla="*/ 0 h 259"/>
                <a:gd name="T41" fmla="*/ 328 w 328"/>
                <a:gd name="T42" fmla="*/ 259 h 2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8" h="259">
                  <a:moveTo>
                    <a:pt x="225" y="103"/>
                  </a:moveTo>
                  <a:lnTo>
                    <a:pt x="225" y="0"/>
                  </a:lnTo>
                  <a:lnTo>
                    <a:pt x="103" y="0"/>
                  </a:lnTo>
                  <a:lnTo>
                    <a:pt x="103" y="103"/>
                  </a:lnTo>
                  <a:lnTo>
                    <a:pt x="0" y="103"/>
                  </a:lnTo>
                  <a:lnTo>
                    <a:pt x="0" y="230"/>
                  </a:lnTo>
                  <a:lnTo>
                    <a:pt x="103" y="230"/>
                  </a:lnTo>
                  <a:lnTo>
                    <a:pt x="103" y="259"/>
                  </a:lnTo>
                  <a:lnTo>
                    <a:pt x="225" y="259"/>
                  </a:lnTo>
                  <a:lnTo>
                    <a:pt x="225" y="230"/>
                  </a:lnTo>
                  <a:lnTo>
                    <a:pt x="328" y="230"/>
                  </a:lnTo>
                  <a:lnTo>
                    <a:pt x="328" y="103"/>
                  </a:lnTo>
                  <a:lnTo>
                    <a:pt x="225" y="103"/>
                  </a:lnTo>
                  <a:close/>
                </a:path>
              </a:pathLst>
            </a:custGeom>
            <a:solidFill>
              <a:srgbClr val="5D2C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1246188" y="6369050"/>
              <a:ext cx="660400" cy="473075"/>
            </a:xfrm>
            <a:custGeom>
              <a:avLst/>
              <a:gdLst>
                <a:gd name="T0" fmla="*/ 10 w 416"/>
                <a:gd name="T1" fmla="*/ 205 h 298"/>
                <a:gd name="T2" fmla="*/ 10 w 416"/>
                <a:gd name="T3" fmla="*/ 205 h 298"/>
                <a:gd name="T4" fmla="*/ 15 w 416"/>
                <a:gd name="T5" fmla="*/ 166 h 298"/>
                <a:gd name="T6" fmla="*/ 25 w 416"/>
                <a:gd name="T7" fmla="*/ 127 h 298"/>
                <a:gd name="T8" fmla="*/ 44 w 416"/>
                <a:gd name="T9" fmla="*/ 98 h 298"/>
                <a:gd name="T10" fmla="*/ 69 w 416"/>
                <a:gd name="T11" fmla="*/ 69 h 298"/>
                <a:gd name="T12" fmla="*/ 98 w 416"/>
                <a:gd name="T13" fmla="*/ 44 h 298"/>
                <a:gd name="T14" fmla="*/ 132 w 416"/>
                <a:gd name="T15" fmla="*/ 25 h 298"/>
                <a:gd name="T16" fmla="*/ 166 w 416"/>
                <a:gd name="T17" fmla="*/ 15 h 298"/>
                <a:gd name="T18" fmla="*/ 210 w 416"/>
                <a:gd name="T19" fmla="*/ 10 h 298"/>
                <a:gd name="T20" fmla="*/ 210 w 416"/>
                <a:gd name="T21" fmla="*/ 10 h 298"/>
                <a:gd name="T22" fmla="*/ 249 w 416"/>
                <a:gd name="T23" fmla="*/ 15 h 298"/>
                <a:gd name="T24" fmla="*/ 284 w 416"/>
                <a:gd name="T25" fmla="*/ 25 h 298"/>
                <a:gd name="T26" fmla="*/ 318 w 416"/>
                <a:gd name="T27" fmla="*/ 44 h 298"/>
                <a:gd name="T28" fmla="*/ 347 w 416"/>
                <a:gd name="T29" fmla="*/ 69 h 298"/>
                <a:gd name="T30" fmla="*/ 372 w 416"/>
                <a:gd name="T31" fmla="*/ 98 h 298"/>
                <a:gd name="T32" fmla="*/ 391 w 416"/>
                <a:gd name="T33" fmla="*/ 127 h 298"/>
                <a:gd name="T34" fmla="*/ 401 w 416"/>
                <a:gd name="T35" fmla="*/ 166 h 298"/>
                <a:gd name="T36" fmla="*/ 406 w 416"/>
                <a:gd name="T37" fmla="*/ 205 h 298"/>
                <a:gd name="T38" fmla="*/ 406 w 416"/>
                <a:gd name="T39" fmla="*/ 205 h 298"/>
                <a:gd name="T40" fmla="*/ 406 w 416"/>
                <a:gd name="T41" fmla="*/ 230 h 298"/>
                <a:gd name="T42" fmla="*/ 401 w 416"/>
                <a:gd name="T43" fmla="*/ 254 h 298"/>
                <a:gd name="T44" fmla="*/ 391 w 416"/>
                <a:gd name="T45" fmla="*/ 279 h 298"/>
                <a:gd name="T46" fmla="*/ 381 w 416"/>
                <a:gd name="T47" fmla="*/ 298 h 298"/>
                <a:gd name="T48" fmla="*/ 391 w 416"/>
                <a:gd name="T49" fmla="*/ 298 h 298"/>
                <a:gd name="T50" fmla="*/ 391 w 416"/>
                <a:gd name="T51" fmla="*/ 298 h 298"/>
                <a:gd name="T52" fmla="*/ 401 w 416"/>
                <a:gd name="T53" fmla="*/ 279 h 298"/>
                <a:gd name="T54" fmla="*/ 411 w 416"/>
                <a:gd name="T55" fmla="*/ 254 h 298"/>
                <a:gd name="T56" fmla="*/ 416 w 416"/>
                <a:gd name="T57" fmla="*/ 230 h 298"/>
                <a:gd name="T58" fmla="*/ 416 w 416"/>
                <a:gd name="T59" fmla="*/ 205 h 298"/>
                <a:gd name="T60" fmla="*/ 416 w 416"/>
                <a:gd name="T61" fmla="*/ 205 h 298"/>
                <a:gd name="T62" fmla="*/ 411 w 416"/>
                <a:gd name="T63" fmla="*/ 161 h 298"/>
                <a:gd name="T64" fmla="*/ 401 w 416"/>
                <a:gd name="T65" fmla="*/ 122 h 298"/>
                <a:gd name="T66" fmla="*/ 381 w 416"/>
                <a:gd name="T67" fmla="*/ 88 h 298"/>
                <a:gd name="T68" fmla="*/ 357 w 416"/>
                <a:gd name="T69" fmla="*/ 59 h 298"/>
                <a:gd name="T70" fmla="*/ 323 w 416"/>
                <a:gd name="T71" fmla="*/ 34 h 298"/>
                <a:gd name="T72" fmla="*/ 289 w 416"/>
                <a:gd name="T73" fmla="*/ 15 h 298"/>
                <a:gd name="T74" fmla="*/ 249 w 416"/>
                <a:gd name="T75" fmla="*/ 5 h 298"/>
                <a:gd name="T76" fmla="*/ 210 w 416"/>
                <a:gd name="T77" fmla="*/ 0 h 298"/>
                <a:gd name="T78" fmla="*/ 210 w 416"/>
                <a:gd name="T79" fmla="*/ 0 h 298"/>
                <a:gd name="T80" fmla="*/ 166 w 416"/>
                <a:gd name="T81" fmla="*/ 5 h 298"/>
                <a:gd name="T82" fmla="*/ 127 w 416"/>
                <a:gd name="T83" fmla="*/ 15 h 298"/>
                <a:gd name="T84" fmla="*/ 93 w 416"/>
                <a:gd name="T85" fmla="*/ 34 h 298"/>
                <a:gd name="T86" fmla="*/ 59 w 416"/>
                <a:gd name="T87" fmla="*/ 59 h 298"/>
                <a:gd name="T88" fmla="*/ 34 w 416"/>
                <a:gd name="T89" fmla="*/ 88 h 298"/>
                <a:gd name="T90" fmla="*/ 15 w 416"/>
                <a:gd name="T91" fmla="*/ 122 h 298"/>
                <a:gd name="T92" fmla="*/ 5 w 416"/>
                <a:gd name="T93" fmla="*/ 161 h 298"/>
                <a:gd name="T94" fmla="*/ 0 w 416"/>
                <a:gd name="T95" fmla="*/ 205 h 298"/>
                <a:gd name="T96" fmla="*/ 0 w 416"/>
                <a:gd name="T97" fmla="*/ 205 h 298"/>
                <a:gd name="T98" fmla="*/ 0 w 416"/>
                <a:gd name="T99" fmla="*/ 230 h 298"/>
                <a:gd name="T100" fmla="*/ 5 w 416"/>
                <a:gd name="T101" fmla="*/ 254 h 298"/>
                <a:gd name="T102" fmla="*/ 15 w 416"/>
                <a:gd name="T103" fmla="*/ 279 h 298"/>
                <a:gd name="T104" fmla="*/ 25 w 416"/>
                <a:gd name="T105" fmla="*/ 298 h 298"/>
                <a:gd name="T106" fmla="*/ 39 w 416"/>
                <a:gd name="T107" fmla="*/ 298 h 298"/>
                <a:gd name="T108" fmla="*/ 39 w 416"/>
                <a:gd name="T109" fmla="*/ 298 h 298"/>
                <a:gd name="T110" fmla="*/ 25 w 416"/>
                <a:gd name="T111" fmla="*/ 279 h 298"/>
                <a:gd name="T112" fmla="*/ 20 w 416"/>
                <a:gd name="T113" fmla="*/ 254 h 298"/>
                <a:gd name="T114" fmla="*/ 15 w 416"/>
                <a:gd name="T115" fmla="*/ 230 h 298"/>
                <a:gd name="T116" fmla="*/ 10 w 416"/>
                <a:gd name="T117" fmla="*/ 205 h 298"/>
                <a:gd name="T118" fmla="*/ 10 w 416"/>
                <a:gd name="T119" fmla="*/ 205 h 2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16"/>
                <a:gd name="T181" fmla="*/ 0 h 298"/>
                <a:gd name="T182" fmla="*/ 416 w 416"/>
                <a:gd name="T183" fmla="*/ 298 h 2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16" h="298">
                  <a:moveTo>
                    <a:pt x="10" y="205"/>
                  </a:moveTo>
                  <a:lnTo>
                    <a:pt x="10" y="205"/>
                  </a:lnTo>
                  <a:lnTo>
                    <a:pt x="15" y="166"/>
                  </a:lnTo>
                  <a:lnTo>
                    <a:pt x="25" y="127"/>
                  </a:lnTo>
                  <a:lnTo>
                    <a:pt x="44" y="98"/>
                  </a:lnTo>
                  <a:lnTo>
                    <a:pt x="69" y="69"/>
                  </a:lnTo>
                  <a:lnTo>
                    <a:pt x="98" y="44"/>
                  </a:lnTo>
                  <a:lnTo>
                    <a:pt x="132" y="25"/>
                  </a:lnTo>
                  <a:lnTo>
                    <a:pt x="166" y="15"/>
                  </a:lnTo>
                  <a:lnTo>
                    <a:pt x="210" y="10"/>
                  </a:lnTo>
                  <a:lnTo>
                    <a:pt x="249" y="15"/>
                  </a:lnTo>
                  <a:lnTo>
                    <a:pt x="284" y="25"/>
                  </a:lnTo>
                  <a:lnTo>
                    <a:pt x="318" y="44"/>
                  </a:lnTo>
                  <a:lnTo>
                    <a:pt x="347" y="69"/>
                  </a:lnTo>
                  <a:lnTo>
                    <a:pt x="372" y="98"/>
                  </a:lnTo>
                  <a:lnTo>
                    <a:pt x="391" y="127"/>
                  </a:lnTo>
                  <a:lnTo>
                    <a:pt x="401" y="166"/>
                  </a:lnTo>
                  <a:lnTo>
                    <a:pt x="406" y="205"/>
                  </a:lnTo>
                  <a:lnTo>
                    <a:pt x="406" y="230"/>
                  </a:lnTo>
                  <a:lnTo>
                    <a:pt x="401" y="254"/>
                  </a:lnTo>
                  <a:lnTo>
                    <a:pt x="391" y="279"/>
                  </a:lnTo>
                  <a:lnTo>
                    <a:pt x="381" y="298"/>
                  </a:lnTo>
                  <a:lnTo>
                    <a:pt x="391" y="298"/>
                  </a:lnTo>
                  <a:lnTo>
                    <a:pt x="401" y="279"/>
                  </a:lnTo>
                  <a:lnTo>
                    <a:pt x="411" y="254"/>
                  </a:lnTo>
                  <a:lnTo>
                    <a:pt x="416" y="230"/>
                  </a:lnTo>
                  <a:lnTo>
                    <a:pt x="416" y="205"/>
                  </a:lnTo>
                  <a:lnTo>
                    <a:pt x="411" y="161"/>
                  </a:lnTo>
                  <a:lnTo>
                    <a:pt x="401" y="122"/>
                  </a:lnTo>
                  <a:lnTo>
                    <a:pt x="381" y="88"/>
                  </a:lnTo>
                  <a:lnTo>
                    <a:pt x="357" y="59"/>
                  </a:lnTo>
                  <a:lnTo>
                    <a:pt x="323" y="34"/>
                  </a:lnTo>
                  <a:lnTo>
                    <a:pt x="289" y="15"/>
                  </a:lnTo>
                  <a:lnTo>
                    <a:pt x="249" y="5"/>
                  </a:lnTo>
                  <a:lnTo>
                    <a:pt x="210" y="0"/>
                  </a:lnTo>
                  <a:lnTo>
                    <a:pt x="166" y="5"/>
                  </a:lnTo>
                  <a:lnTo>
                    <a:pt x="127" y="15"/>
                  </a:lnTo>
                  <a:lnTo>
                    <a:pt x="93" y="34"/>
                  </a:lnTo>
                  <a:lnTo>
                    <a:pt x="59" y="59"/>
                  </a:lnTo>
                  <a:lnTo>
                    <a:pt x="34" y="88"/>
                  </a:lnTo>
                  <a:lnTo>
                    <a:pt x="15" y="122"/>
                  </a:lnTo>
                  <a:lnTo>
                    <a:pt x="5" y="161"/>
                  </a:lnTo>
                  <a:lnTo>
                    <a:pt x="0" y="205"/>
                  </a:lnTo>
                  <a:lnTo>
                    <a:pt x="0" y="230"/>
                  </a:lnTo>
                  <a:lnTo>
                    <a:pt x="5" y="254"/>
                  </a:lnTo>
                  <a:lnTo>
                    <a:pt x="15" y="279"/>
                  </a:lnTo>
                  <a:lnTo>
                    <a:pt x="25" y="298"/>
                  </a:lnTo>
                  <a:lnTo>
                    <a:pt x="39" y="298"/>
                  </a:lnTo>
                  <a:lnTo>
                    <a:pt x="25" y="279"/>
                  </a:lnTo>
                  <a:lnTo>
                    <a:pt x="20" y="254"/>
                  </a:lnTo>
                  <a:lnTo>
                    <a:pt x="15" y="230"/>
                  </a:lnTo>
                  <a:lnTo>
                    <a:pt x="10" y="205"/>
                  </a:lnTo>
                  <a:close/>
                </a:path>
              </a:pathLst>
            </a:custGeom>
            <a:solidFill>
              <a:srgbClr val="F8B5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238251" y="2863850"/>
              <a:ext cx="403225" cy="1046163"/>
            </a:xfrm>
            <a:custGeom>
              <a:avLst/>
              <a:gdLst>
                <a:gd name="T0" fmla="*/ 250 w 254"/>
                <a:gd name="T1" fmla="*/ 0 h 659"/>
                <a:gd name="T2" fmla="*/ 196 w 254"/>
                <a:gd name="T3" fmla="*/ 19 h 659"/>
                <a:gd name="T4" fmla="*/ 181 w 254"/>
                <a:gd name="T5" fmla="*/ 29 h 659"/>
                <a:gd name="T6" fmla="*/ 171 w 254"/>
                <a:gd name="T7" fmla="*/ 39 h 659"/>
                <a:gd name="T8" fmla="*/ 137 w 254"/>
                <a:gd name="T9" fmla="*/ 68 h 659"/>
                <a:gd name="T10" fmla="*/ 103 w 254"/>
                <a:gd name="T11" fmla="*/ 88 h 659"/>
                <a:gd name="T12" fmla="*/ 44 w 254"/>
                <a:gd name="T13" fmla="*/ 132 h 659"/>
                <a:gd name="T14" fmla="*/ 5 w 254"/>
                <a:gd name="T15" fmla="*/ 195 h 659"/>
                <a:gd name="T16" fmla="*/ 0 w 254"/>
                <a:gd name="T17" fmla="*/ 224 h 659"/>
                <a:gd name="T18" fmla="*/ 0 w 254"/>
                <a:gd name="T19" fmla="*/ 278 h 659"/>
                <a:gd name="T20" fmla="*/ 25 w 254"/>
                <a:gd name="T21" fmla="*/ 356 h 659"/>
                <a:gd name="T22" fmla="*/ 49 w 254"/>
                <a:gd name="T23" fmla="*/ 405 h 659"/>
                <a:gd name="T24" fmla="*/ 69 w 254"/>
                <a:gd name="T25" fmla="*/ 474 h 659"/>
                <a:gd name="T26" fmla="*/ 69 w 254"/>
                <a:gd name="T27" fmla="*/ 537 h 659"/>
                <a:gd name="T28" fmla="*/ 49 w 254"/>
                <a:gd name="T29" fmla="*/ 596 h 659"/>
                <a:gd name="T30" fmla="*/ 15 w 254"/>
                <a:gd name="T31" fmla="*/ 654 h 659"/>
                <a:gd name="T32" fmla="*/ 15 w 254"/>
                <a:gd name="T33" fmla="*/ 659 h 659"/>
                <a:gd name="T34" fmla="*/ 20 w 254"/>
                <a:gd name="T35" fmla="*/ 659 h 659"/>
                <a:gd name="T36" fmla="*/ 69 w 254"/>
                <a:gd name="T37" fmla="*/ 591 h 659"/>
                <a:gd name="T38" fmla="*/ 83 w 254"/>
                <a:gd name="T39" fmla="*/ 513 h 659"/>
                <a:gd name="T40" fmla="*/ 74 w 254"/>
                <a:gd name="T41" fmla="*/ 434 h 659"/>
                <a:gd name="T42" fmla="*/ 44 w 254"/>
                <a:gd name="T43" fmla="*/ 351 h 659"/>
                <a:gd name="T44" fmla="*/ 30 w 254"/>
                <a:gd name="T45" fmla="*/ 312 h 659"/>
                <a:gd name="T46" fmla="*/ 25 w 254"/>
                <a:gd name="T47" fmla="*/ 229 h 659"/>
                <a:gd name="T48" fmla="*/ 39 w 254"/>
                <a:gd name="T49" fmla="*/ 185 h 659"/>
                <a:gd name="T50" fmla="*/ 78 w 254"/>
                <a:gd name="T51" fmla="*/ 141 h 659"/>
                <a:gd name="T52" fmla="*/ 132 w 254"/>
                <a:gd name="T53" fmla="*/ 112 h 659"/>
                <a:gd name="T54" fmla="*/ 147 w 254"/>
                <a:gd name="T55" fmla="*/ 102 h 659"/>
                <a:gd name="T56" fmla="*/ 191 w 254"/>
                <a:gd name="T57" fmla="*/ 58 h 659"/>
                <a:gd name="T58" fmla="*/ 250 w 254"/>
                <a:gd name="T59" fmla="*/ 5 h 659"/>
                <a:gd name="T60" fmla="*/ 254 w 254"/>
                <a:gd name="T61" fmla="*/ 0 h 659"/>
                <a:gd name="T62" fmla="*/ 250 w 254"/>
                <a:gd name="T63" fmla="*/ 0 h 65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4"/>
                <a:gd name="T97" fmla="*/ 0 h 659"/>
                <a:gd name="T98" fmla="*/ 254 w 254"/>
                <a:gd name="T99" fmla="*/ 659 h 65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4" h="659">
                  <a:moveTo>
                    <a:pt x="250" y="0"/>
                  </a:moveTo>
                  <a:lnTo>
                    <a:pt x="250" y="0"/>
                  </a:lnTo>
                  <a:lnTo>
                    <a:pt x="220" y="5"/>
                  </a:lnTo>
                  <a:lnTo>
                    <a:pt x="196" y="19"/>
                  </a:lnTo>
                  <a:lnTo>
                    <a:pt x="181" y="29"/>
                  </a:lnTo>
                  <a:lnTo>
                    <a:pt x="171" y="39"/>
                  </a:lnTo>
                  <a:lnTo>
                    <a:pt x="157" y="58"/>
                  </a:lnTo>
                  <a:lnTo>
                    <a:pt x="137" y="68"/>
                  </a:lnTo>
                  <a:lnTo>
                    <a:pt x="103" y="88"/>
                  </a:lnTo>
                  <a:lnTo>
                    <a:pt x="69" y="107"/>
                  </a:lnTo>
                  <a:lnTo>
                    <a:pt x="44" y="132"/>
                  </a:lnTo>
                  <a:lnTo>
                    <a:pt x="20" y="161"/>
                  </a:lnTo>
                  <a:lnTo>
                    <a:pt x="5" y="195"/>
                  </a:lnTo>
                  <a:lnTo>
                    <a:pt x="0" y="224"/>
                  </a:lnTo>
                  <a:lnTo>
                    <a:pt x="0" y="254"/>
                  </a:lnTo>
                  <a:lnTo>
                    <a:pt x="0" y="278"/>
                  </a:lnTo>
                  <a:lnTo>
                    <a:pt x="5" y="303"/>
                  </a:lnTo>
                  <a:lnTo>
                    <a:pt x="25" y="356"/>
                  </a:lnTo>
                  <a:lnTo>
                    <a:pt x="49" y="405"/>
                  </a:lnTo>
                  <a:lnTo>
                    <a:pt x="59" y="439"/>
                  </a:lnTo>
                  <a:lnTo>
                    <a:pt x="69" y="474"/>
                  </a:lnTo>
                  <a:lnTo>
                    <a:pt x="69" y="503"/>
                  </a:lnTo>
                  <a:lnTo>
                    <a:pt x="69" y="537"/>
                  </a:lnTo>
                  <a:lnTo>
                    <a:pt x="64" y="566"/>
                  </a:lnTo>
                  <a:lnTo>
                    <a:pt x="49" y="596"/>
                  </a:lnTo>
                  <a:lnTo>
                    <a:pt x="34" y="625"/>
                  </a:lnTo>
                  <a:lnTo>
                    <a:pt x="15" y="654"/>
                  </a:lnTo>
                  <a:lnTo>
                    <a:pt x="15" y="659"/>
                  </a:lnTo>
                  <a:lnTo>
                    <a:pt x="20" y="659"/>
                  </a:lnTo>
                  <a:lnTo>
                    <a:pt x="49" y="625"/>
                  </a:lnTo>
                  <a:lnTo>
                    <a:pt x="69" y="591"/>
                  </a:lnTo>
                  <a:lnTo>
                    <a:pt x="78" y="552"/>
                  </a:lnTo>
                  <a:lnTo>
                    <a:pt x="83" y="513"/>
                  </a:lnTo>
                  <a:lnTo>
                    <a:pt x="83" y="474"/>
                  </a:lnTo>
                  <a:lnTo>
                    <a:pt x="74" y="434"/>
                  </a:lnTo>
                  <a:lnTo>
                    <a:pt x="59" y="391"/>
                  </a:lnTo>
                  <a:lnTo>
                    <a:pt x="44" y="351"/>
                  </a:lnTo>
                  <a:lnTo>
                    <a:pt x="30" y="312"/>
                  </a:lnTo>
                  <a:lnTo>
                    <a:pt x="20" y="268"/>
                  </a:lnTo>
                  <a:lnTo>
                    <a:pt x="25" y="229"/>
                  </a:lnTo>
                  <a:lnTo>
                    <a:pt x="39" y="185"/>
                  </a:lnTo>
                  <a:lnTo>
                    <a:pt x="59" y="161"/>
                  </a:lnTo>
                  <a:lnTo>
                    <a:pt x="78" y="141"/>
                  </a:lnTo>
                  <a:lnTo>
                    <a:pt x="103" y="127"/>
                  </a:lnTo>
                  <a:lnTo>
                    <a:pt x="132" y="112"/>
                  </a:lnTo>
                  <a:lnTo>
                    <a:pt x="147" y="102"/>
                  </a:lnTo>
                  <a:lnTo>
                    <a:pt x="166" y="88"/>
                  </a:lnTo>
                  <a:lnTo>
                    <a:pt x="191" y="58"/>
                  </a:lnTo>
                  <a:lnTo>
                    <a:pt x="220" y="29"/>
                  </a:lnTo>
                  <a:lnTo>
                    <a:pt x="250" y="5"/>
                  </a:lnTo>
                  <a:lnTo>
                    <a:pt x="254" y="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E0E1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1262063" y="2963863"/>
              <a:ext cx="341313" cy="658813"/>
            </a:xfrm>
            <a:custGeom>
              <a:avLst/>
              <a:gdLst>
                <a:gd name="T0" fmla="*/ 210 w 215"/>
                <a:gd name="T1" fmla="*/ 0 h 415"/>
                <a:gd name="T2" fmla="*/ 210 w 215"/>
                <a:gd name="T3" fmla="*/ 0 h 415"/>
                <a:gd name="T4" fmla="*/ 195 w 215"/>
                <a:gd name="T5" fmla="*/ 34 h 415"/>
                <a:gd name="T6" fmla="*/ 176 w 215"/>
                <a:gd name="T7" fmla="*/ 64 h 415"/>
                <a:gd name="T8" fmla="*/ 151 w 215"/>
                <a:gd name="T9" fmla="*/ 93 h 415"/>
                <a:gd name="T10" fmla="*/ 122 w 215"/>
                <a:gd name="T11" fmla="*/ 117 h 415"/>
                <a:gd name="T12" fmla="*/ 68 w 215"/>
                <a:gd name="T13" fmla="*/ 161 h 415"/>
                <a:gd name="T14" fmla="*/ 39 w 215"/>
                <a:gd name="T15" fmla="*/ 191 h 415"/>
                <a:gd name="T16" fmla="*/ 19 w 215"/>
                <a:gd name="T17" fmla="*/ 220 h 415"/>
                <a:gd name="T18" fmla="*/ 19 w 215"/>
                <a:gd name="T19" fmla="*/ 220 h 415"/>
                <a:gd name="T20" fmla="*/ 10 w 215"/>
                <a:gd name="T21" fmla="*/ 244 h 415"/>
                <a:gd name="T22" fmla="*/ 0 w 215"/>
                <a:gd name="T23" fmla="*/ 269 h 415"/>
                <a:gd name="T24" fmla="*/ 0 w 215"/>
                <a:gd name="T25" fmla="*/ 298 h 415"/>
                <a:gd name="T26" fmla="*/ 5 w 215"/>
                <a:gd name="T27" fmla="*/ 323 h 415"/>
                <a:gd name="T28" fmla="*/ 15 w 215"/>
                <a:gd name="T29" fmla="*/ 347 h 415"/>
                <a:gd name="T30" fmla="*/ 24 w 215"/>
                <a:gd name="T31" fmla="*/ 371 h 415"/>
                <a:gd name="T32" fmla="*/ 54 w 215"/>
                <a:gd name="T33" fmla="*/ 415 h 415"/>
                <a:gd name="T34" fmla="*/ 54 w 215"/>
                <a:gd name="T35" fmla="*/ 415 h 415"/>
                <a:gd name="T36" fmla="*/ 54 w 215"/>
                <a:gd name="T37" fmla="*/ 415 h 415"/>
                <a:gd name="T38" fmla="*/ 54 w 215"/>
                <a:gd name="T39" fmla="*/ 415 h 415"/>
                <a:gd name="T40" fmla="*/ 54 w 215"/>
                <a:gd name="T41" fmla="*/ 415 h 415"/>
                <a:gd name="T42" fmla="*/ 39 w 215"/>
                <a:gd name="T43" fmla="*/ 381 h 415"/>
                <a:gd name="T44" fmla="*/ 24 w 215"/>
                <a:gd name="T45" fmla="*/ 352 h 415"/>
                <a:gd name="T46" fmla="*/ 10 w 215"/>
                <a:gd name="T47" fmla="*/ 318 h 415"/>
                <a:gd name="T48" fmla="*/ 10 w 215"/>
                <a:gd name="T49" fmla="*/ 284 h 415"/>
                <a:gd name="T50" fmla="*/ 10 w 215"/>
                <a:gd name="T51" fmla="*/ 284 h 415"/>
                <a:gd name="T52" fmla="*/ 10 w 215"/>
                <a:gd name="T53" fmla="*/ 264 h 415"/>
                <a:gd name="T54" fmla="*/ 15 w 215"/>
                <a:gd name="T55" fmla="*/ 244 h 415"/>
                <a:gd name="T56" fmla="*/ 34 w 215"/>
                <a:gd name="T57" fmla="*/ 205 h 415"/>
                <a:gd name="T58" fmla="*/ 63 w 215"/>
                <a:gd name="T59" fmla="*/ 176 h 415"/>
                <a:gd name="T60" fmla="*/ 93 w 215"/>
                <a:gd name="T61" fmla="*/ 147 h 415"/>
                <a:gd name="T62" fmla="*/ 93 w 215"/>
                <a:gd name="T63" fmla="*/ 147 h 415"/>
                <a:gd name="T64" fmla="*/ 132 w 215"/>
                <a:gd name="T65" fmla="*/ 117 h 415"/>
                <a:gd name="T66" fmla="*/ 166 w 215"/>
                <a:gd name="T67" fmla="*/ 83 h 415"/>
                <a:gd name="T68" fmla="*/ 186 w 215"/>
                <a:gd name="T69" fmla="*/ 69 h 415"/>
                <a:gd name="T70" fmla="*/ 195 w 215"/>
                <a:gd name="T71" fmla="*/ 49 h 415"/>
                <a:gd name="T72" fmla="*/ 210 w 215"/>
                <a:gd name="T73" fmla="*/ 25 h 415"/>
                <a:gd name="T74" fmla="*/ 215 w 215"/>
                <a:gd name="T75" fmla="*/ 0 h 415"/>
                <a:gd name="T76" fmla="*/ 215 w 215"/>
                <a:gd name="T77" fmla="*/ 0 h 415"/>
                <a:gd name="T78" fmla="*/ 215 w 215"/>
                <a:gd name="T79" fmla="*/ 0 h 415"/>
                <a:gd name="T80" fmla="*/ 210 w 215"/>
                <a:gd name="T81" fmla="*/ 0 h 415"/>
                <a:gd name="T82" fmla="*/ 210 w 215"/>
                <a:gd name="T83" fmla="*/ 0 h 4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5"/>
                <a:gd name="T127" fmla="*/ 0 h 415"/>
                <a:gd name="T128" fmla="*/ 215 w 215"/>
                <a:gd name="T129" fmla="*/ 415 h 4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5" h="415">
                  <a:moveTo>
                    <a:pt x="210" y="0"/>
                  </a:moveTo>
                  <a:lnTo>
                    <a:pt x="210" y="0"/>
                  </a:lnTo>
                  <a:lnTo>
                    <a:pt x="195" y="34"/>
                  </a:lnTo>
                  <a:lnTo>
                    <a:pt x="176" y="64"/>
                  </a:lnTo>
                  <a:lnTo>
                    <a:pt x="151" y="93"/>
                  </a:lnTo>
                  <a:lnTo>
                    <a:pt x="122" y="117"/>
                  </a:lnTo>
                  <a:lnTo>
                    <a:pt x="68" y="161"/>
                  </a:lnTo>
                  <a:lnTo>
                    <a:pt x="39" y="191"/>
                  </a:lnTo>
                  <a:lnTo>
                    <a:pt x="19" y="220"/>
                  </a:lnTo>
                  <a:lnTo>
                    <a:pt x="10" y="244"/>
                  </a:lnTo>
                  <a:lnTo>
                    <a:pt x="0" y="269"/>
                  </a:lnTo>
                  <a:lnTo>
                    <a:pt x="0" y="298"/>
                  </a:lnTo>
                  <a:lnTo>
                    <a:pt x="5" y="323"/>
                  </a:lnTo>
                  <a:lnTo>
                    <a:pt x="15" y="347"/>
                  </a:lnTo>
                  <a:lnTo>
                    <a:pt x="24" y="371"/>
                  </a:lnTo>
                  <a:lnTo>
                    <a:pt x="54" y="415"/>
                  </a:lnTo>
                  <a:lnTo>
                    <a:pt x="39" y="381"/>
                  </a:lnTo>
                  <a:lnTo>
                    <a:pt x="24" y="352"/>
                  </a:lnTo>
                  <a:lnTo>
                    <a:pt x="10" y="318"/>
                  </a:lnTo>
                  <a:lnTo>
                    <a:pt x="10" y="284"/>
                  </a:lnTo>
                  <a:lnTo>
                    <a:pt x="10" y="264"/>
                  </a:lnTo>
                  <a:lnTo>
                    <a:pt x="15" y="244"/>
                  </a:lnTo>
                  <a:lnTo>
                    <a:pt x="34" y="205"/>
                  </a:lnTo>
                  <a:lnTo>
                    <a:pt x="63" y="176"/>
                  </a:lnTo>
                  <a:lnTo>
                    <a:pt x="93" y="147"/>
                  </a:lnTo>
                  <a:lnTo>
                    <a:pt x="132" y="117"/>
                  </a:lnTo>
                  <a:lnTo>
                    <a:pt x="166" y="83"/>
                  </a:lnTo>
                  <a:lnTo>
                    <a:pt x="186" y="69"/>
                  </a:lnTo>
                  <a:lnTo>
                    <a:pt x="195" y="49"/>
                  </a:lnTo>
                  <a:lnTo>
                    <a:pt x="210" y="25"/>
                  </a:lnTo>
                  <a:lnTo>
                    <a:pt x="21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E0E1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1611313" y="3259138"/>
              <a:ext cx="161925" cy="231775"/>
            </a:xfrm>
            <a:custGeom>
              <a:avLst/>
              <a:gdLst>
                <a:gd name="T0" fmla="*/ 5 w 102"/>
                <a:gd name="T1" fmla="*/ 5 h 146"/>
                <a:gd name="T2" fmla="*/ 5 w 102"/>
                <a:gd name="T3" fmla="*/ 5 h 146"/>
                <a:gd name="T4" fmla="*/ 0 w 102"/>
                <a:gd name="T5" fmla="*/ 29 h 146"/>
                <a:gd name="T6" fmla="*/ 0 w 102"/>
                <a:gd name="T7" fmla="*/ 49 h 146"/>
                <a:gd name="T8" fmla="*/ 5 w 102"/>
                <a:gd name="T9" fmla="*/ 73 h 146"/>
                <a:gd name="T10" fmla="*/ 15 w 102"/>
                <a:gd name="T11" fmla="*/ 93 h 146"/>
                <a:gd name="T12" fmla="*/ 15 w 102"/>
                <a:gd name="T13" fmla="*/ 93 h 146"/>
                <a:gd name="T14" fmla="*/ 34 w 102"/>
                <a:gd name="T15" fmla="*/ 112 h 146"/>
                <a:gd name="T16" fmla="*/ 54 w 102"/>
                <a:gd name="T17" fmla="*/ 127 h 146"/>
                <a:gd name="T18" fmla="*/ 78 w 102"/>
                <a:gd name="T19" fmla="*/ 142 h 146"/>
                <a:gd name="T20" fmla="*/ 102 w 102"/>
                <a:gd name="T21" fmla="*/ 146 h 146"/>
                <a:gd name="T22" fmla="*/ 102 w 102"/>
                <a:gd name="T23" fmla="*/ 146 h 146"/>
                <a:gd name="T24" fmla="*/ 102 w 102"/>
                <a:gd name="T25" fmla="*/ 142 h 146"/>
                <a:gd name="T26" fmla="*/ 102 w 102"/>
                <a:gd name="T27" fmla="*/ 142 h 146"/>
                <a:gd name="T28" fmla="*/ 102 w 102"/>
                <a:gd name="T29" fmla="*/ 142 h 146"/>
                <a:gd name="T30" fmla="*/ 68 w 102"/>
                <a:gd name="T31" fmla="*/ 122 h 146"/>
                <a:gd name="T32" fmla="*/ 39 w 102"/>
                <a:gd name="T33" fmla="*/ 98 h 146"/>
                <a:gd name="T34" fmla="*/ 39 w 102"/>
                <a:gd name="T35" fmla="*/ 98 h 146"/>
                <a:gd name="T36" fmla="*/ 24 w 102"/>
                <a:gd name="T37" fmla="*/ 73 h 146"/>
                <a:gd name="T38" fmla="*/ 19 w 102"/>
                <a:gd name="T39" fmla="*/ 54 h 146"/>
                <a:gd name="T40" fmla="*/ 19 w 102"/>
                <a:gd name="T41" fmla="*/ 5 h 146"/>
                <a:gd name="T42" fmla="*/ 19 w 102"/>
                <a:gd name="T43" fmla="*/ 5 h 146"/>
                <a:gd name="T44" fmla="*/ 15 w 102"/>
                <a:gd name="T45" fmla="*/ 0 h 146"/>
                <a:gd name="T46" fmla="*/ 15 w 102"/>
                <a:gd name="T47" fmla="*/ 0 h 146"/>
                <a:gd name="T48" fmla="*/ 10 w 102"/>
                <a:gd name="T49" fmla="*/ 0 h 146"/>
                <a:gd name="T50" fmla="*/ 5 w 102"/>
                <a:gd name="T51" fmla="*/ 5 h 146"/>
                <a:gd name="T52" fmla="*/ 5 w 102"/>
                <a:gd name="T53" fmla="*/ 5 h 1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2"/>
                <a:gd name="T82" fmla="*/ 0 h 146"/>
                <a:gd name="T83" fmla="*/ 102 w 102"/>
                <a:gd name="T84" fmla="*/ 146 h 1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2" h="146">
                  <a:moveTo>
                    <a:pt x="5" y="5"/>
                  </a:moveTo>
                  <a:lnTo>
                    <a:pt x="5" y="5"/>
                  </a:lnTo>
                  <a:lnTo>
                    <a:pt x="0" y="29"/>
                  </a:lnTo>
                  <a:lnTo>
                    <a:pt x="0" y="49"/>
                  </a:lnTo>
                  <a:lnTo>
                    <a:pt x="5" y="73"/>
                  </a:lnTo>
                  <a:lnTo>
                    <a:pt x="15" y="93"/>
                  </a:lnTo>
                  <a:lnTo>
                    <a:pt x="34" y="112"/>
                  </a:lnTo>
                  <a:lnTo>
                    <a:pt x="54" y="127"/>
                  </a:lnTo>
                  <a:lnTo>
                    <a:pt x="78" y="142"/>
                  </a:lnTo>
                  <a:lnTo>
                    <a:pt x="102" y="146"/>
                  </a:lnTo>
                  <a:lnTo>
                    <a:pt x="102" y="142"/>
                  </a:lnTo>
                  <a:lnTo>
                    <a:pt x="68" y="122"/>
                  </a:lnTo>
                  <a:lnTo>
                    <a:pt x="39" y="98"/>
                  </a:lnTo>
                  <a:lnTo>
                    <a:pt x="24" y="73"/>
                  </a:lnTo>
                  <a:lnTo>
                    <a:pt x="19" y="54"/>
                  </a:lnTo>
                  <a:lnTo>
                    <a:pt x="19" y="5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E8A1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93701" y="4103688"/>
              <a:ext cx="876300" cy="2459038"/>
            </a:xfrm>
            <a:custGeom>
              <a:avLst/>
              <a:gdLst>
                <a:gd name="T0" fmla="*/ 430 w 552"/>
                <a:gd name="T1" fmla="*/ 543 h 1549"/>
                <a:gd name="T2" fmla="*/ 444 w 552"/>
                <a:gd name="T3" fmla="*/ 518 h 1549"/>
                <a:gd name="T4" fmla="*/ 444 w 552"/>
                <a:gd name="T5" fmla="*/ 494 h 1549"/>
                <a:gd name="T6" fmla="*/ 430 w 552"/>
                <a:gd name="T7" fmla="*/ 465 h 1549"/>
                <a:gd name="T8" fmla="*/ 425 w 552"/>
                <a:gd name="T9" fmla="*/ 455 h 1549"/>
                <a:gd name="T10" fmla="*/ 415 w 552"/>
                <a:gd name="T11" fmla="*/ 391 h 1549"/>
                <a:gd name="T12" fmla="*/ 410 w 552"/>
                <a:gd name="T13" fmla="*/ 103 h 1549"/>
                <a:gd name="T14" fmla="*/ 395 w 552"/>
                <a:gd name="T15" fmla="*/ 5 h 1549"/>
                <a:gd name="T16" fmla="*/ 386 w 552"/>
                <a:gd name="T17" fmla="*/ 0 h 1549"/>
                <a:gd name="T18" fmla="*/ 327 w 552"/>
                <a:gd name="T19" fmla="*/ 15 h 1549"/>
                <a:gd name="T20" fmla="*/ 273 w 552"/>
                <a:gd name="T21" fmla="*/ 54 h 1549"/>
                <a:gd name="T22" fmla="*/ 239 w 552"/>
                <a:gd name="T23" fmla="*/ 88 h 1549"/>
                <a:gd name="T24" fmla="*/ 234 w 552"/>
                <a:gd name="T25" fmla="*/ 98 h 1549"/>
                <a:gd name="T26" fmla="*/ 210 w 552"/>
                <a:gd name="T27" fmla="*/ 123 h 1549"/>
                <a:gd name="T28" fmla="*/ 156 w 552"/>
                <a:gd name="T29" fmla="*/ 220 h 1549"/>
                <a:gd name="T30" fmla="*/ 117 w 552"/>
                <a:gd name="T31" fmla="*/ 303 h 1549"/>
                <a:gd name="T32" fmla="*/ 112 w 552"/>
                <a:gd name="T33" fmla="*/ 318 h 1549"/>
                <a:gd name="T34" fmla="*/ 102 w 552"/>
                <a:gd name="T35" fmla="*/ 338 h 1549"/>
                <a:gd name="T36" fmla="*/ 68 w 552"/>
                <a:gd name="T37" fmla="*/ 445 h 1549"/>
                <a:gd name="T38" fmla="*/ 63 w 552"/>
                <a:gd name="T39" fmla="*/ 455 h 1549"/>
                <a:gd name="T40" fmla="*/ 44 w 552"/>
                <a:gd name="T41" fmla="*/ 528 h 1549"/>
                <a:gd name="T42" fmla="*/ 9 w 552"/>
                <a:gd name="T43" fmla="*/ 728 h 1549"/>
                <a:gd name="T44" fmla="*/ 0 w 552"/>
                <a:gd name="T45" fmla="*/ 953 h 1549"/>
                <a:gd name="T46" fmla="*/ 0 w 552"/>
                <a:gd name="T47" fmla="*/ 968 h 1549"/>
                <a:gd name="T48" fmla="*/ 9 w 552"/>
                <a:gd name="T49" fmla="*/ 1061 h 1549"/>
                <a:gd name="T50" fmla="*/ 19 w 552"/>
                <a:gd name="T51" fmla="*/ 1110 h 1549"/>
                <a:gd name="T52" fmla="*/ 39 w 552"/>
                <a:gd name="T53" fmla="*/ 1154 h 1549"/>
                <a:gd name="T54" fmla="*/ 53 w 552"/>
                <a:gd name="T55" fmla="*/ 1188 h 1549"/>
                <a:gd name="T56" fmla="*/ 78 w 552"/>
                <a:gd name="T57" fmla="*/ 1241 h 1549"/>
                <a:gd name="T58" fmla="*/ 112 w 552"/>
                <a:gd name="T59" fmla="*/ 1295 h 1549"/>
                <a:gd name="T60" fmla="*/ 132 w 552"/>
                <a:gd name="T61" fmla="*/ 1325 h 1549"/>
                <a:gd name="T62" fmla="*/ 141 w 552"/>
                <a:gd name="T63" fmla="*/ 1334 h 1549"/>
                <a:gd name="T64" fmla="*/ 205 w 552"/>
                <a:gd name="T65" fmla="*/ 1408 h 1549"/>
                <a:gd name="T66" fmla="*/ 283 w 552"/>
                <a:gd name="T67" fmla="*/ 1471 h 1549"/>
                <a:gd name="T68" fmla="*/ 376 w 552"/>
                <a:gd name="T69" fmla="*/ 1520 h 1549"/>
                <a:gd name="T70" fmla="*/ 488 w 552"/>
                <a:gd name="T71" fmla="*/ 1549 h 1549"/>
                <a:gd name="T72" fmla="*/ 488 w 552"/>
                <a:gd name="T73" fmla="*/ 1427 h 1549"/>
                <a:gd name="T74" fmla="*/ 503 w 552"/>
                <a:gd name="T75" fmla="*/ 987 h 1549"/>
                <a:gd name="T76" fmla="*/ 532 w 552"/>
                <a:gd name="T77" fmla="*/ 680 h 1549"/>
                <a:gd name="T78" fmla="*/ 552 w 552"/>
                <a:gd name="T79" fmla="*/ 562 h 1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52"/>
                <a:gd name="T121" fmla="*/ 0 h 1549"/>
                <a:gd name="T122" fmla="*/ 552 w 552"/>
                <a:gd name="T123" fmla="*/ 1549 h 15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52" h="1549">
                  <a:moveTo>
                    <a:pt x="430" y="543"/>
                  </a:moveTo>
                  <a:lnTo>
                    <a:pt x="430" y="543"/>
                  </a:lnTo>
                  <a:lnTo>
                    <a:pt x="435" y="538"/>
                  </a:lnTo>
                  <a:lnTo>
                    <a:pt x="444" y="518"/>
                  </a:lnTo>
                  <a:lnTo>
                    <a:pt x="444" y="504"/>
                  </a:lnTo>
                  <a:lnTo>
                    <a:pt x="444" y="494"/>
                  </a:lnTo>
                  <a:lnTo>
                    <a:pt x="439" y="479"/>
                  </a:lnTo>
                  <a:lnTo>
                    <a:pt x="430" y="465"/>
                  </a:lnTo>
                  <a:lnTo>
                    <a:pt x="425" y="455"/>
                  </a:lnTo>
                  <a:lnTo>
                    <a:pt x="420" y="440"/>
                  </a:lnTo>
                  <a:lnTo>
                    <a:pt x="415" y="391"/>
                  </a:lnTo>
                  <a:lnTo>
                    <a:pt x="415" y="250"/>
                  </a:lnTo>
                  <a:lnTo>
                    <a:pt x="410" y="103"/>
                  </a:lnTo>
                  <a:lnTo>
                    <a:pt x="405" y="44"/>
                  </a:lnTo>
                  <a:lnTo>
                    <a:pt x="395" y="5"/>
                  </a:lnTo>
                  <a:lnTo>
                    <a:pt x="386" y="0"/>
                  </a:lnTo>
                  <a:lnTo>
                    <a:pt x="351" y="10"/>
                  </a:lnTo>
                  <a:lnTo>
                    <a:pt x="327" y="15"/>
                  </a:lnTo>
                  <a:lnTo>
                    <a:pt x="303" y="35"/>
                  </a:lnTo>
                  <a:lnTo>
                    <a:pt x="273" y="54"/>
                  </a:lnTo>
                  <a:lnTo>
                    <a:pt x="239" y="88"/>
                  </a:lnTo>
                  <a:lnTo>
                    <a:pt x="234" y="98"/>
                  </a:lnTo>
                  <a:lnTo>
                    <a:pt x="210" y="123"/>
                  </a:lnTo>
                  <a:lnTo>
                    <a:pt x="185" y="167"/>
                  </a:lnTo>
                  <a:lnTo>
                    <a:pt x="156" y="220"/>
                  </a:lnTo>
                  <a:lnTo>
                    <a:pt x="117" y="303"/>
                  </a:lnTo>
                  <a:lnTo>
                    <a:pt x="112" y="318"/>
                  </a:lnTo>
                  <a:lnTo>
                    <a:pt x="102" y="338"/>
                  </a:lnTo>
                  <a:lnTo>
                    <a:pt x="68" y="445"/>
                  </a:lnTo>
                  <a:lnTo>
                    <a:pt x="63" y="455"/>
                  </a:lnTo>
                  <a:lnTo>
                    <a:pt x="44" y="528"/>
                  </a:lnTo>
                  <a:lnTo>
                    <a:pt x="29" y="597"/>
                  </a:lnTo>
                  <a:lnTo>
                    <a:pt x="9" y="728"/>
                  </a:lnTo>
                  <a:lnTo>
                    <a:pt x="0" y="851"/>
                  </a:lnTo>
                  <a:lnTo>
                    <a:pt x="0" y="953"/>
                  </a:lnTo>
                  <a:lnTo>
                    <a:pt x="0" y="968"/>
                  </a:lnTo>
                  <a:lnTo>
                    <a:pt x="9" y="1061"/>
                  </a:lnTo>
                  <a:lnTo>
                    <a:pt x="19" y="1110"/>
                  </a:lnTo>
                  <a:lnTo>
                    <a:pt x="39" y="1154"/>
                  </a:lnTo>
                  <a:lnTo>
                    <a:pt x="53" y="1188"/>
                  </a:lnTo>
                  <a:lnTo>
                    <a:pt x="78" y="1241"/>
                  </a:lnTo>
                  <a:lnTo>
                    <a:pt x="112" y="1295"/>
                  </a:lnTo>
                  <a:lnTo>
                    <a:pt x="132" y="1325"/>
                  </a:lnTo>
                  <a:lnTo>
                    <a:pt x="141" y="1334"/>
                  </a:lnTo>
                  <a:lnTo>
                    <a:pt x="171" y="1369"/>
                  </a:lnTo>
                  <a:lnTo>
                    <a:pt x="205" y="1408"/>
                  </a:lnTo>
                  <a:lnTo>
                    <a:pt x="244" y="1442"/>
                  </a:lnTo>
                  <a:lnTo>
                    <a:pt x="283" y="1471"/>
                  </a:lnTo>
                  <a:lnTo>
                    <a:pt x="327" y="1496"/>
                  </a:lnTo>
                  <a:lnTo>
                    <a:pt x="376" y="1520"/>
                  </a:lnTo>
                  <a:lnTo>
                    <a:pt x="430" y="1535"/>
                  </a:lnTo>
                  <a:lnTo>
                    <a:pt x="488" y="1549"/>
                  </a:lnTo>
                  <a:lnTo>
                    <a:pt x="488" y="1427"/>
                  </a:lnTo>
                  <a:lnTo>
                    <a:pt x="493" y="1149"/>
                  </a:lnTo>
                  <a:lnTo>
                    <a:pt x="503" y="987"/>
                  </a:lnTo>
                  <a:lnTo>
                    <a:pt x="513" y="826"/>
                  </a:lnTo>
                  <a:lnTo>
                    <a:pt x="532" y="680"/>
                  </a:lnTo>
                  <a:lnTo>
                    <a:pt x="542" y="616"/>
                  </a:lnTo>
                  <a:lnTo>
                    <a:pt x="552" y="562"/>
                  </a:lnTo>
                  <a:lnTo>
                    <a:pt x="430" y="543"/>
                  </a:lnTo>
                  <a:close/>
                </a:path>
              </a:pathLst>
            </a:custGeom>
            <a:solidFill>
              <a:srgbClr val="CC58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998663" y="4321175"/>
              <a:ext cx="558800" cy="2528888"/>
            </a:xfrm>
            <a:custGeom>
              <a:avLst/>
              <a:gdLst>
                <a:gd name="T0" fmla="*/ 5 w 352"/>
                <a:gd name="T1" fmla="*/ 113 h 1593"/>
                <a:gd name="T2" fmla="*/ 0 w 352"/>
                <a:gd name="T3" fmla="*/ 1593 h 1593"/>
                <a:gd name="T4" fmla="*/ 352 w 352"/>
                <a:gd name="T5" fmla="*/ 1593 h 1593"/>
                <a:gd name="T6" fmla="*/ 254 w 352"/>
                <a:gd name="T7" fmla="*/ 0 h 1593"/>
                <a:gd name="T8" fmla="*/ 5 w 352"/>
                <a:gd name="T9" fmla="*/ 113 h 15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"/>
                <a:gd name="T16" fmla="*/ 0 h 1593"/>
                <a:gd name="T17" fmla="*/ 352 w 352"/>
                <a:gd name="T18" fmla="*/ 1593 h 15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" h="1593">
                  <a:moveTo>
                    <a:pt x="5" y="113"/>
                  </a:moveTo>
                  <a:lnTo>
                    <a:pt x="0" y="1593"/>
                  </a:lnTo>
                  <a:lnTo>
                    <a:pt x="352" y="1593"/>
                  </a:lnTo>
                  <a:lnTo>
                    <a:pt x="254" y="0"/>
                  </a:lnTo>
                  <a:lnTo>
                    <a:pt x="5" y="113"/>
                  </a:lnTo>
                  <a:close/>
                </a:path>
              </a:pathLst>
            </a:custGeom>
            <a:solidFill>
              <a:srgbClr val="EDEF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711201" y="3840163"/>
              <a:ext cx="1466850" cy="862013"/>
            </a:xfrm>
            <a:custGeom>
              <a:avLst/>
              <a:gdLst>
                <a:gd name="T0" fmla="*/ 357 w 924"/>
                <a:gd name="T1" fmla="*/ 0 h 543"/>
                <a:gd name="T2" fmla="*/ 357 w 924"/>
                <a:gd name="T3" fmla="*/ 0 h 543"/>
                <a:gd name="T4" fmla="*/ 313 w 924"/>
                <a:gd name="T5" fmla="*/ 25 h 543"/>
                <a:gd name="T6" fmla="*/ 215 w 924"/>
                <a:gd name="T7" fmla="*/ 93 h 543"/>
                <a:gd name="T8" fmla="*/ 156 w 924"/>
                <a:gd name="T9" fmla="*/ 137 h 543"/>
                <a:gd name="T10" fmla="*/ 98 w 924"/>
                <a:gd name="T11" fmla="*/ 181 h 543"/>
                <a:gd name="T12" fmla="*/ 44 w 924"/>
                <a:gd name="T13" fmla="*/ 225 h 543"/>
                <a:gd name="T14" fmla="*/ 0 w 924"/>
                <a:gd name="T15" fmla="*/ 269 h 543"/>
                <a:gd name="T16" fmla="*/ 0 w 924"/>
                <a:gd name="T17" fmla="*/ 269 h 543"/>
                <a:gd name="T18" fmla="*/ 195 w 924"/>
                <a:gd name="T19" fmla="*/ 386 h 543"/>
                <a:gd name="T20" fmla="*/ 357 w 924"/>
                <a:gd name="T21" fmla="*/ 474 h 543"/>
                <a:gd name="T22" fmla="*/ 484 w 924"/>
                <a:gd name="T23" fmla="*/ 543 h 543"/>
                <a:gd name="T24" fmla="*/ 484 w 924"/>
                <a:gd name="T25" fmla="*/ 543 h 543"/>
                <a:gd name="T26" fmla="*/ 542 w 924"/>
                <a:gd name="T27" fmla="*/ 543 h 543"/>
                <a:gd name="T28" fmla="*/ 674 w 924"/>
                <a:gd name="T29" fmla="*/ 538 h 543"/>
                <a:gd name="T30" fmla="*/ 821 w 924"/>
                <a:gd name="T31" fmla="*/ 528 h 543"/>
                <a:gd name="T32" fmla="*/ 880 w 924"/>
                <a:gd name="T33" fmla="*/ 518 h 543"/>
                <a:gd name="T34" fmla="*/ 919 w 924"/>
                <a:gd name="T35" fmla="*/ 508 h 543"/>
                <a:gd name="T36" fmla="*/ 919 w 924"/>
                <a:gd name="T37" fmla="*/ 508 h 543"/>
                <a:gd name="T38" fmla="*/ 919 w 924"/>
                <a:gd name="T39" fmla="*/ 504 h 543"/>
                <a:gd name="T40" fmla="*/ 924 w 924"/>
                <a:gd name="T41" fmla="*/ 494 h 543"/>
                <a:gd name="T42" fmla="*/ 914 w 924"/>
                <a:gd name="T43" fmla="*/ 474 h 543"/>
                <a:gd name="T44" fmla="*/ 889 w 924"/>
                <a:gd name="T45" fmla="*/ 450 h 543"/>
                <a:gd name="T46" fmla="*/ 860 w 924"/>
                <a:gd name="T47" fmla="*/ 416 h 543"/>
                <a:gd name="T48" fmla="*/ 767 w 924"/>
                <a:gd name="T49" fmla="*/ 333 h 543"/>
                <a:gd name="T50" fmla="*/ 665 w 924"/>
                <a:gd name="T51" fmla="*/ 240 h 543"/>
                <a:gd name="T52" fmla="*/ 454 w 924"/>
                <a:gd name="T53" fmla="*/ 74 h 543"/>
                <a:gd name="T54" fmla="*/ 357 w 924"/>
                <a:gd name="T55" fmla="*/ 0 h 543"/>
                <a:gd name="T56" fmla="*/ 357 w 924"/>
                <a:gd name="T57" fmla="*/ 0 h 5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24"/>
                <a:gd name="T88" fmla="*/ 0 h 543"/>
                <a:gd name="T89" fmla="*/ 924 w 924"/>
                <a:gd name="T90" fmla="*/ 543 h 5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24" h="543">
                  <a:moveTo>
                    <a:pt x="357" y="0"/>
                  </a:moveTo>
                  <a:lnTo>
                    <a:pt x="357" y="0"/>
                  </a:lnTo>
                  <a:lnTo>
                    <a:pt x="313" y="25"/>
                  </a:lnTo>
                  <a:lnTo>
                    <a:pt x="215" y="93"/>
                  </a:lnTo>
                  <a:lnTo>
                    <a:pt x="156" y="137"/>
                  </a:lnTo>
                  <a:lnTo>
                    <a:pt x="98" y="181"/>
                  </a:lnTo>
                  <a:lnTo>
                    <a:pt x="44" y="225"/>
                  </a:lnTo>
                  <a:lnTo>
                    <a:pt x="0" y="269"/>
                  </a:lnTo>
                  <a:lnTo>
                    <a:pt x="195" y="386"/>
                  </a:lnTo>
                  <a:lnTo>
                    <a:pt x="357" y="474"/>
                  </a:lnTo>
                  <a:lnTo>
                    <a:pt x="484" y="543"/>
                  </a:lnTo>
                  <a:lnTo>
                    <a:pt x="542" y="543"/>
                  </a:lnTo>
                  <a:lnTo>
                    <a:pt x="674" y="538"/>
                  </a:lnTo>
                  <a:lnTo>
                    <a:pt x="821" y="528"/>
                  </a:lnTo>
                  <a:lnTo>
                    <a:pt x="880" y="518"/>
                  </a:lnTo>
                  <a:lnTo>
                    <a:pt x="919" y="508"/>
                  </a:lnTo>
                  <a:lnTo>
                    <a:pt x="919" y="504"/>
                  </a:lnTo>
                  <a:lnTo>
                    <a:pt x="924" y="494"/>
                  </a:lnTo>
                  <a:lnTo>
                    <a:pt x="914" y="474"/>
                  </a:lnTo>
                  <a:lnTo>
                    <a:pt x="889" y="450"/>
                  </a:lnTo>
                  <a:lnTo>
                    <a:pt x="860" y="416"/>
                  </a:lnTo>
                  <a:lnTo>
                    <a:pt x="767" y="333"/>
                  </a:lnTo>
                  <a:lnTo>
                    <a:pt x="665" y="240"/>
                  </a:lnTo>
                  <a:lnTo>
                    <a:pt x="454" y="74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EDEFE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479551" y="3933825"/>
              <a:ext cx="1016000" cy="782638"/>
            </a:xfrm>
            <a:custGeom>
              <a:avLst/>
              <a:gdLst>
                <a:gd name="T0" fmla="*/ 0 w 640"/>
                <a:gd name="T1" fmla="*/ 484 h 493"/>
                <a:gd name="T2" fmla="*/ 0 w 640"/>
                <a:gd name="T3" fmla="*/ 484 h 493"/>
                <a:gd name="T4" fmla="*/ 63 w 640"/>
                <a:gd name="T5" fmla="*/ 430 h 493"/>
                <a:gd name="T6" fmla="*/ 127 w 640"/>
                <a:gd name="T7" fmla="*/ 376 h 493"/>
                <a:gd name="T8" fmla="*/ 205 w 640"/>
                <a:gd name="T9" fmla="*/ 308 h 493"/>
                <a:gd name="T10" fmla="*/ 278 w 640"/>
                <a:gd name="T11" fmla="*/ 230 h 493"/>
                <a:gd name="T12" fmla="*/ 352 w 640"/>
                <a:gd name="T13" fmla="*/ 151 h 493"/>
                <a:gd name="T14" fmla="*/ 381 w 640"/>
                <a:gd name="T15" fmla="*/ 107 h 493"/>
                <a:gd name="T16" fmla="*/ 405 w 640"/>
                <a:gd name="T17" fmla="*/ 68 h 493"/>
                <a:gd name="T18" fmla="*/ 420 w 640"/>
                <a:gd name="T19" fmla="*/ 34 h 493"/>
                <a:gd name="T20" fmla="*/ 435 w 640"/>
                <a:gd name="T21" fmla="*/ 0 h 493"/>
                <a:gd name="T22" fmla="*/ 640 w 640"/>
                <a:gd name="T23" fmla="*/ 210 h 493"/>
                <a:gd name="T24" fmla="*/ 479 w 640"/>
                <a:gd name="T25" fmla="*/ 459 h 493"/>
                <a:gd name="T26" fmla="*/ 479 w 640"/>
                <a:gd name="T27" fmla="*/ 459 h 493"/>
                <a:gd name="T28" fmla="*/ 454 w 640"/>
                <a:gd name="T29" fmla="*/ 469 h 493"/>
                <a:gd name="T30" fmla="*/ 420 w 640"/>
                <a:gd name="T31" fmla="*/ 474 h 493"/>
                <a:gd name="T32" fmla="*/ 371 w 640"/>
                <a:gd name="T33" fmla="*/ 484 h 493"/>
                <a:gd name="T34" fmla="*/ 308 w 640"/>
                <a:gd name="T35" fmla="*/ 489 h 493"/>
                <a:gd name="T36" fmla="*/ 225 w 640"/>
                <a:gd name="T37" fmla="*/ 493 h 493"/>
                <a:gd name="T38" fmla="*/ 122 w 640"/>
                <a:gd name="T39" fmla="*/ 493 h 493"/>
                <a:gd name="T40" fmla="*/ 0 w 640"/>
                <a:gd name="T41" fmla="*/ 484 h 493"/>
                <a:gd name="T42" fmla="*/ 0 w 640"/>
                <a:gd name="T43" fmla="*/ 484 h 4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0"/>
                <a:gd name="T67" fmla="*/ 0 h 493"/>
                <a:gd name="T68" fmla="*/ 640 w 640"/>
                <a:gd name="T69" fmla="*/ 493 h 4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0" h="493">
                  <a:moveTo>
                    <a:pt x="0" y="484"/>
                  </a:moveTo>
                  <a:lnTo>
                    <a:pt x="0" y="484"/>
                  </a:lnTo>
                  <a:lnTo>
                    <a:pt x="63" y="430"/>
                  </a:lnTo>
                  <a:lnTo>
                    <a:pt x="127" y="376"/>
                  </a:lnTo>
                  <a:lnTo>
                    <a:pt x="205" y="308"/>
                  </a:lnTo>
                  <a:lnTo>
                    <a:pt x="278" y="230"/>
                  </a:lnTo>
                  <a:lnTo>
                    <a:pt x="352" y="151"/>
                  </a:lnTo>
                  <a:lnTo>
                    <a:pt x="381" y="107"/>
                  </a:lnTo>
                  <a:lnTo>
                    <a:pt x="405" y="68"/>
                  </a:lnTo>
                  <a:lnTo>
                    <a:pt x="420" y="34"/>
                  </a:lnTo>
                  <a:lnTo>
                    <a:pt x="435" y="0"/>
                  </a:lnTo>
                  <a:lnTo>
                    <a:pt x="640" y="210"/>
                  </a:lnTo>
                  <a:lnTo>
                    <a:pt x="479" y="459"/>
                  </a:lnTo>
                  <a:lnTo>
                    <a:pt x="454" y="469"/>
                  </a:lnTo>
                  <a:lnTo>
                    <a:pt x="420" y="474"/>
                  </a:lnTo>
                  <a:lnTo>
                    <a:pt x="371" y="484"/>
                  </a:lnTo>
                  <a:lnTo>
                    <a:pt x="308" y="489"/>
                  </a:lnTo>
                  <a:lnTo>
                    <a:pt x="225" y="493"/>
                  </a:lnTo>
                  <a:lnTo>
                    <a:pt x="122" y="493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F7F8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1106488" y="4065588"/>
              <a:ext cx="582613" cy="473075"/>
            </a:xfrm>
            <a:custGeom>
              <a:avLst/>
              <a:gdLst>
                <a:gd name="T0" fmla="*/ 0 w 367"/>
                <a:gd name="T1" fmla="*/ 88 h 298"/>
                <a:gd name="T2" fmla="*/ 279 w 367"/>
                <a:gd name="T3" fmla="*/ 298 h 298"/>
                <a:gd name="T4" fmla="*/ 367 w 367"/>
                <a:gd name="T5" fmla="*/ 215 h 298"/>
                <a:gd name="T6" fmla="*/ 103 w 367"/>
                <a:gd name="T7" fmla="*/ 0 h 298"/>
                <a:gd name="T8" fmla="*/ 0 w 367"/>
                <a:gd name="T9" fmla="*/ 88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7"/>
                <a:gd name="T16" fmla="*/ 0 h 298"/>
                <a:gd name="T17" fmla="*/ 367 w 367"/>
                <a:gd name="T18" fmla="*/ 298 h 2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7" h="298">
                  <a:moveTo>
                    <a:pt x="0" y="88"/>
                  </a:moveTo>
                  <a:lnTo>
                    <a:pt x="279" y="298"/>
                  </a:lnTo>
                  <a:lnTo>
                    <a:pt x="367" y="215"/>
                  </a:lnTo>
                  <a:lnTo>
                    <a:pt x="103" y="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C12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098551" y="4049713"/>
              <a:ext cx="590550" cy="558800"/>
            </a:xfrm>
            <a:custGeom>
              <a:avLst/>
              <a:gdLst>
                <a:gd name="T0" fmla="*/ 294 w 372"/>
                <a:gd name="T1" fmla="*/ 0 h 352"/>
                <a:gd name="T2" fmla="*/ 0 w 372"/>
                <a:gd name="T3" fmla="*/ 279 h 352"/>
                <a:gd name="T4" fmla="*/ 108 w 372"/>
                <a:gd name="T5" fmla="*/ 352 h 352"/>
                <a:gd name="T6" fmla="*/ 372 w 372"/>
                <a:gd name="T7" fmla="*/ 69 h 352"/>
                <a:gd name="T8" fmla="*/ 294 w 372"/>
                <a:gd name="T9" fmla="*/ 0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352"/>
                <a:gd name="T17" fmla="*/ 372 w 372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352">
                  <a:moveTo>
                    <a:pt x="294" y="0"/>
                  </a:moveTo>
                  <a:lnTo>
                    <a:pt x="0" y="279"/>
                  </a:lnTo>
                  <a:lnTo>
                    <a:pt x="108" y="352"/>
                  </a:lnTo>
                  <a:lnTo>
                    <a:pt x="372" y="69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rgbClr val="0C12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479551" y="4321175"/>
              <a:ext cx="427038" cy="381000"/>
            </a:xfrm>
            <a:custGeom>
              <a:avLst/>
              <a:gdLst>
                <a:gd name="T0" fmla="*/ 269 w 269"/>
                <a:gd name="T1" fmla="*/ 0 h 240"/>
                <a:gd name="T2" fmla="*/ 269 w 269"/>
                <a:gd name="T3" fmla="*/ 0 h 240"/>
                <a:gd name="T4" fmla="*/ 244 w 269"/>
                <a:gd name="T5" fmla="*/ 25 h 240"/>
                <a:gd name="T6" fmla="*/ 181 w 269"/>
                <a:gd name="T7" fmla="*/ 93 h 240"/>
                <a:gd name="T8" fmla="*/ 137 w 269"/>
                <a:gd name="T9" fmla="*/ 132 h 240"/>
                <a:gd name="T10" fmla="*/ 93 w 269"/>
                <a:gd name="T11" fmla="*/ 171 h 240"/>
                <a:gd name="T12" fmla="*/ 44 w 269"/>
                <a:gd name="T13" fmla="*/ 210 h 240"/>
                <a:gd name="T14" fmla="*/ 0 w 269"/>
                <a:gd name="T15" fmla="*/ 240 h 240"/>
                <a:gd name="T16" fmla="*/ 269 w 269"/>
                <a:gd name="T17" fmla="*/ 0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9"/>
                <a:gd name="T28" fmla="*/ 0 h 240"/>
                <a:gd name="T29" fmla="*/ 269 w 269"/>
                <a:gd name="T30" fmla="*/ 240 h 2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9" h="240">
                  <a:moveTo>
                    <a:pt x="269" y="0"/>
                  </a:moveTo>
                  <a:lnTo>
                    <a:pt x="269" y="0"/>
                  </a:lnTo>
                  <a:lnTo>
                    <a:pt x="244" y="25"/>
                  </a:lnTo>
                  <a:lnTo>
                    <a:pt x="181" y="93"/>
                  </a:lnTo>
                  <a:lnTo>
                    <a:pt x="137" y="132"/>
                  </a:lnTo>
                  <a:lnTo>
                    <a:pt x="93" y="171"/>
                  </a:lnTo>
                  <a:lnTo>
                    <a:pt x="44" y="210"/>
                  </a:lnTo>
                  <a:lnTo>
                    <a:pt x="0" y="24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DBDF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547688" y="4965700"/>
              <a:ext cx="512763" cy="666750"/>
            </a:xfrm>
            <a:custGeom>
              <a:avLst/>
              <a:gdLst>
                <a:gd name="T0" fmla="*/ 323 w 323"/>
                <a:gd name="T1" fmla="*/ 0 h 420"/>
                <a:gd name="T2" fmla="*/ 323 w 323"/>
                <a:gd name="T3" fmla="*/ 0 h 420"/>
                <a:gd name="T4" fmla="*/ 308 w 323"/>
                <a:gd name="T5" fmla="*/ 5 h 420"/>
                <a:gd name="T6" fmla="*/ 284 w 323"/>
                <a:gd name="T7" fmla="*/ 10 h 420"/>
                <a:gd name="T8" fmla="*/ 259 w 323"/>
                <a:gd name="T9" fmla="*/ 29 h 420"/>
                <a:gd name="T10" fmla="*/ 230 w 323"/>
                <a:gd name="T11" fmla="*/ 58 h 420"/>
                <a:gd name="T12" fmla="*/ 201 w 323"/>
                <a:gd name="T13" fmla="*/ 102 h 420"/>
                <a:gd name="T14" fmla="*/ 166 w 323"/>
                <a:gd name="T15" fmla="*/ 166 h 420"/>
                <a:gd name="T16" fmla="*/ 142 w 323"/>
                <a:gd name="T17" fmla="*/ 249 h 420"/>
                <a:gd name="T18" fmla="*/ 142 w 323"/>
                <a:gd name="T19" fmla="*/ 249 h 420"/>
                <a:gd name="T20" fmla="*/ 113 w 323"/>
                <a:gd name="T21" fmla="*/ 327 h 420"/>
                <a:gd name="T22" fmla="*/ 83 w 323"/>
                <a:gd name="T23" fmla="*/ 381 h 420"/>
                <a:gd name="T24" fmla="*/ 74 w 323"/>
                <a:gd name="T25" fmla="*/ 400 h 420"/>
                <a:gd name="T26" fmla="*/ 59 w 323"/>
                <a:gd name="T27" fmla="*/ 415 h 420"/>
                <a:gd name="T28" fmla="*/ 49 w 323"/>
                <a:gd name="T29" fmla="*/ 420 h 420"/>
                <a:gd name="T30" fmla="*/ 35 w 323"/>
                <a:gd name="T31" fmla="*/ 420 h 420"/>
                <a:gd name="T32" fmla="*/ 25 w 323"/>
                <a:gd name="T33" fmla="*/ 415 h 420"/>
                <a:gd name="T34" fmla="*/ 20 w 323"/>
                <a:gd name="T35" fmla="*/ 405 h 420"/>
                <a:gd name="T36" fmla="*/ 10 w 323"/>
                <a:gd name="T37" fmla="*/ 391 h 420"/>
                <a:gd name="T38" fmla="*/ 5 w 323"/>
                <a:gd name="T39" fmla="*/ 371 h 420"/>
                <a:gd name="T40" fmla="*/ 0 w 323"/>
                <a:gd name="T41" fmla="*/ 322 h 420"/>
                <a:gd name="T42" fmla="*/ 5 w 323"/>
                <a:gd name="T43" fmla="*/ 254 h 420"/>
                <a:gd name="T44" fmla="*/ 5 w 323"/>
                <a:gd name="T45" fmla="*/ 254 h 420"/>
                <a:gd name="T46" fmla="*/ 5 w 323"/>
                <a:gd name="T47" fmla="*/ 278 h 420"/>
                <a:gd name="T48" fmla="*/ 15 w 323"/>
                <a:gd name="T49" fmla="*/ 327 h 420"/>
                <a:gd name="T50" fmla="*/ 20 w 323"/>
                <a:gd name="T51" fmla="*/ 347 h 420"/>
                <a:gd name="T52" fmla="*/ 30 w 323"/>
                <a:gd name="T53" fmla="*/ 366 h 420"/>
                <a:gd name="T54" fmla="*/ 35 w 323"/>
                <a:gd name="T55" fmla="*/ 371 h 420"/>
                <a:gd name="T56" fmla="*/ 39 w 323"/>
                <a:gd name="T57" fmla="*/ 371 h 420"/>
                <a:gd name="T58" fmla="*/ 49 w 323"/>
                <a:gd name="T59" fmla="*/ 371 h 420"/>
                <a:gd name="T60" fmla="*/ 59 w 323"/>
                <a:gd name="T61" fmla="*/ 366 h 420"/>
                <a:gd name="T62" fmla="*/ 59 w 323"/>
                <a:gd name="T63" fmla="*/ 366 h 420"/>
                <a:gd name="T64" fmla="*/ 64 w 323"/>
                <a:gd name="T65" fmla="*/ 352 h 420"/>
                <a:gd name="T66" fmla="*/ 74 w 323"/>
                <a:gd name="T67" fmla="*/ 337 h 420"/>
                <a:gd name="T68" fmla="*/ 98 w 323"/>
                <a:gd name="T69" fmla="*/ 288 h 420"/>
                <a:gd name="T70" fmla="*/ 118 w 323"/>
                <a:gd name="T71" fmla="*/ 229 h 420"/>
                <a:gd name="T72" fmla="*/ 147 w 323"/>
                <a:gd name="T73" fmla="*/ 161 h 420"/>
                <a:gd name="T74" fmla="*/ 181 w 323"/>
                <a:gd name="T75" fmla="*/ 102 h 420"/>
                <a:gd name="T76" fmla="*/ 201 w 323"/>
                <a:gd name="T77" fmla="*/ 73 h 420"/>
                <a:gd name="T78" fmla="*/ 220 w 323"/>
                <a:gd name="T79" fmla="*/ 49 h 420"/>
                <a:gd name="T80" fmla="*/ 245 w 323"/>
                <a:gd name="T81" fmla="*/ 29 h 420"/>
                <a:gd name="T82" fmla="*/ 269 w 323"/>
                <a:gd name="T83" fmla="*/ 10 h 420"/>
                <a:gd name="T84" fmla="*/ 294 w 323"/>
                <a:gd name="T85" fmla="*/ 5 h 420"/>
                <a:gd name="T86" fmla="*/ 323 w 323"/>
                <a:gd name="T87" fmla="*/ 0 h 420"/>
                <a:gd name="T88" fmla="*/ 323 w 323"/>
                <a:gd name="T89" fmla="*/ 0 h 4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3"/>
                <a:gd name="T136" fmla="*/ 0 h 420"/>
                <a:gd name="T137" fmla="*/ 323 w 323"/>
                <a:gd name="T138" fmla="*/ 420 h 4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3" h="420">
                  <a:moveTo>
                    <a:pt x="323" y="0"/>
                  </a:moveTo>
                  <a:lnTo>
                    <a:pt x="323" y="0"/>
                  </a:lnTo>
                  <a:lnTo>
                    <a:pt x="308" y="5"/>
                  </a:lnTo>
                  <a:lnTo>
                    <a:pt x="284" y="10"/>
                  </a:lnTo>
                  <a:lnTo>
                    <a:pt x="259" y="29"/>
                  </a:lnTo>
                  <a:lnTo>
                    <a:pt x="230" y="58"/>
                  </a:lnTo>
                  <a:lnTo>
                    <a:pt x="201" y="102"/>
                  </a:lnTo>
                  <a:lnTo>
                    <a:pt x="166" y="166"/>
                  </a:lnTo>
                  <a:lnTo>
                    <a:pt x="142" y="249"/>
                  </a:lnTo>
                  <a:lnTo>
                    <a:pt x="113" y="327"/>
                  </a:lnTo>
                  <a:lnTo>
                    <a:pt x="83" y="381"/>
                  </a:lnTo>
                  <a:lnTo>
                    <a:pt x="74" y="400"/>
                  </a:lnTo>
                  <a:lnTo>
                    <a:pt x="59" y="415"/>
                  </a:lnTo>
                  <a:lnTo>
                    <a:pt x="49" y="420"/>
                  </a:lnTo>
                  <a:lnTo>
                    <a:pt x="35" y="420"/>
                  </a:lnTo>
                  <a:lnTo>
                    <a:pt x="25" y="415"/>
                  </a:lnTo>
                  <a:lnTo>
                    <a:pt x="20" y="405"/>
                  </a:lnTo>
                  <a:lnTo>
                    <a:pt x="10" y="391"/>
                  </a:lnTo>
                  <a:lnTo>
                    <a:pt x="5" y="371"/>
                  </a:lnTo>
                  <a:lnTo>
                    <a:pt x="0" y="322"/>
                  </a:lnTo>
                  <a:lnTo>
                    <a:pt x="5" y="254"/>
                  </a:lnTo>
                  <a:lnTo>
                    <a:pt x="5" y="278"/>
                  </a:lnTo>
                  <a:lnTo>
                    <a:pt x="15" y="327"/>
                  </a:lnTo>
                  <a:lnTo>
                    <a:pt x="20" y="347"/>
                  </a:lnTo>
                  <a:lnTo>
                    <a:pt x="30" y="366"/>
                  </a:lnTo>
                  <a:lnTo>
                    <a:pt x="35" y="371"/>
                  </a:lnTo>
                  <a:lnTo>
                    <a:pt x="39" y="371"/>
                  </a:lnTo>
                  <a:lnTo>
                    <a:pt x="49" y="371"/>
                  </a:lnTo>
                  <a:lnTo>
                    <a:pt x="59" y="366"/>
                  </a:lnTo>
                  <a:lnTo>
                    <a:pt x="64" y="352"/>
                  </a:lnTo>
                  <a:lnTo>
                    <a:pt x="74" y="337"/>
                  </a:lnTo>
                  <a:lnTo>
                    <a:pt x="98" y="288"/>
                  </a:lnTo>
                  <a:lnTo>
                    <a:pt x="118" y="229"/>
                  </a:lnTo>
                  <a:lnTo>
                    <a:pt x="147" y="161"/>
                  </a:lnTo>
                  <a:lnTo>
                    <a:pt x="181" y="102"/>
                  </a:lnTo>
                  <a:lnTo>
                    <a:pt x="201" y="73"/>
                  </a:lnTo>
                  <a:lnTo>
                    <a:pt x="220" y="49"/>
                  </a:lnTo>
                  <a:lnTo>
                    <a:pt x="245" y="29"/>
                  </a:lnTo>
                  <a:lnTo>
                    <a:pt x="269" y="10"/>
                  </a:lnTo>
                  <a:lnTo>
                    <a:pt x="294" y="5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C146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555626" y="4818063"/>
              <a:ext cx="512763" cy="365125"/>
            </a:xfrm>
            <a:custGeom>
              <a:avLst/>
              <a:gdLst>
                <a:gd name="T0" fmla="*/ 323 w 323"/>
                <a:gd name="T1" fmla="*/ 63 h 230"/>
                <a:gd name="T2" fmla="*/ 323 w 323"/>
                <a:gd name="T3" fmla="*/ 63 h 230"/>
                <a:gd name="T4" fmla="*/ 293 w 323"/>
                <a:gd name="T5" fmla="*/ 49 h 230"/>
                <a:gd name="T6" fmla="*/ 259 w 323"/>
                <a:gd name="T7" fmla="*/ 44 h 230"/>
                <a:gd name="T8" fmla="*/ 220 w 323"/>
                <a:gd name="T9" fmla="*/ 44 h 230"/>
                <a:gd name="T10" fmla="*/ 196 w 323"/>
                <a:gd name="T11" fmla="*/ 49 h 230"/>
                <a:gd name="T12" fmla="*/ 171 w 323"/>
                <a:gd name="T13" fmla="*/ 54 h 230"/>
                <a:gd name="T14" fmla="*/ 142 w 323"/>
                <a:gd name="T15" fmla="*/ 68 h 230"/>
                <a:gd name="T16" fmla="*/ 118 w 323"/>
                <a:gd name="T17" fmla="*/ 88 h 230"/>
                <a:gd name="T18" fmla="*/ 88 w 323"/>
                <a:gd name="T19" fmla="*/ 112 h 230"/>
                <a:gd name="T20" fmla="*/ 59 w 323"/>
                <a:gd name="T21" fmla="*/ 142 h 230"/>
                <a:gd name="T22" fmla="*/ 30 w 323"/>
                <a:gd name="T23" fmla="*/ 181 h 230"/>
                <a:gd name="T24" fmla="*/ 0 w 323"/>
                <a:gd name="T25" fmla="*/ 230 h 230"/>
                <a:gd name="T26" fmla="*/ 0 w 323"/>
                <a:gd name="T27" fmla="*/ 230 h 230"/>
                <a:gd name="T28" fmla="*/ 30 w 323"/>
                <a:gd name="T29" fmla="*/ 171 h 230"/>
                <a:gd name="T30" fmla="*/ 59 w 323"/>
                <a:gd name="T31" fmla="*/ 122 h 230"/>
                <a:gd name="T32" fmla="*/ 98 w 323"/>
                <a:gd name="T33" fmla="*/ 68 h 230"/>
                <a:gd name="T34" fmla="*/ 118 w 323"/>
                <a:gd name="T35" fmla="*/ 44 h 230"/>
                <a:gd name="T36" fmla="*/ 147 w 323"/>
                <a:gd name="T37" fmla="*/ 24 h 230"/>
                <a:gd name="T38" fmla="*/ 171 w 323"/>
                <a:gd name="T39" fmla="*/ 10 h 230"/>
                <a:gd name="T40" fmla="*/ 201 w 323"/>
                <a:gd name="T41" fmla="*/ 0 h 230"/>
                <a:gd name="T42" fmla="*/ 230 w 323"/>
                <a:gd name="T43" fmla="*/ 0 h 230"/>
                <a:gd name="T44" fmla="*/ 259 w 323"/>
                <a:gd name="T45" fmla="*/ 10 h 230"/>
                <a:gd name="T46" fmla="*/ 289 w 323"/>
                <a:gd name="T47" fmla="*/ 29 h 230"/>
                <a:gd name="T48" fmla="*/ 323 w 323"/>
                <a:gd name="T49" fmla="*/ 63 h 230"/>
                <a:gd name="T50" fmla="*/ 323 w 323"/>
                <a:gd name="T51" fmla="*/ 63 h 2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3"/>
                <a:gd name="T79" fmla="*/ 0 h 230"/>
                <a:gd name="T80" fmla="*/ 323 w 323"/>
                <a:gd name="T81" fmla="*/ 230 h 2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3" h="230">
                  <a:moveTo>
                    <a:pt x="323" y="63"/>
                  </a:moveTo>
                  <a:lnTo>
                    <a:pt x="323" y="63"/>
                  </a:lnTo>
                  <a:lnTo>
                    <a:pt x="293" y="49"/>
                  </a:lnTo>
                  <a:lnTo>
                    <a:pt x="259" y="44"/>
                  </a:lnTo>
                  <a:lnTo>
                    <a:pt x="220" y="44"/>
                  </a:lnTo>
                  <a:lnTo>
                    <a:pt x="196" y="49"/>
                  </a:lnTo>
                  <a:lnTo>
                    <a:pt x="171" y="54"/>
                  </a:lnTo>
                  <a:lnTo>
                    <a:pt x="142" y="68"/>
                  </a:lnTo>
                  <a:lnTo>
                    <a:pt x="118" y="88"/>
                  </a:lnTo>
                  <a:lnTo>
                    <a:pt x="88" y="112"/>
                  </a:lnTo>
                  <a:lnTo>
                    <a:pt x="59" y="142"/>
                  </a:lnTo>
                  <a:lnTo>
                    <a:pt x="30" y="181"/>
                  </a:lnTo>
                  <a:lnTo>
                    <a:pt x="0" y="230"/>
                  </a:lnTo>
                  <a:lnTo>
                    <a:pt x="30" y="171"/>
                  </a:lnTo>
                  <a:lnTo>
                    <a:pt x="59" y="122"/>
                  </a:lnTo>
                  <a:lnTo>
                    <a:pt x="98" y="68"/>
                  </a:lnTo>
                  <a:lnTo>
                    <a:pt x="118" y="44"/>
                  </a:lnTo>
                  <a:lnTo>
                    <a:pt x="147" y="24"/>
                  </a:lnTo>
                  <a:lnTo>
                    <a:pt x="171" y="10"/>
                  </a:lnTo>
                  <a:lnTo>
                    <a:pt x="201" y="0"/>
                  </a:lnTo>
                  <a:lnTo>
                    <a:pt x="230" y="0"/>
                  </a:lnTo>
                  <a:lnTo>
                    <a:pt x="259" y="10"/>
                  </a:lnTo>
                  <a:lnTo>
                    <a:pt x="289" y="29"/>
                  </a:lnTo>
                  <a:lnTo>
                    <a:pt x="323" y="63"/>
                  </a:lnTo>
                  <a:close/>
                </a:path>
              </a:pathLst>
            </a:custGeom>
            <a:solidFill>
              <a:srgbClr val="C146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347913" y="4468813"/>
              <a:ext cx="147638" cy="2373313"/>
            </a:xfrm>
            <a:custGeom>
              <a:avLst/>
              <a:gdLst>
                <a:gd name="T0" fmla="*/ 0 w 93"/>
                <a:gd name="T1" fmla="*/ 0 h 1495"/>
                <a:gd name="T2" fmla="*/ 78 w 93"/>
                <a:gd name="T3" fmla="*/ 1495 h 1495"/>
                <a:gd name="T4" fmla="*/ 93 w 93"/>
                <a:gd name="T5" fmla="*/ 1495 h 1495"/>
                <a:gd name="T6" fmla="*/ 10 w 93"/>
                <a:gd name="T7" fmla="*/ 0 h 1495"/>
                <a:gd name="T8" fmla="*/ 0 w 93"/>
                <a:gd name="T9" fmla="*/ 0 h 14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495"/>
                <a:gd name="T17" fmla="*/ 93 w 93"/>
                <a:gd name="T18" fmla="*/ 1495 h 14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495">
                  <a:moveTo>
                    <a:pt x="0" y="0"/>
                  </a:moveTo>
                  <a:lnTo>
                    <a:pt x="78" y="1495"/>
                  </a:lnTo>
                  <a:lnTo>
                    <a:pt x="93" y="149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F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1176338" y="4957763"/>
              <a:ext cx="381000" cy="255588"/>
            </a:xfrm>
            <a:custGeom>
              <a:avLst/>
              <a:gdLst>
                <a:gd name="T0" fmla="*/ 235 w 240"/>
                <a:gd name="T1" fmla="*/ 59 h 161"/>
                <a:gd name="T2" fmla="*/ 235 w 240"/>
                <a:gd name="T3" fmla="*/ 59 h 161"/>
                <a:gd name="T4" fmla="*/ 205 w 240"/>
                <a:gd name="T5" fmla="*/ 73 h 161"/>
                <a:gd name="T6" fmla="*/ 117 w 240"/>
                <a:gd name="T7" fmla="*/ 112 h 161"/>
                <a:gd name="T8" fmla="*/ 117 w 240"/>
                <a:gd name="T9" fmla="*/ 112 h 161"/>
                <a:gd name="T10" fmla="*/ 0 w 240"/>
                <a:gd name="T11" fmla="*/ 161 h 161"/>
                <a:gd name="T12" fmla="*/ 0 w 240"/>
                <a:gd name="T13" fmla="*/ 161 h 161"/>
                <a:gd name="T14" fmla="*/ 0 w 240"/>
                <a:gd name="T15" fmla="*/ 142 h 161"/>
                <a:gd name="T16" fmla="*/ 0 w 240"/>
                <a:gd name="T17" fmla="*/ 98 h 161"/>
                <a:gd name="T18" fmla="*/ 0 w 240"/>
                <a:gd name="T19" fmla="*/ 73 h 161"/>
                <a:gd name="T20" fmla="*/ 5 w 240"/>
                <a:gd name="T21" fmla="*/ 49 h 161"/>
                <a:gd name="T22" fmla="*/ 15 w 240"/>
                <a:gd name="T23" fmla="*/ 34 h 161"/>
                <a:gd name="T24" fmla="*/ 25 w 240"/>
                <a:gd name="T25" fmla="*/ 24 h 161"/>
                <a:gd name="T26" fmla="*/ 25 w 240"/>
                <a:gd name="T27" fmla="*/ 24 h 161"/>
                <a:gd name="T28" fmla="*/ 108 w 240"/>
                <a:gd name="T29" fmla="*/ 0 h 161"/>
                <a:gd name="T30" fmla="*/ 108 w 240"/>
                <a:gd name="T31" fmla="*/ 0 h 161"/>
                <a:gd name="T32" fmla="*/ 127 w 240"/>
                <a:gd name="T33" fmla="*/ 0 h 161"/>
                <a:gd name="T34" fmla="*/ 181 w 240"/>
                <a:gd name="T35" fmla="*/ 0 h 161"/>
                <a:gd name="T36" fmla="*/ 205 w 240"/>
                <a:gd name="T37" fmla="*/ 10 h 161"/>
                <a:gd name="T38" fmla="*/ 225 w 240"/>
                <a:gd name="T39" fmla="*/ 19 h 161"/>
                <a:gd name="T40" fmla="*/ 235 w 240"/>
                <a:gd name="T41" fmla="*/ 24 h 161"/>
                <a:gd name="T42" fmla="*/ 240 w 240"/>
                <a:gd name="T43" fmla="*/ 34 h 161"/>
                <a:gd name="T44" fmla="*/ 240 w 240"/>
                <a:gd name="T45" fmla="*/ 44 h 161"/>
                <a:gd name="T46" fmla="*/ 235 w 240"/>
                <a:gd name="T47" fmla="*/ 59 h 161"/>
                <a:gd name="T48" fmla="*/ 235 w 240"/>
                <a:gd name="T49" fmla="*/ 59 h 1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0"/>
                <a:gd name="T76" fmla="*/ 0 h 161"/>
                <a:gd name="T77" fmla="*/ 240 w 240"/>
                <a:gd name="T78" fmla="*/ 161 h 1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0" h="161">
                  <a:moveTo>
                    <a:pt x="235" y="59"/>
                  </a:moveTo>
                  <a:lnTo>
                    <a:pt x="235" y="59"/>
                  </a:lnTo>
                  <a:lnTo>
                    <a:pt x="205" y="73"/>
                  </a:lnTo>
                  <a:lnTo>
                    <a:pt x="117" y="112"/>
                  </a:lnTo>
                  <a:lnTo>
                    <a:pt x="0" y="161"/>
                  </a:lnTo>
                  <a:lnTo>
                    <a:pt x="0" y="142"/>
                  </a:lnTo>
                  <a:lnTo>
                    <a:pt x="0" y="98"/>
                  </a:lnTo>
                  <a:lnTo>
                    <a:pt x="0" y="73"/>
                  </a:lnTo>
                  <a:lnTo>
                    <a:pt x="5" y="49"/>
                  </a:lnTo>
                  <a:lnTo>
                    <a:pt x="15" y="34"/>
                  </a:lnTo>
                  <a:lnTo>
                    <a:pt x="25" y="24"/>
                  </a:lnTo>
                  <a:lnTo>
                    <a:pt x="108" y="0"/>
                  </a:lnTo>
                  <a:lnTo>
                    <a:pt x="127" y="0"/>
                  </a:lnTo>
                  <a:lnTo>
                    <a:pt x="181" y="0"/>
                  </a:lnTo>
                  <a:lnTo>
                    <a:pt x="205" y="10"/>
                  </a:lnTo>
                  <a:lnTo>
                    <a:pt x="225" y="19"/>
                  </a:lnTo>
                  <a:lnTo>
                    <a:pt x="235" y="24"/>
                  </a:lnTo>
                  <a:lnTo>
                    <a:pt x="240" y="34"/>
                  </a:lnTo>
                  <a:lnTo>
                    <a:pt x="240" y="44"/>
                  </a:lnTo>
                  <a:lnTo>
                    <a:pt x="235" y="59"/>
                  </a:lnTo>
                  <a:close/>
                </a:path>
              </a:pathLst>
            </a:custGeom>
            <a:solidFill>
              <a:srgbClr val="FBBD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1277938" y="4305300"/>
              <a:ext cx="433388" cy="822325"/>
            </a:xfrm>
            <a:custGeom>
              <a:avLst/>
              <a:gdLst>
                <a:gd name="T0" fmla="*/ 259 w 273"/>
                <a:gd name="T1" fmla="*/ 196 h 518"/>
                <a:gd name="T2" fmla="*/ 239 w 273"/>
                <a:gd name="T3" fmla="*/ 206 h 518"/>
                <a:gd name="T4" fmla="*/ 215 w 273"/>
                <a:gd name="T5" fmla="*/ 250 h 518"/>
                <a:gd name="T6" fmla="*/ 200 w 273"/>
                <a:gd name="T7" fmla="*/ 318 h 518"/>
                <a:gd name="T8" fmla="*/ 195 w 273"/>
                <a:gd name="T9" fmla="*/ 318 h 518"/>
                <a:gd name="T10" fmla="*/ 190 w 273"/>
                <a:gd name="T11" fmla="*/ 308 h 518"/>
                <a:gd name="T12" fmla="*/ 181 w 273"/>
                <a:gd name="T13" fmla="*/ 269 h 518"/>
                <a:gd name="T14" fmla="*/ 200 w 273"/>
                <a:gd name="T15" fmla="*/ 142 h 518"/>
                <a:gd name="T16" fmla="*/ 205 w 273"/>
                <a:gd name="T17" fmla="*/ 113 h 518"/>
                <a:gd name="T18" fmla="*/ 205 w 273"/>
                <a:gd name="T19" fmla="*/ 54 h 518"/>
                <a:gd name="T20" fmla="*/ 190 w 273"/>
                <a:gd name="T21" fmla="*/ 25 h 518"/>
                <a:gd name="T22" fmla="*/ 176 w 273"/>
                <a:gd name="T23" fmla="*/ 15 h 518"/>
                <a:gd name="T24" fmla="*/ 166 w 273"/>
                <a:gd name="T25" fmla="*/ 5 h 518"/>
                <a:gd name="T26" fmla="*/ 156 w 273"/>
                <a:gd name="T27" fmla="*/ 5 h 518"/>
                <a:gd name="T28" fmla="*/ 132 w 273"/>
                <a:gd name="T29" fmla="*/ 74 h 518"/>
                <a:gd name="T30" fmla="*/ 102 w 273"/>
                <a:gd name="T31" fmla="*/ 196 h 518"/>
                <a:gd name="T32" fmla="*/ 83 w 273"/>
                <a:gd name="T33" fmla="*/ 196 h 518"/>
                <a:gd name="T34" fmla="*/ 34 w 273"/>
                <a:gd name="T35" fmla="*/ 215 h 518"/>
                <a:gd name="T36" fmla="*/ 5 w 273"/>
                <a:gd name="T37" fmla="*/ 235 h 518"/>
                <a:gd name="T38" fmla="*/ 0 w 273"/>
                <a:gd name="T39" fmla="*/ 250 h 518"/>
                <a:gd name="T40" fmla="*/ 0 w 273"/>
                <a:gd name="T41" fmla="*/ 308 h 518"/>
                <a:gd name="T42" fmla="*/ 34 w 273"/>
                <a:gd name="T43" fmla="*/ 440 h 518"/>
                <a:gd name="T44" fmla="*/ 29 w 273"/>
                <a:gd name="T45" fmla="*/ 479 h 518"/>
                <a:gd name="T46" fmla="*/ 19 w 273"/>
                <a:gd name="T47" fmla="*/ 509 h 518"/>
                <a:gd name="T48" fmla="*/ 39 w 273"/>
                <a:gd name="T49" fmla="*/ 518 h 518"/>
                <a:gd name="T50" fmla="*/ 78 w 273"/>
                <a:gd name="T51" fmla="*/ 509 h 518"/>
                <a:gd name="T52" fmla="*/ 146 w 273"/>
                <a:gd name="T53" fmla="*/ 494 h 518"/>
                <a:gd name="T54" fmla="*/ 185 w 273"/>
                <a:gd name="T55" fmla="*/ 470 h 518"/>
                <a:gd name="T56" fmla="*/ 195 w 273"/>
                <a:gd name="T57" fmla="*/ 460 h 518"/>
                <a:gd name="T58" fmla="*/ 215 w 273"/>
                <a:gd name="T59" fmla="*/ 416 h 518"/>
                <a:gd name="T60" fmla="*/ 229 w 273"/>
                <a:gd name="T61" fmla="*/ 357 h 518"/>
                <a:gd name="T62" fmla="*/ 244 w 273"/>
                <a:gd name="T63" fmla="*/ 274 h 518"/>
                <a:gd name="T64" fmla="*/ 254 w 273"/>
                <a:gd name="T65" fmla="*/ 250 h 518"/>
                <a:gd name="T66" fmla="*/ 273 w 273"/>
                <a:gd name="T67" fmla="*/ 215 h 518"/>
                <a:gd name="T68" fmla="*/ 269 w 273"/>
                <a:gd name="T69" fmla="*/ 201 h 518"/>
                <a:gd name="T70" fmla="*/ 259 w 273"/>
                <a:gd name="T71" fmla="*/ 196 h 5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3"/>
                <a:gd name="T109" fmla="*/ 0 h 518"/>
                <a:gd name="T110" fmla="*/ 273 w 273"/>
                <a:gd name="T111" fmla="*/ 518 h 5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3" h="518">
                  <a:moveTo>
                    <a:pt x="259" y="196"/>
                  </a:moveTo>
                  <a:lnTo>
                    <a:pt x="259" y="196"/>
                  </a:lnTo>
                  <a:lnTo>
                    <a:pt x="249" y="201"/>
                  </a:lnTo>
                  <a:lnTo>
                    <a:pt x="239" y="206"/>
                  </a:lnTo>
                  <a:lnTo>
                    <a:pt x="225" y="225"/>
                  </a:lnTo>
                  <a:lnTo>
                    <a:pt x="215" y="250"/>
                  </a:lnTo>
                  <a:lnTo>
                    <a:pt x="210" y="279"/>
                  </a:lnTo>
                  <a:lnTo>
                    <a:pt x="200" y="318"/>
                  </a:lnTo>
                  <a:lnTo>
                    <a:pt x="195" y="318"/>
                  </a:lnTo>
                  <a:lnTo>
                    <a:pt x="190" y="308"/>
                  </a:lnTo>
                  <a:lnTo>
                    <a:pt x="185" y="289"/>
                  </a:lnTo>
                  <a:lnTo>
                    <a:pt x="181" y="269"/>
                  </a:lnTo>
                  <a:lnTo>
                    <a:pt x="185" y="225"/>
                  </a:lnTo>
                  <a:lnTo>
                    <a:pt x="200" y="142"/>
                  </a:lnTo>
                  <a:lnTo>
                    <a:pt x="205" y="113"/>
                  </a:lnTo>
                  <a:lnTo>
                    <a:pt x="205" y="74"/>
                  </a:lnTo>
                  <a:lnTo>
                    <a:pt x="205" y="54"/>
                  </a:lnTo>
                  <a:lnTo>
                    <a:pt x="200" y="35"/>
                  </a:lnTo>
                  <a:lnTo>
                    <a:pt x="190" y="25"/>
                  </a:lnTo>
                  <a:lnTo>
                    <a:pt x="176" y="15"/>
                  </a:lnTo>
                  <a:lnTo>
                    <a:pt x="171" y="10"/>
                  </a:lnTo>
                  <a:lnTo>
                    <a:pt x="166" y="5"/>
                  </a:lnTo>
                  <a:lnTo>
                    <a:pt x="161" y="0"/>
                  </a:lnTo>
                  <a:lnTo>
                    <a:pt x="156" y="5"/>
                  </a:lnTo>
                  <a:lnTo>
                    <a:pt x="132" y="74"/>
                  </a:lnTo>
                  <a:lnTo>
                    <a:pt x="122" y="123"/>
                  </a:lnTo>
                  <a:lnTo>
                    <a:pt x="102" y="196"/>
                  </a:lnTo>
                  <a:lnTo>
                    <a:pt x="83" y="196"/>
                  </a:lnTo>
                  <a:lnTo>
                    <a:pt x="49" y="206"/>
                  </a:lnTo>
                  <a:lnTo>
                    <a:pt x="34" y="215"/>
                  </a:lnTo>
                  <a:lnTo>
                    <a:pt x="19" y="225"/>
                  </a:lnTo>
                  <a:lnTo>
                    <a:pt x="5" y="235"/>
                  </a:lnTo>
                  <a:lnTo>
                    <a:pt x="0" y="250"/>
                  </a:lnTo>
                  <a:lnTo>
                    <a:pt x="0" y="279"/>
                  </a:lnTo>
                  <a:lnTo>
                    <a:pt x="0" y="308"/>
                  </a:lnTo>
                  <a:lnTo>
                    <a:pt x="14" y="367"/>
                  </a:lnTo>
                  <a:lnTo>
                    <a:pt x="34" y="440"/>
                  </a:lnTo>
                  <a:lnTo>
                    <a:pt x="29" y="479"/>
                  </a:lnTo>
                  <a:lnTo>
                    <a:pt x="19" y="509"/>
                  </a:lnTo>
                  <a:lnTo>
                    <a:pt x="29" y="513"/>
                  </a:lnTo>
                  <a:lnTo>
                    <a:pt x="39" y="518"/>
                  </a:lnTo>
                  <a:lnTo>
                    <a:pt x="53" y="513"/>
                  </a:lnTo>
                  <a:lnTo>
                    <a:pt x="78" y="509"/>
                  </a:lnTo>
                  <a:lnTo>
                    <a:pt x="146" y="494"/>
                  </a:lnTo>
                  <a:lnTo>
                    <a:pt x="166" y="484"/>
                  </a:lnTo>
                  <a:lnTo>
                    <a:pt x="185" y="470"/>
                  </a:lnTo>
                  <a:lnTo>
                    <a:pt x="195" y="460"/>
                  </a:lnTo>
                  <a:lnTo>
                    <a:pt x="205" y="445"/>
                  </a:lnTo>
                  <a:lnTo>
                    <a:pt x="215" y="416"/>
                  </a:lnTo>
                  <a:lnTo>
                    <a:pt x="229" y="357"/>
                  </a:lnTo>
                  <a:lnTo>
                    <a:pt x="234" y="318"/>
                  </a:lnTo>
                  <a:lnTo>
                    <a:pt x="244" y="274"/>
                  </a:lnTo>
                  <a:lnTo>
                    <a:pt x="254" y="250"/>
                  </a:lnTo>
                  <a:lnTo>
                    <a:pt x="269" y="225"/>
                  </a:lnTo>
                  <a:lnTo>
                    <a:pt x="273" y="215"/>
                  </a:lnTo>
                  <a:lnTo>
                    <a:pt x="273" y="206"/>
                  </a:lnTo>
                  <a:lnTo>
                    <a:pt x="269" y="201"/>
                  </a:lnTo>
                  <a:lnTo>
                    <a:pt x="259" y="196"/>
                  </a:lnTo>
                  <a:close/>
                </a:path>
              </a:pathLst>
            </a:custGeom>
            <a:solidFill>
              <a:srgbClr val="FBBD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1316038" y="4710113"/>
              <a:ext cx="77788" cy="22225"/>
            </a:xfrm>
            <a:custGeom>
              <a:avLst/>
              <a:gdLst>
                <a:gd name="T0" fmla="*/ 0 w 49"/>
                <a:gd name="T1" fmla="*/ 0 h 14"/>
                <a:gd name="T2" fmla="*/ 0 w 49"/>
                <a:gd name="T3" fmla="*/ 0 h 14"/>
                <a:gd name="T4" fmla="*/ 10 w 49"/>
                <a:gd name="T5" fmla="*/ 9 h 14"/>
                <a:gd name="T6" fmla="*/ 20 w 49"/>
                <a:gd name="T7" fmla="*/ 14 h 14"/>
                <a:gd name="T8" fmla="*/ 34 w 49"/>
                <a:gd name="T9" fmla="*/ 9 h 14"/>
                <a:gd name="T10" fmla="*/ 44 w 49"/>
                <a:gd name="T11" fmla="*/ 4 h 14"/>
                <a:gd name="T12" fmla="*/ 44 w 49"/>
                <a:gd name="T13" fmla="*/ 4 h 14"/>
                <a:gd name="T14" fmla="*/ 49 w 49"/>
                <a:gd name="T15" fmla="*/ 0 h 14"/>
                <a:gd name="T16" fmla="*/ 44 w 49"/>
                <a:gd name="T17" fmla="*/ 0 h 14"/>
                <a:gd name="T18" fmla="*/ 44 w 49"/>
                <a:gd name="T19" fmla="*/ 0 h 14"/>
                <a:gd name="T20" fmla="*/ 25 w 49"/>
                <a:gd name="T21" fmla="*/ 4 h 14"/>
                <a:gd name="T22" fmla="*/ 25 w 49"/>
                <a:gd name="T23" fmla="*/ 4 h 14"/>
                <a:gd name="T24" fmla="*/ 10 w 49"/>
                <a:gd name="T25" fmla="*/ 4 h 14"/>
                <a:gd name="T26" fmla="*/ 0 w 49"/>
                <a:gd name="T27" fmla="*/ 0 h 14"/>
                <a:gd name="T28" fmla="*/ 0 w 49"/>
                <a:gd name="T29" fmla="*/ 0 h 14"/>
                <a:gd name="T30" fmla="*/ 0 w 49"/>
                <a:gd name="T31" fmla="*/ 0 h 14"/>
                <a:gd name="T32" fmla="*/ 0 w 49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14"/>
                <a:gd name="T53" fmla="*/ 49 w 49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14">
                  <a:moveTo>
                    <a:pt x="0" y="0"/>
                  </a:moveTo>
                  <a:lnTo>
                    <a:pt x="0" y="0"/>
                  </a:lnTo>
                  <a:lnTo>
                    <a:pt x="10" y="9"/>
                  </a:lnTo>
                  <a:lnTo>
                    <a:pt x="20" y="14"/>
                  </a:lnTo>
                  <a:lnTo>
                    <a:pt x="34" y="9"/>
                  </a:lnTo>
                  <a:lnTo>
                    <a:pt x="44" y="4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25" y="4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8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1323976" y="4646613"/>
              <a:ext cx="115888" cy="195263"/>
            </a:xfrm>
            <a:custGeom>
              <a:avLst/>
              <a:gdLst>
                <a:gd name="T0" fmla="*/ 0 w 73"/>
                <a:gd name="T1" fmla="*/ 10 h 123"/>
                <a:gd name="T2" fmla="*/ 0 w 73"/>
                <a:gd name="T3" fmla="*/ 10 h 123"/>
                <a:gd name="T4" fmla="*/ 20 w 73"/>
                <a:gd name="T5" fmla="*/ 10 h 123"/>
                <a:gd name="T6" fmla="*/ 39 w 73"/>
                <a:gd name="T7" fmla="*/ 10 h 123"/>
                <a:gd name="T8" fmla="*/ 39 w 73"/>
                <a:gd name="T9" fmla="*/ 10 h 123"/>
                <a:gd name="T10" fmla="*/ 49 w 73"/>
                <a:gd name="T11" fmla="*/ 10 h 123"/>
                <a:gd name="T12" fmla="*/ 59 w 73"/>
                <a:gd name="T13" fmla="*/ 10 h 123"/>
                <a:gd name="T14" fmla="*/ 68 w 73"/>
                <a:gd name="T15" fmla="*/ 15 h 123"/>
                <a:gd name="T16" fmla="*/ 68 w 73"/>
                <a:gd name="T17" fmla="*/ 30 h 123"/>
                <a:gd name="T18" fmla="*/ 68 w 73"/>
                <a:gd name="T19" fmla="*/ 30 h 123"/>
                <a:gd name="T20" fmla="*/ 59 w 73"/>
                <a:gd name="T21" fmla="*/ 74 h 123"/>
                <a:gd name="T22" fmla="*/ 59 w 73"/>
                <a:gd name="T23" fmla="*/ 118 h 123"/>
                <a:gd name="T24" fmla="*/ 59 w 73"/>
                <a:gd name="T25" fmla="*/ 118 h 123"/>
                <a:gd name="T26" fmla="*/ 59 w 73"/>
                <a:gd name="T27" fmla="*/ 123 h 123"/>
                <a:gd name="T28" fmla="*/ 64 w 73"/>
                <a:gd name="T29" fmla="*/ 118 h 123"/>
                <a:gd name="T30" fmla="*/ 64 w 73"/>
                <a:gd name="T31" fmla="*/ 118 h 123"/>
                <a:gd name="T32" fmla="*/ 64 w 73"/>
                <a:gd name="T33" fmla="*/ 84 h 123"/>
                <a:gd name="T34" fmla="*/ 68 w 73"/>
                <a:gd name="T35" fmla="*/ 49 h 123"/>
                <a:gd name="T36" fmla="*/ 68 w 73"/>
                <a:gd name="T37" fmla="*/ 49 h 123"/>
                <a:gd name="T38" fmla="*/ 73 w 73"/>
                <a:gd name="T39" fmla="*/ 30 h 123"/>
                <a:gd name="T40" fmla="*/ 73 w 73"/>
                <a:gd name="T41" fmla="*/ 10 h 123"/>
                <a:gd name="T42" fmla="*/ 73 w 73"/>
                <a:gd name="T43" fmla="*/ 10 h 123"/>
                <a:gd name="T44" fmla="*/ 73 w 73"/>
                <a:gd name="T45" fmla="*/ 5 h 123"/>
                <a:gd name="T46" fmla="*/ 64 w 73"/>
                <a:gd name="T47" fmla="*/ 0 h 123"/>
                <a:gd name="T48" fmla="*/ 44 w 73"/>
                <a:gd name="T49" fmla="*/ 0 h 123"/>
                <a:gd name="T50" fmla="*/ 0 w 73"/>
                <a:gd name="T51" fmla="*/ 10 h 123"/>
                <a:gd name="T52" fmla="*/ 0 w 73"/>
                <a:gd name="T53" fmla="*/ 10 h 123"/>
                <a:gd name="T54" fmla="*/ 0 w 73"/>
                <a:gd name="T55" fmla="*/ 10 h 123"/>
                <a:gd name="T56" fmla="*/ 0 w 73"/>
                <a:gd name="T57" fmla="*/ 10 h 1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"/>
                <a:gd name="T88" fmla="*/ 0 h 123"/>
                <a:gd name="T89" fmla="*/ 73 w 73"/>
                <a:gd name="T90" fmla="*/ 123 h 1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" h="123">
                  <a:moveTo>
                    <a:pt x="0" y="10"/>
                  </a:moveTo>
                  <a:lnTo>
                    <a:pt x="0" y="10"/>
                  </a:lnTo>
                  <a:lnTo>
                    <a:pt x="20" y="10"/>
                  </a:lnTo>
                  <a:lnTo>
                    <a:pt x="39" y="10"/>
                  </a:lnTo>
                  <a:lnTo>
                    <a:pt x="49" y="10"/>
                  </a:lnTo>
                  <a:lnTo>
                    <a:pt x="59" y="10"/>
                  </a:lnTo>
                  <a:lnTo>
                    <a:pt x="68" y="15"/>
                  </a:lnTo>
                  <a:lnTo>
                    <a:pt x="68" y="30"/>
                  </a:lnTo>
                  <a:lnTo>
                    <a:pt x="59" y="74"/>
                  </a:lnTo>
                  <a:lnTo>
                    <a:pt x="59" y="118"/>
                  </a:lnTo>
                  <a:lnTo>
                    <a:pt x="59" y="123"/>
                  </a:lnTo>
                  <a:lnTo>
                    <a:pt x="64" y="118"/>
                  </a:lnTo>
                  <a:lnTo>
                    <a:pt x="64" y="84"/>
                  </a:lnTo>
                  <a:lnTo>
                    <a:pt x="68" y="49"/>
                  </a:lnTo>
                  <a:lnTo>
                    <a:pt x="73" y="30"/>
                  </a:lnTo>
                  <a:lnTo>
                    <a:pt x="73" y="10"/>
                  </a:lnTo>
                  <a:lnTo>
                    <a:pt x="73" y="5"/>
                  </a:lnTo>
                  <a:lnTo>
                    <a:pt x="64" y="0"/>
                  </a:lnTo>
                  <a:lnTo>
                    <a:pt x="4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698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1370013" y="4710113"/>
              <a:ext cx="47625" cy="138113"/>
            </a:xfrm>
            <a:custGeom>
              <a:avLst/>
              <a:gdLst>
                <a:gd name="T0" fmla="*/ 10 w 30"/>
                <a:gd name="T1" fmla="*/ 0 h 87"/>
                <a:gd name="T2" fmla="*/ 10 w 30"/>
                <a:gd name="T3" fmla="*/ 0 h 87"/>
                <a:gd name="T4" fmla="*/ 0 w 30"/>
                <a:gd name="T5" fmla="*/ 19 h 87"/>
                <a:gd name="T6" fmla="*/ 0 w 30"/>
                <a:gd name="T7" fmla="*/ 53 h 87"/>
                <a:gd name="T8" fmla="*/ 0 w 30"/>
                <a:gd name="T9" fmla="*/ 68 h 87"/>
                <a:gd name="T10" fmla="*/ 10 w 30"/>
                <a:gd name="T11" fmla="*/ 83 h 87"/>
                <a:gd name="T12" fmla="*/ 15 w 30"/>
                <a:gd name="T13" fmla="*/ 87 h 87"/>
                <a:gd name="T14" fmla="*/ 30 w 30"/>
                <a:gd name="T15" fmla="*/ 83 h 87"/>
                <a:gd name="T16" fmla="*/ 30 w 30"/>
                <a:gd name="T17" fmla="*/ 83 h 87"/>
                <a:gd name="T18" fmla="*/ 30 w 30"/>
                <a:gd name="T19" fmla="*/ 78 h 87"/>
                <a:gd name="T20" fmla="*/ 30 w 30"/>
                <a:gd name="T21" fmla="*/ 78 h 87"/>
                <a:gd name="T22" fmla="*/ 20 w 30"/>
                <a:gd name="T23" fmla="*/ 78 h 87"/>
                <a:gd name="T24" fmla="*/ 10 w 30"/>
                <a:gd name="T25" fmla="*/ 73 h 87"/>
                <a:gd name="T26" fmla="*/ 10 w 30"/>
                <a:gd name="T27" fmla="*/ 73 h 87"/>
                <a:gd name="T28" fmla="*/ 5 w 30"/>
                <a:gd name="T29" fmla="*/ 58 h 87"/>
                <a:gd name="T30" fmla="*/ 5 w 30"/>
                <a:gd name="T31" fmla="*/ 44 h 87"/>
                <a:gd name="T32" fmla="*/ 5 w 30"/>
                <a:gd name="T33" fmla="*/ 44 h 87"/>
                <a:gd name="T34" fmla="*/ 10 w 30"/>
                <a:gd name="T35" fmla="*/ 19 h 87"/>
                <a:gd name="T36" fmla="*/ 10 w 30"/>
                <a:gd name="T37" fmla="*/ 0 h 87"/>
                <a:gd name="T38" fmla="*/ 10 w 30"/>
                <a:gd name="T39" fmla="*/ 0 h 87"/>
                <a:gd name="T40" fmla="*/ 10 w 30"/>
                <a:gd name="T41" fmla="*/ 0 h 87"/>
                <a:gd name="T42" fmla="*/ 10 w 30"/>
                <a:gd name="T43" fmla="*/ 0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"/>
                <a:gd name="T67" fmla="*/ 0 h 87"/>
                <a:gd name="T68" fmla="*/ 30 w 3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" h="87">
                  <a:moveTo>
                    <a:pt x="10" y="0"/>
                  </a:moveTo>
                  <a:lnTo>
                    <a:pt x="10" y="0"/>
                  </a:lnTo>
                  <a:lnTo>
                    <a:pt x="0" y="19"/>
                  </a:lnTo>
                  <a:lnTo>
                    <a:pt x="0" y="53"/>
                  </a:lnTo>
                  <a:lnTo>
                    <a:pt x="0" y="68"/>
                  </a:lnTo>
                  <a:lnTo>
                    <a:pt x="10" y="83"/>
                  </a:lnTo>
                  <a:lnTo>
                    <a:pt x="15" y="87"/>
                  </a:lnTo>
                  <a:lnTo>
                    <a:pt x="30" y="83"/>
                  </a:lnTo>
                  <a:lnTo>
                    <a:pt x="30" y="78"/>
                  </a:lnTo>
                  <a:lnTo>
                    <a:pt x="20" y="78"/>
                  </a:lnTo>
                  <a:lnTo>
                    <a:pt x="10" y="73"/>
                  </a:lnTo>
                  <a:lnTo>
                    <a:pt x="5" y="58"/>
                  </a:lnTo>
                  <a:lnTo>
                    <a:pt x="5" y="44"/>
                  </a:lnTo>
                  <a:lnTo>
                    <a:pt x="10" y="1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698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1362076" y="4600575"/>
              <a:ext cx="155575" cy="217488"/>
            </a:xfrm>
            <a:custGeom>
              <a:avLst/>
              <a:gdLst>
                <a:gd name="T0" fmla="*/ 5 w 98"/>
                <a:gd name="T1" fmla="*/ 20 h 137"/>
                <a:gd name="T2" fmla="*/ 5 w 98"/>
                <a:gd name="T3" fmla="*/ 20 h 137"/>
                <a:gd name="T4" fmla="*/ 49 w 98"/>
                <a:gd name="T5" fmla="*/ 10 h 137"/>
                <a:gd name="T6" fmla="*/ 49 w 98"/>
                <a:gd name="T7" fmla="*/ 10 h 137"/>
                <a:gd name="T8" fmla="*/ 69 w 98"/>
                <a:gd name="T9" fmla="*/ 10 h 137"/>
                <a:gd name="T10" fmla="*/ 69 w 98"/>
                <a:gd name="T11" fmla="*/ 10 h 137"/>
                <a:gd name="T12" fmla="*/ 79 w 98"/>
                <a:gd name="T13" fmla="*/ 10 h 137"/>
                <a:gd name="T14" fmla="*/ 84 w 98"/>
                <a:gd name="T15" fmla="*/ 10 h 137"/>
                <a:gd name="T16" fmla="*/ 88 w 98"/>
                <a:gd name="T17" fmla="*/ 25 h 137"/>
                <a:gd name="T18" fmla="*/ 79 w 98"/>
                <a:gd name="T19" fmla="*/ 49 h 137"/>
                <a:gd name="T20" fmla="*/ 79 w 98"/>
                <a:gd name="T21" fmla="*/ 49 h 137"/>
                <a:gd name="T22" fmla="*/ 64 w 98"/>
                <a:gd name="T23" fmla="*/ 88 h 137"/>
                <a:gd name="T24" fmla="*/ 59 w 98"/>
                <a:gd name="T25" fmla="*/ 113 h 137"/>
                <a:gd name="T26" fmla="*/ 59 w 98"/>
                <a:gd name="T27" fmla="*/ 132 h 137"/>
                <a:gd name="T28" fmla="*/ 59 w 98"/>
                <a:gd name="T29" fmla="*/ 132 h 137"/>
                <a:gd name="T30" fmla="*/ 64 w 98"/>
                <a:gd name="T31" fmla="*/ 137 h 137"/>
                <a:gd name="T32" fmla="*/ 64 w 98"/>
                <a:gd name="T33" fmla="*/ 132 h 137"/>
                <a:gd name="T34" fmla="*/ 64 w 98"/>
                <a:gd name="T35" fmla="*/ 132 h 137"/>
                <a:gd name="T36" fmla="*/ 69 w 98"/>
                <a:gd name="T37" fmla="*/ 113 h 137"/>
                <a:gd name="T38" fmla="*/ 74 w 98"/>
                <a:gd name="T39" fmla="*/ 88 h 137"/>
                <a:gd name="T40" fmla="*/ 88 w 98"/>
                <a:gd name="T41" fmla="*/ 49 h 137"/>
                <a:gd name="T42" fmla="*/ 88 w 98"/>
                <a:gd name="T43" fmla="*/ 49 h 137"/>
                <a:gd name="T44" fmla="*/ 98 w 98"/>
                <a:gd name="T45" fmla="*/ 29 h 137"/>
                <a:gd name="T46" fmla="*/ 98 w 98"/>
                <a:gd name="T47" fmla="*/ 20 h 137"/>
                <a:gd name="T48" fmla="*/ 93 w 98"/>
                <a:gd name="T49" fmla="*/ 10 h 137"/>
                <a:gd name="T50" fmla="*/ 93 w 98"/>
                <a:gd name="T51" fmla="*/ 10 h 137"/>
                <a:gd name="T52" fmla="*/ 88 w 98"/>
                <a:gd name="T53" fmla="*/ 5 h 137"/>
                <a:gd name="T54" fmla="*/ 79 w 98"/>
                <a:gd name="T55" fmla="*/ 0 h 137"/>
                <a:gd name="T56" fmla="*/ 54 w 98"/>
                <a:gd name="T57" fmla="*/ 0 h 137"/>
                <a:gd name="T58" fmla="*/ 54 w 98"/>
                <a:gd name="T59" fmla="*/ 0 h 137"/>
                <a:gd name="T60" fmla="*/ 25 w 98"/>
                <a:gd name="T61" fmla="*/ 5 h 137"/>
                <a:gd name="T62" fmla="*/ 0 w 98"/>
                <a:gd name="T63" fmla="*/ 20 h 137"/>
                <a:gd name="T64" fmla="*/ 0 w 98"/>
                <a:gd name="T65" fmla="*/ 20 h 137"/>
                <a:gd name="T66" fmla="*/ 5 w 98"/>
                <a:gd name="T67" fmla="*/ 20 h 137"/>
                <a:gd name="T68" fmla="*/ 5 w 98"/>
                <a:gd name="T69" fmla="*/ 20 h 1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8"/>
                <a:gd name="T106" fmla="*/ 0 h 137"/>
                <a:gd name="T107" fmla="*/ 98 w 98"/>
                <a:gd name="T108" fmla="*/ 137 h 13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8" h="137">
                  <a:moveTo>
                    <a:pt x="5" y="20"/>
                  </a:moveTo>
                  <a:lnTo>
                    <a:pt x="5" y="20"/>
                  </a:lnTo>
                  <a:lnTo>
                    <a:pt x="49" y="10"/>
                  </a:lnTo>
                  <a:lnTo>
                    <a:pt x="69" y="10"/>
                  </a:lnTo>
                  <a:lnTo>
                    <a:pt x="79" y="10"/>
                  </a:lnTo>
                  <a:lnTo>
                    <a:pt x="84" y="10"/>
                  </a:lnTo>
                  <a:lnTo>
                    <a:pt x="88" y="25"/>
                  </a:lnTo>
                  <a:lnTo>
                    <a:pt x="79" y="49"/>
                  </a:lnTo>
                  <a:lnTo>
                    <a:pt x="64" y="88"/>
                  </a:lnTo>
                  <a:lnTo>
                    <a:pt x="59" y="113"/>
                  </a:lnTo>
                  <a:lnTo>
                    <a:pt x="59" y="132"/>
                  </a:lnTo>
                  <a:lnTo>
                    <a:pt x="64" y="137"/>
                  </a:lnTo>
                  <a:lnTo>
                    <a:pt x="64" y="132"/>
                  </a:lnTo>
                  <a:lnTo>
                    <a:pt x="69" y="113"/>
                  </a:lnTo>
                  <a:lnTo>
                    <a:pt x="74" y="88"/>
                  </a:lnTo>
                  <a:lnTo>
                    <a:pt x="88" y="49"/>
                  </a:lnTo>
                  <a:lnTo>
                    <a:pt x="98" y="29"/>
                  </a:lnTo>
                  <a:lnTo>
                    <a:pt x="98" y="20"/>
                  </a:lnTo>
                  <a:lnTo>
                    <a:pt x="93" y="10"/>
                  </a:lnTo>
                  <a:lnTo>
                    <a:pt x="88" y="5"/>
                  </a:lnTo>
                  <a:lnTo>
                    <a:pt x="79" y="0"/>
                  </a:lnTo>
                  <a:lnTo>
                    <a:pt x="54" y="0"/>
                  </a:lnTo>
                  <a:lnTo>
                    <a:pt x="25" y="5"/>
                  </a:lnTo>
                  <a:lnTo>
                    <a:pt x="0" y="20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E698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1425576" y="4786313"/>
              <a:ext cx="46038" cy="39688"/>
            </a:xfrm>
            <a:custGeom>
              <a:avLst/>
              <a:gdLst>
                <a:gd name="T0" fmla="*/ 0 w 29"/>
                <a:gd name="T1" fmla="*/ 0 h 25"/>
                <a:gd name="T2" fmla="*/ 0 w 29"/>
                <a:gd name="T3" fmla="*/ 0 h 25"/>
                <a:gd name="T4" fmla="*/ 0 w 29"/>
                <a:gd name="T5" fmla="*/ 10 h 25"/>
                <a:gd name="T6" fmla="*/ 4 w 29"/>
                <a:gd name="T7" fmla="*/ 20 h 25"/>
                <a:gd name="T8" fmla="*/ 14 w 29"/>
                <a:gd name="T9" fmla="*/ 25 h 25"/>
                <a:gd name="T10" fmla="*/ 24 w 29"/>
                <a:gd name="T11" fmla="*/ 25 h 25"/>
                <a:gd name="T12" fmla="*/ 24 w 29"/>
                <a:gd name="T13" fmla="*/ 25 h 25"/>
                <a:gd name="T14" fmla="*/ 29 w 29"/>
                <a:gd name="T15" fmla="*/ 20 h 25"/>
                <a:gd name="T16" fmla="*/ 29 w 29"/>
                <a:gd name="T17" fmla="*/ 15 h 25"/>
                <a:gd name="T18" fmla="*/ 29 w 29"/>
                <a:gd name="T19" fmla="*/ 15 h 25"/>
                <a:gd name="T20" fmla="*/ 9 w 29"/>
                <a:gd name="T21" fmla="*/ 10 h 25"/>
                <a:gd name="T22" fmla="*/ 4 w 29"/>
                <a:gd name="T23" fmla="*/ 5 h 25"/>
                <a:gd name="T24" fmla="*/ 0 w 29"/>
                <a:gd name="T25" fmla="*/ 0 h 25"/>
                <a:gd name="T26" fmla="*/ 0 w 29"/>
                <a:gd name="T27" fmla="*/ 0 h 25"/>
                <a:gd name="T28" fmla="*/ 0 w 29"/>
                <a:gd name="T29" fmla="*/ 0 h 25"/>
                <a:gd name="T30" fmla="*/ 0 w 29"/>
                <a:gd name="T31" fmla="*/ 0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25"/>
                <a:gd name="T50" fmla="*/ 29 w 29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25">
                  <a:moveTo>
                    <a:pt x="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4" y="20"/>
                  </a:lnTo>
                  <a:lnTo>
                    <a:pt x="14" y="25"/>
                  </a:lnTo>
                  <a:lnTo>
                    <a:pt x="24" y="25"/>
                  </a:lnTo>
                  <a:lnTo>
                    <a:pt x="29" y="20"/>
                  </a:lnTo>
                  <a:lnTo>
                    <a:pt x="29" y="15"/>
                  </a:lnTo>
                  <a:lnTo>
                    <a:pt x="9" y="10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8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1517651" y="4305300"/>
              <a:ext cx="53975" cy="373063"/>
            </a:xfrm>
            <a:custGeom>
              <a:avLst/>
              <a:gdLst>
                <a:gd name="T0" fmla="*/ 10 w 34"/>
                <a:gd name="T1" fmla="*/ 0 h 235"/>
                <a:gd name="T2" fmla="*/ 10 w 34"/>
                <a:gd name="T3" fmla="*/ 0 h 235"/>
                <a:gd name="T4" fmla="*/ 20 w 34"/>
                <a:gd name="T5" fmla="*/ 10 h 235"/>
                <a:gd name="T6" fmla="*/ 25 w 34"/>
                <a:gd name="T7" fmla="*/ 20 h 235"/>
                <a:gd name="T8" fmla="*/ 30 w 34"/>
                <a:gd name="T9" fmla="*/ 30 h 235"/>
                <a:gd name="T10" fmla="*/ 30 w 34"/>
                <a:gd name="T11" fmla="*/ 44 h 235"/>
                <a:gd name="T12" fmla="*/ 25 w 34"/>
                <a:gd name="T13" fmla="*/ 74 h 235"/>
                <a:gd name="T14" fmla="*/ 20 w 34"/>
                <a:gd name="T15" fmla="*/ 98 h 235"/>
                <a:gd name="T16" fmla="*/ 20 w 34"/>
                <a:gd name="T17" fmla="*/ 98 h 235"/>
                <a:gd name="T18" fmla="*/ 5 w 34"/>
                <a:gd name="T19" fmla="*/ 162 h 235"/>
                <a:gd name="T20" fmla="*/ 0 w 34"/>
                <a:gd name="T21" fmla="*/ 230 h 235"/>
                <a:gd name="T22" fmla="*/ 0 w 34"/>
                <a:gd name="T23" fmla="*/ 230 h 235"/>
                <a:gd name="T24" fmla="*/ 5 w 34"/>
                <a:gd name="T25" fmla="*/ 235 h 235"/>
                <a:gd name="T26" fmla="*/ 5 w 34"/>
                <a:gd name="T27" fmla="*/ 230 h 235"/>
                <a:gd name="T28" fmla="*/ 5 w 34"/>
                <a:gd name="T29" fmla="*/ 230 h 235"/>
                <a:gd name="T30" fmla="*/ 20 w 34"/>
                <a:gd name="T31" fmla="*/ 147 h 235"/>
                <a:gd name="T32" fmla="*/ 34 w 34"/>
                <a:gd name="T33" fmla="*/ 64 h 235"/>
                <a:gd name="T34" fmla="*/ 34 w 34"/>
                <a:gd name="T35" fmla="*/ 64 h 235"/>
                <a:gd name="T36" fmla="*/ 34 w 34"/>
                <a:gd name="T37" fmla="*/ 44 h 235"/>
                <a:gd name="T38" fmla="*/ 34 w 34"/>
                <a:gd name="T39" fmla="*/ 25 h 235"/>
                <a:gd name="T40" fmla="*/ 25 w 34"/>
                <a:gd name="T41" fmla="*/ 10 h 235"/>
                <a:gd name="T42" fmla="*/ 10 w 34"/>
                <a:gd name="T43" fmla="*/ 0 h 235"/>
                <a:gd name="T44" fmla="*/ 10 w 34"/>
                <a:gd name="T45" fmla="*/ 0 h 235"/>
                <a:gd name="T46" fmla="*/ 10 w 34"/>
                <a:gd name="T47" fmla="*/ 0 h 235"/>
                <a:gd name="T48" fmla="*/ 10 w 34"/>
                <a:gd name="T49" fmla="*/ 0 h 2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235"/>
                <a:gd name="T77" fmla="*/ 34 w 34"/>
                <a:gd name="T78" fmla="*/ 235 h 2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235">
                  <a:moveTo>
                    <a:pt x="10" y="0"/>
                  </a:moveTo>
                  <a:lnTo>
                    <a:pt x="10" y="0"/>
                  </a:lnTo>
                  <a:lnTo>
                    <a:pt x="20" y="10"/>
                  </a:lnTo>
                  <a:lnTo>
                    <a:pt x="25" y="20"/>
                  </a:lnTo>
                  <a:lnTo>
                    <a:pt x="30" y="30"/>
                  </a:lnTo>
                  <a:lnTo>
                    <a:pt x="30" y="44"/>
                  </a:lnTo>
                  <a:lnTo>
                    <a:pt x="25" y="74"/>
                  </a:lnTo>
                  <a:lnTo>
                    <a:pt x="20" y="98"/>
                  </a:lnTo>
                  <a:lnTo>
                    <a:pt x="5" y="162"/>
                  </a:lnTo>
                  <a:lnTo>
                    <a:pt x="0" y="230"/>
                  </a:lnTo>
                  <a:lnTo>
                    <a:pt x="5" y="235"/>
                  </a:lnTo>
                  <a:lnTo>
                    <a:pt x="5" y="230"/>
                  </a:lnTo>
                  <a:lnTo>
                    <a:pt x="20" y="147"/>
                  </a:lnTo>
                  <a:lnTo>
                    <a:pt x="34" y="64"/>
                  </a:lnTo>
                  <a:lnTo>
                    <a:pt x="34" y="44"/>
                  </a:lnTo>
                  <a:lnTo>
                    <a:pt x="34" y="25"/>
                  </a:lnTo>
                  <a:lnTo>
                    <a:pt x="25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698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1417638" y="4810125"/>
              <a:ext cx="92075" cy="279400"/>
            </a:xfrm>
            <a:custGeom>
              <a:avLst/>
              <a:gdLst>
                <a:gd name="T0" fmla="*/ 0 w 58"/>
                <a:gd name="T1" fmla="*/ 5 h 176"/>
                <a:gd name="T2" fmla="*/ 0 w 58"/>
                <a:gd name="T3" fmla="*/ 5 h 176"/>
                <a:gd name="T4" fmla="*/ 19 w 58"/>
                <a:gd name="T5" fmla="*/ 34 h 176"/>
                <a:gd name="T6" fmla="*/ 39 w 58"/>
                <a:gd name="T7" fmla="*/ 64 h 176"/>
                <a:gd name="T8" fmla="*/ 39 w 58"/>
                <a:gd name="T9" fmla="*/ 64 h 176"/>
                <a:gd name="T10" fmla="*/ 49 w 58"/>
                <a:gd name="T11" fmla="*/ 78 h 176"/>
                <a:gd name="T12" fmla="*/ 49 w 58"/>
                <a:gd name="T13" fmla="*/ 93 h 176"/>
                <a:gd name="T14" fmla="*/ 49 w 58"/>
                <a:gd name="T15" fmla="*/ 108 h 176"/>
                <a:gd name="T16" fmla="*/ 44 w 58"/>
                <a:gd name="T17" fmla="*/ 122 h 176"/>
                <a:gd name="T18" fmla="*/ 29 w 58"/>
                <a:gd name="T19" fmla="*/ 147 h 176"/>
                <a:gd name="T20" fmla="*/ 5 w 58"/>
                <a:gd name="T21" fmla="*/ 171 h 176"/>
                <a:gd name="T22" fmla="*/ 5 w 58"/>
                <a:gd name="T23" fmla="*/ 171 h 176"/>
                <a:gd name="T24" fmla="*/ 5 w 58"/>
                <a:gd name="T25" fmla="*/ 176 h 176"/>
                <a:gd name="T26" fmla="*/ 9 w 58"/>
                <a:gd name="T27" fmla="*/ 176 h 176"/>
                <a:gd name="T28" fmla="*/ 9 w 58"/>
                <a:gd name="T29" fmla="*/ 176 h 176"/>
                <a:gd name="T30" fmla="*/ 44 w 58"/>
                <a:gd name="T31" fmla="*/ 142 h 176"/>
                <a:gd name="T32" fmla="*/ 53 w 58"/>
                <a:gd name="T33" fmla="*/ 122 h 176"/>
                <a:gd name="T34" fmla="*/ 58 w 58"/>
                <a:gd name="T35" fmla="*/ 103 h 176"/>
                <a:gd name="T36" fmla="*/ 58 w 58"/>
                <a:gd name="T37" fmla="*/ 103 h 176"/>
                <a:gd name="T38" fmla="*/ 49 w 58"/>
                <a:gd name="T39" fmla="*/ 73 h 176"/>
                <a:gd name="T40" fmla="*/ 39 w 58"/>
                <a:gd name="T41" fmla="*/ 49 h 176"/>
                <a:gd name="T42" fmla="*/ 19 w 58"/>
                <a:gd name="T43" fmla="*/ 24 h 176"/>
                <a:gd name="T44" fmla="*/ 5 w 58"/>
                <a:gd name="T45" fmla="*/ 0 h 176"/>
                <a:gd name="T46" fmla="*/ 5 w 58"/>
                <a:gd name="T47" fmla="*/ 0 h 176"/>
                <a:gd name="T48" fmla="*/ 0 w 58"/>
                <a:gd name="T49" fmla="*/ 0 h 176"/>
                <a:gd name="T50" fmla="*/ 0 w 58"/>
                <a:gd name="T51" fmla="*/ 5 h 176"/>
                <a:gd name="T52" fmla="*/ 0 w 58"/>
                <a:gd name="T53" fmla="*/ 5 h 1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176"/>
                <a:gd name="T83" fmla="*/ 58 w 58"/>
                <a:gd name="T84" fmla="*/ 176 h 17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176">
                  <a:moveTo>
                    <a:pt x="0" y="5"/>
                  </a:moveTo>
                  <a:lnTo>
                    <a:pt x="0" y="5"/>
                  </a:lnTo>
                  <a:lnTo>
                    <a:pt x="19" y="34"/>
                  </a:lnTo>
                  <a:lnTo>
                    <a:pt x="39" y="64"/>
                  </a:lnTo>
                  <a:lnTo>
                    <a:pt x="49" y="78"/>
                  </a:lnTo>
                  <a:lnTo>
                    <a:pt x="49" y="93"/>
                  </a:lnTo>
                  <a:lnTo>
                    <a:pt x="49" y="108"/>
                  </a:lnTo>
                  <a:lnTo>
                    <a:pt x="44" y="122"/>
                  </a:lnTo>
                  <a:lnTo>
                    <a:pt x="29" y="147"/>
                  </a:lnTo>
                  <a:lnTo>
                    <a:pt x="5" y="171"/>
                  </a:lnTo>
                  <a:lnTo>
                    <a:pt x="5" y="176"/>
                  </a:lnTo>
                  <a:lnTo>
                    <a:pt x="9" y="176"/>
                  </a:lnTo>
                  <a:lnTo>
                    <a:pt x="44" y="142"/>
                  </a:lnTo>
                  <a:lnTo>
                    <a:pt x="53" y="122"/>
                  </a:lnTo>
                  <a:lnTo>
                    <a:pt x="58" y="103"/>
                  </a:lnTo>
                  <a:lnTo>
                    <a:pt x="49" y="73"/>
                  </a:lnTo>
                  <a:lnTo>
                    <a:pt x="39" y="49"/>
                  </a:lnTo>
                  <a:lnTo>
                    <a:pt x="19" y="2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698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958851" y="4949825"/>
              <a:ext cx="319088" cy="1612900"/>
            </a:xfrm>
            <a:custGeom>
              <a:avLst/>
              <a:gdLst>
                <a:gd name="T0" fmla="*/ 201 w 201"/>
                <a:gd name="T1" fmla="*/ 0 h 1016"/>
                <a:gd name="T2" fmla="*/ 201 w 201"/>
                <a:gd name="T3" fmla="*/ 0 h 1016"/>
                <a:gd name="T4" fmla="*/ 191 w 201"/>
                <a:gd name="T5" fmla="*/ 137 h 1016"/>
                <a:gd name="T6" fmla="*/ 176 w 201"/>
                <a:gd name="T7" fmla="*/ 445 h 1016"/>
                <a:gd name="T8" fmla="*/ 162 w 201"/>
                <a:gd name="T9" fmla="*/ 787 h 1016"/>
                <a:gd name="T10" fmla="*/ 162 w 201"/>
                <a:gd name="T11" fmla="*/ 923 h 1016"/>
                <a:gd name="T12" fmla="*/ 167 w 201"/>
                <a:gd name="T13" fmla="*/ 1016 h 1016"/>
                <a:gd name="T14" fmla="*/ 167 w 201"/>
                <a:gd name="T15" fmla="*/ 1016 h 1016"/>
                <a:gd name="T16" fmla="*/ 157 w 201"/>
                <a:gd name="T17" fmla="*/ 1016 h 1016"/>
                <a:gd name="T18" fmla="*/ 123 w 201"/>
                <a:gd name="T19" fmla="*/ 1016 h 1016"/>
                <a:gd name="T20" fmla="*/ 74 w 201"/>
                <a:gd name="T21" fmla="*/ 1007 h 1016"/>
                <a:gd name="T22" fmla="*/ 49 w 201"/>
                <a:gd name="T23" fmla="*/ 997 h 1016"/>
                <a:gd name="T24" fmla="*/ 20 w 201"/>
                <a:gd name="T25" fmla="*/ 982 h 1016"/>
                <a:gd name="T26" fmla="*/ 20 w 201"/>
                <a:gd name="T27" fmla="*/ 982 h 1016"/>
                <a:gd name="T28" fmla="*/ 10 w 201"/>
                <a:gd name="T29" fmla="*/ 865 h 1016"/>
                <a:gd name="T30" fmla="*/ 5 w 201"/>
                <a:gd name="T31" fmla="*/ 743 h 1016"/>
                <a:gd name="T32" fmla="*/ 0 w 201"/>
                <a:gd name="T33" fmla="*/ 591 h 1016"/>
                <a:gd name="T34" fmla="*/ 0 w 201"/>
                <a:gd name="T35" fmla="*/ 430 h 1016"/>
                <a:gd name="T36" fmla="*/ 10 w 201"/>
                <a:gd name="T37" fmla="*/ 269 h 1016"/>
                <a:gd name="T38" fmla="*/ 20 w 201"/>
                <a:gd name="T39" fmla="*/ 195 h 1016"/>
                <a:gd name="T40" fmla="*/ 30 w 201"/>
                <a:gd name="T41" fmla="*/ 127 h 1016"/>
                <a:gd name="T42" fmla="*/ 49 w 201"/>
                <a:gd name="T43" fmla="*/ 64 h 1016"/>
                <a:gd name="T44" fmla="*/ 64 w 201"/>
                <a:gd name="T45" fmla="*/ 10 h 1016"/>
                <a:gd name="T46" fmla="*/ 201 w 201"/>
                <a:gd name="T47" fmla="*/ 0 h 10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1"/>
                <a:gd name="T73" fmla="*/ 0 h 1016"/>
                <a:gd name="T74" fmla="*/ 201 w 201"/>
                <a:gd name="T75" fmla="*/ 1016 h 10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1" h="1016">
                  <a:moveTo>
                    <a:pt x="201" y="0"/>
                  </a:moveTo>
                  <a:lnTo>
                    <a:pt x="201" y="0"/>
                  </a:lnTo>
                  <a:lnTo>
                    <a:pt x="191" y="137"/>
                  </a:lnTo>
                  <a:lnTo>
                    <a:pt x="176" y="445"/>
                  </a:lnTo>
                  <a:lnTo>
                    <a:pt x="162" y="787"/>
                  </a:lnTo>
                  <a:lnTo>
                    <a:pt x="162" y="923"/>
                  </a:lnTo>
                  <a:lnTo>
                    <a:pt x="167" y="1016"/>
                  </a:lnTo>
                  <a:lnTo>
                    <a:pt x="157" y="1016"/>
                  </a:lnTo>
                  <a:lnTo>
                    <a:pt x="123" y="1016"/>
                  </a:lnTo>
                  <a:lnTo>
                    <a:pt x="74" y="1007"/>
                  </a:lnTo>
                  <a:lnTo>
                    <a:pt x="49" y="997"/>
                  </a:lnTo>
                  <a:lnTo>
                    <a:pt x="20" y="982"/>
                  </a:lnTo>
                  <a:lnTo>
                    <a:pt x="10" y="865"/>
                  </a:lnTo>
                  <a:lnTo>
                    <a:pt x="5" y="743"/>
                  </a:lnTo>
                  <a:lnTo>
                    <a:pt x="0" y="591"/>
                  </a:lnTo>
                  <a:lnTo>
                    <a:pt x="0" y="430"/>
                  </a:lnTo>
                  <a:lnTo>
                    <a:pt x="10" y="269"/>
                  </a:lnTo>
                  <a:lnTo>
                    <a:pt x="20" y="195"/>
                  </a:lnTo>
                  <a:lnTo>
                    <a:pt x="30" y="127"/>
                  </a:lnTo>
                  <a:lnTo>
                    <a:pt x="49" y="64"/>
                  </a:lnTo>
                  <a:lnTo>
                    <a:pt x="64" y="1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8B5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auto">
            <a:xfrm>
              <a:off x="765176" y="4530725"/>
              <a:ext cx="325438" cy="365125"/>
            </a:xfrm>
            <a:custGeom>
              <a:avLst/>
              <a:gdLst>
                <a:gd name="T0" fmla="*/ 0 w 205"/>
                <a:gd name="T1" fmla="*/ 0 h 230"/>
                <a:gd name="T2" fmla="*/ 0 w 205"/>
                <a:gd name="T3" fmla="*/ 0 h 230"/>
                <a:gd name="T4" fmla="*/ 25 w 205"/>
                <a:gd name="T5" fmla="*/ 10 h 230"/>
                <a:gd name="T6" fmla="*/ 49 w 205"/>
                <a:gd name="T7" fmla="*/ 25 h 230"/>
                <a:gd name="T8" fmla="*/ 83 w 205"/>
                <a:gd name="T9" fmla="*/ 44 h 230"/>
                <a:gd name="T10" fmla="*/ 113 w 205"/>
                <a:gd name="T11" fmla="*/ 78 h 230"/>
                <a:gd name="T12" fmla="*/ 147 w 205"/>
                <a:gd name="T13" fmla="*/ 117 h 230"/>
                <a:gd name="T14" fmla="*/ 181 w 205"/>
                <a:gd name="T15" fmla="*/ 166 h 230"/>
                <a:gd name="T16" fmla="*/ 205 w 205"/>
                <a:gd name="T17" fmla="*/ 230 h 230"/>
                <a:gd name="T18" fmla="*/ 205 w 205"/>
                <a:gd name="T19" fmla="*/ 230 h 230"/>
                <a:gd name="T20" fmla="*/ 201 w 205"/>
                <a:gd name="T21" fmla="*/ 200 h 230"/>
                <a:gd name="T22" fmla="*/ 196 w 205"/>
                <a:gd name="T23" fmla="*/ 171 h 230"/>
                <a:gd name="T24" fmla="*/ 181 w 205"/>
                <a:gd name="T25" fmla="*/ 137 h 230"/>
                <a:gd name="T26" fmla="*/ 157 w 205"/>
                <a:gd name="T27" fmla="*/ 98 h 230"/>
                <a:gd name="T28" fmla="*/ 142 w 205"/>
                <a:gd name="T29" fmla="*/ 78 h 230"/>
                <a:gd name="T30" fmla="*/ 122 w 205"/>
                <a:gd name="T31" fmla="*/ 59 h 230"/>
                <a:gd name="T32" fmla="*/ 98 w 205"/>
                <a:gd name="T33" fmla="*/ 44 h 230"/>
                <a:gd name="T34" fmla="*/ 69 w 205"/>
                <a:gd name="T35" fmla="*/ 25 h 230"/>
                <a:gd name="T36" fmla="*/ 39 w 205"/>
                <a:gd name="T37" fmla="*/ 15 h 230"/>
                <a:gd name="T38" fmla="*/ 0 w 205"/>
                <a:gd name="T39" fmla="*/ 0 h 230"/>
                <a:gd name="T40" fmla="*/ 0 w 205"/>
                <a:gd name="T41" fmla="*/ 0 h 2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5"/>
                <a:gd name="T64" fmla="*/ 0 h 230"/>
                <a:gd name="T65" fmla="*/ 205 w 205"/>
                <a:gd name="T66" fmla="*/ 230 h 2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5" h="230">
                  <a:moveTo>
                    <a:pt x="0" y="0"/>
                  </a:moveTo>
                  <a:lnTo>
                    <a:pt x="0" y="0"/>
                  </a:lnTo>
                  <a:lnTo>
                    <a:pt x="25" y="10"/>
                  </a:lnTo>
                  <a:lnTo>
                    <a:pt x="49" y="25"/>
                  </a:lnTo>
                  <a:lnTo>
                    <a:pt x="83" y="44"/>
                  </a:lnTo>
                  <a:lnTo>
                    <a:pt x="113" y="78"/>
                  </a:lnTo>
                  <a:lnTo>
                    <a:pt x="147" y="117"/>
                  </a:lnTo>
                  <a:lnTo>
                    <a:pt x="181" y="166"/>
                  </a:lnTo>
                  <a:lnTo>
                    <a:pt x="205" y="230"/>
                  </a:lnTo>
                  <a:lnTo>
                    <a:pt x="201" y="200"/>
                  </a:lnTo>
                  <a:lnTo>
                    <a:pt x="196" y="171"/>
                  </a:lnTo>
                  <a:lnTo>
                    <a:pt x="181" y="137"/>
                  </a:lnTo>
                  <a:lnTo>
                    <a:pt x="157" y="98"/>
                  </a:lnTo>
                  <a:lnTo>
                    <a:pt x="142" y="78"/>
                  </a:lnTo>
                  <a:lnTo>
                    <a:pt x="122" y="59"/>
                  </a:lnTo>
                  <a:lnTo>
                    <a:pt x="98" y="44"/>
                  </a:lnTo>
                  <a:lnTo>
                    <a:pt x="69" y="25"/>
                  </a:lnTo>
                  <a:lnTo>
                    <a:pt x="3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46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1920876" y="4111625"/>
              <a:ext cx="488950" cy="434975"/>
            </a:xfrm>
            <a:custGeom>
              <a:avLst/>
              <a:gdLst>
                <a:gd name="T0" fmla="*/ 0 w 308"/>
                <a:gd name="T1" fmla="*/ 118 h 274"/>
                <a:gd name="T2" fmla="*/ 245 w 308"/>
                <a:gd name="T3" fmla="*/ 274 h 274"/>
                <a:gd name="T4" fmla="*/ 308 w 308"/>
                <a:gd name="T5" fmla="*/ 181 h 274"/>
                <a:gd name="T6" fmla="*/ 88 w 308"/>
                <a:gd name="T7" fmla="*/ 0 h 274"/>
                <a:gd name="T8" fmla="*/ 0 w 308"/>
                <a:gd name="T9" fmla="*/ 118 h 2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8"/>
                <a:gd name="T16" fmla="*/ 0 h 274"/>
                <a:gd name="T17" fmla="*/ 308 w 308"/>
                <a:gd name="T18" fmla="*/ 274 h 2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8" h="274">
                  <a:moveTo>
                    <a:pt x="0" y="118"/>
                  </a:moveTo>
                  <a:lnTo>
                    <a:pt x="245" y="274"/>
                  </a:lnTo>
                  <a:lnTo>
                    <a:pt x="308" y="181"/>
                  </a:lnTo>
                  <a:lnTo>
                    <a:pt x="88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C12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1920876" y="4097338"/>
              <a:ext cx="458788" cy="527050"/>
            </a:xfrm>
            <a:custGeom>
              <a:avLst/>
              <a:gdLst>
                <a:gd name="T0" fmla="*/ 215 w 289"/>
                <a:gd name="T1" fmla="*/ 0 h 332"/>
                <a:gd name="T2" fmla="*/ 215 w 289"/>
                <a:gd name="T3" fmla="*/ 0 h 332"/>
                <a:gd name="T4" fmla="*/ 147 w 289"/>
                <a:gd name="T5" fmla="*/ 97 h 332"/>
                <a:gd name="T6" fmla="*/ 74 w 289"/>
                <a:gd name="T7" fmla="*/ 190 h 332"/>
                <a:gd name="T8" fmla="*/ 0 w 289"/>
                <a:gd name="T9" fmla="*/ 278 h 332"/>
                <a:gd name="T10" fmla="*/ 88 w 289"/>
                <a:gd name="T11" fmla="*/ 332 h 332"/>
                <a:gd name="T12" fmla="*/ 289 w 289"/>
                <a:gd name="T13" fmla="*/ 58 h 332"/>
                <a:gd name="T14" fmla="*/ 215 w 289"/>
                <a:gd name="T15" fmla="*/ 0 h 3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9"/>
                <a:gd name="T25" fmla="*/ 0 h 332"/>
                <a:gd name="T26" fmla="*/ 289 w 289"/>
                <a:gd name="T27" fmla="*/ 332 h 3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9" h="332">
                  <a:moveTo>
                    <a:pt x="215" y="0"/>
                  </a:moveTo>
                  <a:lnTo>
                    <a:pt x="215" y="0"/>
                  </a:lnTo>
                  <a:lnTo>
                    <a:pt x="147" y="97"/>
                  </a:lnTo>
                  <a:lnTo>
                    <a:pt x="74" y="190"/>
                  </a:lnTo>
                  <a:lnTo>
                    <a:pt x="0" y="278"/>
                  </a:lnTo>
                  <a:lnTo>
                    <a:pt x="88" y="332"/>
                  </a:lnTo>
                  <a:lnTo>
                    <a:pt x="289" y="5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C12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2146301" y="4678363"/>
              <a:ext cx="171450" cy="496888"/>
            </a:xfrm>
            <a:custGeom>
              <a:avLst/>
              <a:gdLst>
                <a:gd name="T0" fmla="*/ 0 w 108"/>
                <a:gd name="T1" fmla="*/ 15 h 313"/>
                <a:gd name="T2" fmla="*/ 0 w 108"/>
                <a:gd name="T3" fmla="*/ 313 h 313"/>
                <a:gd name="T4" fmla="*/ 108 w 108"/>
                <a:gd name="T5" fmla="*/ 308 h 313"/>
                <a:gd name="T6" fmla="*/ 93 w 108"/>
                <a:gd name="T7" fmla="*/ 0 h 313"/>
                <a:gd name="T8" fmla="*/ 0 w 108"/>
                <a:gd name="T9" fmla="*/ 15 h 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313"/>
                <a:gd name="T17" fmla="*/ 108 w 108"/>
                <a:gd name="T18" fmla="*/ 313 h 3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313">
                  <a:moveTo>
                    <a:pt x="0" y="15"/>
                  </a:moveTo>
                  <a:lnTo>
                    <a:pt x="0" y="313"/>
                  </a:lnTo>
                  <a:lnTo>
                    <a:pt x="108" y="308"/>
                  </a:lnTo>
                  <a:lnTo>
                    <a:pt x="93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C12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1990726" y="4818063"/>
              <a:ext cx="450850" cy="185738"/>
            </a:xfrm>
            <a:custGeom>
              <a:avLst/>
              <a:gdLst>
                <a:gd name="T0" fmla="*/ 0 w 284"/>
                <a:gd name="T1" fmla="*/ 24 h 117"/>
                <a:gd name="T2" fmla="*/ 0 w 284"/>
                <a:gd name="T3" fmla="*/ 117 h 117"/>
                <a:gd name="T4" fmla="*/ 284 w 284"/>
                <a:gd name="T5" fmla="*/ 103 h 117"/>
                <a:gd name="T6" fmla="*/ 279 w 284"/>
                <a:gd name="T7" fmla="*/ 0 h 117"/>
                <a:gd name="T8" fmla="*/ 0 w 284"/>
                <a:gd name="T9" fmla="*/ 24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117"/>
                <a:gd name="T17" fmla="*/ 284 w 284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117">
                  <a:moveTo>
                    <a:pt x="0" y="24"/>
                  </a:moveTo>
                  <a:lnTo>
                    <a:pt x="0" y="117"/>
                  </a:lnTo>
                  <a:lnTo>
                    <a:pt x="284" y="103"/>
                  </a:lnTo>
                  <a:lnTo>
                    <a:pt x="279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C12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1509713" y="3259138"/>
              <a:ext cx="676275" cy="1069975"/>
            </a:xfrm>
            <a:custGeom>
              <a:avLst/>
              <a:gdLst>
                <a:gd name="T0" fmla="*/ 352 w 426"/>
                <a:gd name="T1" fmla="*/ 249 h 674"/>
                <a:gd name="T2" fmla="*/ 333 w 426"/>
                <a:gd name="T3" fmla="*/ 210 h 674"/>
                <a:gd name="T4" fmla="*/ 328 w 426"/>
                <a:gd name="T5" fmla="*/ 220 h 674"/>
                <a:gd name="T6" fmla="*/ 313 w 426"/>
                <a:gd name="T7" fmla="*/ 225 h 674"/>
                <a:gd name="T8" fmla="*/ 274 w 426"/>
                <a:gd name="T9" fmla="*/ 215 h 674"/>
                <a:gd name="T10" fmla="*/ 254 w 426"/>
                <a:gd name="T11" fmla="*/ 205 h 674"/>
                <a:gd name="T12" fmla="*/ 235 w 426"/>
                <a:gd name="T13" fmla="*/ 205 h 674"/>
                <a:gd name="T14" fmla="*/ 210 w 426"/>
                <a:gd name="T15" fmla="*/ 215 h 674"/>
                <a:gd name="T16" fmla="*/ 157 w 426"/>
                <a:gd name="T17" fmla="*/ 229 h 674"/>
                <a:gd name="T18" fmla="*/ 142 w 426"/>
                <a:gd name="T19" fmla="*/ 225 h 674"/>
                <a:gd name="T20" fmla="*/ 123 w 426"/>
                <a:gd name="T21" fmla="*/ 215 h 674"/>
                <a:gd name="T22" fmla="*/ 118 w 426"/>
                <a:gd name="T23" fmla="*/ 195 h 674"/>
                <a:gd name="T24" fmla="*/ 88 w 426"/>
                <a:gd name="T25" fmla="*/ 122 h 674"/>
                <a:gd name="T26" fmla="*/ 64 w 426"/>
                <a:gd name="T27" fmla="*/ 63 h 674"/>
                <a:gd name="T28" fmla="*/ 49 w 426"/>
                <a:gd name="T29" fmla="*/ 5 h 674"/>
                <a:gd name="T30" fmla="*/ 20 w 426"/>
                <a:gd name="T31" fmla="*/ 0 h 674"/>
                <a:gd name="T32" fmla="*/ 20 w 426"/>
                <a:gd name="T33" fmla="*/ 49 h 674"/>
                <a:gd name="T34" fmla="*/ 5 w 426"/>
                <a:gd name="T35" fmla="*/ 156 h 674"/>
                <a:gd name="T36" fmla="*/ 0 w 426"/>
                <a:gd name="T37" fmla="*/ 210 h 674"/>
                <a:gd name="T38" fmla="*/ 5 w 426"/>
                <a:gd name="T39" fmla="*/ 239 h 674"/>
                <a:gd name="T40" fmla="*/ 15 w 426"/>
                <a:gd name="T41" fmla="*/ 317 h 674"/>
                <a:gd name="T42" fmla="*/ 44 w 426"/>
                <a:gd name="T43" fmla="*/ 405 h 674"/>
                <a:gd name="T44" fmla="*/ 93 w 426"/>
                <a:gd name="T45" fmla="*/ 464 h 674"/>
                <a:gd name="T46" fmla="*/ 113 w 426"/>
                <a:gd name="T47" fmla="*/ 484 h 674"/>
                <a:gd name="T48" fmla="*/ 250 w 426"/>
                <a:gd name="T49" fmla="*/ 576 h 674"/>
                <a:gd name="T50" fmla="*/ 279 w 426"/>
                <a:gd name="T51" fmla="*/ 611 h 674"/>
                <a:gd name="T52" fmla="*/ 284 w 426"/>
                <a:gd name="T53" fmla="*/ 640 h 674"/>
                <a:gd name="T54" fmla="*/ 294 w 426"/>
                <a:gd name="T55" fmla="*/ 635 h 674"/>
                <a:gd name="T56" fmla="*/ 303 w 426"/>
                <a:gd name="T57" fmla="*/ 606 h 674"/>
                <a:gd name="T58" fmla="*/ 308 w 426"/>
                <a:gd name="T59" fmla="*/ 611 h 674"/>
                <a:gd name="T60" fmla="*/ 318 w 426"/>
                <a:gd name="T61" fmla="*/ 640 h 674"/>
                <a:gd name="T62" fmla="*/ 308 w 426"/>
                <a:gd name="T63" fmla="*/ 664 h 674"/>
                <a:gd name="T64" fmla="*/ 294 w 426"/>
                <a:gd name="T65" fmla="*/ 674 h 674"/>
                <a:gd name="T66" fmla="*/ 338 w 426"/>
                <a:gd name="T67" fmla="*/ 650 h 674"/>
                <a:gd name="T68" fmla="*/ 372 w 426"/>
                <a:gd name="T69" fmla="*/ 615 h 674"/>
                <a:gd name="T70" fmla="*/ 401 w 426"/>
                <a:gd name="T71" fmla="*/ 562 h 674"/>
                <a:gd name="T72" fmla="*/ 416 w 426"/>
                <a:gd name="T73" fmla="*/ 523 h 674"/>
                <a:gd name="T74" fmla="*/ 426 w 426"/>
                <a:gd name="T75" fmla="*/ 469 h 674"/>
                <a:gd name="T76" fmla="*/ 411 w 426"/>
                <a:gd name="T77" fmla="*/ 415 h 674"/>
                <a:gd name="T78" fmla="*/ 396 w 426"/>
                <a:gd name="T79" fmla="*/ 386 h 674"/>
                <a:gd name="T80" fmla="*/ 352 w 426"/>
                <a:gd name="T81" fmla="*/ 249 h 6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26"/>
                <a:gd name="T124" fmla="*/ 0 h 674"/>
                <a:gd name="T125" fmla="*/ 426 w 426"/>
                <a:gd name="T126" fmla="*/ 674 h 6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26" h="674">
                  <a:moveTo>
                    <a:pt x="352" y="249"/>
                  </a:moveTo>
                  <a:lnTo>
                    <a:pt x="352" y="249"/>
                  </a:lnTo>
                  <a:lnTo>
                    <a:pt x="347" y="225"/>
                  </a:lnTo>
                  <a:lnTo>
                    <a:pt x="333" y="210"/>
                  </a:lnTo>
                  <a:lnTo>
                    <a:pt x="328" y="220"/>
                  </a:lnTo>
                  <a:lnTo>
                    <a:pt x="323" y="225"/>
                  </a:lnTo>
                  <a:lnTo>
                    <a:pt x="313" y="225"/>
                  </a:lnTo>
                  <a:lnTo>
                    <a:pt x="298" y="225"/>
                  </a:lnTo>
                  <a:lnTo>
                    <a:pt x="274" y="215"/>
                  </a:lnTo>
                  <a:lnTo>
                    <a:pt x="254" y="205"/>
                  </a:lnTo>
                  <a:lnTo>
                    <a:pt x="245" y="200"/>
                  </a:lnTo>
                  <a:lnTo>
                    <a:pt x="235" y="205"/>
                  </a:lnTo>
                  <a:lnTo>
                    <a:pt x="210" y="215"/>
                  </a:lnTo>
                  <a:lnTo>
                    <a:pt x="186" y="225"/>
                  </a:lnTo>
                  <a:lnTo>
                    <a:pt x="157" y="229"/>
                  </a:lnTo>
                  <a:lnTo>
                    <a:pt x="142" y="225"/>
                  </a:lnTo>
                  <a:lnTo>
                    <a:pt x="132" y="225"/>
                  </a:lnTo>
                  <a:lnTo>
                    <a:pt x="123" y="215"/>
                  </a:lnTo>
                  <a:lnTo>
                    <a:pt x="118" y="195"/>
                  </a:lnTo>
                  <a:lnTo>
                    <a:pt x="103" y="161"/>
                  </a:lnTo>
                  <a:lnTo>
                    <a:pt x="88" y="122"/>
                  </a:lnTo>
                  <a:lnTo>
                    <a:pt x="64" y="63"/>
                  </a:lnTo>
                  <a:lnTo>
                    <a:pt x="54" y="34"/>
                  </a:lnTo>
                  <a:lnTo>
                    <a:pt x="49" y="5"/>
                  </a:lnTo>
                  <a:lnTo>
                    <a:pt x="20" y="0"/>
                  </a:lnTo>
                  <a:lnTo>
                    <a:pt x="25" y="24"/>
                  </a:lnTo>
                  <a:lnTo>
                    <a:pt x="20" y="49"/>
                  </a:lnTo>
                  <a:lnTo>
                    <a:pt x="10" y="102"/>
                  </a:lnTo>
                  <a:lnTo>
                    <a:pt x="5" y="156"/>
                  </a:lnTo>
                  <a:lnTo>
                    <a:pt x="0" y="185"/>
                  </a:lnTo>
                  <a:lnTo>
                    <a:pt x="0" y="210"/>
                  </a:lnTo>
                  <a:lnTo>
                    <a:pt x="5" y="239"/>
                  </a:lnTo>
                  <a:lnTo>
                    <a:pt x="5" y="273"/>
                  </a:lnTo>
                  <a:lnTo>
                    <a:pt x="15" y="317"/>
                  </a:lnTo>
                  <a:lnTo>
                    <a:pt x="25" y="361"/>
                  </a:lnTo>
                  <a:lnTo>
                    <a:pt x="44" y="405"/>
                  </a:lnTo>
                  <a:lnTo>
                    <a:pt x="74" y="449"/>
                  </a:lnTo>
                  <a:lnTo>
                    <a:pt x="93" y="464"/>
                  </a:lnTo>
                  <a:lnTo>
                    <a:pt x="113" y="484"/>
                  </a:lnTo>
                  <a:lnTo>
                    <a:pt x="191" y="532"/>
                  </a:lnTo>
                  <a:lnTo>
                    <a:pt x="250" y="576"/>
                  </a:lnTo>
                  <a:lnTo>
                    <a:pt x="269" y="596"/>
                  </a:lnTo>
                  <a:lnTo>
                    <a:pt x="279" y="611"/>
                  </a:lnTo>
                  <a:lnTo>
                    <a:pt x="284" y="625"/>
                  </a:lnTo>
                  <a:lnTo>
                    <a:pt x="284" y="640"/>
                  </a:lnTo>
                  <a:lnTo>
                    <a:pt x="294" y="635"/>
                  </a:lnTo>
                  <a:lnTo>
                    <a:pt x="298" y="625"/>
                  </a:lnTo>
                  <a:lnTo>
                    <a:pt x="303" y="606"/>
                  </a:lnTo>
                  <a:lnTo>
                    <a:pt x="308" y="611"/>
                  </a:lnTo>
                  <a:lnTo>
                    <a:pt x="313" y="630"/>
                  </a:lnTo>
                  <a:lnTo>
                    <a:pt x="318" y="640"/>
                  </a:lnTo>
                  <a:lnTo>
                    <a:pt x="313" y="655"/>
                  </a:lnTo>
                  <a:lnTo>
                    <a:pt x="308" y="664"/>
                  </a:lnTo>
                  <a:lnTo>
                    <a:pt x="294" y="674"/>
                  </a:lnTo>
                  <a:lnTo>
                    <a:pt x="308" y="669"/>
                  </a:lnTo>
                  <a:lnTo>
                    <a:pt x="338" y="650"/>
                  </a:lnTo>
                  <a:lnTo>
                    <a:pt x="357" y="635"/>
                  </a:lnTo>
                  <a:lnTo>
                    <a:pt x="372" y="615"/>
                  </a:lnTo>
                  <a:lnTo>
                    <a:pt x="391" y="591"/>
                  </a:lnTo>
                  <a:lnTo>
                    <a:pt x="401" y="562"/>
                  </a:lnTo>
                  <a:lnTo>
                    <a:pt x="416" y="523"/>
                  </a:lnTo>
                  <a:lnTo>
                    <a:pt x="421" y="493"/>
                  </a:lnTo>
                  <a:lnTo>
                    <a:pt x="426" y="469"/>
                  </a:lnTo>
                  <a:lnTo>
                    <a:pt x="421" y="449"/>
                  </a:lnTo>
                  <a:lnTo>
                    <a:pt x="411" y="415"/>
                  </a:lnTo>
                  <a:lnTo>
                    <a:pt x="396" y="386"/>
                  </a:lnTo>
                  <a:lnTo>
                    <a:pt x="352" y="249"/>
                  </a:lnTo>
                  <a:close/>
                </a:path>
              </a:pathLst>
            </a:custGeom>
            <a:solidFill>
              <a:srgbClr val="D1D3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1657351" y="3498850"/>
              <a:ext cx="481013" cy="279400"/>
            </a:xfrm>
            <a:custGeom>
              <a:avLst/>
              <a:gdLst>
                <a:gd name="T0" fmla="*/ 205 w 303"/>
                <a:gd name="T1" fmla="*/ 0 h 176"/>
                <a:gd name="T2" fmla="*/ 205 w 303"/>
                <a:gd name="T3" fmla="*/ 0 h 176"/>
                <a:gd name="T4" fmla="*/ 171 w 303"/>
                <a:gd name="T5" fmla="*/ 5 h 176"/>
                <a:gd name="T6" fmla="*/ 157 w 303"/>
                <a:gd name="T7" fmla="*/ 10 h 176"/>
                <a:gd name="T8" fmla="*/ 137 w 303"/>
                <a:gd name="T9" fmla="*/ 20 h 176"/>
                <a:gd name="T10" fmla="*/ 137 w 303"/>
                <a:gd name="T11" fmla="*/ 20 h 176"/>
                <a:gd name="T12" fmla="*/ 122 w 303"/>
                <a:gd name="T13" fmla="*/ 34 h 176"/>
                <a:gd name="T14" fmla="*/ 108 w 303"/>
                <a:gd name="T15" fmla="*/ 54 h 176"/>
                <a:gd name="T16" fmla="*/ 78 w 303"/>
                <a:gd name="T17" fmla="*/ 113 h 176"/>
                <a:gd name="T18" fmla="*/ 59 w 303"/>
                <a:gd name="T19" fmla="*/ 137 h 176"/>
                <a:gd name="T20" fmla="*/ 39 w 303"/>
                <a:gd name="T21" fmla="*/ 157 h 176"/>
                <a:gd name="T22" fmla="*/ 20 w 303"/>
                <a:gd name="T23" fmla="*/ 166 h 176"/>
                <a:gd name="T24" fmla="*/ 10 w 303"/>
                <a:gd name="T25" fmla="*/ 166 h 176"/>
                <a:gd name="T26" fmla="*/ 0 w 303"/>
                <a:gd name="T27" fmla="*/ 162 h 176"/>
                <a:gd name="T28" fmla="*/ 0 w 303"/>
                <a:gd name="T29" fmla="*/ 162 h 176"/>
                <a:gd name="T30" fmla="*/ 15 w 303"/>
                <a:gd name="T31" fmla="*/ 171 h 176"/>
                <a:gd name="T32" fmla="*/ 34 w 303"/>
                <a:gd name="T33" fmla="*/ 171 h 176"/>
                <a:gd name="T34" fmla="*/ 54 w 303"/>
                <a:gd name="T35" fmla="*/ 162 h 176"/>
                <a:gd name="T36" fmla="*/ 73 w 303"/>
                <a:gd name="T37" fmla="*/ 152 h 176"/>
                <a:gd name="T38" fmla="*/ 113 w 303"/>
                <a:gd name="T39" fmla="*/ 122 h 176"/>
                <a:gd name="T40" fmla="*/ 142 w 303"/>
                <a:gd name="T41" fmla="*/ 93 h 176"/>
                <a:gd name="T42" fmla="*/ 142 w 303"/>
                <a:gd name="T43" fmla="*/ 93 h 176"/>
                <a:gd name="T44" fmla="*/ 171 w 303"/>
                <a:gd name="T45" fmla="*/ 59 h 176"/>
                <a:gd name="T46" fmla="*/ 191 w 303"/>
                <a:gd name="T47" fmla="*/ 44 h 176"/>
                <a:gd name="T48" fmla="*/ 210 w 303"/>
                <a:gd name="T49" fmla="*/ 39 h 176"/>
                <a:gd name="T50" fmla="*/ 210 w 303"/>
                <a:gd name="T51" fmla="*/ 39 h 176"/>
                <a:gd name="T52" fmla="*/ 230 w 303"/>
                <a:gd name="T53" fmla="*/ 44 h 176"/>
                <a:gd name="T54" fmla="*/ 235 w 303"/>
                <a:gd name="T55" fmla="*/ 54 h 176"/>
                <a:gd name="T56" fmla="*/ 249 w 303"/>
                <a:gd name="T57" fmla="*/ 83 h 176"/>
                <a:gd name="T58" fmla="*/ 249 w 303"/>
                <a:gd name="T59" fmla="*/ 83 h 176"/>
                <a:gd name="T60" fmla="*/ 254 w 303"/>
                <a:gd name="T61" fmla="*/ 108 h 176"/>
                <a:gd name="T62" fmla="*/ 264 w 303"/>
                <a:gd name="T63" fmla="*/ 142 h 176"/>
                <a:gd name="T64" fmla="*/ 274 w 303"/>
                <a:gd name="T65" fmla="*/ 157 h 176"/>
                <a:gd name="T66" fmla="*/ 284 w 303"/>
                <a:gd name="T67" fmla="*/ 166 h 176"/>
                <a:gd name="T68" fmla="*/ 293 w 303"/>
                <a:gd name="T69" fmla="*/ 176 h 176"/>
                <a:gd name="T70" fmla="*/ 303 w 303"/>
                <a:gd name="T71" fmla="*/ 176 h 176"/>
                <a:gd name="T72" fmla="*/ 303 w 303"/>
                <a:gd name="T73" fmla="*/ 176 h 176"/>
                <a:gd name="T74" fmla="*/ 293 w 303"/>
                <a:gd name="T75" fmla="*/ 166 h 176"/>
                <a:gd name="T76" fmla="*/ 289 w 303"/>
                <a:gd name="T77" fmla="*/ 157 h 176"/>
                <a:gd name="T78" fmla="*/ 279 w 303"/>
                <a:gd name="T79" fmla="*/ 113 h 176"/>
                <a:gd name="T80" fmla="*/ 279 w 303"/>
                <a:gd name="T81" fmla="*/ 69 h 176"/>
                <a:gd name="T82" fmla="*/ 274 w 303"/>
                <a:gd name="T83" fmla="*/ 39 h 176"/>
                <a:gd name="T84" fmla="*/ 274 w 303"/>
                <a:gd name="T85" fmla="*/ 39 h 176"/>
                <a:gd name="T86" fmla="*/ 259 w 303"/>
                <a:gd name="T87" fmla="*/ 15 h 176"/>
                <a:gd name="T88" fmla="*/ 249 w 303"/>
                <a:gd name="T89" fmla="*/ 10 h 176"/>
                <a:gd name="T90" fmla="*/ 240 w 303"/>
                <a:gd name="T91" fmla="*/ 5 h 176"/>
                <a:gd name="T92" fmla="*/ 205 w 303"/>
                <a:gd name="T93" fmla="*/ 0 h 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03"/>
                <a:gd name="T142" fmla="*/ 0 h 176"/>
                <a:gd name="T143" fmla="*/ 303 w 303"/>
                <a:gd name="T144" fmla="*/ 176 h 1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03" h="176">
                  <a:moveTo>
                    <a:pt x="205" y="0"/>
                  </a:moveTo>
                  <a:lnTo>
                    <a:pt x="205" y="0"/>
                  </a:lnTo>
                  <a:lnTo>
                    <a:pt x="171" y="5"/>
                  </a:lnTo>
                  <a:lnTo>
                    <a:pt x="157" y="10"/>
                  </a:lnTo>
                  <a:lnTo>
                    <a:pt x="137" y="20"/>
                  </a:lnTo>
                  <a:lnTo>
                    <a:pt x="122" y="34"/>
                  </a:lnTo>
                  <a:lnTo>
                    <a:pt x="108" y="54"/>
                  </a:lnTo>
                  <a:lnTo>
                    <a:pt x="78" y="113"/>
                  </a:lnTo>
                  <a:lnTo>
                    <a:pt x="59" y="137"/>
                  </a:lnTo>
                  <a:lnTo>
                    <a:pt x="39" y="157"/>
                  </a:lnTo>
                  <a:lnTo>
                    <a:pt x="20" y="166"/>
                  </a:lnTo>
                  <a:lnTo>
                    <a:pt x="10" y="166"/>
                  </a:lnTo>
                  <a:lnTo>
                    <a:pt x="0" y="162"/>
                  </a:lnTo>
                  <a:lnTo>
                    <a:pt x="15" y="171"/>
                  </a:lnTo>
                  <a:lnTo>
                    <a:pt x="34" y="171"/>
                  </a:lnTo>
                  <a:lnTo>
                    <a:pt x="54" y="162"/>
                  </a:lnTo>
                  <a:lnTo>
                    <a:pt x="73" y="152"/>
                  </a:lnTo>
                  <a:lnTo>
                    <a:pt x="113" y="122"/>
                  </a:lnTo>
                  <a:lnTo>
                    <a:pt x="142" y="93"/>
                  </a:lnTo>
                  <a:lnTo>
                    <a:pt x="171" y="59"/>
                  </a:lnTo>
                  <a:lnTo>
                    <a:pt x="191" y="44"/>
                  </a:lnTo>
                  <a:lnTo>
                    <a:pt x="210" y="39"/>
                  </a:lnTo>
                  <a:lnTo>
                    <a:pt x="230" y="44"/>
                  </a:lnTo>
                  <a:lnTo>
                    <a:pt x="235" y="54"/>
                  </a:lnTo>
                  <a:lnTo>
                    <a:pt x="249" y="83"/>
                  </a:lnTo>
                  <a:lnTo>
                    <a:pt x="254" y="108"/>
                  </a:lnTo>
                  <a:lnTo>
                    <a:pt x="264" y="142"/>
                  </a:lnTo>
                  <a:lnTo>
                    <a:pt x="274" y="157"/>
                  </a:lnTo>
                  <a:lnTo>
                    <a:pt x="284" y="166"/>
                  </a:lnTo>
                  <a:lnTo>
                    <a:pt x="293" y="176"/>
                  </a:lnTo>
                  <a:lnTo>
                    <a:pt x="303" y="176"/>
                  </a:lnTo>
                  <a:lnTo>
                    <a:pt x="293" y="166"/>
                  </a:lnTo>
                  <a:lnTo>
                    <a:pt x="289" y="157"/>
                  </a:lnTo>
                  <a:lnTo>
                    <a:pt x="279" y="113"/>
                  </a:lnTo>
                  <a:lnTo>
                    <a:pt x="279" y="69"/>
                  </a:lnTo>
                  <a:lnTo>
                    <a:pt x="274" y="39"/>
                  </a:lnTo>
                  <a:lnTo>
                    <a:pt x="259" y="15"/>
                  </a:lnTo>
                  <a:lnTo>
                    <a:pt x="249" y="10"/>
                  </a:lnTo>
                  <a:lnTo>
                    <a:pt x="240" y="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E0E1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1968501" y="3630613"/>
              <a:ext cx="131763" cy="668338"/>
            </a:xfrm>
            <a:custGeom>
              <a:avLst/>
              <a:gdLst>
                <a:gd name="T0" fmla="*/ 5 w 83"/>
                <a:gd name="T1" fmla="*/ 5 h 421"/>
                <a:gd name="T2" fmla="*/ 5 w 83"/>
                <a:gd name="T3" fmla="*/ 5 h 421"/>
                <a:gd name="T4" fmla="*/ 0 w 83"/>
                <a:gd name="T5" fmla="*/ 49 h 421"/>
                <a:gd name="T6" fmla="*/ 5 w 83"/>
                <a:gd name="T7" fmla="*/ 88 h 421"/>
                <a:gd name="T8" fmla="*/ 14 w 83"/>
                <a:gd name="T9" fmla="*/ 123 h 421"/>
                <a:gd name="T10" fmla="*/ 29 w 83"/>
                <a:gd name="T11" fmla="*/ 162 h 421"/>
                <a:gd name="T12" fmla="*/ 29 w 83"/>
                <a:gd name="T13" fmla="*/ 162 h 421"/>
                <a:gd name="T14" fmla="*/ 49 w 83"/>
                <a:gd name="T15" fmla="*/ 196 h 421"/>
                <a:gd name="T16" fmla="*/ 58 w 83"/>
                <a:gd name="T17" fmla="*/ 225 h 421"/>
                <a:gd name="T18" fmla="*/ 68 w 83"/>
                <a:gd name="T19" fmla="*/ 259 h 421"/>
                <a:gd name="T20" fmla="*/ 73 w 83"/>
                <a:gd name="T21" fmla="*/ 294 h 421"/>
                <a:gd name="T22" fmla="*/ 68 w 83"/>
                <a:gd name="T23" fmla="*/ 323 h 421"/>
                <a:gd name="T24" fmla="*/ 63 w 83"/>
                <a:gd name="T25" fmla="*/ 357 h 421"/>
                <a:gd name="T26" fmla="*/ 49 w 83"/>
                <a:gd name="T27" fmla="*/ 386 h 421"/>
                <a:gd name="T28" fmla="*/ 24 w 83"/>
                <a:gd name="T29" fmla="*/ 416 h 421"/>
                <a:gd name="T30" fmla="*/ 24 w 83"/>
                <a:gd name="T31" fmla="*/ 416 h 421"/>
                <a:gd name="T32" fmla="*/ 24 w 83"/>
                <a:gd name="T33" fmla="*/ 421 h 421"/>
                <a:gd name="T34" fmla="*/ 29 w 83"/>
                <a:gd name="T35" fmla="*/ 421 h 421"/>
                <a:gd name="T36" fmla="*/ 29 w 83"/>
                <a:gd name="T37" fmla="*/ 421 h 421"/>
                <a:gd name="T38" fmla="*/ 58 w 83"/>
                <a:gd name="T39" fmla="*/ 381 h 421"/>
                <a:gd name="T40" fmla="*/ 73 w 83"/>
                <a:gd name="T41" fmla="*/ 338 h 421"/>
                <a:gd name="T42" fmla="*/ 83 w 83"/>
                <a:gd name="T43" fmla="*/ 294 h 421"/>
                <a:gd name="T44" fmla="*/ 83 w 83"/>
                <a:gd name="T45" fmla="*/ 245 h 421"/>
                <a:gd name="T46" fmla="*/ 83 w 83"/>
                <a:gd name="T47" fmla="*/ 245 h 421"/>
                <a:gd name="T48" fmla="*/ 73 w 83"/>
                <a:gd name="T49" fmla="*/ 215 h 421"/>
                <a:gd name="T50" fmla="*/ 68 w 83"/>
                <a:gd name="T51" fmla="*/ 191 h 421"/>
                <a:gd name="T52" fmla="*/ 44 w 83"/>
                <a:gd name="T53" fmla="*/ 137 h 421"/>
                <a:gd name="T54" fmla="*/ 44 w 83"/>
                <a:gd name="T55" fmla="*/ 137 h 421"/>
                <a:gd name="T56" fmla="*/ 29 w 83"/>
                <a:gd name="T57" fmla="*/ 103 h 421"/>
                <a:gd name="T58" fmla="*/ 24 w 83"/>
                <a:gd name="T59" fmla="*/ 74 h 421"/>
                <a:gd name="T60" fmla="*/ 14 w 83"/>
                <a:gd name="T61" fmla="*/ 5 h 421"/>
                <a:gd name="T62" fmla="*/ 14 w 83"/>
                <a:gd name="T63" fmla="*/ 5 h 421"/>
                <a:gd name="T64" fmla="*/ 9 w 83"/>
                <a:gd name="T65" fmla="*/ 0 h 421"/>
                <a:gd name="T66" fmla="*/ 9 w 83"/>
                <a:gd name="T67" fmla="*/ 0 h 421"/>
                <a:gd name="T68" fmla="*/ 5 w 83"/>
                <a:gd name="T69" fmla="*/ 5 h 421"/>
                <a:gd name="T70" fmla="*/ 5 w 83"/>
                <a:gd name="T71" fmla="*/ 5 h 4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3"/>
                <a:gd name="T109" fmla="*/ 0 h 421"/>
                <a:gd name="T110" fmla="*/ 83 w 83"/>
                <a:gd name="T111" fmla="*/ 421 h 4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3" h="421">
                  <a:moveTo>
                    <a:pt x="5" y="5"/>
                  </a:moveTo>
                  <a:lnTo>
                    <a:pt x="5" y="5"/>
                  </a:lnTo>
                  <a:lnTo>
                    <a:pt x="0" y="49"/>
                  </a:lnTo>
                  <a:lnTo>
                    <a:pt x="5" y="88"/>
                  </a:lnTo>
                  <a:lnTo>
                    <a:pt x="14" y="123"/>
                  </a:lnTo>
                  <a:lnTo>
                    <a:pt x="29" y="162"/>
                  </a:lnTo>
                  <a:lnTo>
                    <a:pt x="49" y="196"/>
                  </a:lnTo>
                  <a:lnTo>
                    <a:pt x="58" y="225"/>
                  </a:lnTo>
                  <a:lnTo>
                    <a:pt x="68" y="259"/>
                  </a:lnTo>
                  <a:lnTo>
                    <a:pt x="73" y="294"/>
                  </a:lnTo>
                  <a:lnTo>
                    <a:pt x="68" y="323"/>
                  </a:lnTo>
                  <a:lnTo>
                    <a:pt x="63" y="357"/>
                  </a:lnTo>
                  <a:lnTo>
                    <a:pt x="49" y="386"/>
                  </a:lnTo>
                  <a:lnTo>
                    <a:pt x="24" y="416"/>
                  </a:lnTo>
                  <a:lnTo>
                    <a:pt x="24" y="421"/>
                  </a:lnTo>
                  <a:lnTo>
                    <a:pt x="29" y="421"/>
                  </a:lnTo>
                  <a:lnTo>
                    <a:pt x="58" y="381"/>
                  </a:lnTo>
                  <a:lnTo>
                    <a:pt x="73" y="338"/>
                  </a:lnTo>
                  <a:lnTo>
                    <a:pt x="83" y="294"/>
                  </a:lnTo>
                  <a:lnTo>
                    <a:pt x="83" y="245"/>
                  </a:lnTo>
                  <a:lnTo>
                    <a:pt x="73" y="215"/>
                  </a:lnTo>
                  <a:lnTo>
                    <a:pt x="68" y="191"/>
                  </a:lnTo>
                  <a:lnTo>
                    <a:pt x="44" y="137"/>
                  </a:lnTo>
                  <a:lnTo>
                    <a:pt x="29" y="103"/>
                  </a:lnTo>
                  <a:lnTo>
                    <a:pt x="24" y="74"/>
                  </a:lnTo>
                  <a:lnTo>
                    <a:pt x="14" y="5"/>
                  </a:lnTo>
                  <a:lnTo>
                    <a:pt x="9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E0E1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auto">
            <a:xfrm>
              <a:off x="1882776" y="3622675"/>
              <a:ext cx="147638" cy="598488"/>
            </a:xfrm>
            <a:custGeom>
              <a:avLst/>
              <a:gdLst>
                <a:gd name="T0" fmla="*/ 49 w 93"/>
                <a:gd name="T1" fmla="*/ 5 h 377"/>
                <a:gd name="T2" fmla="*/ 49 w 93"/>
                <a:gd name="T3" fmla="*/ 5 h 377"/>
                <a:gd name="T4" fmla="*/ 24 w 93"/>
                <a:gd name="T5" fmla="*/ 40 h 377"/>
                <a:gd name="T6" fmla="*/ 5 w 93"/>
                <a:gd name="T7" fmla="*/ 79 h 377"/>
                <a:gd name="T8" fmla="*/ 0 w 93"/>
                <a:gd name="T9" fmla="*/ 123 h 377"/>
                <a:gd name="T10" fmla="*/ 0 w 93"/>
                <a:gd name="T11" fmla="*/ 162 h 377"/>
                <a:gd name="T12" fmla="*/ 0 w 93"/>
                <a:gd name="T13" fmla="*/ 162 h 377"/>
                <a:gd name="T14" fmla="*/ 5 w 93"/>
                <a:gd name="T15" fmla="*/ 191 h 377"/>
                <a:gd name="T16" fmla="*/ 10 w 93"/>
                <a:gd name="T17" fmla="*/ 220 h 377"/>
                <a:gd name="T18" fmla="*/ 34 w 93"/>
                <a:gd name="T19" fmla="*/ 269 h 377"/>
                <a:gd name="T20" fmla="*/ 59 w 93"/>
                <a:gd name="T21" fmla="*/ 323 h 377"/>
                <a:gd name="T22" fmla="*/ 88 w 93"/>
                <a:gd name="T23" fmla="*/ 372 h 377"/>
                <a:gd name="T24" fmla="*/ 88 w 93"/>
                <a:gd name="T25" fmla="*/ 372 h 377"/>
                <a:gd name="T26" fmla="*/ 93 w 93"/>
                <a:gd name="T27" fmla="*/ 377 h 377"/>
                <a:gd name="T28" fmla="*/ 93 w 93"/>
                <a:gd name="T29" fmla="*/ 372 h 377"/>
                <a:gd name="T30" fmla="*/ 93 w 93"/>
                <a:gd name="T31" fmla="*/ 372 h 377"/>
                <a:gd name="T32" fmla="*/ 73 w 93"/>
                <a:gd name="T33" fmla="*/ 328 h 377"/>
                <a:gd name="T34" fmla="*/ 49 w 93"/>
                <a:gd name="T35" fmla="*/ 284 h 377"/>
                <a:gd name="T36" fmla="*/ 29 w 93"/>
                <a:gd name="T37" fmla="*/ 240 h 377"/>
                <a:gd name="T38" fmla="*/ 15 w 93"/>
                <a:gd name="T39" fmla="*/ 196 h 377"/>
                <a:gd name="T40" fmla="*/ 15 w 93"/>
                <a:gd name="T41" fmla="*/ 196 h 377"/>
                <a:gd name="T42" fmla="*/ 10 w 93"/>
                <a:gd name="T43" fmla="*/ 171 h 377"/>
                <a:gd name="T44" fmla="*/ 10 w 93"/>
                <a:gd name="T45" fmla="*/ 147 h 377"/>
                <a:gd name="T46" fmla="*/ 15 w 93"/>
                <a:gd name="T47" fmla="*/ 98 h 377"/>
                <a:gd name="T48" fmla="*/ 29 w 93"/>
                <a:gd name="T49" fmla="*/ 49 h 377"/>
                <a:gd name="T50" fmla="*/ 54 w 93"/>
                <a:gd name="T51" fmla="*/ 5 h 377"/>
                <a:gd name="T52" fmla="*/ 54 w 93"/>
                <a:gd name="T53" fmla="*/ 5 h 377"/>
                <a:gd name="T54" fmla="*/ 54 w 93"/>
                <a:gd name="T55" fmla="*/ 0 h 377"/>
                <a:gd name="T56" fmla="*/ 49 w 93"/>
                <a:gd name="T57" fmla="*/ 5 h 377"/>
                <a:gd name="T58" fmla="*/ 49 w 93"/>
                <a:gd name="T59" fmla="*/ 5 h 3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3"/>
                <a:gd name="T91" fmla="*/ 0 h 377"/>
                <a:gd name="T92" fmla="*/ 93 w 93"/>
                <a:gd name="T93" fmla="*/ 377 h 3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3" h="377">
                  <a:moveTo>
                    <a:pt x="49" y="5"/>
                  </a:moveTo>
                  <a:lnTo>
                    <a:pt x="49" y="5"/>
                  </a:lnTo>
                  <a:lnTo>
                    <a:pt x="24" y="40"/>
                  </a:lnTo>
                  <a:lnTo>
                    <a:pt x="5" y="79"/>
                  </a:lnTo>
                  <a:lnTo>
                    <a:pt x="0" y="123"/>
                  </a:lnTo>
                  <a:lnTo>
                    <a:pt x="0" y="162"/>
                  </a:lnTo>
                  <a:lnTo>
                    <a:pt x="5" y="191"/>
                  </a:lnTo>
                  <a:lnTo>
                    <a:pt x="10" y="220"/>
                  </a:lnTo>
                  <a:lnTo>
                    <a:pt x="34" y="269"/>
                  </a:lnTo>
                  <a:lnTo>
                    <a:pt x="59" y="323"/>
                  </a:lnTo>
                  <a:lnTo>
                    <a:pt x="88" y="372"/>
                  </a:lnTo>
                  <a:lnTo>
                    <a:pt x="93" y="377"/>
                  </a:lnTo>
                  <a:lnTo>
                    <a:pt x="93" y="372"/>
                  </a:lnTo>
                  <a:lnTo>
                    <a:pt x="73" y="328"/>
                  </a:lnTo>
                  <a:lnTo>
                    <a:pt x="49" y="284"/>
                  </a:lnTo>
                  <a:lnTo>
                    <a:pt x="29" y="240"/>
                  </a:lnTo>
                  <a:lnTo>
                    <a:pt x="15" y="196"/>
                  </a:lnTo>
                  <a:lnTo>
                    <a:pt x="10" y="171"/>
                  </a:lnTo>
                  <a:lnTo>
                    <a:pt x="10" y="147"/>
                  </a:lnTo>
                  <a:lnTo>
                    <a:pt x="15" y="98"/>
                  </a:lnTo>
                  <a:lnTo>
                    <a:pt x="29" y="49"/>
                  </a:lnTo>
                  <a:lnTo>
                    <a:pt x="54" y="5"/>
                  </a:lnTo>
                  <a:lnTo>
                    <a:pt x="54" y="0"/>
                  </a:lnTo>
                  <a:lnTo>
                    <a:pt x="49" y="5"/>
                  </a:lnTo>
                  <a:close/>
                </a:path>
              </a:pathLst>
            </a:custGeom>
            <a:solidFill>
              <a:srgbClr val="E0E1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407988" y="5632450"/>
              <a:ext cx="419100" cy="534988"/>
            </a:xfrm>
            <a:custGeom>
              <a:avLst/>
              <a:gdLst>
                <a:gd name="T0" fmla="*/ 162 w 264"/>
                <a:gd name="T1" fmla="*/ 112 h 337"/>
                <a:gd name="T2" fmla="*/ 176 w 264"/>
                <a:gd name="T3" fmla="*/ 15 h 337"/>
                <a:gd name="T4" fmla="*/ 49 w 264"/>
                <a:gd name="T5" fmla="*/ 0 h 337"/>
                <a:gd name="T6" fmla="*/ 39 w 264"/>
                <a:gd name="T7" fmla="*/ 98 h 337"/>
                <a:gd name="T8" fmla="*/ 0 w 264"/>
                <a:gd name="T9" fmla="*/ 98 h 337"/>
                <a:gd name="T10" fmla="*/ 0 w 264"/>
                <a:gd name="T11" fmla="*/ 98 h 337"/>
                <a:gd name="T12" fmla="*/ 10 w 264"/>
                <a:gd name="T13" fmla="*/ 147 h 337"/>
                <a:gd name="T14" fmla="*/ 10 w 264"/>
                <a:gd name="T15" fmla="*/ 147 h 337"/>
                <a:gd name="T16" fmla="*/ 30 w 264"/>
                <a:gd name="T17" fmla="*/ 191 h 337"/>
                <a:gd name="T18" fmla="*/ 30 w 264"/>
                <a:gd name="T19" fmla="*/ 191 h 337"/>
                <a:gd name="T20" fmla="*/ 44 w 264"/>
                <a:gd name="T21" fmla="*/ 225 h 337"/>
                <a:gd name="T22" fmla="*/ 44 w 264"/>
                <a:gd name="T23" fmla="*/ 225 h 337"/>
                <a:gd name="T24" fmla="*/ 69 w 264"/>
                <a:gd name="T25" fmla="*/ 278 h 337"/>
                <a:gd name="T26" fmla="*/ 103 w 264"/>
                <a:gd name="T27" fmla="*/ 332 h 337"/>
                <a:gd name="T28" fmla="*/ 137 w 264"/>
                <a:gd name="T29" fmla="*/ 337 h 337"/>
                <a:gd name="T30" fmla="*/ 152 w 264"/>
                <a:gd name="T31" fmla="*/ 235 h 337"/>
                <a:gd name="T32" fmla="*/ 250 w 264"/>
                <a:gd name="T33" fmla="*/ 249 h 337"/>
                <a:gd name="T34" fmla="*/ 264 w 264"/>
                <a:gd name="T35" fmla="*/ 122 h 337"/>
                <a:gd name="T36" fmla="*/ 162 w 264"/>
                <a:gd name="T37" fmla="*/ 112 h 3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4"/>
                <a:gd name="T58" fmla="*/ 0 h 337"/>
                <a:gd name="T59" fmla="*/ 264 w 264"/>
                <a:gd name="T60" fmla="*/ 337 h 3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4" h="337">
                  <a:moveTo>
                    <a:pt x="162" y="112"/>
                  </a:moveTo>
                  <a:lnTo>
                    <a:pt x="176" y="15"/>
                  </a:lnTo>
                  <a:lnTo>
                    <a:pt x="49" y="0"/>
                  </a:lnTo>
                  <a:lnTo>
                    <a:pt x="39" y="98"/>
                  </a:lnTo>
                  <a:lnTo>
                    <a:pt x="0" y="98"/>
                  </a:lnTo>
                  <a:lnTo>
                    <a:pt x="10" y="147"/>
                  </a:lnTo>
                  <a:lnTo>
                    <a:pt x="30" y="191"/>
                  </a:lnTo>
                  <a:lnTo>
                    <a:pt x="44" y="225"/>
                  </a:lnTo>
                  <a:lnTo>
                    <a:pt x="69" y="278"/>
                  </a:lnTo>
                  <a:lnTo>
                    <a:pt x="103" y="332"/>
                  </a:lnTo>
                  <a:lnTo>
                    <a:pt x="137" y="337"/>
                  </a:lnTo>
                  <a:lnTo>
                    <a:pt x="152" y="235"/>
                  </a:lnTo>
                  <a:lnTo>
                    <a:pt x="250" y="249"/>
                  </a:lnTo>
                  <a:lnTo>
                    <a:pt x="264" y="122"/>
                  </a:lnTo>
                  <a:lnTo>
                    <a:pt x="162" y="112"/>
                  </a:lnTo>
                  <a:close/>
                </a:path>
              </a:pathLst>
            </a:custGeom>
            <a:solidFill>
              <a:srgbClr val="5D2C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393701" y="5570538"/>
              <a:ext cx="495300" cy="650875"/>
            </a:xfrm>
            <a:custGeom>
              <a:avLst/>
              <a:gdLst>
                <a:gd name="T0" fmla="*/ 312 w 312"/>
                <a:gd name="T1" fmla="*/ 230 h 410"/>
                <a:gd name="T2" fmla="*/ 312 w 312"/>
                <a:gd name="T3" fmla="*/ 230 h 410"/>
                <a:gd name="T4" fmla="*/ 312 w 312"/>
                <a:gd name="T5" fmla="*/ 186 h 410"/>
                <a:gd name="T6" fmla="*/ 303 w 312"/>
                <a:gd name="T7" fmla="*/ 146 h 410"/>
                <a:gd name="T8" fmla="*/ 288 w 312"/>
                <a:gd name="T9" fmla="*/ 112 h 410"/>
                <a:gd name="T10" fmla="*/ 263 w 312"/>
                <a:gd name="T11" fmla="*/ 78 h 410"/>
                <a:gd name="T12" fmla="*/ 239 w 312"/>
                <a:gd name="T13" fmla="*/ 49 h 410"/>
                <a:gd name="T14" fmla="*/ 205 w 312"/>
                <a:gd name="T15" fmla="*/ 29 h 410"/>
                <a:gd name="T16" fmla="*/ 166 w 312"/>
                <a:gd name="T17" fmla="*/ 10 h 410"/>
                <a:gd name="T18" fmla="*/ 127 w 312"/>
                <a:gd name="T19" fmla="*/ 5 h 410"/>
                <a:gd name="T20" fmla="*/ 127 w 312"/>
                <a:gd name="T21" fmla="*/ 5 h 410"/>
                <a:gd name="T22" fmla="*/ 92 w 312"/>
                <a:gd name="T23" fmla="*/ 0 h 410"/>
                <a:gd name="T24" fmla="*/ 58 w 312"/>
                <a:gd name="T25" fmla="*/ 5 h 410"/>
                <a:gd name="T26" fmla="*/ 29 w 312"/>
                <a:gd name="T27" fmla="*/ 15 h 410"/>
                <a:gd name="T28" fmla="*/ 0 w 312"/>
                <a:gd name="T29" fmla="*/ 29 h 410"/>
                <a:gd name="T30" fmla="*/ 0 w 312"/>
                <a:gd name="T31" fmla="*/ 29 h 410"/>
                <a:gd name="T32" fmla="*/ 0 w 312"/>
                <a:gd name="T33" fmla="*/ 44 h 410"/>
                <a:gd name="T34" fmla="*/ 0 w 312"/>
                <a:gd name="T35" fmla="*/ 44 h 410"/>
                <a:gd name="T36" fmla="*/ 29 w 312"/>
                <a:gd name="T37" fmla="*/ 29 h 410"/>
                <a:gd name="T38" fmla="*/ 58 w 312"/>
                <a:gd name="T39" fmla="*/ 19 h 410"/>
                <a:gd name="T40" fmla="*/ 92 w 312"/>
                <a:gd name="T41" fmla="*/ 15 h 410"/>
                <a:gd name="T42" fmla="*/ 122 w 312"/>
                <a:gd name="T43" fmla="*/ 15 h 410"/>
                <a:gd name="T44" fmla="*/ 122 w 312"/>
                <a:gd name="T45" fmla="*/ 15 h 410"/>
                <a:gd name="T46" fmla="*/ 161 w 312"/>
                <a:gd name="T47" fmla="*/ 24 h 410"/>
                <a:gd name="T48" fmla="*/ 200 w 312"/>
                <a:gd name="T49" fmla="*/ 39 h 410"/>
                <a:gd name="T50" fmla="*/ 229 w 312"/>
                <a:gd name="T51" fmla="*/ 59 h 410"/>
                <a:gd name="T52" fmla="*/ 259 w 312"/>
                <a:gd name="T53" fmla="*/ 83 h 410"/>
                <a:gd name="T54" fmla="*/ 278 w 312"/>
                <a:gd name="T55" fmla="*/ 117 h 410"/>
                <a:gd name="T56" fmla="*/ 293 w 312"/>
                <a:gd name="T57" fmla="*/ 151 h 410"/>
                <a:gd name="T58" fmla="*/ 298 w 312"/>
                <a:gd name="T59" fmla="*/ 190 h 410"/>
                <a:gd name="T60" fmla="*/ 298 w 312"/>
                <a:gd name="T61" fmla="*/ 230 h 410"/>
                <a:gd name="T62" fmla="*/ 298 w 312"/>
                <a:gd name="T63" fmla="*/ 230 h 410"/>
                <a:gd name="T64" fmla="*/ 293 w 312"/>
                <a:gd name="T65" fmla="*/ 259 h 410"/>
                <a:gd name="T66" fmla="*/ 283 w 312"/>
                <a:gd name="T67" fmla="*/ 293 h 410"/>
                <a:gd name="T68" fmla="*/ 263 w 312"/>
                <a:gd name="T69" fmla="*/ 317 h 410"/>
                <a:gd name="T70" fmla="*/ 244 w 312"/>
                <a:gd name="T71" fmla="*/ 342 h 410"/>
                <a:gd name="T72" fmla="*/ 220 w 312"/>
                <a:gd name="T73" fmla="*/ 361 h 410"/>
                <a:gd name="T74" fmla="*/ 195 w 312"/>
                <a:gd name="T75" fmla="*/ 381 h 410"/>
                <a:gd name="T76" fmla="*/ 166 w 312"/>
                <a:gd name="T77" fmla="*/ 391 h 410"/>
                <a:gd name="T78" fmla="*/ 132 w 312"/>
                <a:gd name="T79" fmla="*/ 401 h 410"/>
                <a:gd name="T80" fmla="*/ 132 w 312"/>
                <a:gd name="T81" fmla="*/ 401 h 410"/>
                <a:gd name="T82" fmla="*/ 141 w 312"/>
                <a:gd name="T83" fmla="*/ 410 h 410"/>
                <a:gd name="T84" fmla="*/ 141 w 312"/>
                <a:gd name="T85" fmla="*/ 410 h 410"/>
                <a:gd name="T86" fmla="*/ 171 w 312"/>
                <a:gd name="T87" fmla="*/ 401 h 410"/>
                <a:gd name="T88" fmla="*/ 205 w 312"/>
                <a:gd name="T89" fmla="*/ 386 h 410"/>
                <a:gd name="T90" fmla="*/ 229 w 312"/>
                <a:gd name="T91" fmla="*/ 371 h 410"/>
                <a:gd name="T92" fmla="*/ 254 w 312"/>
                <a:gd name="T93" fmla="*/ 347 h 410"/>
                <a:gd name="T94" fmla="*/ 273 w 312"/>
                <a:gd name="T95" fmla="*/ 322 h 410"/>
                <a:gd name="T96" fmla="*/ 293 w 312"/>
                <a:gd name="T97" fmla="*/ 293 h 410"/>
                <a:gd name="T98" fmla="*/ 303 w 312"/>
                <a:gd name="T99" fmla="*/ 264 h 410"/>
                <a:gd name="T100" fmla="*/ 312 w 312"/>
                <a:gd name="T101" fmla="*/ 230 h 410"/>
                <a:gd name="T102" fmla="*/ 312 w 312"/>
                <a:gd name="T103" fmla="*/ 230 h 4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12"/>
                <a:gd name="T157" fmla="*/ 0 h 410"/>
                <a:gd name="T158" fmla="*/ 312 w 312"/>
                <a:gd name="T159" fmla="*/ 410 h 4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12" h="410">
                  <a:moveTo>
                    <a:pt x="312" y="230"/>
                  </a:moveTo>
                  <a:lnTo>
                    <a:pt x="312" y="230"/>
                  </a:lnTo>
                  <a:lnTo>
                    <a:pt x="312" y="186"/>
                  </a:lnTo>
                  <a:lnTo>
                    <a:pt x="303" y="146"/>
                  </a:lnTo>
                  <a:lnTo>
                    <a:pt x="288" y="112"/>
                  </a:lnTo>
                  <a:lnTo>
                    <a:pt x="263" y="78"/>
                  </a:lnTo>
                  <a:lnTo>
                    <a:pt x="239" y="49"/>
                  </a:lnTo>
                  <a:lnTo>
                    <a:pt x="205" y="29"/>
                  </a:lnTo>
                  <a:lnTo>
                    <a:pt x="166" y="10"/>
                  </a:lnTo>
                  <a:lnTo>
                    <a:pt x="127" y="5"/>
                  </a:lnTo>
                  <a:lnTo>
                    <a:pt x="92" y="0"/>
                  </a:lnTo>
                  <a:lnTo>
                    <a:pt x="58" y="5"/>
                  </a:lnTo>
                  <a:lnTo>
                    <a:pt x="29" y="15"/>
                  </a:lnTo>
                  <a:lnTo>
                    <a:pt x="0" y="29"/>
                  </a:lnTo>
                  <a:lnTo>
                    <a:pt x="0" y="44"/>
                  </a:lnTo>
                  <a:lnTo>
                    <a:pt x="29" y="29"/>
                  </a:lnTo>
                  <a:lnTo>
                    <a:pt x="58" y="19"/>
                  </a:lnTo>
                  <a:lnTo>
                    <a:pt x="92" y="15"/>
                  </a:lnTo>
                  <a:lnTo>
                    <a:pt x="122" y="15"/>
                  </a:lnTo>
                  <a:lnTo>
                    <a:pt x="161" y="24"/>
                  </a:lnTo>
                  <a:lnTo>
                    <a:pt x="200" y="39"/>
                  </a:lnTo>
                  <a:lnTo>
                    <a:pt x="229" y="59"/>
                  </a:lnTo>
                  <a:lnTo>
                    <a:pt x="259" y="83"/>
                  </a:lnTo>
                  <a:lnTo>
                    <a:pt x="278" y="117"/>
                  </a:lnTo>
                  <a:lnTo>
                    <a:pt x="293" y="151"/>
                  </a:lnTo>
                  <a:lnTo>
                    <a:pt x="298" y="190"/>
                  </a:lnTo>
                  <a:lnTo>
                    <a:pt x="298" y="230"/>
                  </a:lnTo>
                  <a:lnTo>
                    <a:pt x="293" y="259"/>
                  </a:lnTo>
                  <a:lnTo>
                    <a:pt x="283" y="293"/>
                  </a:lnTo>
                  <a:lnTo>
                    <a:pt x="263" y="317"/>
                  </a:lnTo>
                  <a:lnTo>
                    <a:pt x="244" y="342"/>
                  </a:lnTo>
                  <a:lnTo>
                    <a:pt x="220" y="361"/>
                  </a:lnTo>
                  <a:lnTo>
                    <a:pt x="195" y="381"/>
                  </a:lnTo>
                  <a:lnTo>
                    <a:pt x="166" y="391"/>
                  </a:lnTo>
                  <a:lnTo>
                    <a:pt x="132" y="401"/>
                  </a:lnTo>
                  <a:lnTo>
                    <a:pt x="141" y="410"/>
                  </a:lnTo>
                  <a:lnTo>
                    <a:pt x="171" y="401"/>
                  </a:lnTo>
                  <a:lnTo>
                    <a:pt x="205" y="386"/>
                  </a:lnTo>
                  <a:lnTo>
                    <a:pt x="229" y="371"/>
                  </a:lnTo>
                  <a:lnTo>
                    <a:pt x="254" y="347"/>
                  </a:lnTo>
                  <a:lnTo>
                    <a:pt x="273" y="322"/>
                  </a:lnTo>
                  <a:lnTo>
                    <a:pt x="293" y="293"/>
                  </a:lnTo>
                  <a:lnTo>
                    <a:pt x="303" y="264"/>
                  </a:lnTo>
                  <a:lnTo>
                    <a:pt x="312" y="230"/>
                  </a:lnTo>
                  <a:close/>
                </a:path>
              </a:pathLst>
            </a:custGeom>
            <a:solidFill>
              <a:srgbClr val="F8B5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555626" y="4298950"/>
              <a:ext cx="403225" cy="527050"/>
            </a:xfrm>
            <a:custGeom>
              <a:avLst/>
              <a:gdLst>
                <a:gd name="T0" fmla="*/ 152 w 254"/>
                <a:gd name="T1" fmla="*/ 107 h 332"/>
                <a:gd name="T2" fmla="*/ 161 w 254"/>
                <a:gd name="T3" fmla="*/ 9 h 332"/>
                <a:gd name="T4" fmla="*/ 108 w 254"/>
                <a:gd name="T5" fmla="*/ 0 h 332"/>
                <a:gd name="T6" fmla="*/ 108 w 254"/>
                <a:gd name="T7" fmla="*/ 0 h 332"/>
                <a:gd name="T8" fmla="*/ 83 w 254"/>
                <a:gd name="T9" fmla="*/ 44 h 332"/>
                <a:gd name="T10" fmla="*/ 54 w 254"/>
                <a:gd name="T11" fmla="*/ 97 h 332"/>
                <a:gd name="T12" fmla="*/ 54 w 254"/>
                <a:gd name="T13" fmla="*/ 97 h 332"/>
                <a:gd name="T14" fmla="*/ 15 w 254"/>
                <a:gd name="T15" fmla="*/ 180 h 332"/>
                <a:gd name="T16" fmla="*/ 15 w 254"/>
                <a:gd name="T17" fmla="*/ 180 h 332"/>
                <a:gd name="T18" fmla="*/ 10 w 254"/>
                <a:gd name="T19" fmla="*/ 195 h 332"/>
                <a:gd name="T20" fmla="*/ 10 w 254"/>
                <a:gd name="T21" fmla="*/ 195 h 332"/>
                <a:gd name="T22" fmla="*/ 0 w 254"/>
                <a:gd name="T23" fmla="*/ 215 h 332"/>
                <a:gd name="T24" fmla="*/ 10 w 254"/>
                <a:gd name="T25" fmla="*/ 219 h 332"/>
                <a:gd name="T26" fmla="*/ 0 w 254"/>
                <a:gd name="T27" fmla="*/ 317 h 332"/>
                <a:gd name="T28" fmla="*/ 127 w 254"/>
                <a:gd name="T29" fmla="*/ 332 h 332"/>
                <a:gd name="T30" fmla="*/ 137 w 254"/>
                <a:gd name="T31" fmla="*/ 229 h 332"/>
                <a:gd name="T32" fmla="*/ 240 w 254"/>
                <a:gd name="T33" fmla="*/ 244 h 332"/>
                <a:gd name="T34" fmla="*/ 254 w 254"/>
                <a:gd name="T35" fmla="*/ 117 h 332"/>
                <a:gd name="T36" fmla="*/ 152 w 254"/>
                <a:gd name="T37" fmla="*/ 107 h 3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4"/>
                <a:gd name="T58" fmla="*/ 0 h 332"/>
                <a:gd name="T59" fmla="*/ 254 w 254"/>
                <a:gd name="T60" fmla="*/ 332 h 3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4" h="332">
                  <a:moveTo>
                    <a:pt x="152" y="107"/>
                  </a:moveTo>
                  <a:lnTo>
                    <a:pt x="161" y="9"/>
                  </a:lnTo>
                  <a:lnTo>
                    <a:pt x="108" y="0"/>
                  </a:lnTo>
                  <a:lnTo>
                    <a:pt x="83" y="44"/>
                  </a:lnTo>
                  <a:lnTo>
                    <a:pt x="54" y="97"/>
                  </a:lnTo>
                  <a:lnTo>
                    <a:pt x="15" y="180"/>
                  </a:lnTo>
                  <a:lnTo>
                    <a:pt x="10" y="195"/>
                  </a:lnTo>
                  <a:lnTo>
                    <a:pt x="0" y="215"/>
                  </a:lnTo>
                  <a:lnTo>
                    <a:pt x="10" y="219"/>
                  </a:lnTo>
                  <a:lnTo>
                    <a:pt x="0" y="317"/>
                  </a:lnTo>
                  <a:lnTo>
                    <a:pt x="127" y="332"/>
                  </a:lnTo>
                  <a:lnTo>
                    <a:pt x="137" y="229"/>
                  </a:lnTo>
                  <a:lnTo>
                    <a:pt x="240" y="244"/>
                  </a:lnTo>
                  <a:lnTo>
                    <a:pt x="254" y="117"/>
                  </a:lnTo>
                  <a:lnTo>
                    <a:pt x="152" y="107"/>
                  </a:lnTo>
                  <a:close/>
                </a:path>
              </a:pathLst>
            </a:custGeom>
            <a:solidFill>
              <a:srgbClr val="5D2C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auto">
            <a:xfrm>
              <a:off x="493713" y="4243388"/>
              <a:ext cx="520700" cy="636588"/>
            </a:xfrm>
            <a:custGeom>
              <a:avLst/>
              <a:gdLst>
                <a:gd name="T0" fmla="*/ 328 w 328"/>
                <a:gd name="T1" fmla="*/ 220 h 401"/>
                <a:gd name="T2" fmla="*/ 328 w 328"/>
                <a:gd name="T3" fmla="*/ 220 h 401"/>
                <a:gd name="T4" fmla="*/ 328 w 328"/>
                <a:gd name="T5" fmla="*/ 181 h 401"/>
                <a:gd name="T6" fmla="*/ 323 w 328"/>
                <a:gd name="T7" fmla="*/ 147 h 401"/>
                <a:gd name="T8" fmla="*/ 308 w 328"/>
                <a:gd name="T9" fmla="*/ 113 h 401"/>
                <a:gd name="T10" fmla="*/ 293 w 328"/>
                <a:gd name="T11" fmla="*/ 83 h 401"/>
                <a:gd name="T12" fmla="*/ 269 w 328"/>
                <a:gd name="T13" fmla="*/ 54 h 401"/>
                <a:gd name="T14" fmla="*/ 244 w 328"/>
                <a:gd name="T15" fmla="*/ 35 h 401"/>
                <a:gd name="T16" fmla="*/ 210 w 328"/>
                <a:gd name="T17" fmla="*/ 15 h 401"/>
                <a:gd name="T18" fmla="*/ 176 w 328"/>
                <a:gd name="T19" fmla="*/ 0 h 401"/>
                <a:gd name="T20" fmla="*/ 176 w 328"/>
                <a:gd name="T21" fmla="*/ 0 h 401"/>
                <a:gd name="T22" fmla="*/ 171 w 328"/>
                <a:gd name="T23" fmla="*/ 10 h 401"/>
                <a:gd name="T24" fmla="*/ 171 w 328"/>
                <a:gd name="T25" fmla="*/ 10 h 401"/>
                <a:gd name="T26" fmla="*/ 200 w 328"/>
                <a:gd name="T27" fmla="*/ 20 h 401"/>
                <a:gd name="T28" fmla="*/ 235 w 328"/>
                <a:gd name="T29" fmla="*/ 39 h 401"/>
                <a:gd name="T30" fmla="*/ 259 w 328"/>
                <a:gd name="T31" fmla="*/ 59 h 401"/>
                <a:gd name="T32" fmla="*/ 284 w 328"/>
                <a:gd name="T33" fmla="*/ 88 h 401"/>
                <a:gd name="T34" fmla="*/ 298 w 328"/>
                <a:gd name="T35" fmla="*/ 118 h 401"/>
                <a:gd name="T36" fmla="*/ 308 w 328"/>
                <a:gd name="T37" fmla="*/ 147 h 401"/>
                <a:gd name="T38" fmla="*/ 318 w 328"/>
                <a:gd name="T39" fmla="*/ 181 h 401"/>
                <a:gd name="T40" fmla="*/ 318 w 328"/>
                <a:gd name="T41" fmla="*/ 220 h 401"/>
                <a:gd name="T42" fmla="*/ 318 w 328"/>
                <a:gd name="T43" fmla="*/ 220 h 401"/>
                <a:gd name="T44" fmla="*/ 308 w 328"/>
                <a:gd name="T45" fmla="*/ 259 h 401"/>
                <a:gd name="T46" fmla="*/ 293 w 328"/>
                <a:gd name="T47" fmla="*/ 294 h 401"/>
                <a:gd name="T48" fmla="*/ 269 w 328"/>
                <a:gd name="T49" fmla="*/ 323 h 401"/>
                <a:gd name="T50" fmla="*/ 244 w 328"/>
                <a:gd name="T51" fmla="*/ 347 h 401"/>
                <a:gd name="T52" fmla="*/ 210 w 328"/>
                <a:gd name="T53" fmla="*/ 372 h 401"/>
                <a:gd name="T54" fmla="*/ 176 w 328"/>
                <a:gd name="T55" fmla="*/ 386 h 401"/>
                <a:gd name="T56" fmla="*/ 137 w 328"/>
                <a:gd name="T57" fmla="*/ 391 h 401"/>
                <a:gd name="T58" fmla="*/ 98 w 328"/>
                <a:gd name="T59" fmla="*/ 391 h 401"/>
                <a:gd name="T60" fmla="*/ 98 w 328"/>
                <a:gd name="T61" fmla="*/ 391 h 401"/>
                <a:gd name="T62" fmla="*/ 73 w 328"/>
                <a:gd name="T63" fmla="*/ 386 h 401"/>
                <a:gd name="T64" fmla="*/ 49 w 328"/>
                <a:gd name="T65" fmla="*/ 381 h 401"/>
                <a:gd name="T66" fmla="*/ 25 w 328"/>
                <a:gd name="T67" fmla="*/ 367 h 401"/>
                <a:gd name="T68" fmla="*/ 5 w 328"/>
                <a:gd name="T69" fmla="*/ 357 h 401"/>
                <a:gd name="T70" fmla="*/ 5 w 328"/>
                <a:gd name="T71" fmla="*/ 357 h 401"/>
                <a:gd name="T72" fmla="*/ 0 w 328"/>
                <a:gd name="T73" fmla="*/ 367 h 401"/>
                <a:gd name="T74" fmla="*/ 0 w 328"/>
                <a:gd name="T75" fmla="*/ 367 h 401"/>
                <a:gd name="T76" fmla="*/ 25 w 328"/>
                <a:gd name="T77" fmla="*/ 381 h 401"/>
                <a:gd name="T78" fmla="*/ 44 w 328"/>
                <a:gd name="T79" fmla="*/ 391 h 401"/>
                <a:gd name="T80" fmla="*/ 73 w 328"/>
                <a:gd name="T81" fmla="*/ 396 h 401"/>
                <a:gd name="T82" fmla="*/ 98 w 328"/>
                <a:gd name="T83" fmla="*/ 401 h 401"/>
                <a:gd name="T84" fmla="*/ 98 w 328"/>
                <a:gd name="T85" fmla="*/ 401 h 401"/>
                <a:gd name="T86" fmla="*/ 142 w 328"/>
                <a:gd name="T87" fmla="*/ 401 h 401"/>
                <a:gd name="T88" fmla="*/ 181 w 328"/>
                <a:gd name="T89" fmla="*/ 396 h 401"/>
                <a:gd name="T90" fmla="*/ 215 w 328"/>
                <a:gd name="T91" fmla="*/ 381 h 401"/>
                <a:gd name="T92" fmla="*/ 249 w 328"/>
                <a:gd name="T93" fmla="*/ 357 h 401"/>
                <a:gd name="T94" fmla="*/ 279 w 328"/>
                <a:gd name="T95" fmla="*/ 333 h 401"/>
                <a:gd name="T96" fmla="*/ 303 w 328"/>
                <a:gd name="T97" fmla="*/ 298 h 401"/>
                <a:gd name="T98" fmla="*/ 318 w 328"/>
                <a:gd name="T99" fmla="*/ 259 h 401"/>
                <a:gd name="T100" fmla="*/ 328 w 328"/>
                <a:gd name="T101" fmla="*/ 220 h 401"/>
                <a:gd name="T102" fmla="*/ 328 w 328"/>
                <a:gd name="T103" fmla="*/ 220 h 4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8"/>
                <a:gd name="T157" fmla="*/ 0 h 401"/>
                <a:gd name="T158" fmla="*/ 328 w 328"/>
                <a:gd name="T159" fmla="*/ 401 h 40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8" h="401">
                  <a:moveTo>
                    <a:pt x="328" y="220"/>
                  </a:moveTo>
                  <a:lnTo>
                    <a:pt x="328" y="220"/>
                  </a:lnTo>
                  <a:lnTo>
                    <a:pt x="328" y="181"/>
                  </a:lnTo>
                  <a:lnTo>
                    <a:pt x="323" y="147"/>
                  </a:lnTo>
                  <a:lnTo>
                    <a:pt x="308" y="113"/>
                  </a:lnTo>
                  <a:lnTo>
                    <a:pt x="293" y="83"/>
                  </a:lnTo>
                  <a:lnTo>
                    <a:pt x="269" y="54"/>
                  </a:lnTo>
                  <a:lnTo>
                    <a:pt x="244" y="35"/>
                  </a:lnTo>
                  <a:lnTo>
                    <a:pt x="210" y="15"/>
                  </a:lnTo>
                  <a:lnTo>
                    <a:pt x="176" y="0"/>
                  </a:lnTo>
                  <a:lnTo>
                    <a:pt x="171" y="10"/>
                  </a:lnTo>
                  <a:lnTo>
                    <a:pt x="200" y="20"/>
                  </a:lnTo>
                  <a:lnTo>
                    <a:pt x="235" y="39"/>
                  </a:lnTo>
                  <a:lnTo>
                    <a:pt x="259" y="59"/>
                  </a:lnTo>
                  <a:lnTo>
                    <a:pt x="284" y="88"/>
                  </a:lnTo>
                  <a:lnTo>
                    <a:pt x="298" y="118"/>
                  </a:lnTo>
                  <a:lnTo>
                    <a:pt x="308" y="147"/>
                  </a:lnTo>
                  <a:lnTo>
                    <a:pt x="318" y="181"/>
                  </a:lnTo>
                  <a:lnTo>
                    <a:pt x="318" y="220"/>
                  </a:lnTo>
                  <a:lnTo>
                    <a:pt x="308" y="259"/>
                  </a:lnTo>
                  <a:lnTo>
                    <a:pt x="293" y="294"/>
                  </a:lnTo>
                  <a:lnTo>
                    <a:pt x="269" y="323"/>
                  </a:lnTo>
                  <a:lnTo>
                    <a:pt x="244" y="347"/>
                  </a:lnTo>
                  <a:lnTo>
                    <a:pt x="210" y="372"/>
                  </a:lnTo>
                  <a:lnTo>
                    <a:pt x="176" y="386"/>
                  </a:lnTo>
                  <a:lnTo>
                    <a:pt x="137" y="391"/>
                  </a:lnTo>
                  <a:lnTo>
                    <a:pt x="98" y="391"/>
                  </a:lnTo>
                  <a:lnTo>
                    <a:pt x="73" y="386"/>
                  </a:lnTo>
                  <a:lnTo>
                    <a:pt x="49" y="381"/>
                  </a:lnTo>
                  <a:lnTo>
                    <a:pt x="25" y="367"/>
                  </a:lnTo>
                  <a:lnTo>
                    <a:pt x="5" y="357"/>
                  </a:lnTo>
                  <a:lnTo>
                    <a:pt x="0" y="367"/>
                  </a:lnTo>
                  <a:lnTo>
                    <a:pt x="25" y="381"/>
                  </a:lnTo>
                  <a:lnTo>
                    <a:pt x="44" y="391"/>
                  </a:lnTo>
                  <a:lnTo>
                    <a:pt x="73" y="396"/>
                  </a:lnTo>
                  <a:lnTo>
                    <a:pt x="98" y="401"/>
                  </a:lnTo>
                  <a:lnTo>
                    <a:pt x="142" y="401"/>
                  </a:lnTo>
                  <a:lnTo>
                    <a:pt x="181" y="396"/>
                  </a:lnTo>
                  <a:lnTo>
                    <a:pt x="215" y="381"/>
                  </a:lnTo>
                  <a:lnTo>
                    <a:pt x="249" y="357"/>
                  </a:lnTo>
                  <a:lnTo>
                    <a:pt x="279" y="333"/>
                  </a:lnTo>
                  <a:lnTo>
                    <a:pt x="303" y="298"/>
                  </a:lnTo>
                  <a:lnTo>
                    <a:pt x="318" y="259"/>
                  </a:lnTo>
                  <a:lnTo>
                    <a:pt x="328" y="220"/>
                  </a:lnTo>
                  <a:close/>
                </a:path>
              </a:pathLst>
            </a:custGeom>
            <a:solidFill>
              <a:srgbClr val="F8B5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3240088" y="5081588"/>
              <a:ext cx="768350" cy="1776413"/>
            </a:xfrm>
            <a:custGeom>
              <a:avLst/>
              <a:gdLst>
                <a:gd name="T0" fmla="*/ 0 w 484"/>
                <a:gd name="T1" fmla="*/ 1119 h 1119"/>
                <a:gd name="T2" fmla="*/ 0 w 484"/>
                <a:gd name="T3" fmla="*/ 1119 h 1119"/>
                <a:gd name="T4" fmla="*/ 127 w 484"/>
                <a:gd name="T5" fmla="*/ 665 h 1119"/>
                <a:gd name="T6" fmla="*/ 210 w 484"/>
                <a:gd name="T7" fmla="*/ 337 h 1119"/>
                <a:gd name="T8" fmla="*/ 240 w 484"/>
                <a:gd name="T9" fmla="*/ 220 h 1119"/>
                <a:gd name="T10" fmla="*/ 254 w 484"/>
                <a:gd name="T11" fmla="*/ 152 h 1119"/>
                <a:gd name="T12" fmla="*/ 254 w 484"/>
                <a:gd name="T13" fmla="*/ 152 h 1119"/>
                <a:gd name="T14" fmla="*/ 249 w 484"/>
                <a:gd name="T15" fmla="*/ 132 h 1119"/>
                <a:gd name="T16" fmla="*/ 245 w 484"/>
                <a:gd name="T17" fmla="*/ 117 h 1119"/>
                <a:gd name="T18" fmla="*/ 235 w 484"/>
                <a:gd name="T19" fmla="*/ 103 h 1119"/>
                <a:gd name="T20" fmla="*/ 225 w 484"/>
                <a:gd name="T21" fmla="*/ 93 h 1119"/>
                <a:gd name="T22" fmla="*/ 196 w 484"/>
                <a:gd name="T23" fmla="*/ 83 h 1119"/>
                <a:gd name="T24" fmla="*/ 166 w 484"/>
                <a:gd name="T25" fmla="*/ 73 h 1119"/>
                <a:gd name="T26" fmla="*/ 166 w 484"/>
                <a:gd name="T27" fmla="*/ 73 h 1119"/>
                <a:gd name="T28" fmla="*/ 152 w 484"/>
                <a:gd name="T29" fmla="*/ 64 h 1119"/>
                <a:gd name="T30" fmla="*/ 142 w 484"/>
                <a:gd name="T31" fmla="*/ 54 h 1119"/>
                <a:gd name="T32" fmla="*/ 137 w 484"/>
                <a:gd name="T33" fmla="*/ 39 h 1119"/>
                <a:gd name="T34" fmla="*/ 132 w 484"/>
                <a:gd name="T35" fmla="*/ 24 h 1119"/>
                <a:gd name="T36" fmla="*/ 132 w 484"/>
                <a:gd name="T37" fmla="*/ 15 h 1119"/>
                <a:gd name="T38" fmla="*/ 142 w 484"/>
                <a:gd name="T39" fmla="*/ 5 h 1119"/>
                <a:gd name="T40" fmla="*/ 157 w 484"/>
                <a:gd name="T41" fmla="*/ 0 h 1119"/>
                <a:gd name="T42" fmla="*/ 181 w 484"/>
                <a:gd name="T43" fmla="*/ 5 h 1119"/>
                <a:gd name="T44" fmla="*/ 181 w 484"/>
                <a:gd name="T45" fmla="*/ 5 h 1119"/>
                <a:gd name="T46" fmla="*/ 245 w 484"/>
                <a:gd name="T47" fmla="*/ 20 h 1119"/>
                <a:gd name="T48" fmla="*/ 328 w 484"/>
                <a:gd name="T49" fmla="*/ 44 h 1119"/>
                <a:gd name="T50" fmla="*/ 396 w 484"/>
                <a:gd name="T51" fmla="*/ 68 h 1119"/>
                <a:gd name="T52" fmla="*/ 450 w 484"/>
                <a:gd name="T53" fmla="*/ 88 h 1119"/>
                <a:gd name="T54" fmla="*/ 450 w 484"/>
                <a:gd name="T55" fmla="*/ 88 h 1119"/>
                <a:gd name="T56" fmla="*/ 464 w 484"/>
                <a:gd name="T57" fmla="*/ 98 h 1119"/>
                <a:gd name="T58" fmla="*/ 474 w 484"/>
                <a:gd name="T59" fmla="*/ 108 h 1119"/>
                <a:gd name="T60" fmla="*/ 479 w 484"/>
                <a:gd name="T61" fmla="*/ 117 h 1119"/>
                <a:gd name="T62" fmla="*/ 484 w 484"/>
                <a:gd name="T63" fmla="*/ 127 h 1119"/>
                <a:gd name="T64" fmla="*/ 479 w 484"/>
                <a:gd name="T65" fmla="*/ 132 h 1119"/>
                <a:gd name="T66" fmla="*/ 469 w 484"/>
                <a:gd name="T67" fmla="*/ 142 h 1119"/>
                <a:gd name="T68" fmla="*/ 455 w 484"/>
                <a:gd name="T69" fmla="*/ 142 h 1119"/>
                <a:gd name="T70" fmla="*/ 435 w 484"/>
                <a:gd name="T71" fmla="*/ 142 h 1119"/>
                <a:gd name="T72" fmla="*/ 435 w 484"/>
                <a:gd name="T73" fmla="*/ 142 h 1119"/>
                <a:gd name="T74" fmla="*/ 391 w 484"/>
                <a:gd name="T75" fmla="*/ 142 h 1119"/>
                <a:gd name="T76" fmla="*/ 362 w 484"/>
                <a:gd name="T77" fmla="*/ 147 h 1119"/>
                <a:gd name="T78" fmla="*/ 347 w 484"/>
                <a:gd name="T79" fmla="*/ 152 h 1119"/>
                <a:gd name="T80" fmla="*/ 337 w 484"/>
                <a:gd name="T81" fmla="*/ 161 h 1119"/>
                <a:gd name="T82" fmla="*/ 328 w 484"/>
                <a:gd name="T83" fmla="*/ 176 h 1119"/>
                <a:gd name="T84" fmla="*/ 318 w 484"/>
                <a:gd name="T85" fmla="*/ 191 h 1119"/>
                <a:gd name="T86" fmla="*/ 318 w 484"/>
                <a:gd name="T87" fmla="*/ 191 h 1119"/>
                <a:gd name="T88" fmla="*/ 269 w 484"/>
                <a:gd name="T89" fmla="*/ 357 h 1119"/>
                <a:gd name="T90" fmla="*/ 191 w 484"/>
                <a:gd name="T91" fmla="*/ 674 h 1119"/>
                <a:gd name="T92" fmla="*/ 78 w 484"/>
                <a:gd name="T93" fmla="*/ 1119 h 1119"/>
                <a:gd name="T94" fmla="*/ 0 w 484"/>
                <a:gd name="T95" fmla="*/ 1119 h 11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84"/>
                <a:gd name="T145" fmla="*/ 0 h 1119"/>
                <a:gd name="T146" fmla="*/ 484 w 484"/>
                <a:gd name="T147" fmla="*/ 1119 h 111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84" h="1119">
                  <a:moveTo>
                    <a:pt x="0" y="1119"/>
                  </a:moveTo>
                  <a:lnTo>
                    <a:pt x="0" y="1119"/>
                  </a:lnTo>
                  <a:lnTo>
                    <a:pt x="127" y="665"/>
                  </a:lnTo>
                  <a:lnTo>
                    <a:pt x="210" y="337"/>
                  </a:lnTo>
                  <a:lnTo>
                    <a:pt x="240" y="220"/>
                  </a:lnTo>
                  <a:lnTo>
                    <a:pt x="254" y="152"/>
                  </a:lnTo>
                  <a:lnTo>
                    <a:pt x="249" y="132"/>
                  </a:lnTo>
                  <a:lnTo>
                    <a:pt x="245" y="117"/>
                  </a:lnTo>
                  <a:lnTo>
                    <a:pt x="235" y="103"/>
                  </a:lnTo>
                  <a:lnTo>
                    <a:pt x="225" y="93"/>
                  </a:lnTo>
                  <a:lnTo>
                    <a:pt x="196" y="83"/>
                  </a:lnTo>
                  <a:lnTo>
                    <a:pt x="166" y="73"/>
                  </a:lnTo>
                  <a:lnTo>
                    <a:pt x="152" y="64"/>
                  </a:lnTo>
                  <a:lnTo>
                    <a:pt x="142" y="54"/>
                  </a:lnTo>
                  <a:lnTo>
                    <a:pt x="137" y="39"/>
                  </a:lnTo>
                  <a:lnTo>
                    <a:pt x="132" y="24"/>
                  </a:lnTo>
                  <a:lnTo>
                    <a:pt x="132" y="15"/>
                  </a:lnTo>
                  <a:lnTo>
                    <a:pt x="142" y="5"/>
                  </a:lnTo>
                  <a:lnTo>
                    <a:pt x="157" y="0"/>
                  </a:lnTo>
                  <a:lnTo>
                    <a:pt x="181" y="5"/>
                  </a:lnTo>
                  <a:lnTo>
                    <a:pt x="245" y="20"/>
                  </a:lnTo>
                  <a:lnTo>
                    <a:pt x="328" y="44"/>
                  </a:lnTo>
                  <a:lnTo>
                    <a:pt x="396" y="68"/>
                  </a:lnTo>
                  <a:lnTo>
                    <a:pt x="450" y="88"/>
                  </a:lnTo>
                  <a:lnTo>
                    <a:pt x="464" y="98"/>
                  </a:lnTo>
                  <a:lnTo>
                    <a:pt x="474" y="108"/>
                  </a:lnTo>
                  <a:lnTo>
                    <a:pt x="479" y="117"/>
                  </a:lnTo>
                  <a:lnTo>
                    <a:pt x="484" y="127"/>
                  </a:lnTo>
                  <a:lnTo>
                    <a:pt x="479" y="132"/>
                  </a:lnTo>
                  <a:lnTo>
                    <a:pt x="469" y="142"/>
                  </a:lnTo>
                  <a:lnTo>
                    <a:pt x="455" y="142"/>
                  </a:lnTo>
                  <a:lnTo>
                    <a:pt x="435" y="142"/>
                  </a:lnTo>
                  <a:lnTo>
                    <a:pt x="391" y="142"/>
                  </a:lnTo>
                  <a:lnTo>
                    <a:pt x="362" y="147"/>
                  </a:lnTo>
                  <a:lnTo>
                    <a:pt x="347" y="152"/>
                  </a:lnTo>
                  <a:lnTo>
                    <a:pt x="337" y="161"/>
                  </a:lnTo>
                  <a:lnTo>
                    <a:pt x="328" y="176"/>
                  </a:lnTo>
                  <a:lnTo>
                    <a:pt x="318" y="191"/>
                  </a:lnTo>
                  <a:lnTo>
                    <a:pt x="269" y="357"/>
                  </a:lnTo>
                  <a:lnTo>
                    <a:pt x="191" y="674"/>
                  </a:lnTo>
                  <a:lnTo>
                    <a:pt x="78" y="1119"/>
                  </a:lnTo>
                  <a:lnTo>
                    <a:pt x="0" y="1119"/>
                  </a:lnTo>
                  <a:close/>
                </a:path>
              </a:pathLst>
            </a:custGeom>
            <a:solidFill>
              <a:srgbClr val="ADA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3286126" y="6276975"/>
              <a:ext cx="295275" cy="325438"/>
            </a:xfrm>
            <a:custGeom>
              <a:avLst/>
              <a:gdLst>
                <a:gd name="T0" fmla="*/ 157 w 186"/>
                <a:gd name="T1" fmla="*/ 24 h 205"/>
                <a:gd name="T2" fmla="*/ 181 w 186"/>
                <a:gd name="T3" fmla="*/ 39 h 205"/>
                <a:gd name="T4" fmla="*/ 186 w 186"/>
                <a:gd name="T5" fmla="*/ 53 h 205"/>
                <a:gd name="T6" fmla="*/ 167 w 186"/>
                <a:gd name="T7" fmla="*/ 68 h 205"/>
                <a:gd name="T8" fmla="*/ 176 w 186"/>
                <a:gd name="T9" fmla="*/ 78 h 205"/>
                <a:gd name="T10" fmla="*/ 186 w 186"/>
                <a:gd name="T11" fmla="*/ 102 h 205"/>
                <a:gd name="T12" fmla="*/ 172 w 186"/>
                <a:gd name="T13" fmla="*/ 117 h 205"/>
                <a:gd name="T14" fmla="*/ 152 w 186"/>
                <a:gd name="T15" fmla="*/ 122 h 205"/>
                <a:gd name="T16" fmla="*/ 162 w 186"/>
                <a:gd name="T17" fmla="*/ 141 h 205"/>
                <a:gd name="T18" fmla="*/ 157 w 186"/>
                <a:gd name="T19" fmla="*/ 161 h 205"/>
                <a:gd name="T20" fmla="*/ 132 w 186"/>
                <a:gd name="T21" fmla="*/ 171 h 205"/>
                <a:gd name="T22" fmla="*/ 132 w 186"/>
                <a:gd name="T23" fmla="*/ 175 h 205"/>
                <a:gd name="T24" fmla="*/ 132 w 186"/>
                <a:gd name="T25" fmla="*/ 195 h 205"/>
                <a:gd name="T26" fmla="*/ 118 w 186"/>
                <a:gd name="T27" fmla="*/ 205 h 205"/>
                <a:gd name="T28" fmla="*/ 108 w 186"/>
                <a:gd name="T29" fmla="*/ 205 h 205"/>
                <a:gd name="T30" fmla="*/ 30 w 186"/>
                <a:gd name="T31" fmla="*/ 185 h 205"/>
                <a:gd name="T32" fmla="*/ 15 w 186"/>
                <a:gd name="T33" fmla="*/ 175 h 205"/>
                <a:gd name="T34" fmla="*/ 0 w 186"/>
                <a:gd name="T35" fmla="*/ 151 h 205"/>
                <a:gd name="T36" fmla="*/ 5 w 186"/>
                <a:gd name="T37" fmla="*/ 141 h 205"/>
                <a:gd name="T38" fmla="*/ 25 w 186"/>
                <a:gd name="T39" fmla="*/ 136 h 205"/>
                <a:gd name="T40" fmla="*/ 10 w 186"/>
                <a:gd name="T41" fmla="*/ 117 h 205"/>
                <a:gd name="T42" fmla="*/ 15 w 186"/>
                <a:gd name="T43" fmla="*/ 97 h 205"/>
                <a:gd name="T44" fmla="*/ 44 w 186"/>
                <a:gd name="T45" fmla="*/ 92 h 205"/>
                <a:gd name="T46" fmla="*/ 40 w 186"/>
                <a:gd name="T47" fmla="*/ 87 h 205"/>
                <a:gd name="T48" fmla="*/ 25 w 186"/>
                <a:gd name="T49" fmla="*/ 63 h 205"/>
                <a:gd name="T50" fmla="*/ 35 w 186"/>
                <a:gd name="T51" fmla="*/ 48 h 205"/>
                <a:gd name="T52" fmla="*/ 44 w 186"/>
                <a:gd name="T53" fmla="*/ 44 h 205"/>
                <a:gd name="T54" fmla="*/ 44 w 186"/>
                <a:gd name="T55" fmla="*/ 19 h 205"/>
                <a:gd name="T56" fmla="*/ 54 w 186"/>
                <a:gd name="T57" fmla="*/ 4 h 205"/>
                <a:gd name="T58" fmla="*/ 88 w 186"/>
                <a:gd name="T59" fmla="*/ 0 h 205"/>
                <a:gd name="T60" fmla="*/ 128 w 186"/>
                <a:gd name="T61" fmla="*/ 4 h 205"/>
                <a:gd name="T62" fmla="*/ 157 w 186"/>
                <a:gd name="T63" fmla="*/ 19 h 205"/>
                <a:gd name="T64" fmla="*/ 157 w 186"/>
                <a:gd name="T65" fmla="*/ 24 h 2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05"/>
                <a:gd name="T101" fmla="*/ 186 w 186"/>
                <a:gd name="T102" fmla="*/ 205 h 2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05">
                  <a:moveTo>
                    <a:pt x="157" y="24"/>
                  </a:moveTo>
                  <a:lnTo>
                    <a:pt x="157" y="24"/>
                  </a:lnTo>
                  <a:lnTo>
                    <a:pt x="167" y="29"/>
                  </a:lnTo>
                  <a:lnTo>
                    <a:pt x="181" y="39"/>
                  </a:lnTo>
                  <a:lnTo>
                    <a:pt x="186" y="48"/>
                  </a:lnTo>
                  <a:lnTo>
                    <a:pt x="186" y="53"/>
                  </a:lnTo>
                  <a:lnTo>
                    <a:pt x="181" y="63"/>
                  </a:lnTo>
                  <a:lnTo>
                    <a:pt x="167" y="68"/>
                  </a:lnTo>
                  <a:lnTo>
                    <a:pt x="176" y="78"/>
                  </a:lnTo>
                  <a:lnTo>
                    <a:pt x="181" y="92"/>
                  </a:lnTo>
                  <a:lnTo>
                    <a:pt x="186" y="102"/>
                  </a:lnTo>
                  <a:lnTo>
                    <a:pt x="181" y="107"/>
                  </a:lnTo>
                  <a:lnTo>
                    <a:pt x="172" y="117"/>
                  </a:lnTo>
                  <a:lnTo>
                    <a:pt x="152" y="122"/>
                  </a:lnTo>
                  <a:lnTo>
                    <a:pt x="157" y="131"/>
                  </a:lnTo>
                  <a:lnTo>
                    <a:pt x="162" y="141"/>
                  </a:lnTo>
                  <a:lnTo>
                    <a:pt x="162" y="151"/>
                  </a:lnTo>
                  <a:lnTo>
                    <a:pt x="157" y="161"/>
                  </a:lnTo>
                  <a:lnTo>
                    <a:pt x="147" y="166"/>
                  </a:lnTo>
                  <a:lnTo>
                    <a:pt x="132" y="171"/>
                  </a:lnTo>
                  <a:lnTo>
                    <a:pt x="132" y="175"/>
                  </a:lnTo>
                  <a:lnTo>
                    <a:pt x="132" y="190"/>
                  </a:lnTo>
                  <a:lnTo>
                    <a:pt x="132" y="195"/>
                  </a:lnTo>
                  <a:lnTo>
                    <a:pt x="128" y="200"/>
                  </a:lnTo>
                  <a:lnTo>
                    <a:pt x="118" y="205"/>
                  </a:lnTo>
                  <a:lnTo>
                    <a:pt x="108" y="205"/>
                  </a:lnTo>
                  <a:lnTo>
                    <a:pt x="49" y="190"/>
                  </a:lnTo>
                  <a:lnTo>
                    <a:pt x="30" y="185"/>
                  </a:lnTo>
                  <a:lnTo>
                    <a:pt x="15" y="175"/>
                  </a:lnTo>
                  <a:lnTo>
                    <a:pt x="5" y="166"/>
                  </a:lnTo>
                  <a:lnTo>
                    <a:pt x="0" y="151"/>
                  </a:lnTo>
                  <a:lnTo>
                    <a:pt x="0" y="146"/>
                  </a:lnTo>
                  <a:lnTo>
                    <a:pt x="5" y="141"/>
                  </a:lnTo>
                  <a:lnTo>
                    <a:pt x="25" y="136"/>
                  </a:lnTo>
                  <a:lnTo>
                    <a:pt x="20" y="131"/>
                  </a:lnTo>
                  <a:lnTo>
                    <a:pt x="10" y="117"/>
                  </a:lnTo>
                  <a:lnTo>
                    <a:pt x="10" y="107"/>
                  </a:lnTo>
                  <a:lnTo>
                    <a:pt x="15" y="97"/>
                  </a:lnTo>
                  <a:lnTo>
                    <a:pt x="25" y="92"/>
                  </a:lnTo>
                  <a:lnTo>
                    <a:pt x="44" y="92"/>
                  </a:lnTo>
                  <a:lnTo>
                    <a:pt x="40" y="87"/>
                  </a:lnTo>
                  <a:lnTo>
                    <a:pt x="30" y="73"/>
                  </a:lnTo>
                  <a:lnTo>
                    <a:pt x="25" y="63"/>
                  </a:lnTo>
                  <a:lnTo>
                    <a:pt x="25" y="58"/>
                  </a:lnTo>
                  <a:lnTo>
                    <a:pt x="35" y="48"/>
                  </a:lnTo>
                  <a:lnTo>
                    <a:pt x="44" y="44"/>
                  </a:lnTo>
                  <a:lnTo>
                    <a:pt x="44" y="39"/>
                  </a:lnTo>
                  <a:lnTo>
                    <a:pt x="44" y="19"/>
                  </a:lnTo>
                  <a:lnTo>
                    <a:pt x="44" y="14"/>
                  </a:lnTo>
                  <a:lnTo>
                    <a:pt x="54" y="4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128" y="4"/>
                  </a:lnTo>
                  <a:lnTo>
                    <a:pt x="147" y="14"/>
                  </a:lnTo>
                  <a:lnTo>
                    <a:pt x="157" y="19"/>
                  </a:lnTo>
                  <a:lnTo>
                    <a:pt x="157" y="24"/>
                  </a:lnTo>
                  <a:close/>
                </a:path>
              </a:pathLst>
            </a:custGeom>
            <a:solidFill>
              <a:srgbClr val="FBBD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3116263" y="6175375"/>
              <a:ext cx="488950" cy="185738"/>
            </a:xfrm>
            <a:custGeom>
              <a:avLst/>
              <a:gdLst>
                <a:gd name="T0" fmla="*/ 0 w 308"/>
                <a:gd name="T1" fmla="*/ 24 h 117"/>
                <a:gd name="T2" fmla="*/ 0 w 308"/>
                <a:gd name="T3" fmla="*/ 24 h 117"/>
                <a:gd name="T4" fmla="*/ 24 w 308"/>
                <a:gd name="T5" fmla="*/ 34 h 117"/>
                <a:gd name="T6" fmla="*/ 49 w 308"/>
                <a:gd name="T7" fmla="*/ 29 h 117"/>
                <a:gd name="T8" fmla="*/ 73 w 308"/>
                <a:gd name="T9" fmla="*/ 20 h 117"/>
                <a:gd name="T10" fmla="*/ 73 w 308"/>
                <a:gd name="T11" fmla="*/ 20 h 117"/>
                <a:gd name="T12" fmla="*/ 103 w 308"/>
                <a:gd name="T13" fmla="*/ 10 h 117"/>
                <a:gd name="T14" fmla="*/ 132 w 308"/>
                <a:gd name="T15" fmla="*/ 0 h 117"/>
                <a:gd name="T16" fmla="*/ 161 w 308"/>
                <a:gd name="T17" fmla="*/ 0 h 117"/>
                <a:gd name="T18" fmla="*/ 186 w 308"/>
                <a:gd name="T19" fmla="*/ 10 h 117"/>
                <a:gd name="T20" fmla="*/ 186 w 308"/>
                <a:gd name="T21" fmla="*/ 10 h 117"/>
                <a:gd name="T22" fmla="*/ 205 w 308"/>
                <a:gd name="T23" fmla="*/ 24 h 117"/>
                <a:gd name="T24" fmla="*/ 230 w 308"/>
                <a:gd name="T25" fmla="*/ 39 h 117"/>
                <a:gd name="T26" fmla="*/ 249 w 308"/>
                <a:gd name="T27" fmla="*/ 49 h 117"/>
                <a:gd name="T28" fmla="*/ 274 w 308"/>
                <a:gd name="T29" fmla="*/ 59 h 117"/>
                <a:gd name="T30" fmla="*/ 274 w 308"/>
                <a:gd name="T31" fmla="*/ 59 h 117"/>
                <a:gd name="T32" fmla="*/ 298 w 308"/>
                <a:gd name="T33" fmla="*/ 59 h 117"/>
                <a:gd name="T34" fmla="*/ 303 w 308"/>
                <a:gd name="T35" fmla="*/ 64 h 117"/>
                <a:gd name="T36" fmla="*/ 308 w 308"/>
                <a:gd name="T37" fmla="*/ 68 h 117"/>
                <a:gd name="T38" fmla="*/ 303 w 308"/>
                <a:gd name="T39" fmla="*/ 73 h 117"/>
                <a:gd name="T40" fmla="*/ 293 w 308"/>
                <a:gd name="T41" fmla="*/ 78 h 117"/>
                <a:gd name="T42" fmla="*/ 293 w 308"/>
                <a:gd name="T43" fmla="*/ 78 h 117"/>
                <a:gd name="T44" fmla="*/ 269 w 308"/>
                <a:gd name="T45" fmla="*/ 98 h 117"/>
                <a:gd name="T46" fmla="*/ 249 w 308"/>
                <a:gd name="T47" fmla="*/ 98 h 117"/>
                <a:gd name="T48" fmla="*/ 235 w 308"/>
                <a:gd name="T49" fmla="*/ 93 h 117"/>
                <a:gd name="T50" fmla="*/ 220 w 308"/>
                <a:gd name="T51" fmla="*/ 88 h 117"/>
                <a:gd name="T52" fmla="*/ 220 w 308"/>
                <a:gd name="T53" fmla="*/ 88 h 117"/>
                <a:gd name="T54" fmla="*/ 200 w 308"/>
                <a:gd name="T55" fmla="*/ 78 h 117"/>
                <a:gd name="T56" fmla="*/ 181 w 308"/>
                <a:gd name="T57" fmla="*/ 78 h 117"/>
                <a:gd name="T58" fmla="*/ 161 w 308"/>
                <a:gd name="T59" fmla="*/ 78 h 117"/>
                <a:gd name="T60" fmla="*/ 147 w 308"/>
                <a:gd name="T61" fmla="*/ 88 h 117"/>
                <a:gd name="T62" fmla="*/ 147 w 308"/>
                <a:gd name="T63" fmla="*/ 88 h 117"/>
                <a:gd name="T64" fmla="*/ 112 w 308"/>
                <a:gd name="T65" fmla="*/ 112 h 117"/>
                <a:gd name="T66" fmla="*/ 93 w 308"/>
                <a:gd name="T67" fmla="*/ 117 h 117"/>
                <a:gd name="T68" fmla="*/ 73 w 308"/>
                <a:gd name="T69" fmla="*/ 117 h 117"/>
                <a:gd name="T70" fmla="*/ 73 w 308"/>
                <a:gd name="T71" fmla="*/ 117 h 117"/>
                <a:gd name="T72" fmla="*/ 0 w 308"/>
                <a:gd name="T73" fmla="*/ 103 h 117"/>
                <a:gd name="T74" fmla="*/ 0 w 308"/>
                <a:gd name="T75" fmla="*/ 24 h 1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8"/>
                <a:gd name="T115" fmla="*/ 0 h 117"/>
                <a:gd name="T116" fmla="*/ 308 w 308"/>
                <a:gd name="T117" fmla="*/ 117 h 1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8" h="117">
                  <a:moveTo>
                    <a:pt x="0" y="24"/>
                  </a:moveTo>
                  <a:lnTo>
                    <a:pt x="0" y="24"/>
                  </a:lnTo>
                  <a:lnTo>
                    <a:pt x="24" y="34"/>
                  </a:lnTo>
                  <a:lnTo>
                    <a:pt x="49" y="29"/>
                  </a:lnTo>
                  <a:lnTo>
                    <a:pt x="73" y="20"/>
                  </a:lnTo>
                  <a:lnTo>
                    <a:pt x="103" y="10"/>
                  </a:lnTo>
                  <a:lnTo>
                    <a:pt x="132" y="0"/>
                  </a:lnTo>
                  <a:lnTo>
                    <a:pt x="161" y="0"/>
                  </a:lnTo>
                  <a:lnTo>
                    <a:pt x="186" y="10"/>
                  </a:lnTo>
                  <a:lnTo>
                    <a:pt x="205" y="24"/>
                  </a:lnTo>
                  <a:lnTo>
                    <a:pt x="230" y="39"/>
                  </a:lnTo>
                  <a:lnTo>
                    <a:pt x="249" y="49"/>
                  </a:lnTo>
                  <a:lnTo>
                    <a:pt x="274" y="59"/>
                  </a:lnTo>
                  <a:lnTo>
                    <a:pt x="298" y="59"/>
                  </a:lnTo>
                  <a:lnTo>
                    <a:pt x="303" y="64"/>
                  </a:lnTo>
                  <a:lnTo>
                    <a:pt x="308" y="68"/>
                  </a:lnTo>
                  <a:lnTo>
                    <a:pt x="303" y="73"/>
                  </a:lnTo>
                  <a:lnTo>
                    <a:pt x="293" y="78"/>
                  </a:lnTo>
                  <a:lnTo>
                    <a:pt x="269" y="98"/>
                  </a:lnTo>
                  <a:lnTo>
                    <a:pt x="249" y="98"/>
                  </a:lnTo>
                  <a:lnTo>
                    <a:pt x="235" y="93"/>
                  </a:lnTo>
                  <a:lnTo>
                    <a:pt x="220" y="88"/>
                  </a:lnTo>
                  <a:lnTo>
                    <a:pt x="200" y="78"/>
                  </a:lnTo>
                  <a:lnTo>
                    <a:pt x="181" y="78"/>
                  </a:lnTo>
                  <a:lnTo>
                    <a:pt x="161" y="78"/>
                  </a:lnTo>
                  <a:lnTo>
                    <a:pt x="147" y="88"/>
                  </a:lnTo>
                  <a:lnTo>
                    <a:pt x="112" y="112"/>
                  </a:lnTo>
                  <a:lnTo>
                    <a:pt x="93" y="117"/>
                  </a:lnTo>
                  <a:lnTo>
                    <a:pt x="73" y="117"/>
                  </a:lnTo>
                  <a:lnTo>
                    <a:pt x="0" y="10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BBD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3201988" y="6276975"/>
              <a:ext cx="403225" cy="53975"/>
            </a:xfrm>
            <a:custGeom>
              <a:avLst/>
              <a:gdLst>
                <a:gd name="T0" fmla="*/ 0 w 254"/>
                <a:gd name="T1" fmla="*/ 0 h 34"/>
                <a:gd name="T2" fmla="*/ 0 w 254"/>
                <a:gd name="T3" fmla="*/ 0 h 34"/>
                <a:gd name="T4" fmla="*/ 24 w 254"/>
                <a:gd name="T5" fmla="*/ 19 h 34"/>
                <a:gd name="T6" fmla="*/ 53 w 254"/>
                <a:gd name="T7" fmla="*/ 34 h 34"/>
                <a:gd name="T8" fmla="*/ 78 w 254"/>
                <a:gd name="T9" fmla="*/ 34 h 34"/>
                <a:gd name="T10" fmla="*/ 112 w 254"/>
                <a:gd name="T11" fmla="*/ 29 h 34"/>
                <a:gd name="T12" fmla="*/ 112 w 254"/>
                <a:gd name="T13" fmla="*/ 29 h 34"/>
                <a:gd name="T14" fmla="*/ 137 w 254"/>
                <a:gd name="T15" fmla="*/ 24 h 34"/>
                <a:gd name="T16" fmla="*/ 166 w 254"/>
                <a:gd name="T17" fmla="*/ 24 h 34"/>
                <a:gd name="T18" fmla="*/ 220 w 254"/>
                <a:gd name="T19" fmla="*/ 29 h 34"/>
                <a:gd name="T20" fmla="*/ 220 w 254"/>
                <a:gd name="T21" fmla="*/ 29 h 34"/>
                <a:gd name="T22" fmla="*/ 229 w 254"/>
                <a:gd name="T23" fmla="*/ 29 h 34"/>
                <a:gd name="T24" fmla="*/ 239 w 254"/>
                <a:gd name="T25" fmla="*/ 24 h 34"/>
                <a:gd name="T26" fmla="*/ 254 w 254"/>
                <a:gd name="T27" fmla="*/ 4 h 34"/>
                <a:gd name="T28" fmla="*/ 254 w 254"/>
                <a:gd name="T29" fmla="*/ 4 h 34"/>
                <a:gd name="T30" fmla="*/ 254 w 254"/>
                <a:gd name="T31" fmla="*/ 0 h 34"/>
                <a:gd name="T32" fmla="*/ 249 w 254"/>
                <a:gd name="T33" fmla="*/ 4 h 34"/>
                <a:gd name="T34" fmla="*/ 249 w 254"/>
                <a:gd name="T35" fmla="*/ 4 h 34"/>
                <a:gd name="T36" fmla="*/ 234 w 254"/>
                <a:gd name="T37" fmla="*/ 14 h 34"/>
                <a:gd name="T38" fmla="*/ 220 w 254"/>
                <a:gd name="T39" fmla="*/ 24 h 34"/>
                <a:gd name="T40" fmla="*/ 205 w 254"/>
                <a:gd name="T41" fmla="*/ 24 h 34"/>
                <a:gd name="T42" fmla="*/ 185 w 254"/>
                <a:gd name="T43" fmla="*/ 24 h 34"/>
                <a:gd name="T44" fmla="*/ 151 w 254"/>
                <a:gd name="T45" fmla="*/ 14 h 34"/>
                <a:gd name="T46" fmla="*/ 132 w 254"/>
                <a:gd name="T47" fmla="*/ 14 h 34"/>
                <a:gd name="T48" fmla="*/ 117 w 254"/>
                <a:gd name="T49" fmla="*/ 14 h 34"/>
                <a:gd name="T50" fmla="*/ 117 w 254"/>
                <a:gd name="T51" fmla="*/ 14 h 34"/>
                <a:gd name="T52" fmla="*/ 88 w 254"/>
                <a:gd name="T53" fmla="*/ 19 h 34"/>
                <a:gd name="T54" fmla="*/ 58 w 254"/>
                <a:gd name="T55" fmla="*/ 19 h 34"/>
                <a:gd name="T56" fmla="*/ 29 w 254"/>
                <a:gd name="T57" fmla="*/ 14 h 34"/>
                <a:gd name="T58" fmla="*/ 5 w 254"/>
                <a:gd name="T59" fmla="*/ 0 h 34"/>
                <a:gd name="T60" fmla="*/ 5 w 254"/>
                <a:gd name="T61" fmla="*/ 0 h 34"/>
                <a:gd name="T62" fmla="*/ 0 w 254"/>
                <a:gd name="T63" fmla="*/ 0 h 34"/>
                <a:gd name="T64" fmla="*/ 0 w 254"/>
                <a:gd name="T65" fmla="*/ 0 h 34"/>
                <a:gd name="T66" fmla="*/ 0 w 254"/>
                <a:gd name="T67" fmla="*/ 0 h 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4"/>
                <a:gd name="T103" fmla="*/ 0 h 34"/>
                <a:gd name="T104" fmla="*/ 254 w 254"/>
                <a:gd name="T105" fmla="*/ 34 h 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4" h="34">
                  <a:moveTo>
                    <a:pt x="0" y="0"/>
                  </a:moveTo>
                  <a:lnTo>
                    <a:pt x="0" y="0"/>
                  </a:lnTo>
                  <a:lnTo>
                    <a:pt x="24" y="19"/>
                  </a:lnTo>
                  <a:lnTo>
                    <a:pt x="53" y="34"/>
                  </a:lnTo>
                  <a:lnTo>
                    <a:pt x="78" y="34"/>
                  </a:lnTo>
                  <a:lnTo>
                    <a:pt x="112" y="29"/>
                  </a:lnTo>
                  <a:lnTo>
                    <a:pt x="137" y="24"/>
                  </a:lnTo>
                  <a:lnTo>
                    <a:pt x="166" y="24"/>
                  </a:lnTo>
                  <a:lnTo>
                    <a:pt x="220" y="29"/>
                  </a:lnTo>
                  <a:lnTo>
                    <a:pt x="229" y="29"/>
                  </a:lnTo>
                  <a:lnTo>
                    <a:pt x="239" y="24"/>
                  </a:lnTo>
                  <a:lnTo>
                    <a:pt x="254" y="4"/>
                  </a:lnTo>
                  <a:lnTo>
                    <a:pt x="254" y="0"/>
                  </a:lnTo>
                  <a:lnTo>
                    <a:pt x="249" y="4"/>
                  </a:lnTo>
                  <a:lnTo>
                    <a:pt x="234" y="14"/>
                  </a:lnTo>
                  <a:lnTo>
                    <a:pt x="220" y="24"/>
                  </a:lnTo>
                  <a:lnTo>
                    <a:pt x="205" y="24"/>
                  </a:lnTo>
                  <a:lnTo>
                    <a:pt x="185" y="24"/>
                  </a:lnTo>
                  <a:lnTo>
                    <a:pt x="151" y="14"/>
                  </a:lnTo>
                  <a:lnTo>
                    <a:pt x="132" y="14"/>
                  </a:lnTo>
                  <a:lnTo>
                    <a:pt x="117" y="14"/>
                  </a:lnTo>
                  <a:lnTo>
                    <a:pt x="88" y="19"/>
                  </a:lnTo>
                  <a:lnTo>
                    <a:pt x="58" y="19"/>
                  </a:lnTo>
                  <a:lnTo>
                    <a:pt x="29" y="14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8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3363913" y="6315075"/>
              <a:ext cx="225425" cy="77788"/>
            </a:xfrm>
            <a:custGeom>
              <a:avLst/>
              <a:gdLst>
                <a:gd name="T0" fmla="*/ 5 w 142"/>
                <a:gd name="T1" fmla="*/ 0 h 49"/>
                <a:gd name="T2" fmla="*/ 5 w 142"/>
                <a:gd name="T3" fmla="*/ 0 h 49"/>
                <a:gd name="T4" fmla="*/ 0 w 142"/>
                <a:gd name="T5" fmla="*/ 15 h 49"/>
                <a:gd name="T6" fmla="*/ 0 w 142"/>
                <a:gd name="T7" fmla="*/ 24 h 49"/>
                <a:gd name="T8" fmla="*/ 15 w 142"/>
                <a:gd name="T9" fmla="*/ 29 h 49"/>
                <a:gd name="T10" fmla="*/ 30 w 142"/>
                <a:gd name="T11" fmla="*/ 34 h 49"/>
                <a:gd name="T12" fmla="*/ 64 w 142"/>
                <a:gd name="T13" fmla="*/ 44 h 49"/>
                <a:gd name="T14" fmla="*/ 88 w 142"/>
                <a:gd name="T15" fmla="*/ 44 h 49"/>
                <a:gd name="T16" fmla="*/ 88 w 142"/>
                <a:gd name="T17" fmla="*/ 44 h 49"/>
                <a:gd name="T18" fmla="*/ 113 w 142"/>
                <a:gd name="T19" fmla="*/ 49 h 49"/>
                <a:gd name="T20" fmla="*/ 127 w 142"/>
                <a:gd name="T21" fmla="*/ 44 h 49"/>
                <a:gd name="T22" fmla="*/ 137 w 142"/>
                <a:gd name="T23" fmla="*/ 39 h 49"/>
                <a:gd name="T24" fmla="*/ 137 w 142"/>
                <a:gd name="T25" fmla="*/ 39 h 49"/>
                <a:gd name="T26" fmla="*/ 142 w 142"/>
                <a:gd name="T27" fmla="*/ 29 h 49"/>
                <a:gd name="T28" fmla="*/ 137 w 142"/>
                <a:gd name="T29" fmla="*/ 20 h 49"/>
                <a:gd name="T30" fmla="*/ 132 w 142"/>
                <a:gd name="T31" fmla="*/ 10 h 49"/>
                <a:gd name="T32" fmla="*/ 123 w 142"/>
                <a:gd name="T33" fmla="*/ 5 h 49"/>
                <a:gd name="T34" fmla="*/ 123 w 142"/>
                <a:gd name="T35" fmla="*/ 5 h 49"/>
                <a:gd name="T36" fmla="*/ 123 w 142"/>
                <a:gd name="T37" fmla="*/ 5 h 49"/>
                <a:gd name="T38" fmla="*/ 118 w 142"/>
                <a:gd name="T39" fmla="*/ 10 h 49"/>
                <a:gd name="T40" fmla="*/ 118 w 142"/>
                <a:gd name="T41" fmla="*/ 10 h 49"/>
                <a:gd name="T42" fmla="*/ 132 w 142"/>
                <a:gd name="T43" fmla="*/ 24 h 49"/>
                <a:gd name="T44" fmla="*/ 132 w 142"/>
                <a:gd name="T45" fmla="*/ 29 h 49"/>
                <a:gd name="T46" fmla="*/ 123 w 142"/>
                <a:gd name="T47" fmla="*/ 39 h 49"/>
                <a:gd name="T48" fmla="*/ 123 w 142"/>
                <a:gd name="T49" fmla="*/ 39 h 49"/>
                <a:gd name="T50" fmla="*/ 98 w 142"/>
                <a:gd name="T51" fmla="*/ 39 h 49"/>
                <a:gd name="T52" fmla="*/ 79 w 142"/>
                <a:gd name="T53" fmla="*/ 34 h 49"/>
                <a:gd name="T54" fmla="*/ 79 w 142"/>
                <a:gd name="T55" fmla="*/ 34 h 49"/>
                <a:gd name="T56" fmla="*/ 35 w 142"/>
                <a:gd name="T57" fmla="*/ 29 h 49"/>
                <a:gd name="T58" fmla="*/ 20 w 142"/>
                <a:gd name="T59" fmla="*/ 24 h 49"/>
                <a:gd name="T60" fmla="*/ 10 w 142"/>
                <a:gd name="T61" fmla="*/ 20 h 49"/>
                <a:gd name="T62" fmla="*/ 5 w 142"/>
                <a:gd name="T63" fmla="*/ 15 h 49"/>
                <a:gd name="T64" fmla="*/ 5 w 142"/>
                <a:gd name="T65" fmla="*/ 5 h 49"/>
                <a:gd name="T66" fmla="*/ 5 w 142"/>
                <a:gd name="T67" fmla="*/ 5 h 49"/>
                <a:gd name="T68" fmla="*/ 5 w 142"/>
                <a:gd name="T69" fmla="*/ 0 h 49"/>
                <a:gd name="T70" fmla="*/ 5 w 142"/>
                <a:gd name="T71" fmla="*/ 0 h 4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2"/>
                <a:gd name="T109" fmla="*/ 0 h 49"/>
                <a:gd name="T110" fmla="*/ 142 w 142"/>
                <a:gd name="T111" fmla="*/ 49 h 4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2" h="49">
                  <a:moveTo>
                    <a:pt x="5" y="0"/>
                  </a:moveTo>
                  <a:lnTo>
                    <a:pt x="5" y="0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15" y="29"/>
                  </a:lnTo>
                  <a:lnTo>
                    <a:pt x="30" y="34"/>
                  </a:lnTo>
                  <a:lnTo>
                    <a:pt x="64" y="44"/>
                  </a:lnTo>
                  <a:lnTo>
                    <a:pt x="88" y="44"/>
                  </a:lnTo>
                  <a:lnTo>
                    <a:pt x="113" y="49"/>
                  </a:lnTo>
                  <a:lnTo>
                    <a:pt x="127" y="44"/>
                  </a:lnTo>
                  <a:lnTo>
                    <a:pt x="137" y="39"/>
                  </a:lnTo>
                  <a:lnTo>
                    <a:pt x="142" y="29"/>
                  </a:lnTo>
                  <a:lnTo>
                    <a:pt x="137" y="20"/>
                  </a:lnTo>
                  <a:lnTo>
                    <a:pt x="132" y="10"/>
                  </a:lnTo>
                  <a:lnTo>
                    <a:pt x="123" y="5"/>
                  </a:lnTo>
                  <a:lnTo>
                    <a:pt x="118" y="10"/>
                  </a:lnTo>
                  <a:lnTo>
                    <a:pt x="132" y="24"/>
                  </a:lnTo>
                  <a:lnTo>
                    <a:pt x="132" y="29"/>
                  </a:lnTo>
                  <a:lnTo>
                    <a:pt x="123" y="39"/>
                  </a:lnTo>
                  <a:lnTo>
                    <a:pt x="98" y="39"/>
                  </a:lnTo>
                  <a:lnTo>
                    <a:pt x="79" y="34"/>
                  </a:lnTo>
                  <a:lnTo>
                    <a:pt x="35" y="29"/>
                  </a:lnTo>
                  <a:lnTo>
                    <a:pt x="20" y="24"/>
                  </a:lnTo>
                  <a:lnTo>
                    <a:pt x="10" y="20"/>
                  </a:lnTo>
                  <a:lnTo>
                    <a:pt x="5" y="15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98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3349626" y="6353175"/>
              <a:ext cx="239713" cy="117475"/>
            </a:xfrm>
            <a:custGeom>
              <a:avLst/>
              <a:gdLst>
                <a:gd name="T0" fmla="*/ 19 w 151"/>
                <a:gd name="T1" fmla="*/ 0 h 74"/>
                <a:gd name="T2" fmla="*/ 19 w 151"/>
                <a:gd name="T3" fmla="*/ 0 h 74"/>
                <a:gd name="T4" fmla="*/ 9 w 151"/>
                <a:gd name="T5" fmla="*/ 5 h 74"/>
                <a:gd name="T6" fmla="*/ 0 w 151"/>
                <a:gd name="T7" fmla="*/ 15 h 74"/>
                <a:gd name="T8" fmla="*/ 0 w 151"/>
                <a:gd name="T9" fmla="*/ 30 h 74"/>
                <a:gd name="T10" fmla="*/ 0 w 151"/>
                <a:gd name="T11" fmla="*/ 39 h 74"/>
                <a:gd name="T12" fmla="*/ 0 w 151"/>
                <a:gd name="T13" fmla="*/ 39 h 74"/>
                <a:gd name="T14" fmla="*/ 9 w 151"/>
                <a:gd name="T15" fmla="*/ 49 h 74"/>
                <a:gd name="T16" fmla="*/ 24 w 151"/>
                <a:gd name="T17" fmla="*/ 54 h 74"/>
                <a:gd name="T18" fmla="*/ 24 w 151"/>
                <a:gd name="T19" fmla="*/ 54 h 74"/>
                <a:gd name="T20" fmla="*/ 48 w 151"/>
                <a:gd name="T21" fmla="*/ 59 h 74"/>
                <a:gd name="T22" fmla="*/ 78 w 151"/>
                <a:gd name="T23" fmla="*/ 64 h 74"/>
                <a:gd name="T24" fmla="*/ 78 w 151"/>
                <a:gd name="T25" fmla="*/ 64 h 74"/>
                <a:gd name="T26" fmla="*/ 112 w 151"/>
                <a:gd name="T27" fmla="*/ 74 h 74"/>
                <a:gd name="T28" fmla="*/ 132 w 151"/>
                <a:gd name="T29" fmla="*/ 74 h 74"/>
                <a:gd name="T30" fmla="*/ 141 w 151"/>
                <a:gd name="T31" fmla="*/ 69 h 74"/>
                <a:gd name="T32" fmla="*/ 146 w 151"/>
                <a:gd name="T33" fmla="*/ 64 h 74"/>
                <a:gd name="T34" fmla="*/ 146 w 151"/>
                <a:gd name="T35" fmla="*/ 64 h 74"/>
                <a:gd name="T36" fmla="*/ 151 w 151"/>
                <a:gd name="T37" fmla="*/ 49 h 74"/>
                <a:gd name="T38" fmla="*/ 146 w 151"/>
                <a:gd name="T39" fmla="*/ 39 h 74"/>
                <a:gd name="T40" fmla="*/ 136 w 151"/>
                <a:gd name="T41" fmla="*/ 25 h 74"/>
                <a:gd name="T42" fmla="*/ 127 w 151"/>
                <a:gd name="T43" fmla="*/ 20 h 74"/>
                <a:gd name="T44" fmla="*/ 127 w 151"/>
                <a:gd name="T45" fmla="*/ 20 h 74"/>
                <a:gd name="T46" fmla="*/ 122 w 151"/>
                <a:gd name="T47" fmla="*/ 20 h 74"/>
                <a:gd name="T48" fmla="*/ 122 w 151"/>
                <a:gd name="T49" fmla="*/ 20 h 74"/>
                <a:gd name="T50" fmla="*/ 122 w 151"/>
                <a:gd name="T51" fmla="*/ 20 h 74"/>
                <a:gd name="T52" fmla="*/ 127 w 151"/>
                <a:gd name="T53" fmla="*/ 35 h 74"/>
                <a:gd name="T54" fmla="*/ 132 w 151"/>
                <a:gd name="T55" fmla="*/ 49 h 74"/>
                <a:gd name="T56" fmla="*/ 127 w 151"/>
                <a:gd name="T57" fmla="*/ 59 h 74"/>
                <a:gd name="T58" fmla="*/ 122 w 151"/>
                <a:gd name="T59" fmla="*/ 64 h 74"/>
                <a:gd name="T60" fmla="*/ 117 w 151"/>
                <a:gd name="T61" fmla="*/ 64 h 74"/>
                <a:gd name="T62" fmla="*/ 117 w 151"/>
                <a:gd name="T63" fmla="*/ 64 h 74"/>
                <a:gd name="T64" fmla="*/ 73 w 151"/>
                <a:gd name="T65" fmla="*/ 54 h 74"/>
                <a:gd name="T66" fmla="*/ 73 w 151"/>
                <a:gd name="T67" fmla="*/ 54 h 74"/>
                <a:gd name="T68" fmla="*/ 48 w 151"/>
                <a:gd name="T69" fmla="*/ 49 h 74"/>
                <a:gd name="T70" fmla="*/ 24 w 151"/>
                <a:gd name="T71" fmla="*/ 44 h 74"/>
                <a:gd name="T72" fmla="*/ 14 w 151"/>
                <a:gd name="T73" fmla="*/ 35 h 74"/>
                <a:gd name="T74" fmla="*/ 9 w 151"/>
                <a:gd name="T75" fmla="*/ 30 h 74"/>
                <a:gd name="T76" fmla="*/ 9 w 151"/>
                <a:gd name="T77" fmla="*/ 15 h 74"/>
                <a:gd name="T78" fmla="*/ 19 w 151"/>
                <a:gd name="T79" fmla="*/ 5 h 74"/>
                <a:gd name="T80" fmla="*/ 19 w 151"/>
                <a:gd name="T81" fmla="*/ 5 h 74"/>
                <a:gd name="T82" fmla="*/ 19 w 151"/>
                <a:gd name="T83" fmla="*/ 0 h 74"/>
                <a:gd name="T84" fmla="*/ 19 w 151"/>
                <a:gd name="T85" fmla="*/ 0 h 74"/>
                <a:gd name="T86" fmla="*/ 19 w 151"/>
                <a:gd name="T87" fmla="*/ 0 h 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1"/>
                <a:gd name="T133" fmla="*/ 0 h 74"/>
                <a:gd name="T134" fmla="*/ 151 w 151"/>
                <a:gd name="T135" fmla="*/ 74 h 7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1" h="74">
                  <a:moveTo>
                    <a:pt x="19" y="0"/>
                  </a:moveTo>
                  <a:lnTo>
                    <a:pt x="19" y="0"/>
                  </a:lnTo>
                  <a:lnTo>
                    <a:pt x="9" y="5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0" y="39"/>
                  </a:lnTo>
                  <a:lnTo>
                    <a:pt x="9" y="49"/>
                  </a:lnTo>
                  <a:lnTo>
                    <a:pt x="24" y="54"/>
                  </a:lnTo>
                  <a:lnTo>
                    <a:pt x="48" y="59"/>
                  </a:lnTo>
                  <a:lnTo>
                    <a:pt x="78" y="64"/>
                  </a:lnTo>
                  <a:lnTo>
                    <a:pt x="112" y="74"/>
                  </a:lnTo>
                  <a:lnTo>
                    <a:pt x="132" y="74"/>
                  </a:lnTo>
                  <a:lnTo>
                    <a:pt x="141" y="69"/>
                  </a:lnTo>
                  <a:lnTo>
                    <a:pt x="146" y="64"/>
                  </a:lnTo>
                  <a:lnTo>
                    <a:pt x="151" y="49"/>
                  </a:lnTo>
                  <a:lnTo>
                    <a:pt x="146" y="39"/>
                  </a:lnTo>
                  <a:lnTo>
                    <a:pt x="136" y="25"/>
                  </a:lnTo>
                  <a:lnTo>
                    <a:pt x="127" y="20"/>
                  </a:lnTo>
                  <a:lnTo>
                    <a:pt x="122" y="20"/>
                  </a:lnTo>
                  <a:lnTo>
                    <a:pt x="127" y="35"/>
                  </a:lnTo>
                  <a:lnTo>
                    <a:pt x="132" y="49"/>
                  </a:lnTo>
                  <a:lnTo>
                    <a:pt x="127" y="59"/>
                  </a:lnTo>
                  <a:lnTo>
                    <a:pt x="122" y="64"/>
                  </a:lnTo>
                  <a:lnTo>
                    <a:pt x="117" y="64"/>
                  </a:lnTo>
                  <a:lnTo>
                    <a:pt x="73" y="54"/>
                  </a:lnTo>
                  <a:lnTo>
                    <a:pt x="48" y="49"/>
                  </a:lnTo>
                  <a:lnTo>
                    <a:pt x="24" y="44"/>
                  </a:lnTo>
                  <a:lnTo>
                    <a:pt x="14" y="35"/>
                  </a:lnTo>
                  <a:lnTo>
                    <a:pt x="9" y="30"/>
                  </a:lnTo>
                  <a:lnTo>
                    <a:pt x="9" y="15"/>
                  </a:lnTo>
                  <a:lnTo>
                    <a:pt x="19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698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3317876" y="6415088"/>
              <a:ext cx="233363" cy="133350"/>
            </a:xfrm>
            <a:custGeom>
              <a:avLst/>
              <a:gdLst>
                <a:gd name="T0" fmla="*/ 20 w 147"/>
                <a:gd name="T1" fmla="*/ 0 h 84"/>
                <a:gd name="T2" fmla="*/ 20 w 147"/>
                <a:gd name="T3" fmla="*/ 0 h 84"/>
                <a:gd name="T4" fmla="*/ 10 w 147"/>
                <a:gd name="T5" fmla="*/ 5 h 84"/>
                <a:gd name="T6" fmla="*/ 5 w 147"/>
                <a:gd name="T7" fmla="*/ 15 h 84"/>
                <a:gd name="T8" fmla="*/ 0 w 147"/>
                <a:gd name="T9" fmla="*/ 25 h 84"/>
                <a:gd name="T10" fmla="*/ 5 w 147"/>
                <a:gd name="T11" fmla="*/ 40 h 84"/>
                <a:gd name="T12" fmla="*/ 5 w 147"/>
                <a:gd name="T13" fmla="*/ 40 h 84"/>
                <a:gd name="T14" fmla="*/ 15 w 147"/>
                <a:gd name="T15" fmla="*/ 49 h 84"/>
                <a:gd name="T16" fmla="*/ 34 w 147"/>
                <a:gd name="T17" fmla="*/ 59 h 84"/>
                <a:gd name="T18" fmla="*/ 68 w 147"/>
                <a:gd name="T19" fmla="*/ 74 h 84"/>
                <a:gd name="T20" fmla="*/ 68 w 147"/>
                <a:gd name="T21" fmla="*/ 74 h 84"/>
                <a:gd name="T22" fmla="*/ 103 w 147"/>
                <a:gd name="T23" fmla="*/ 84 h 84"/>
                <a:gd name="T24" fmla="*/ 117 w 147"/>
                <a:gd name="T25" fmla="*/ 84 h 84"/>
                <a:gd name="T26" fmla="*/ 137 w 147"/>
                <a:gd name="T27" fmla="*/ 79 h 84"/>
                <a:gd name="T28" fmla="*/ 137 w 147"/>
                <a:gd name="T29" fmla="*/ 79 h 84"/>
                <a:gd name="T30" fmla="*/ 147 w 147"/>
                <a:gd name="T31" fmla="*/ 69 h 84"/>
                <a:gd name="T32" fmla="*/ 147 w 147"/>
                <a:gd name="T33" fmla="*/ 54 h 84"/>
                <a:gd name="T34" fmla="*/ 142 w 147"/>
                <a:gd name="T35" fmla="*/ 44 h 84"/>
                <a:gd name="T36" fmla="*/ 137 w 147"/>
                <a:gd name="T37" fmla="*/ 35 h 84"/>
                <a:gd name="T38" fmla="*/ 137 w 147"/>
                <a:gd name="T39" fmla="*/ 35 h 84"/>
                <a:gd name="T40" fmla="*/ 137 w 147"/>
                <a:gd name="T41" fmla="*/ 30 h 84"/>
                <a:gd name="T42" fmla="*/ 132 w 147"/>
                <a:gd name="T43" fmla="*/ 30 h 84"/>
                <a:gd name="T44" fmla="*/ 127 w 147"/>
                <a:gd name="T45" fmla="*/ 35 h 84"/>
                <a:gd name="T46" fmla="*/ 132 w 147"/>
                <a:gd name="T47" fmla="*/ 35 h 84"/>
                <a:gd name="T48" fmla="*/ 132 w 147"/>
                <a:gd name="T49" fmla="*/ 35 h 84"/>
                <a:gd name="T50" fmla="*/ 132 w 147"/>
                <a:gd name="T51" fmla="*/ 49 h 84"/>
                <a:gd name="T52" fmla="*/ 132 w 147"/>
                <a:gd name="T53" fmla="*/ 59 h 84"/>
                <a:gd name="T54" fmla="*/ 122 w 147"/>
                <a:gd name="T55" fmla="*/ 69 h 84"/>
                <a:gd name="T56" fmla="*/ 103 w 147"/>
                <a:gd name="T57" fmla="*/ 74 h 84"/>
                <a:gd name="T58" fmla="*/ 103 w 147"/>
                <a:gd name="T59" fmla="*/ 74 h 84"/>
                <a:gd name="T60" fmla="*/ 83 w 147"/>
                <a:gd name="T61" fmla="*/ 69 h 84"/>
                <a:gd name="T62" fmla="*/ 64 w 147"/>
                <a:gd name="T63" fmla="*/ 64 h 84"/>
                <a:gd name="T64" fmla="*/ 64 w 147"/>
                <a:gd name="T65" fmla="*/ 64 h 84"/>
                <a:gd name="T66" fmla="*/ 44 w 147"/>
                <a:gd name="T67" fmla="*/ 54 h 84"/>
                <a:gd name="T68" fmla="*/ 20 w 147"/>
                <a:gd name="T69" fmla="*/ 40 h 84"/>
                <a:gd name="T70" fmla="*/ 15 w 147"/>
                <a:gd name="T71" fmla="*/ 35 h 84"/>
                <a:gd name="T72" fmla="*/ 15 w 147"/>
                <a:gd name="T73" fmla="*/ 25 h 84"/>
                <a:gd name="T74" fmla="*/ 15 w 147"/>
                <a:gd name="T75" fmla="*/ 15 h 84"/>
                <a:gd name="T76" fmla="*/ 24 w 147"/>
                <a:gd name="T77" fmla="*/ 5 h 84"/>
                <a:gd name="T78" fmla="*/ 24 w 147"/>
                <a:gd name="T79" fmla="*/ 5 h 84"/>
                <a:gd name="T80" fmla="*/ 24 w 147"/>
                <a:gd name="T81" fmla="*/ 0 h 84"/>
                <a:gd name="T82" fmla="*/ 20 w 147"/>
                <a:gd name="T83" fmla="*/ 0 h 84"/>
                <a:gd name="T84" fmla="*/ 20 w 147"/>
                <a:gd name="T85" fmla="*/ 0 h 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84"/>
                <a:gd name="T131" fmla="*/ 147 w 147"/>
                <a:gd name="T132" fmla="*/ 84 h 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84">
                  <a:moveTo>
                    <a:pt x="20" y="0"/>
                  </a:moveTo>
                  <a:lnTo>
                    <a:pt x="20" y="0"/>
                  </a:lnTo>
                  <a:lnTo>
                    <a:pt x="10" y="5"/>
                  </a:lnTo>
                  <a:lnTo>
                    <a:pt x="5" y="15"/>
                  </a:lnTo>
                  <a:lnTo>
                    <a:pt x="0" y="25"/>
                  </a:lnTo>
                  <a:lnTo>
                    <a:pt x="5" y="40"/>
                  </a:lnTo>
                  <a:lnTo>
                    <a:pt x="15" y="49"/>
                  </a:lnTo>
                  <a:lnTo>
                    <a:pt x="34" y="59"/>
                  </a:lnTo>
                  <a:lnTo>
                    <a:pt x="68" y="74"/>
                  </a:lnTo>
                  <a:lnTo>
                    <a:pt x="103" y="84"/>
                  </a:lnTo>
                  <a:lnTo>
                    <a:pt x="117" y="84"/>
                  </a:lnTo>
                  <a:lnTo>
                    <a:pt x="137" y="79"/>
                  </a:lnTo>
                  <a:lnTo>
                    <a:pt x="147" y="69"/>
                  </a:lnTo>
                  <a:lnTo>
                    <a:pt x="147" y="54"/>
                  </a:lnTo>
                  <a:lnTo>
                    <a:pt x="142" y="44"/>
                  </a:lnTo>
                  <a:lnTo>
                    <a:pt x="137" y="35"/>
                  </a:lnTo>
                  <a:lnTo>
                    <a:pt x="137" y="30"/>
                  </a:lnTo>
                  <a:lnTo>
                    <a:pt x="132" y="30"/>
                  </a:lnTo>
                  <a:lnTo>
                    <a:pt x="127" y="35"/>
                  </a:lnTo>
                  <a:lnTo>
                    <a:pt x="132" y="35"/>
                  </a:lnTo>
                  <a:lnTo>
                    <a:pt x="132" y="49"/>
                  </a:lnTo>
                  <a:lnTo>
                    <a:pt x="132" y="59"/>
                  </a:lnTo>
                  <a:lnTo>
                    <a:pt x="122" y="69"/>
                  </a:lnTo>
                  <a:lnTo>
                    <a:pt x="103" y="74"/>
                  </a:lnTo>
                  <a:lnTo>
                    <a:pt x="83" y="69"/>
                  </a:lnTo>
                  <a:lnTo>
                    <a:pt x="64" y="64"/>
                  </a:lnTo>
                  <a:lnTo>
                    <a:pt x="44" y="54"/>
                  </a:lnTo>
                  <a:lnTo>
                    <a:pt x="20" y="40"/>
                  </a:lnTo>
                  <a:lnTo>
                    <a:pt x="15" y="35"/>
                  </a:lnTo>
                  <a:lnTo>
                    <a:pt x="15" y="25"/>
                  </a:lnTo>
                  <a:lnTo>
                    <a:pt x="15" y="1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698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3302001" y="6484938"/>
              <a:ext cx="209550" cy="125413"/>
            </a:xfrm>
            <a:custGeom>
              <a:avLst/>
              <a:gdLst>
                <a:gd name="T0" fmla="*/ 25 w 132"/>
                <a:gd name="T1" fmla="*/ 0 h 79"/>
                <a:gd name="T2" fmla="*/ 25 w 132"/>
                <a:gd name="T3" fmla="*/ 0 h 79"/>
                <a:gd name="T4" fmla="*/ 15 w 132"/>
                <a:gd name="T5" fmla="*/ 0 h 79"/>
                <a:gd name="T6" fmla="*/ 5 w 132"/>
                <a:gd name="T7" fmla="*/ 10 h 79"/>
                <a:gd name="T8" fmla="*/ 0 w 132"/>
                <a:gd name="T9" fmla="*/ 25 h 79"/>
                <a:gd name="T10" fmla="*/ 0 w 132"/>
                <a:gd name="T11" fmla="*/ 25 h 79"/>
                <a:gd name="T12" fmla="*/ 0 w 132"/>
                <a:gd name="T13" fmla="*/ 40 h 79"/>
                <a:gd name="T14" fmla="*/ 10 w 132"/>
                <a:gd name="T15" fmla="*/ 49 h 79"/>
                <a:gd name="T16" fmla="*/ 34 w 132"/>
                <a:gd name="T17" fmla="*/ 64 h 79"/>
                <a:gd name="T18" fmla="*/ 34 w 132"/>
                <a:gd name="T19" fmla="*/ 64 h 79"/>
                <a:gd name="T20" fmla="*/ 74 w 132"/>
                <a:gd name="T21" fmla="*/ 79 h 79"/>
                <a:gd name="T22" fmla="*/ 93 w 132"/>
                <a:gd name="T23" fmla="*/ 79 h 79"/>
                <a:gd name="T24" fmla="*/ 113 w 132"/>
                <a:gd name="T25" fmla="*/ 79 h 79"/>
                <a:gd name="T26" fmla="*/ 113 w 132"/>
                <a:gd name="T27" fmla="*/ 79 h 79"/>
                <a:gd name="T28" fmla="*/ 127 w 132"/>
                <a:gd name="T29" fmla="*/ 74 h 79"/>
                <a:gd name="T30" fmla="*/ 132 w 132"/>
                <a:gd name="T31" fmla="*/ 64 h 79"/>
                <a:gd name="T32" fmla="*/ 132 w 132"/>
                <a:gd name="T33" fmla="*/ 49 h 79"/>
                <a:gd name="T34" fmla="*/ 132 w 132"/>
                <a:gd name="T35" fmla="*/ 40 h 79"/>
                <a:gd name="T36" fmla="*/ 132 w 132"/>
                <a:gd name="T37" fmla="*/ 40 h 79"/>
                <a:gd name="T38" fmla="*/ 127 w 132"/>
                <a:gd name="T39" fmla="*/ 35 h 79"/>
                <a:gd name="T40" fmla="*/ 127 w 132"/>
                <a:gd name="T41" fmla="*/ 35 h 79"/>
                <a:gd name="T42" fmla="*/ 122 w 132"/>
                <a:gd name="T43" fmla="*/ 35 h 79"/>
                <a:gd name="T44" fmla="*/ 122 w 132"/>
                <a:gd name="T45" fmla="*/ 40 h 79"/>
                <a:gd name="T46" fmla="*/ 122 w 132"/>
                <a:gd name="T47" fmla="*/ 40 h 79"/>
                <a:gd name="T48" fmla="*/ 118 w 132"/>
                <a:gd name="T49" fmla="*/ 54 h 79"/>
                <a:gd name="T50" fmla="*/ 113 w 132"/>
                <a:gd name="T51" fmla="*/ 64 h 79"/>
                <a:gd name="T52" fmla="*/ 108 w 132"/>
                <a:gd name="T53" fmla="*/ 69 h 79"/>
                <a:gd name="T54" fmla="*/ 93 w 132"/>
                <a:gd name="T55" fmla="*/ 69 h 79"/>
                <a:gd name="T56" fmla="*/ 69 w 132"/>
                <a:gd name="T57" fmla="*/ 64 h 79"/>
                <a:gd name="T58" fmla="*/ 49 w 132"/>
                <a:gd name="T59" fmla="*/ 54 h 79"/>
                <a:gd name="T60" fmla="*/ 49 w 132"/>
                <a:gd name="T61" fmla="*/ 54 h 79"/>
                <a:gd name="T62" fmla="*/ 30 w 132"/>
                <a:gd name="T63" fmla="*/ 49 h 79"/>
                <a:gd name="T64" fmla="*/ 15 w 132"/>
                <a:gd name="T65" fmla="*/ 35 h 79"/>
                <a:gd name="T66" fmla="*/ 10 w 132"/>
                <a:gd name="T67" fmla="*/ 25 h 79"/>
                <a:gd name="T68" fmla="*/ 5 w 132"/>
                <a:gd name="T69" fmla="*/ 20 h 79"/>
                <a:gd name="T70" fmla="*/ 10 w 132"/>
                <a:gd name="T71" fmla="*/ 10 h 79"/>
                <a:gd name="T72" fmla="*/ 25 w 132"/>
                <a:gd name="T73" fmla="*/ 5 h 79"/>
                <a:gd name="T74" fmla="*/ 25 w 132"/>
                <a:gd name="T75" fmla="*/ 5 h 79"/>
                <a:gd name="T76" fmla="*/ 25 w 132"/>
                <a:gd name="T77" fmla="*/ 0 h 79"/>
                <a:gd name="T78" fmla="*/ 25 w 132"/>
                <a:gd name="T79" fmla="*/ 0 h 79"/>
                <a:gd name="T80" fmla="*/ 25 w 132"/>
                <a:gd name="T81" fmla="*/ 0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79"/>
                <a:gd name="T125" fmla="*/ 132 w 132"/>
                <a:gd name="T126" fmla="*/ 79 h 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79">
                  <a:moveTo>
                    <a:pt x="25" y="0"/>
                  </a:moveTo>
                  <a:lnTo>
                    <a:pt x="25" y="0"/>
                  </a:lnTo>
                  <a:lnTo>
                    <a:pt x="15" y="0"/>
                  </a:lnTo>
                  <a:lnTo>
                    <a:pt x="5" y="10"/>
                  </a:lnTo>
                  <a:lnTo>
                    <a:pt x="0" y="25"/>
                  </a:lnTo>
                  <a:lnTo>
                    <a:pt x="0" y="40"/>
                  </a:lnTo>
                  <a:lnTo>
                    <a:pt x="10" y="49"/>
                  </a:lnTo>
                  <a:lnTo>
                    <a:pt x="34" y="64"/>
                  </a:lnTo>
                  <a:lnTo>
                    <a:pt x="74" y="79"/>
                  </a:lnTo>
                  <a:lnTo>
                    <a:pt x="93" y="79"/>
                  </a:lnTo>
                  <a:lnTo>
                    <a:pt x="113" y="79"/>
                  </a:lnTo>
                  <a:lnTo>
                    <a:pt x="127" y="74"/>
                  </a:lnTo>
                  <a:lnTo>
                    <a:pt x="132" y="64"/>
                  </a:lnTo>
                  <a:lnTo>
                    <a:pt x="132" y="49"/>
                  </a:lnTo>
                  <a:lnTo>
                    <a:pt x="132" y="40"/>
                  </a:lnTo>
                  <a:lnTo>
                    <a:pt x="127" y="35"/>
                  </a:lnTo>
                  <a:lnTo>
                    <a:pt x="122" y="35"/>
                  </a:lnTo>
                  <a:lnTo>
                    <a:pt x="122" y="40"/>
                  </a:lnTo>
                  <a:lnTo>
                    <a:pt x="118" y="54"/>
                  </a:lnTo>
                  <a:lnTo>
                    <a:pt x="113" y="64"/>
                  </a:lnTo>
                  <a:lnTo>
                    <a:pt x="108" y="69"/>
                  </a:lnTo>
                  <a:lnTo>
                    <a:pt x="93" y="69"/>
                  </a:lnTo>
                  <a:lnTo>
                    <a:pt x="69" y="64"/>
                  </a:lnTo>
                  <a:lnTo>
                    <a:pt x="49" y="54"/>
                  </a:lnTo>
                  <a:lnTo>
                    <a:pt x="30" y="49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5" y="20"/>
                  </a:lnTo>
                  <a:lnTo>
                    <a:pt x="10" y="10"/>
                  </a:lnTo>
                  <a:lnTo>
                    <a:pt x="25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698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2906713" y="6043613"/>
              <a:ext cx="411163" cy="798513"/>
            </a:xfrm>
            <a:custGeom>
              <a:avLst/>
              <a:gdLst>
                <a:gd name="T0" fmla="*/ 161 w 259"/>
                <a:gd name="T1" fmla="*/ 0 h 503"/>
                <a:gd name="T2" fmla="*/ 0 w 259"/>
                <a:gd name="T3" fmla="*/ 503 h 503"/>
                <a:gd name="T4" fmla="*/ 122 w 259"/>
                <a:gd name="T5" fmla="*/ 503 h 503"/>
                <a:gd name="T6" fmla="*/ 259 w 259"/>
                <a:gd name="T7" fmla="*/ 68 h 503"/>
                <a:gd name="T8" fmla="*/ 161 w 259"/>
                <a:gd name="T9" fmla="*/ 0 h 5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9"/>
                <a:gd name="T16" fmla="*/ 0 h 503"/>
                <a:gd name="T17" fmla="*/ 259 w 259"/>
                <a:gd name="T18" fmla="*/ 503 h 5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9" h="503">
                  <a:moveTo>
                    <a:pt x="161" y="0"/>
                  </a:moveTo>
                  <a:lnTo>
                    <a:pt x="0" y="503"/>
                  </a:lnTo>
                  <a:lnTo>
                    <a:pt x="122" y="503"/>
                  </a:lnTo>
                  <a:lnTo>
                    <a:pt x="259" y="68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F8B5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1006476" y="5818188"/>
              <a:ext cx="201613" cy="736600"/>
            </a:xfrm>
            <a:custGeom>
              <a:avLst/>
              <a:gdLst>
                <a:gd name="T0" fmla="*/ 34 w 127"/>
                <a:gd name="T1" fmla="*/ 88 h 464"/>
                <a:gd name="T2" fmla="*/ 24 w 127"/>
                <a:gd name="T3" fmla="*/ 74 h 464"/>
                <a:gd name="T4" fmla="*/ 29 w 127"/>
                <a:gd name="T5" fmla="*/ 54 h 464"/>
                <a:gd name="T6" fmla="*/ 44 w 127"/>
                <a:gd name="T7" fmla="*/ 34 h 464"/>
                <a:gd name="T8" fmla="*/ 58 w 127"/>
                <a:gd name="T9" fmla="*/ 34 h 464"/>
                <a:gd name="T10" fmla="*/ 112 w 127"/>
                <a:gd name="T11" fmla="*/ 59 h 464"/>
                <a:gd name="T12" fmla="*/ 112 w 127"/>
                <a:gd name="T13" fmla="*/ 83 h 464"/>
                <a:gd name="T14" fmla="*/ 88 w 127"/>
                <a:gd name="T15" fmla="*/ 157 h 464"/>
                <a:gd name="T16" fmla="*/ 68 w 127"/>
                <a:gd name="T17" fmla="*/ 191 h 464"/>
                <a:gd name="T18" fmla="*/ 24 w 127"/>
                <a:gd name="T19" fmla="*/ 259 h 464"/>
                <a:gd name="T20" fmla="*/ 5 w 127"/>
                <a:gd name="T21" fmla="*/ 293 h 464"/>
                <a:gd name="T22" fmla="*/ 0 w 127"/>
                <a:gd name="T23" fmla="*/ 342 h 464"/>
                <a:gd name="T24" fmla="*/ 9 w 127"/>
                <a:gd name="T25" fmla="*/ 391 h 464"/>
                <a:gd name="T26" fmla="*/ 29 w 127"/>
                <a:gd name="T27" fmla="*/ 435 h 464"/>
                <a:gd name="T28" fmla="*/ 68 w 127"/>
                <a:gd name="T29" fmla="*/ 464 h 464"/>
                <a:gd name="T30" fmla="*/ 73 w 127"/>
                <a:gd name="T31" fmla="*/ 464 h 464"/>
                <a:gd name="T32" fmla="*/ 73 w 127"/>
                <a:gd name="T33" fmla="*/ 460 h 464"/>
                <a:gd name="T34" fmla="*/ 24 w 127"/>
                <a:gd name="T35" fmla="*/ 401 h 464"/>
                <a:gd name="T36" fmla="*/ 9 w 127"/>
                <a:gd name="T37" fmla="*/ 328 h 464"/>
                <a:gd name="T38" fmla="*/ 14 w 127"/>
                <a:gd name="T39" fmla="*/ 303 h 464"/>
                <a:gd name="T40" fmla="*/ 39 w 127"/>
                <a:gd name="T41" fmla="*/ 245 h 464"/>
                <a:gd name="T42" fmla="*/ 88 w 127"/>
                <a:gd name="T43" fmla="*/ 176 h 464"/>
                <a:gd name="T44" fmla="*/ 107 w 127"/>
                <a:gd name="T45" fmla="*/ 142 h 464"/>
                <a:gd name="T46" fmla="*/ 127 w 127"/>
                <a:gd name="T47" fmla="*/ 74 h 464"/>
                <a:gd name="T48" fmla="*/ 122 w 127"/>
                <a:gd name="T49" fmla="*/ 34 h 464"/>
                <a:gd name="T50" fmla="*/ 107 w 127"/>
                <a:gd name="T51" fmla="*/ 15 h 464"/>
                <a:gd name="T52" fmla="*/ 78 w 127"/>
                <a:gd name="T53" fmla="*/ 0 h 464"/>
                <a:gd name="T54" fmla="*/ 53 w 127"/>
                <a:gd name="T55" fmla="*/ 0 h 464"/>
                <a:gd name="T56" fmla="*/ 24 w 127"/>
                <a:gd name="T57" fmla="*/ 15 h 464"/>
                <a:gd name="T58" fmla="*/ 5 w 127"/>
                <a:gd name="T59" fmla="*/ 39 h 464"/>
                <a:gd name="T60" fmla="*/ 0 w 127"/>
                <a:gd name="T61" fmla="*/ 64 h 464"/>
                <a:gd name="T62" fmla="*/ 5 w 127"/>
                <a:gd name="T63" fmla="*/ 88 h 464"/>
                <a:gd name="T64" fmla="*/ 24 w 127"/>
                <a:gd name="T65" fmla="*/ 98 h 464"/>
                <a:gd name="T66" fmla="*/ 34 w 127"/>
                <a:gd name="T67" fmla="*/ 98 h 464"/>
                <a:gd name="T68" fmla="*/ 34 w 127"/>
                <a:gd name="T69" fmla="*/ 88 h 4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"/>
                <a:gd name="T106" fmla="*/ 0 h 464"/>
                <a:gd name="T107" fmla="*/ 127 w 127"/>
                <a:gd name="T108" fmla="*/ 464 h 4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" h="464">
                  <a:moveTo>
                    <a:pt x="34" y="88"/>
                  </a:moveTo>
                  <a:lnTo>
                    <a:pt x="34" y="88"/>
                  </a:lnTo>
                  <a:lnTo>
                    <a:pt x="29" y="78"/>
                  </a:lnTo>
                  <a:lnTo>
                    <a:pt x="24" y="74"/>
                  </a:lnTo>
                  <a:lnTo>
                    <a:pt x="24" y="64"/>
                  </a:lnTo>
                  <a:lnTo>
                    <a:pt x="29" y="54"/>
                  </a:lnTo>
                  <a:lnTo>
                    <a:pt x="44" y="34"/>
                  </a:lnTo>
                  <a:lnTo>
                    <a:pt x="49" y="34"/>
                  </a:lnTo>
                  <a:lnTo>
                    <a:pt x="58" y="34"/>
                  </a:lnTo>
                  <a:lnTo>
                    <a:pt x="83" y="39"/>
                  </a:lnTo>
                  <a:lnTo>
                    <a:pt x="112" y="59"/>
                  </a:lnTo>
                  <a:lnTo>
                    <a:pt x="112" y="83"/>
                  </a:lnTo>
                  <a:lnTo>
                    <a:pt x="107" y="108"/>
                  </a:lnTo>
                  <a:lnTo>
                    <a:pt x="88" y="157"/>
                  </a:lnTo>
                  <a:lnTo>
                    <a:pt x="68" y="191"/>
                  </a:lnTo>
                  <a:lnTo>
                    <a:pt x="49" y="225"/>
                  </a:lnTo>
                  <a:lnTo>
                    <a:pt x="24" y="259"/>
                  </a:lnTo>
                  <a:lnTo>
                    <a:pt x="5" y="293"/>
                  </a:lnTo>
                  <a:lnTo>
                    <a:pt x="0" y="318"/>
                  </a:lnTo>
                  <a:lnTo>
                    <a:pt x="0" y="342"/>
                  </a:lnTo>
                  <a:lnTo>
                    <a:pt x="0" y="367"/>
                  </a:lnTo>
                  <a:lnTo>
                    <a:pt x="9" y="391"/>
                  </a:lnTo>
                  <a:lnTo>
                    <a:pt x="19" y="416"/>
                  </a:lnTo>
                  <a:lnTo>
                    <a:pt x="29" y="435"/>
                  </a:lnTo>
                  <a:lnTo>
                    <a:pt x="49" y="455"/>
                  </a:lnTo>
                  <a:lnTo>
                    <a:pt x="68" y="464"/>
                  </a:lnTo>
                  <a:lnTo>
                    <a:pt x="73" y="464"/>
                  </a:lnTo>
                  <a:lnTo>
                    <a:pt x="73" y="460"/>
                  </a:lnTo>
                  <a:lnTo>
                    <a:pt x="44" y="430"/>
                  </a:lnTo>
                  <a:lnTo>
                    <a:pt x="24" y="401"/>
                  </a:lnTo>
                  <a:lnTo>
                    <a:pt x="14" y="367"/>
                  </a:lnTo>
                  <a:lnTo>
                    <a:pt x="9" y="328"/>
                  </a:lnTo>
                  <a:lnTo>
                    <a:pt x="14" y="303"/>
                  </a:lnTo>
                  <a:lnTo>
                    <a:pt x="19" y="284"/>
                  </a:lnTo>
                  <a:lnTo>
                    <a:pt x="39" y="245"/>
                  </a:lnTo>
                  <a:lnTo>
                    <a:pt x="63" y="210"/>
                  </a:lnTo>
                  <a:lnTo>
                    <a:pt x="88" y="176"/>
                  </a:lnTo>
                  <a:lnTo>
                    <a:pt x="107" y="142"/>
                  </a:lnTo>
                  <a:lnTo>
                    <a:pt x="122" y="98"/>
                  </a:lnTo>
                  <a:lnTo>
                    <a:pt x="127" y="74"/>
                  </a:lnTo>
                  <a:lnTo>
                    <a:pt x="127" y="54"/>
                  </a:lnTo>
                  <a:lnTo>
                    <a:pt x="122" y="34"/>
                  </a:lnTo>
                  <a:lnTo>
                    <a:pt x="107" y="15"/>
                  </a:lnTo>
                  <a:lnTo>
                    <a:pt x="93" y="5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39" y="10"/>
                  </a:lnTo>
                  <a:lnTo>
                    <a:pt x="24" y="15"/>
                  </a:lnTo>
                  <a:lnTo>
                    <a:pt x="14" y="30"/>
                  </a:lnTo>
                  <a:lnTo>
                    <a:pt x="5" y="39"/>
                  </a:lnTo>
                  <a:lnTo>
                    <a:pt x="0" y="64"/>
                  </a:lnTo>
                  <a:lnTo>
                    <a:pt x="0" y="83"/>
                  </a:lnTo>
                  <a:lnTo>
                    <a:pt x="5" y="88"/>
                  </a:lnTo>
                  <a:lnTo>
                    <a:pt x="14" y="98"/>
                  </a:lnTo>
                  <a:lnTo>
                    <a:pt x="24" y="98"/>
                  </a:lnTo>
                  <a:lnTo>
                    <a:pt x="34" y="98"/>
                  </a:lnTo>
                  <a:lnTo>
                    <a:pt x="39" y="93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D46F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auto">
            <a:xfrm>
              <a:off x="2952751" y="6454775"/>
              <a:ext cx="233363" cy="387350"/>
            </a:xfrm>
            <a:custGeom>
              <a:avLst/>
              <a:gdLst>
                <a:gd name="T0" fmla="*/ 10 w 147"/>
                <a:gd name="T1" fmla="*/ 239 h 244"/>
                <a:gd name="T2" fmla="*/ 25 w 147"/>
                <a:gd name="T3" fmla="*/ 190 h 244"/>
                <a:gd name="T4" fmla="*/ 64 w 147"/>
                <a:gd name="T5" fmla="*/ 151 h 244"/>
                <a:gd name="T6" fmla="*/ 98 w 147"/>
                <a:gd name="T7" fmla="*/ 127 h 244"/>
                <a:gd name="T8" fmla="*/ 132 w 147"/>
                <a:gd name="T9" fmla="*/ 98 h 244"/>
                <a:gd name="T10" fmla="*/ 142 w 147"/>
                <a:gd name="T11" fmla="*/ 83 h 244"/>
                <a:gd name="T12" fmla="*/ 147 w 147"/>
                <a:gd name="T13" fmla="*/ 54 h 244"/>
                <a:gd name="T14" fmla="*/ 142 w 147"/>
                <a:gd name="T15" fmla="*/ 24 h 244"/>
                <a:gd name="T16" fmla="*/ 118 w 147"/>
                <a:gd name="T17" fmla="*/ 5 h 244"/>
                <a:gd name="T18" fmla="*/ 103 w 147"/>
                <a:gd name="T19" fmla="*/ 0 h 244"/>
                <a:gd name="T20" fmla="*/ 49 w 147"/>
                <a:gd name="T21" fmla="*/ 29 h 244"/>
                <a:gd name="T22" fmla="*/ 30 w 147"/>
                <a:gd name="T23" fmla="*/ 54 h 244"/>
                <a:gd name="T24" fmla="*/ 30 w 147"/>
                <a:gd name="T25" fmla="*/ 78 h 244"/>
                <a:gd name="T26" fmla="*/ 39 w 147"/>
                <a:gd name="T27" fmla="*/ 93 h 244"/>
                <a:gd name="T28" fmla="*/ 59 w 147"/>
                <a:gd name="T29" fmla="*/ 98 h 244"/>
                <a:gd name="T30" fmla="*/ 79 w 147"/>
                <a:gd name="T31" fmla="*/ 93 h 244"/>
                <a:gd name="T32" fmla="*/ 93 w 147"/>
                <a:gd name="T33" fmla="*/ 73 h 244"/>
                <a:gd name="T34" fmla="*/ 93 w 147"/>
                <a:gd name="T35" fmla="*/ 63 h 244"/>
                <a:gd name="T36" fmla="*/ 88 w 147"/>
                <a:gd name="T37" fmla="*/ 59 h 244"/>
                <a:gd name="T38" fmla="*/ 79 w 147"/>
                <a:gd name="T39" fmla="*/ 78 h 244"/>
                <a:gd name="T40" fmla="*/ 54 w 147"/>
                <a:gd name="T41" fmla="*/ 83 h 244"/>
                <a:gd name="T42" fmla="*/ 44 w 147"/>
                <a:gd name="T43" fmla="*/ 73 h 244"/>
                <a:gd name="T44" fmla="*/ 54 w 147"/>
                <a:gd name="T45" fmla="*/ 39 h 244"/>
                <a:gd name="T46" fmla="*/ 64 w 147"/>
                <a:gd name="T47" fmla="*/ 29 h 244"/>
                <a:gd name="T48" fmla="*/ 79 w 147"/>
                <a:gd name="T49" fmla="*/ 19 h 244"/>
                <a:gd name="T50" fmla="*/ 103 w 147"/>
                <a:gd name="T51" fmla="*/ 10 h 244"/>
                <a:gd name="T52" fmla="*/ 118 w 147"/>
                <a:gd name="T53" fmla="*/ 19 h 244"/>
                <a:gd name="T54" fmla="*/ 132 w 147"/>
                <a:gd name="T55" fmla="*/ 78 h 244"/>
                <a:gd name="T56" fmla="*/ 113 w 147"/>
                <a:gd name="T57" fmla="*/ 103 h 244"/>
                <a:gd name="T58" fmla="*/ 44 w 147"/>
                <a:gd name="T59" fmla="*/ 147 h 244"/>
                <a:gd name="T60" fmla="*/ 25 w 147"/>
                <a:gd name="T61" fmla="*/ 166 h 244"/>
                <a:gd name="T62" fmla="*/ 0 w 147"/>
                <a:gd name="T63" fmla="*/ 215 h 244"/>
                <a:gd name="T64" fmla="*/ 5 w 147"/>
                <a:gd name="T65" fmla="*/ 239 h 244"/>
                <a:gd name="T66" fmla="*/ 10 w 147"/>
                <a:gd name="T67" fmla="*/ 239 h 2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7"/>
                <a:gd name="T103" fmla="*/ 0 h 244"/>
                <a:gd name="T104" fmla="*/ 147 w 147"/>
                <a:gd name="T105" fmla="*/ 244 h 2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7" h="244">
                  <a:moveTo>
                    <a:pt x="10" y="239"/>
                  </a:moveTo>
                  <a:lnTo>
                    <a:pt x="10" y="239"/>
                  </a:lnTo>
                  <a:lnTo>
                    <a:pt x="15" y="215"/>
                  </a:lnTo>
                  <a:lnTo>
                    <a:pt x="25" y="190"/>
                  </a:lnTo>
                  <a:lnTo>
                    <a:pt x="39" y="171"/>
                  </a:lnTo>
                  <a:lnTo>
                    <a:pt x="64" y="151"/>
                  </a:lnTo>
                  <a:lnTo>
                    <a:pt x="98" y="127"/>
                  </a:lnTo>
                  <a:lnTo>
                    <a:pt x="118" y="112"/>
                  </a:lnTo>
                  <a:lnTo>
                    <a:pt x="132" y="98"/>
                  </a:lnTo>
                  <a:lnTo>
                    <a:pt x="142" y="83"/>
                  </a:lnTo>
                  <a:lnTo>
                    <a:pt x="147" y="68"/>
                  </a:lnTo>
                  <a:lnTo>
                    <a:pt x="147" y="54"/>
                  </a:lnTo>
                  <a:lnTo>
                    <a:pt x="147" y="39"/>
                  </a:lnTo>
                  <a:lnTo>
                    <a:pt x="142" y="24"/>
                  </a:lnTo>
                  <a:lnTo>
                    <a:pt x="132" y="10"/>
                  </a:lnTo>
                  <a:lnTo>
                    <a:pt x="118" y="5"/>
                  </a:lnTo>
                  <a:lnTo>
                    <a:pt x="103" y="0"/>
                  </a:lnTo>
                  <a:lnTo>
                    <a:pt x="79" y="10"/>
                  </a:lnTo>
                  <a:lnTo>
                    <a:pt x="49" y="29"/>
                  </a:lnTo>
                  <a:lnTo>
                    <a:pt x="39" y="39"/>
                  </a:lnTo>
                  <a:lnTo>
                    <a:pt x="30" y="54"/>
                  </a:lnTo>
                  <a:lnTo>
                    <a:pt x="30" y="68"/>
                  </a:lnTo>
                  <a:lnTo>
                    <a:pt x="30" y="78"/>
                  </a:lnTo>
                  <a:lnTo>
                    <a:pt x="39" y="93"/>
                  </a:lnTo>
                  <a:lnTo>
                    <a:pt x="49" y="98"/>
                  </a:lnTo>
                  <a:lnTo>
                    <a:pt x="59" y="98"/>
                  </a:lnTo>
                  <a:lnTo>
                    <a:pt x="69" y="98"/>
                  </a:lnTo>
                  <a:lnTo>
                    <a:pt x="79" y="93"/>
                  </a:lnTo>
                  <a:lnTo>
                    <a:pt x="88" y="83"/>
                  </a:lnTo>
                  <a:lnTo>
                    <a:pt x="93" y="73"/>
                  </a:lnTo>
                  <a:lnTo>
                    <a:pt x="93" y="63"/>
                  </a:lnTo>
                  <a:lnTo>
                    <a:pt x="88" y="59"/>
                  </a:lnTo>
                  <a:lnTo>
                    <a:pt x="79" y="78"/>
                  </a:lnTo>
                  <a:lnTo>
                    <a:pt x="64" y="83"/>
                  </a:lnTo>
                  <a:lnTo>
                    <a:pt x="54" y="83"/>
                  </a:lnTo>
                  <a:lnTo>
                    <a:pt x="44" y="73"/>
                  </a:lnTo>
                  <a:lnTo>
                    <a:pt x="44" y="54"/>
                  </a:lnTo>
                  <a:lnTo>
                    <a:pt x="54" y="39"/>
                  </a:lnTo>
                  <a:lnTo>
                    <a:pt x="64" y="29"/>
                  </a:lnTo>
                  <a:lnTo>
                    <a:pt x="79" y="19"/>
                  </a:lnTo>
                  <a:lnTo>
                    <a:pt x="93" y="10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8" y="19"/>
                  </a:lnTo>
                  <a:lnTo>
                    <a:pt x="127" y="44"/>
                  </a:lnTo>
                  <a:lnTo>
                    <a:pt x="132" y="78"/>
                  </a:lnTo>
                  <a:lnTo>
                    <a:pt x="113" y="103"/>
                  </a:lnTo>
                  <a:lnTo>
                    <a:pt x="93" y="117"/>
                  </a:lnTo>
                  <a:lnTo>
                    <a:pt x="44" y="147"/>
                  </a:lnTo>
                  <a:lnTo>
                    <a:pt x="25" y="166"/>
                  </a:lnTo>
                  <a:lnTo>
                    <a:pt x="10" y="190"/>
                  </a:lnTo>
                  <a:lnTo>
                    <a:pt x="0" y="215"/>
                  </a:lnTo>
                  <a:lnTo>
                    <a:pt x="5" y="239"/>
                  </a:lnTo>
                  <a:lnTo>
                    <a:pt x="5" y="244"/>
                  </a:lnTo>
                  <a:lnTo>
                    <a:pt x="10" y="239"/>
                  </a:lnTo>
                  <a:close/>
                </a:path>
              </a:pathLst>
            </a:custGeom>
            <a:solidFill>
              <a:srgbClr val="D46F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3092451" y="6105525"/>
              <a:ext cx="193675" cy="427038"/>
            </a:xfrm>
            <a:custGeom>
              <a:avLst/>
              <a:gdLst>
                <a:gd name="T0" fmla="*/ 44 w 122"/>
                <a:gd name="T1" fmla="*/ 269 h 269"/>
                <a:gd name="T2" fmla="*/ 44 w 122"/>
                <a:gd name="T3" fmla="*/ 269 h 269"/>
                <a:gd name="T4" fmla="*/ 44 w 122"/>
                <a:gd name="T5" fmla="*/ 230 h 269"/>
                <a:gd name="T6" fmla="*/ 35 w 122"/>
                <a:gd name="T7" fmla="*/ 200 h 269"/>
                <a:gd name="T8" fmla="*/ 15 w 122"/>
                <a:gd name="T9" fmla="*/ 132 h 269"/>
                <a:gd name="T10" fmla="*/ 15 w 122"/>
                <a:gd name="T11" fmla="*/ 132 h 269"/>
                <a:gd name="T12" fmla="*/ 15 w 122"/>
                <a:gd name="T13" fmla="*/ 112 h 269"/>
                <a:gd name="T14" fmla="*/ 15 w 122"/>
                <a:gd name="T15" fmla="*/ 88 h 269"/>
                <a:gd name="T16" fmla="*/ 20 w 122"/>
                <a:gd name="T17" fmla="*/ 64 h 269"/>
                <a:gd name="T18" fmla="*/ 30 w 122"/>
                <a:gd name="T19" fmla="*/ 44 h 269"/>
                <a:gd name="T20" fmla="*/ 30 w 122"/>
                <a:gd name="T21" fmla="*/ 44 h 269"/>
                <a:gd name="T22" fmla="*/ 44 w 122"/>
                <a:gd name="T23" fmla="*/ 29 h 269"/>
                <a:gd name="T24" fmla="*/ 59 w 122"/>
                <a:gd name="T25" fmla="*/ 20 h 269"/>
                <a:gd name="T26" fmla="*/ 74 w 122"/>
                <a:gd name="T27" fmla="*/ 15 h 269"/>
                <a:gd name="T28" fmla="*/ 93 w 122"/>
                <a:gd name="T29" fmla="*/ 20 h 269"/>
                <a:gd name="T30" fmla="*/ 93 w 122"/>
                <a:gd name="T31" fmla="*/ 20 h 269"/>
                <a:gd name="T32" fmla="*/ 108 w 122"/>
                <a:gd name="T33" fmla="*/ 68 h 269"/>
                <a:gd name="T34" fmla="*/ 108 w 122"/>
                <a:gd name="T35" fmla="*/ 68 h 269"/>
                <a:gd name="T36" fmla="*/ 103 w 122"/>
                <a:gd name="T37" fmla="*/ 83 h 269"/>
                <a:gd name="T38" fmla="*/ 93 w 122"/>
                <a:gd name="T39" fmla="*/ 93 h 269"/>
                <a:gd name="T40" fmla="*/ 83 w 122"/>
                <a:gd name="T41" fmla="*/ 98 h 269"/>
                <a:gd name="T42" fmla="*/ 64 w 122"/>
                <a:gd name="T43" fmla="*/ 93 h 269"/>
                <a:gd name="T44" fmla="*/ 64 w 122"/>
                <a:gd name="T45" fmla="*/ 93 h 269"/>
                <a:gd name="T46" fmla="*/ 64 w 122"/>
                <a:gd name="T47" fmla="*/ 93 h 269"/>
                <a:gd name="T48" fmla="*/ 59 w 122"/>
                <a:gd name="T49" fmla="*/ 88 h 269"/>
                <a:gd name="T50" fmla="*/ 59 w 122"/>
                <a:gd name="T51" fmla="*/ 93 h 269"/>
                <a:gd name="T52" fmla="*/ 54 w 122"/>
                <a:gd name="T53" fmla="*/ 93 h 269"/>
                <a:gd name="T54" fmla="*/ 54 w 122"/>
                <a:gd name="T55" fmla="*/ 93 h 269"/>
                <a:gd name="T56" fmla="*/ 59 w 122"/>
                <a:gd name="T57" fmla="*/ 108 h 269"/>
                <a:gd name="T58" fmla="*/ 69 w 122"/>
                <a:gd name="T59" fmla="*/ 117 h 269"/>
                <a:gd name="T60" fmla="*/ 83 w 122"/>
                <a:gd name="T61" fmla="*/ 117 h 269"/>
                <a:gd name="T62" fmla="*/ 93 w 122"/>
                <a:gd name="T63" fmla="*/ 108 h 269"/>
                <a:gd name="T64" fmla="*/ 93 w 122"/>
                <a:gd name="T65" fmla="*/ 108 h 269"/>
                <a:gd name="T66" fmla="*/ 113 w 122"/>
                <a:gd name="T67" fmla="*/ 83 h 269"/>
                <a:gd name="T68" fmla="*/ 122 w 122"/>
                <a:gd name="T69" fmla="*/ 54 h 269"/>
                <a:gd name="T70" fmla="*/ 122 w 122"/>
                <a:gd name="T71" fmla="*/ 39 h 269"/>
                <a:gd name="T72" fmla="*/ 118 w 122"/>
                <a:gd name="T73" fmla="*/ 24 h 269"/>
                <a:gd name="T74" fmla="*/ 108 w 122"/>
                <a:gd name="T75" fmla="*/ 15 h 269"/>
                <a:gd name="T76" fmla="*/ 93 w 122"/>
                <a:gd name="T77" fmla="*/ 5 h 269"/>
                <a:gd name="T78" fmla="*/ 93 w 122"/>
                <a:gd name="T79" fmla="*/ 5 h 269"/>
                <a:gd name="T80" fmla="*/ 79 w 122"/>
                <a:gd name="T81" fmla="*/ 0 h 269"/>
                <a:gd name="T82" fmla="*/ 64 w 122"/>
                <a:gd name="T83" fmla="*/ 5 h 269"/>
                <a:gd name="T84" fmla="*/ 54 w 122"/>
                <a:gd name="T85" fmla="*/ 10 h 269"/>
                <a:gd name="T86" fmla="*/ 39 w 122"/>
                <a:gd name="T87" fmla="*/ 15 h 269"/>
                <a:gd name="T88" fmla="*/ 20 w 122"/>
                <a:gd name="T89" fmla="*/ 39 h 269"/>
                <a:gd name="T90" fmla="*/ 10 w 122"/>
                <a:gd name="T91" fmla="*/ 59 h 269"/>
                <a:gd name="T92" fmla="*/ 10 w 122"/>
                <a:gd name="T93" fmla="*/ 59 h 269"/>
                <a:gd name="T94" fmla="*/ 0 w 122"/>
                <a:gd name="T95" fmla="*/ 83 h 269"/>
                <a:gd name="T96" fmla="*/ 0 w 122"/>
                <a:gd name="T97" fmla="*/ 112 h 269"/>
                <a:gd name="T98" fmla="*/ 5 w 122"/>
                <a:gd name="T99" fmla="*/ 137 h 269"/>
                <a:gd name="T100" fmla="*/ 15 w 122"/>
                <a:gd name="T101" fmla="*/ 161 h 269"/>
                <a:gd name="T102" fmla="*/ 30 w 122"/>
                <a:gd name="T103" fmla="*/ 215 h 269"/>
                <a:gd name="T104" fmla="*/ 35 w 122"/>
                <a:gd name="T105" fmla="*/ 239 h 269"/>
                <a:gd name="T106" fmla="*/ 39 w 122"/>
                <a:gd name="T107" fmla="*/ 264 h 269"/>
                <a:gd name="T108" fmla="*/ 39 w 122"/>
                <a:gd name="T109" fmla="*/ 264 h 269"/>
                <a:gd name="T110" fmla="*/ 39 w 122"/>
                <a:gd name="T111" fmla="*/ 269 h 269"/>
                <a:gd name="T112" fmla="*/ 44 w 122"/>
                <a:gd name="T113" fmla="*/ 269 h 269"/>
                <a:gd name="T114" fmla="*/ 44 w 122"/>
                <a:gd name="T115" fmla="*/ 269 h 26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2"/>
                <a:gd name="T175" fmla="*/ 0 h 269"/>
                <a:gd name="T176" fmla="*/ 122 w 122"/>
                <a:gd name="T177" fmla="*/ 269 h 26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2" h="269">
                  <a:moveTo>
                    <a:pt x="44" y="269"/>
                  </a:moveTo>
                  <a:lnTo>
                    <a:pt x="44" y="269"/>
                  </a:lnTo>
                  <a:lnTo>
                    <a:pt x="44" y="230"/>
                  </a:lnTo>
                  <a:lnTo>
                    <a:pt x="35" y="200"/>
                  </a:lnTo>
                  <a:lnTo>
                    <a:pt x="15" y="132"/>
                  </a:lnTo>
                  <a:lnTo>
                    <a:pt x="15" y="112"/>
                  </a:lnTo>
                  <a:lnTo>
                    <a:pt x="15" y="88"/>
                  </a:lnTo>
                  <a:lnTo>
                    <a:pt x="20" y="64"/>
                  </a:lnTo>
                  <a:lnTo>
                    <a:pt x="30" y="44"/>
                  </a:lnTo>
                  <a:lnTo>
                    <a:pt x="44" y="29"/>
                  </a:lnTo>
                  <a:lnTo>
                    <a:pt x="59" y="20"/>
                  </a:lnTo>
                  <a:lnTo>
                    <a:pt x="74" y="15"/>
                  </a:lnTo>
                  <a:lnTo>
                    <a:pt x="93" y="20"/>
                  </a:lnTo>
                  <a:lnTo>
                    <a:pt x="108" y="68"/>
                  </a:lnTo>
                  <a:lnTo>
                    <a:pt x="103" y="83"/>
                  </a:lnTo>
                  <a:lnTo>
                    <a:pt x="93" y="93"/>
                  </a:lnTo>
                  <a:lnTo>
                    <a:pt x="83" y="98"/>
                  </a:lnTo>
                  <a:lnTo>
                    <a:pt x="64" y="93"/>
                  </a:lnTo>
                  <a:lnTo>
                    <a:pt x="59" y="88"/>
                  </a:lnTo>
                  <a:lnTo>
                    <a:pt x="59" y="93"/>
                  </a:lnTo>
                  <a:lnTo>
                    <a:pt x="54" y="93"/>
                  </a:lnTo>
                  <a:lnTo>
                    <a:pt x="59" y="108"/>
                  </a:lnTo>
                  <a:lnTo>
                    <a:pt x="69" y="117"/>
                  </a:lnTo>
                  <a:lnTo>
                    <a:pt x="83" y="117"/>
                  </a:lnTo>
                  <a:lnTo>
                    <a:pt x="93" y="108"/>
                  </a:lnTo>
                  <a:lnTo>
                    <a:pt x="113" y="83"/>
                  </a:lnTo>
                  <a:lnTo>
                    <a:pt x="122" y="54"/>
                  </a:lnTo>
                  <a:lnTo>
                    <a:pt x="122" y="39"/>
                  </a:lnTo>
                  <a:lnTo>
                    <a:pt x="118" y="24"/>
                  </a:lnTo>
                  <a:lnTo>
                    <a:pt x="108" y="15"/>
                  </a:lnTo>
                  <a:lnTo>
                    <a:pt x="93" y="5"/>
                  </a:lnTo>
                  <a:lnTo>
                    <a:pt x="79" y="0"/>
                  </a:lnTo>
                  <a:lnTo>
                    <a:pt x="64" y="5"/>
                  </a:lnTo>
                  <a:lnTo>
                    <a:pt x="54" y="10"/>
                  </a:lnTo>
                  <a:lnTo>
                    <a:pt x="39" y="15"/>
                  </a:lnTo>
                  <a:lnTo>
                    <a:pt x="20" y="39"/>
                  </a:lnTo>
                  <a:lnTo>
                    <a:pt x="10" y="59"/>
                  </a:lnTo>
                  <a:lnTo>
                    <a:pt x="0" y="83"/>
                  </a:lnTo>
                  <a:lnTo>
                    <a:pt x="0" y="112"/>
                  </a:lnTo>
                  <a:lnTo>
                    <a:pt x="5" y="137"/>
                  </a:lnTo>
                  <a:lnTo>
                    <a:pt x="15" y="161"/>
                  </a:lnTo>
                  <a:lnTo>
                    <a:pt x="30" y="215"/>
                  </a:lnTo>
                  <a:lnTo>
                    <a:pt x="35" y="239"/>
                  </a:lnTo>
                  <a:lnTo>
                    <a:pt x="39" y="264"/>
                  </a:lnTo>
                  <a:lnTo>
                    <a:pt x="39" y="269"/>
                  </a:lnTo>
                  <a:lnTo>
                    <a:pt x="44" y="269"/>
                  </a:lnTo>
                  <a:close/>
                </a:path>
              </a:pathLst>
            </a:custGeom>
            <a:solidFill>
              <a:srgbClr val="D46F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982663" y="5245100"/>
              <a:ext cx="263525" cy="682625"/>
            </a:xfrm>
            <a:custGeom>
              <a:avLst/>
              <a:gdLst>
                <a:gd name="T0" fmla="*/ 117 w 166"/>
                <a:gd name="T1" fmla="*/ 430 h 430"/>
                <a:gd name="T2" fmla="*/ 108 w 166"/>
                <a:gd name="T3" fmla="*/ 361 h 430"/>
                <a:gd name="T4" fmla="*/ 73 w 166"/>
                <a:gd name="T5" fmla="*/ 298 h 430"/>
                <a:gd name="T6" fmla="*/ 20 w 166"/>
                <a:gd name="T7" fmla="*/ 205 h 430"/>
                <a:gd name="T8" fmla="*/ 10 w 166"/>
                <a:gd name="T9" fmla="*/ 171 h 430"/>
                <a:gd name="T10" fmla="*/ 10 w 166"/>
                <a:gd name="T11" fmla="*/ 122 h 430"/>
                <a:gd name="T12" fmla="*/ 29 w 166"/>
                <a:gd name="T13" fmla="*/ 68 h 430"/>
                <a:gd name="T14" fmla="*/ 64 w 166"/>
                <a:gd name="T15" fmla="*/ 24 h 430"/>
                <a:gd name="T16" fmla="*/ 112 w 166"/>
                <a:gd name="T17" fmla="*/ 14 h 430"/>
                <a:gd name="T18" fmla="*/ 122 w 166"/>
                <a:gd name="T19" fmla="*/ 19 h 430"/>
                <a:gd name="T20" fmla="*/ 147 w 166"/>
                <a:gd name="T21" fmla="*/ 49 h 430"/>
                <a:gd name="T22" fmla="*/ 156 w 166"/>
                <a:gd name="T23" fmla="*/ 97 h 430"/>
                <a:gd name="T24" fmla="*/ 152 w 166"/>
                <a:gd name="T25" fmla="*/ 117 h 430"/>
                <a:gd name="T26" fmla="*/ 147 w 166"/>
                <a:gd name="T27" fmla="*/ 136 h 430"/>
                <a:gd name="T28" fmla="*/ 127 w 166"/>
                <a:gd name="T29" fmla="*/ 156 h 430"/>
                <a:gd name="T30" fmla="*/ 93 w 166"/>
                <a:gd name="T31" fmla="*/ 161 h 430"/>
                <a:gd name="T32" fmla="*/ 78 w 166"/>
                <a:gd name="T33" fmla="*/ 156 h 430"/>
                <a:gd name="T34" fmla="*/ 59 w 166"/>
                <a:gd name="T35" fmla="*/ 141 h 430"/>
                <a:gd name="T36" fmla="*/ 59 w 166"/>
                <a:gd name="T37" fmla="*/ 122 h 430"/>
                <a:gd name="T38" fmla="*/ 78 w 166"/>
                <a:gd name="T39" fmla="*/ 107 h 430"/>
                <a:gd name="T40" fmla="*/ 93 w 166"/>
                <a:gd name="T41" fmla="*/ 102 h 430"/>
                <a:gd name="T42" fmla="*/ 98 w 166"/>
                <a:gd name="T43" fmla="*/ 97 h 430"/>
                <a:gd name="T44" fmla="*/ 93 w 166"/>
                <a:gd name="T45" fmla="*/ 93 h 430"/>
                <a:gd name="T46" fmla="*/ 49 w 166"/>
                <a:gd name="T47" fmla="*/ 102 h 430"/>
                <a:gd name="T48" fmla="*/ 39 w 166"/>
                <a:gd name="T49" fmla="*/ 127 h 430"/>
                <a:gd name="T50" fmla="*/ 54 w 166"/>
                <a:gd name="T51" fmla="*/ 156 h 430"/>
                <a:gd name="T52" fmla="*/ 93 w 166"/>
                <a:gd name="T53" fmla="*/ 176 h 430"/>
                <a:gd name="T54" fmla="*/ 122 w 166"/>
                <a:gd name="T55" fmla="*/ 176 h 430"/>
                <a:gd name="T56" fmla="*/ 156 w 166"/>
                <a:gd name="T57" fmla="*/ 146 h 430"/>
                <a:gd name="T58" fmla="*/ 166 w 166"/>
                <a:gd name="T59" fmla="*/ 97 h 430"/>
                <a:gd name="T60" fmla="*/ 161 w 166"/>
                <a:gd name="T61" fmla="*/ 49 h 430"/>
                <a:gd name="T62" fmla="*/ 152 w 166"/>
                <a:gd name="T63" fmla="*/ 29 h 430"/>
                <a:gd name="T64" fmla="*/ 117 w 166"/>
                <a:gd name="T65" fmla="*/ 0 h 430"/>
                <a:gd name="T66" fmla="*/ 73 w 166"/>
                <a:gd name="T67" fmla="*/ 9 h 430"/>
                <a:gd name="T68" fmla="*/ 34 w 166"/>
                <a:gd name="T69" fmla="*/ 34 h 430"/>
                <a:gd name="T70" fmla="*/ 15 w 166"/>
                <a:gd name="T71" fmla="*/ 73 h 430"/>
                <a:gd name="T72" fmla="*/ 0 w 166"/>
                <a:gd name="T73" fmla="*/ 107 h 430"/>
                <a:gd name="T74" fmla="*/ 0 w 166"/>
                <a:gd name="T75" fmla="*/ 180 h 430"/>
                <a:gd name="T76" fmla="*/ 10 w 166"/>
                <a:gd name="T77" fmla="*/ 215 h 430"/>
                <a:gd name="T78" fmla="*/ 39 w 166"/>
                <a:gd name="T79" fmla="*/ 268 h 430"/>
                <a:gd name="T80" fmla="*/ 98 w 166"/>
                <a:gd name="T81" fmla="*/ 371 h 430"/>
                <a:gd name="T82" fmla="*/ 117 w 166"/>
                <a:gd name="T83" fmla="*/ 430 h 430"/>
                <a:gd name="T84" fmla="*/ 117 w 166"/>
                <a:gd name="T85" fmla="*/ 430 h 4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6"/>
                <a:gd name="T130" fmla="*/ 0 h 430"/>
                <a:gd name="T131" fmla="*/ 166 w 166"/>
                <a:gd name="T132" fmla="*/ 430 h 4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6" h="430">
                  <a:moveTo>
                    <a:pt x="117" y="430"/>
                  </a:moveTo>
                  <a:lnTo>
                    <a:pt x="117" y="430"/>
                  </a:lnTo>
                  <a:lnTo>
                    <a:pt x="117" y="395"/>
                  </a:lnTo>
                  <a:lnTo>
                    <a:pt x="108" y="361"/>
                  </a:lnTo>
                  <a:lnTo>
                    <a:pt x="93" y="327"/>
                  </a:lnTo>
                  <a:lnTo>
                    <a:pt x="73" y="298"/>
                  </a:lnTo>
                  <a:lnTo>
                    <a:pt x="34" y="239"/>
                  </a:lnTo>
                  <a:lnTo>
                    <a:pt x="20" y="205"/>
                  </a:lnTo>
                  <a:lnTo>
                    <a:pt x="10" y="171"/>
                  </a:lnTo>
                  <a:lnTo>
                    <a:pt x="10" y="146"/>
                  </a:lnTo>
                  <a:lnTo>
                    <a:pt x="10" y="122"/>
                  </a:lnTo>
                  <a:lnTo>
                    <a:pt x="20" y="93"/>
                  </a:lnTo>
                  <a:lnTo>
                    <a:pt x="29" y="68"/>
                  </a:lnTo>
                  <a:lnTo>
                    <a:pt x="44" y="44"/>
                  </a:lnTo>
                  <a:lnTo>
                    <a:pt x="64" y="24"/>
                  </a:lnTo>
                  <a:lnTo>
                    <a:pt x="83" y="14"/>
                  </a:lnTo>
                  <a:lnTo>
                    <a:pt x="112" y="14"/>
                  </a:lnTo>
                  <a:lnTo>
                    <a:pt x="122" y="19"/>
                  </a:lnTo>
                  <a:lnTo>
                    <a:pt x="132" y="29"/>
                  </a:lnTo>
                  <a:lnTo>
                    <a:pt x="147" y="49"/>
                  </a:lnTo>
                  <a:lnTo>
                    <a:pt x="156" y="73"/>
                  </a:lnTo>
                  <a:lnTo>
                    <a:pt x="156" y="97"/>
                  </a:lnTo>
                  <a:lnTo>
                    <a:pt x="152" y="117"/>
                  </a:lnTo>
                  <a:lnTo>
                    <a:pt x="147" y="136"/>
                  </a:lnTo>
                  <a:lnTo>
                    <a:pt x="137" y="146"/>
                  </a:lnTo>
                  <a:lnTo>
                    <a:pt x="127" y="156"/>
                  </a:lnTo>
                  <a:lnTo>
                    <a:pt x="112" y="161"/>
                  </a:lnTo>
                  <a:lnTo>
                    <a:pt x="93" y="161"/>
                  </a:lnTo>
                  <a:lnTo>
                    <a:pt x="78" y="156"/>
                  </a:lnTo>
                  <a:lnTo>
                    <a:pt x="64" y="151"/>
                  </a:lnTo>
                  <a:lnTo>
                    <a:pt x="59" y="141"/>
                  </a:lnTo>
                  <a:lnTo>
                    <a:pt x="54" y="132"/>
                  </a:lnTo>
                  <a:lnTo>
                    <a:pt x="59" y="122"/>
                  </a:lnTo>
                  <a:lnTo>
                    <a:pt x="68" y="112"/>
                  </a:lnTo>
                  <a:lnTo>
                    <a:pt x="78" y="107"/>
                  </a:lnTo>
                  <a:lnTo>
                    <a:pt x="93" y="102"/>
                  </a:lnTo>
                  <a:lnTo>
                    <a:pt x="98" y="97"/>
                  </a:lnTo>
                  <a:lnTo>
                    <a:pt x="93" y="93"/>
                  </a:lnTo>
                  <a:lnTo>
                    <a:pt x="68" y="93"/>
                  </a:lnTo>
                  <a:lnTo>
                    <a:pt x="49" y="102"/>
                  </a:lnTo>
                  <a:lnTo>
                    <a:pt x="44" y="112"/>
                  </a:lnTo>
                  <a:lnTo>
                    <a:pt x="39" y="127"/>
                  </a:lnTo>
                  <a:lnTo>
                    <a:pt x="44" y="141"/>
                  </a:lnTo>
                  <a:lnTo>
                    <a:pt x="54" y="156"/>
                  </a:lnTo>
                  <a:lnTo>
                    <a:pt x="73" y="171"/>
                  </a:lnTo>
                  <a:lnTo>
                    <a:pt x="93" y="176"/>
                  </a:lnTo>
                  <a:lnTo>
                    <a:pt x="122" y="176"/>
                  </a:lnTo>
                  <a:lnTo>
                    <a:pt x="142" y="166"/>
                  </a:lnTo>
                  <a:lnTo>
                    <a:pt x="156" y="146"/>
                  </a:lnTo>
                  <a:lnTo>
                    <a:pt x="161" y="122"/>
                  </a:lnTo>
                  <a:lnTo>
                    <a:pt x="166" y="97"/>
                  </a:lnTo>
                  <a:lnTo>
                    <a:pt x="166" y="73"/>
                  </a:lnTo>
                  <a:lnTo>
                    <a:pt x="161" y="49"/>
                  </a:lnTo>
                  <a:lnTo>
                    <a:pt x="152" y="29"/>
                  </a:lnTo>
                  <a:lnTo>
                    <a:pt x="132" y="9"/>
                  </a:lnTo>
                  <a:lnTo>
                    <a:pt x="117" y="0"/>
                  </a:lnTo>
                  <a:lnTo>
                    <a:pt x="93" y="0"/>
                  </a:lnTo>
                  <a:lnTo>
                    <a:pt x="73" y="9"/>
                  </a:lnTo>
                  <a:lnTo>
                    <a:pt x="54" y="19"/>
                  </a:lnTo>
                  <a:lnTo>
                    <a:pt x="34" y="34"/>
                  </a:lnTo>
                  <a:lnTo>
                    <a:pt x="24" y="53"/>
                  </a:lnTo>
                  <a:lnTo>
                    <a:pt x="15" y="73"/>
                  </a:lnTo>
                  <a:lnTo>
                    <a:pt x="0" y="107"/>
                  </a:lnTo>
                  <a:lnTo>
                    <a:pt x="0" y="141"/>
                  </a:lnTo>
                  <a:lnTo>
                    <a:pt x="0" y="180"/>
                  </a:lnTo>
                  <a:lnTo>
                    <a:pt x="10" y="215"/>
                  </a:lnTo>
                  <a:lnTo>
                    <a:pt x="24" y="244"/>
                  </a:lnTo>
                  <a:lnTo>
                    <a:pt x="39" y="268"/>
                  </a:lnTo>
                  <a:lnTo>
                    <a:pt x="73" y="317"/>
                  </a:lnTo>
                  <a:lnTo>
                    <a:pt x="98" y="371"/>
                  </a:lnTo>
                  <a:lnTo>
                    <a:pt x="108" y="400"/>
                  </a:lnTo>
                  <a:lnTo>
                    <a:pt x="117" y="430"/>
                  </a:lnTo>
                  <a:close/>
                </a:path>
              </a:pathLst>
            </a:custGeom>
            <a:solidFill>
              <a:srgbClr val="D46F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1052513" y="4941888"/>
              <a:ext cx="185738" cy="317500"/>
            </a:xfrm>
            <a:custGeom>
              <a:avLst/>
              <a:gdLst>
                <a:gd name="T0" fmla="*/ 73 w 117"/>
                <a:gd name="T1" fmla="*/ 108 h 200"/>
                <a:gd name="T2" fmla="*/ 73 w 117"/>
                <a:gd name="T3" fmla="*/ 108 h 200"/>
                <a:gd name="T4" fmla="*/ 103 w 117"/>
                <a:gd name="T5" fmla="*/ 112 h 200"/>
                <a:gd name="T6" fmla="*/ 103 w 117"/>
                <a:gd name="T7" fmla="*/ 112 h 200"/>
                <a:gd name="T8" fmla="*/ 112 w 117"/>
                <a:gd name="T9" fmla="*/ 127 h 200"/>
                <a:gd name="T10" fmla="*/ 112 w 117"/>
                <a:gd name="T11" fmla="*/ 147 h 200"/>
                <a:gd name="T12" fmla="*/ 112 w 117"/>
                <a:gd name="T13" fmla="*/ 147 h 200"/>
                <a:gd name="T14" fmla="*/ 108 w 117"/>
                <a:gd name="T15" fmla="*/ 161 h 200"/>
                <a:gd name="T16" fmla="*/ 98 w 117"/>
                <a:gd name="T17" fmla="*/ 171 h 200"/>
                <a:gd name="T18" fmla="*/ 73 w 117"/>
                <a:gd name="T19" fmla="*/ 191 h 200"/>
                <a:gd name="T20" fmla="*/ 73 w 117"/>
                <a:gd name="T21" fmla="*/ 191 h 200"/>
                <a:gd name="T22" fmla="*/ 59 w 117"/>
                <a:gd name="T23" fmla="*/ 196 h 200"/>
                <a:gd name="T24" fmla="*/ 49 w 117"/>
                <a:gd name="T25" fmla="*/ 196 h 200"/>
                <a:gd name="T26" fmla="*/ 34 w 117"/>
                <a:gd name="T27" fmla="*/ 186 h 200"/>
                <a:gd name="T28" fmla="*/ 29 w 117"/>
                <a:gd name="T29" fmla="*/ 176 h 200"/>
                <a:gd name="T30" fmla="*/ 15 w 117"/>
                <a:gd name="T31" fmla="*/ 147 h 200"/>
                <a:gd name="T32" fmla="*/ 10 w 117"/>
                <a:gd name="T33" fmla="*/ 122 h 200"/>
                <a:gd name="T34" fmla="*/ 10 w 117"/>
                <a:gd name="T35" fmla="*/ 122 h 200"/>
                <a:gd name="T36" fmla="*/ 10 w 117"/>
                <a:gd name="T37" fmla="*/ 103 h 200"/>
                <a:gd name="T38" fmla="*/ 15 w 117"/>
                <a:gd name="T39" fmla="*/ 83 h 200"/>
                <a:gd name="T40" fmla="*/ 24 w 117"/>
                <a:gd name="T41" fmla="*/ 69 h 200"/>
                <a:gd name="T42" fmla="*/ 34 w 117"/>
                <a:gd name="T43" fmla="*/ 49 h 200"/>
                <a:gd name="T44" fmla="*/ 49 w 117"/>
                <a:gd name="T45" fmla="*/ 34 h 200"/>
                <a:gd name="T46" fmla="*/ 64 w 117"/>
                <a:gd name="T47" fmla="*/ 25 h 200"/>
                <a:gd name="T48" fmla="*/ 78 w 117"/>
                <a:gd name="T49" fmla="*/ 15 h 200"/>
                <a:gd name="T50" fmla="*/ 98 w 117"/>
                <a:gd name="T51" fmla="*/ 10 h 200"/>
                <a:gd name="T52" fmla="*/ 98 w 117"/>
                <a:gd name="T53" fmla="*/ 10 h 200"/>
                <a:gd name="T54" fmla="*/ 103 w 117"/>
                <a:gd name="T55" fmla="*/ 5 h 200"/>
                <a:gd name="T56" fmla="*/ 98 w 117"/>
                <a:gd name="T57" fmla="*/ 0 h 200"/>
                <a:gd name="T58" fmla="*/ 98 w 117"/>
                <a:gd name="T59" fmla="*/ 0 h 200"/>
                <a:gd name="T60" fmla="*/ 83 w 117"/>
                <a:gd name="T61" fmla="*/ 5 h 200"/>
                <a:gd name="T62" fmla="*/ 68 w 117"/>
                <a:gd name="T63" fmla="*/ 5 h 200"/>
                <a:gd name="T64" fmla="*/ 54 w 117"/>
                <a:gd name="T65" fmla="*/ 15 h 200"/>
                <a:gd name="T66" fmla="*/ 39 w 117"/>
                <a:gd name="T67" fmla="*/ 29 h 200"/>
                <a:gd name="T68" fmla="*/ 20 w 117"/>
                <a:gd name="T69" fmla="*/ 54 h 200"/>
                <a:gd name="T70" fmla="*/ 5 w 117"/>
                <a:gd name="T71" fmla="*/ 83 h 200"/>
                <a:gd name="T72" fmla="*/ 5 w 117"/>
                <a:gd name="T73" fmla="*/ 83 h 200"/>
                <a:gd name="T74" fmla="*/ 0 w 117"/>
                <a:gd name="T75" fmla="*/ 98 h 200"/>
                <a:gd name="T76" fmla="*/ 0 w 117"/>
                <a:gd name="T77" fmla="*/ 112 h 200"/>
                <a:gd name="T78" fmla="*/ 5 w 117"/>
                <a:gd name="T79" fmla="*/ 147 h 200"/>
                <a:gd name="T80" fmla="*/ 10 w 117"/>
                <a:gd name="T81" fmla="*/ 166 h 200"/>
                <a:gd name="T82" fmla="*/ 20 w 117"/>
                <a:gd name="T83" fmla="*/ 181 h 200"/>
                <a:gd name="T84" fmla="*/ 34 w 117"/>
                <a:gd name="T85" fmla="*/ 191 h 200"/>
                <a:gd name="T86" fmla="*/ 49 w 117"/>
                <a:gd name="T87" fmla="*/ 200 h 200"/>
                <a:gd name="T88" fmla="*/ 49 w 117"/>
                <a:gd name="T89" fmla="*/ 200 h 200"/>
                <a:gd name="T90" fmla="*/ 59 w 117"/>
                <a:gd name="T91" fmla="*/ 200 h 200"/>
                <a:gd name="T92" fmla="*/ 73 w 117"/>
                <a:gd name="T93" fmla="*/ 200 h 200"/>
                <a:gd name="T94" fmla="*/ 83 w 117"/>
                <a:gd name="T95" fmla="*/ 196 h 200"/>
                <a:gd name="T96" fmla="*/ 98 w 117"/>
                <a:gd name="T97" fmla="*/ 186 h 200"/>
                <a:gd name="T98" fmla="*/ 112 w 117"/>
                <a:gd name="T99" fmla="*/ 161 h 200"/>
                <a:gd name="T100" fmla="*/ 117 w 117"/>
                <a:gd name="T101" fmla="*/ 137 h 200"/>
                <a:gd name="T102" fmla="*/ 117 w 117"/>
                <a:gd name="T103" fmla="*/ 137 h 200"/>
                <a:gd name="T104" fmla="*/ 112 w 117"/>
                <a:gd name="T105" fmla="*/ 117 h 200"/>
                <a:gd name="T106" fmla="*/ 103 w 117"/>
                <a:gd name="T107" fmla="*/ 103 h 200"/>
                <a:gd name="T108" fmla="*/ 93 w 117"/>
                <a:gd name="T109" fmla="*/ 98 h 200"/>
                <a:gd name="T110" fmla="*/ 83 w 117"/>
                <a:gd name="T111" fmla="*/ 98 h 200"/>
                <a:gd name="T112" fmla="*/ 73 w 117"/>
                <a:gd name="T113" fmla="*/ 98 h 200"/>
                <a:gd name="T114" fmla="*/ 68 w 117"/>
                <a:gd name="T115" fmla="*/ 108 h 200"/>
                <a:gd name="T116" fmla="*/ 68 w 117"/>
                <a:gd name="T117" fmla="*/ 108 h 200"/>
                <a:gd name="T118" fmla="*/ 68 w 117"/>
                <a:gd name="T119" fmla="*/ 108 h 200"/>
                <a:gd name="T120" fmla="*/ 73 w 117"/>
                <a:gd name="T121" fmla="*/ 108 h 200"/>
                <a:gd name="T122" fmla="*/ 73 w 117"/>
                <a:gd name="T123" fmla="*/ 108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7"/>
                <a:gd name="T187" fmla="*/ 0 h 200"/>
                <a:gd name="T188" fmla="*/ 117 w 117"/>
                <a:gd name="T189" fmla="*/ 200 h 2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7" h="200">
                  <a:moveTo>
                    <a:pt x="73" y="108"/>
                  </a:moveTo>
                  <a:lnTo>
                    <a:pt x="73" y="108"/>
                  </a:lnTo>
                  <a:lnTo>
                    <a:pt x="103" y="112"/>
                  </a:lnTo>
                  <a:lnTo>
                    <a:pt x="112" y="127"/>
                  </a:lnTo>
                  <a:lnTo>
                    <a:pt x="112" y="147"/>
                  </a:lnTo>
                  <a:lnTo>
                    <a:pt x="108" y="161"/>
                  </a:lnTo>
                  <a:lnTo>
                    <a:pt x="98" y="171"/>
                  </a:lnTo>
                  <a:lnTo>
                    <a:pt x="73" y="191"/>
                  </a:lnTo>
                  <a:lnTo>
                    <a:pt x="59" y="196"/>
                  </a:lnTo>
                  <a:lnTo>
                    <a:pt x="49" y="196"/>
                  </a:lnTo>
                  <a:lnTo>
                    <a:pt x="34" y="186"/>
                  </a:lnTo>
                  <a:lnTo>
                    <a:pt x="29" y="176"/>
                  </a:lnTo>
                  <a:lnTo>
                    <a:pt x="15" y="147"/>
                  </a:lnTo>
                  <a:lnTo>
                    <a:pt x="10" y="122"/>
                  </a:lnTo>
                  <a:lnTo>
                    <a:pt x="10" y="103"/>
                  </a:lnTo>
                  <a:lnTo>
                    <a:pt x="15" y="83"/>
                  </a:lnTo>
                  <a:lnTo>
                    <a:pt x="24" y="69"/>
                  </a:lnTo>
                  <a:lnTo>
                    <a:pt x="34" y="49"/>
                  </a:lnTo>
                  <a:lnTo>
                    <a:pt x="49" y="34"/>
                  </a:lnTo>
                  <a:lnTo>
                    <a:pt x="64" y="25"/>
                  </a:lnTo>
                  <a:lnTo>
                    <a:pt x="78" y="15"/>
                  </a:lnTo>
                  <a:lnTo>
                    <a:pt x="98" y="10"/>
                  </a:lnTo>
                  <a:lnTo>
                    <a:pt x="103" y="5"/>
                  </a:lnTo>
                  <a:lnTo>
                    <a:pt x="98" y="0"/>
                  </a:lnTo>
                  <a:lnTo>
                    <a:pt x="83" y="5"/>
                  </a:lnTo>
                  <a:lnTo>
                    <a:pt x="68" y="5"/>
                  </a:lnTo>
                  <a:lnTo>
                    <a:pt x="54" y="15"/>
                  </a:lnTo>
                  <a:lnTo>
                    <a:pt x="39" y="29"/>
                  </a:lnTo>
                  <a:lnTo>
                    <a:pt x="20" y="54"/>
                  </a:lnTo>
                  <a:lnTo>
                    <a:pt x="5" y="83"/>
                  </a:lnTo>
                  <a:lnTo>
                    <a:pt x="0" y="98"/>
                  </a:lnTo>
                  <a:lnTo>
                    <a:pt x="0" y="112"/>
                  </a:lnTo>
                  <a:lnTo>
                    <a:pt x="5" y="147"/>
                  </a:lnTo>
                  <a:lnTo>
                    <a:pt x="10" y="166"/>
                  </a:lnTo>
                  <a:lnTo>
                    <a:pt x="20" y="181"/>
                  </a:lnTo>
                  <a:lnTo>
                    <a:pt x="34" y="191"/>
                  </a:lnTo>
                  <a:lnTo>
                    <a:pt x="49" y="200"/>
                  </a:lnTo>
                  <a:lnTo>
                    <a:pt x="59" y="200"/>
                  </a:lnTo>
                  <a:lnTo>
                    <a:pt x="73" y="200"/>
                  </a:lnTo>
                  <a:lnTo>
                    <a:pt x="83" y="196"/>
                  </a:lnTo>
                  <a:lnTo>
                    <a:pt x="98" y="186"/>
                  </a:lnTo>
                  <a:lnTo>
                    <a:pt x="112" y="161"/>
                  </a:lnTo>
                  <a:lnTo>
                    <a:pt x="117" y="137"/>
                  </a:lnTo>
                  <a:lnTo>
                    <a:pt x="112" y="117"/>
                  </a:lnTo>
                  <a:lnTo>
                    <a:pt x="103" y="103"/>
                  </a:lnTo>
                  <a:lnTo>
                    <a:pt x="93" y="98"/>
                  </a:lnTo>
                  <a:lnTo>
                    <a:pt x="83" y="98"/>
                  </a:lnTo>
                  <a:lnTo>
                    <a:pt x="73" y="98"/>
                  </a:lnTo>
                  <a:lnTo>
                    <a:pt x="68" y="108"/>
                  </a:lnTo>
                  <a:lnTo>
                    <a:pt x="73" y="108"/>
                  </a:lnTo>
                  <a:close/>
                </a:path>
              </a:pathLst>
            </a:custGeom>
            <a:solidFill>
              <a:srgbClr val="D46F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3489326" y="5113338"/>
              <a:ext cx="481013" cy="161925"/>
            </a:xfrm>
            <a:custGeom>
              <a:avLst/>
              <a:gdLst>
                <a:gd name="T0" fmla="*/ 0 w 303"/>
                <a:gd name="T1" fmla="*/ 9 h 102"/>
                <a:gd name="T2" fmla="*/ 0 w 303"/>
                <a:gd name="T3" fmla="*/ 9 h 102"/>
                <a:gd name="T4" fmla="*/ 0 w 303"/>
                <a:gd name="T5" fmla="*/ 9 h 102"/>
                <a:gd name="T6" fmla="*/ 117 w 303"/>
                <a:gd name="T7" fmla="*/ 44 h 102"/>
                <a:gd name="T8" fmla="*/ 219 w 303"/>
                <a:gd name="T9" fmla="*/ 73 h 102"/>
                <a:gd name="T10" fmla="*/ 298 w 303"/>
                <a:gd name="T11" fmla="*/ 102 h 102"/>
                <a:gd name="T12" fmla="*/ 303 w 303"/>
                <a:gd name="T13" fmla="*/ 88 h 102"/>
                <a:gd name="T14" fmla="*/ 303 w 303"/>
                <a:gd name="T15" fmla="*/ 88 h 102"/>
                <a:gd name="T16" fmla="*/ 219 w 303"/>
                <a:gd name="T17" fmla="*/ 63 h 102"/>
                <a:gd name="T18" fmla="*/ 122 w 303"/>
                <a:gd name="T19" fmla="*/ 29 h 102"/>
                <a:gd name="T20" fmla="*/ 4 w 303"/>
                <a:gd name="T21" fmla="*/ 0 h 102"/>
                <a:gd name="T22" fmla="*/ 0 w 303"/>
                <a:gd name="T23" fmla="*/ 9 h 1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3"/>
                <a:gd name="T37" fmla="*/ 0 h 102"/>
                <a:gd name="T38" fmla="*/ 303 w 303"/>
                <a:gd name="T39" fmla="*/ 102 h 1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3" h="102">
                  <a:moveTo>
                    <a:pt x="0" y="9"/>
                  </a:moveTo>
                  <a:lnTo>
                    <a:pt x="0" y="9"/>
                  </a:lnTo>
                  <a:lnTo>
                    <a:pt x="117" y="44"/>
                  </a:lnTo>
                  <a:lnTo>
                    <a:pt x="219" y="73"/>
                  </a:lnTo>
                  <a:lnTo>
                    <a:pt x="298" y="102"/>
                  </a:lnTo>
                  <a:lnTo>
                    <a:pt x="303" y="88"/>
                  </a:lnTo>
                  <a:lnTo>
                    <a:pt x="219" y="63"/>
                  </a:lnTo>
                  <a:lnTo>
                    <a:pt x="122" y="29"/>
                  </a:lnTo>
                  <a:lnTo>
                    <a:pt x="4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0E1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3465513" y="5291138"/>
              <a:ext cx="263525" cy="938213"/>
            </a:xfrm>
            <a:custGeom>
              <a:avLst/>
              <a:gdLst>
                <a:gd name="T0" fmla="*/ 156 w 166"/>
                <a:gd name="T1" fmla="*/ 0 h 591"/>
                <a:gd name="T2" fmla="*/ 0 w 166"/>
                <a:gd name="T3" fmla="*/ 586 h 591"/>
                <a:gd name="T4" fmla="*/ 15 w 166"/>
                <a:gd name="T5" fmla="*/ 591 h 591"/>
                <a:gd name="T6" fmla="*/ 166 w 166"/>
                <a:gd name="T7" fmla="*/ 5 h 591"/>
                <a:gd name="T8" fmla="*/ 156 w 166"/>
                <a:gd name="T9" fmla="*/ 0 h 5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591"/>
                <a:gd name="T17" fmla="*/ 166 w 166"/>
                <a:gd name="T18" fmla="*/ 591 h 5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591">
                  <a:moveTo>
                    <a:pt x="156" y="0"/>
                  </a:moveTo>
                  <a:lnTo>
                    <a:pt x="0" y="586"/>
                  </a:lnTo>
                  <a:lnTo>
                    <a:pt x="15" y="591"/>
                  </a:lnTo>
                  <a:lnTo>
                    <a:pt x="166" y="5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0E1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3302001" y="6602413"/>
              <a:ext cx="85725" cy="247650"/>
            </a:xfrm>
            <a:custGeom>
              <a:avLst/>
              <a:gdLst>
                <a:gd name="T0" fmla="*/ 39 w 54"/>
                <a:gd name="T1" fmla="*/ 0 h 156"/>
                <a:gd name="T2" fmla="*/ 0 w 54"/>
                <a:gd name="T3" fmla="*/ 151 h 156"/>
                <a:gd name="T4" fmla="*/ 10 w 54"/>
                <a:gd name="T5" fmla="*/ 156 h 156"/>
                <a:gd name="T6" fmla="*/ 54 w 54"/>
                <a:gd name="T7" fmla="*/ 0 h 156"/>
                <a:gd name="T8" fmla="*/ 39 w 54"/>
                <a:gd name="T9" fmla="*/ 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156"/>
                <a:gd name="T17" fmla="*/ 54 w 54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156">
                  <a:moveTo>
                    <a:pt x="39" y="0"/>
                  </a:moveTo>
                  <a:lnTo>
                    <a:pt x="0" y="151"/>
                  </a:lnTo>
                  <a:lnTo>
                    <a:pt x="10" y="156"/>
                  </a:lnTo>
                  <a:lnTo>
                    <a:pt x="54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0E1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-500090"/>
            <a:ext cx="9144000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&amp;Vcy;&amp;icy;&amp;khcy;&amp;ocy;&amp;vcy;&amp;ncy;&amp;acy; &amp;scy;&amp;icy;&amp;scy;&amp;tcy;&amp;iecy;&amp;mcy;&amp;acy; &amp;KHcy;&amp;acy;&amp;rcy;&amp;kcy;&amp;iukcy;&amp;vcy;&amp;scy;&amp;softcy;&amp;kcy;&amp;ocy;&amp;yicy; &amp;scy;&amp;pcy;&amp;iecy;&amp;tscy;&amp;iukcy;&amp;acy;&amp;lcy;&amp;iukcy;&amp;zcy;&amp;ocy;&amp;vcy;&amp;acy;&amp;ncy;&amp;ocy;&amp;yicy; &amp;shcy;&amp;kcy;&amp;ocy;&amp;lcy;&amp;icy;  &amp;Iukcy;-&amp;Iukcy;&amp;Iukcy;&amp;Iukcy; &amp;scy;&amp;tcy;&amp;ucy;&amp;pcy;&amp;iecy;&amp;ncy;&amp;iukcy;&amp;vcy; &amp;numero; 16 &amp;KHcy;&amp;acy;&amp;rcy;&amp;kcy;&amp;iukcy;&amp;vcy;&amp;scy;&amp;softcy;&amp;kcy;&amp;ocy;&amp;yicy; &amp;mcy;&amp;iukcy;&amp;scy;&amp;softcy;&amp;kcy;&amp;ocy;&amp;yicy; &amp;rcy;&amp;acy;&amp;dcy;&amp;icy; &amp;KHcy;&amp;acy;&amp;rcy;&amp;kcy;&amp;iukcy;&amp;vcy;&amp;scy;&amp;softcy;&amp;kcy;&amp;ocy;&amp;yicy; &amp;ocy;&amp;bcy;&amp;lcy;&amp;acy;&amp;scy;&amp;tcy;&amp;iuk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736"/>
            <a:ext cx="37147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71934" y="1643050"/>
            <a:ext cx="407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200" b="1" dirty="0" smtClean="0">
              <a:ln w="1905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572000" y="2029875"/>
            <a:ext cx="31432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Вміння прощати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820" y="476672"/>
            <a:ext cx="7772400" cy="1470025"/>
          </a:xfrm>
        </p:spPr>
        <p:txBody>
          <a:bodyPr/>
          <a:lstStyle/>
          <a:p>
            <a:pPr algn="l"/>
            <a:r>
              <a:rPr lang="uk-UA" sz="2800" b="1" i="1" dirty="0" smtClean="0"/>
              <a:t/>
            </a:r>
            <a:br>
              <a:rPr lang="uk-UA" sz="2800" b="1" i="1" dirty="0" smtClean="0"/>
            </a:br>
            <a:r>
              <a:rPr lang="uk-UA" sz="2800" b="1" i="1" dirty="0" smtClean="0"/>
              <a:t/>
            </a:r>
            <a:br>
              <a:rPr lang="uk-UA" sz="2800" b="1" i="1" dirty="0" smtClean="0"/>
            </a:br>
            <a:r>
              <a:rPr lang="uk-UA" sz="2800" b="1" i="1" dirty="0" smtClean="0"/>
              <a:t/>
            </a:r>
            <a:br>
              <a:rPr lang="uk-UA" sz="2800" b="1" i="1" dirty="0" smtClean="0"/>
            </a:br>
            <a:r>
              <a:rPr lang="uk-UA" sz="2800" b="1" i="1" dirty="0" smtClean="0"/>
              <a:t/>
            </a:r>
            <a:br>
              <a:rPr lang="uk-UA" sz="2800" b="1" i="1" dirty="0" smtClean="0"/>
            </a:br>
            <a:r>
              <a:rPr lang="uk-UA" sz="2800" b="1" i="1" dirty="0" smtClean="0"/>
              <a:t/>
            </a:r>
            <a:br>
              <a:rPr lang="uk-UA" sz="2800" b="1" i="1" dirty="0" smtClean="0"/>
            </a:br>
            <a:r>
              <a:rPr lang="uk-UA" sz="2800" b="1" i="1" dirty="0" smtClean="0"/>
              <a:t/>
            </a:r>
            <a:br>
              <a:rPr lang="uk-UA" sz="2800" b="1" i="1" dirty="0" smtClean="0"/>
            </a:br>
            <a:r>
              <a:rPr lang="uk-UA" sz="2800" b="1" i="1" dirty="0" smtClean="0"/>
              <a:t/>
            </a:r>
            <a:br>
              <a:rPr lang="uk-UA" sz="2800" b="1" i="1" dirty="0" smtClean="0"/>
            </a:br>
            <a:r>
              <a:rPr lang="uk-UA" sz="2800" b="1" i="1" dirty="0" smtClean="0"/>
              <a:t/>
            </a:r>
            <a:br>
              <a:rPr lang="uk-UA" sz="2800" b="1" i="1" dirty="0" smtClean="0"/>
            </a:br>
            <a:r>
              <a:rPr lang="uk-UA" sz="2800" b="1" i="1" dirty="0" smtClean="0"/>
              <a:t/>
            </a:r>
            <a:br>
              <a:rPr lang="uk-UA" sz="2800" b="1" i="1" dirty="0" smtClean="0"/>
            </a:br>
            <a:r>
              <a:rPr lang="uk-UA" sz="2800" b="1" i="1" dirty="0" smtClean="0"/>
              <a:t/>
            </a:r>
            <a:br>
              <a:rPr lang="uk-UA" sz="2800" b="1" i="1" dirty="0" smtClean="0"/>
            </a:br>
            <a:r>
              <a:rPr lang="uk-UA" sz="3600" b="1" i="1" dirty="0" smtClean="0">
                <a:solidFill>
                  <a:srgbClr val="C00000"/>
                </a:solidFill>
              </a:rPr>
              <a:t>Коли ти правий, а твій друг – ні, то: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*покинь його і шукай того, хто буде завжди погоджуватися з тобою;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*сиди та чекай, доки він прийде просити пробачення. Якщо не прийде – він тобі не друг;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*поміркуй над тим , чи ти добре його зрозумів;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*з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ясуй з ним усе до кінця, можливо, він багато в чому ще не згоден з тобою;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*згадай, що інколи і ти помиляєшся, вибач йому.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1700808"/>
            <a:ext cx="7128792" cy="1752600"/>
          </a:xfrm>
        </p:spPr>
        <p:txBody>
          <a:bodyPr/>
          <a:lstStyle/>
          <a:p>
            <a:endParaRPr lang="uk-UA" sz="11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uk-UA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4" y="464565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/>
          </a:p>
        </p:txBody>
      </p:sp>
      <p:pic>
        <p:nvPicPr>
          <p:cNvPr id="6" name="Picture 19" descr="flowers11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5" y="5072074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G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0350"/>
            <a:ext cx="1646237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IMG_NEW_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290"/>
            <a:ext cx="1371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55650" y="1383298"/>
            <a:ext cx="626427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uk-UA" sz="2400" b="1" dirty="0">
                <a:latin typeface="Arial" charset="0"/>
                <a:cs typeface="Arial" charset="0"/>
              </a:rPr>
              <a:t>Отче наш, що </a:t>
            </a:r>
            <a:r>
              <a:rPr lang="uk-UA" sz="2400" b="1" dirty="0" err="1">
                <a:latin typeface="Arial" charset="0"/>
                <a:cs typeface="Arial" charset="0"/>
              </a:rPr>
              <a:t>єси</a:t>
            </a:r>
            <a:r>
              <a:rPr lang="uk-UA" sz="2400" b="1" dirty="0">
                <a:latin typeface="Arial" charset="0"/>
                <a:cs typeface="Arial" charset="0"/>
              </a:rPr>
              <a:t> на небесах!</a:t>
            </a:r>
            <a:endParaRPr lang="en-US" sz="2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uk-UA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>
                <a:latin typeface="Arial" charset="0"/>
                <a:cs typeface="Arial" charset="0"/>
              </a:rPr>
              <a:t>       </a:t>
            </a:r>
            <a:r>
              <a:rPr lang="uk-UA" sz="2400" b="1" dirty="0">
                <a:latin typeface="Arial" charset="0"/>
                <a:cs typeface="Arial" charset="0"/>
              </a:rPr>
              <a:t>Нехай святиться </a:t>
            </a:r>
            <a:r>
              <a:rPr lang="uk-UA" sz="2400" b="1" dirty="0" err="1">
                <a:latin typeface="Arial" charset="0"/>
                <a:cs typeface="Arial" charset="0"/>
              </a:rPr>
              <a:t>Ім</a:t>
            </a:r>
            <a:r>
              <a:rPr lang="en-US" sz="2400" b="1" dirty="0">
                <a:latin typeface="Arial" charset="0"/>
                <a:cs typeface="Arial" charset="0"/>
              </a:rPr>
              <a:t>’</a:t>
            </a:r>
            <a:r>
              <a:rPr lang="uk-UA" sz="2400" b="1" dirty="0">
                <a:latin typeface="Arial" charset="0"/>
                <a:cs typeface="Arial" charset="0"/>
              </a:rPr>
              <a:t>я Твоє!</a:t>
            </a:r>
            <a:endParaRPr lang="ru-RU" sz="2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uk-UA" sz="2400" b="1" dirty="0">
                <a:latin typeface="Arial" charset="0"/>
                <a:cs typeface="Arial" charset="0"/>
              </a:rPr>
              <a:t>  </a:t>
            </a:r>
            <a:r>
              <a:rPr lang="en-US" sz="2400" b="1" dirty="0">
                <a:latin typeface="Arial" charset="0"/>
                <a:cs typeface="Arial" charset="0"/>
              </a:rPr>
              <a:t>         </a:t>
            </a:r>
            <a:r>
              <a:rPr lang="uk-UA" sz="2400" b="1" dirty="0">
                <a:latin typeface="Arial" charset="0"/>
                <a:cs typeface="Arial" charset="0"/>
              </a:rPr>
              <a:t>Нехай прийде Царство Твоє!</a:t>
            </a:r>
            <a:endParaRPr lang="en-US" sz="2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uk-UA" sz="2400" b="1" dirty="0">
                <a:latin typeface="Arial" charset="0"/>
                <a:cs typeface="Arial" charset="0"/>
              </a:rPr>
              <a:t> Нехай буде Воля Твоя,</a:t>
            </a:r>
            <a:endParaRPr lang="ru-RU" sz="2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uk-UA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>
                <a:latin typeface="Arial" charset="0"/>
                <a:cs typeface="Arial" charset="0"/>
              </a:rPr>
              <a:t> </a:t>
            </a:r>
            <a:r>
              <a:rPr lang="uk-UA" sz="2400" b="1" dirty="0">
                <a:latin typeface="Arial" charset="0"/>
                <a:cs typeface="Arial" charset="0"/>
              </a:rPr>
              <a:t> як на небі, так і на землі.</a:t>
            </a:r>
            <a:endParaRPr lang="ru-RU" sz="2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uk-UA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>
                <a:latin typeface="Arial" charset="0"/>
                <a:cs typeface="Arial" charset="0"/>
              </a:rPr>
              <a:t>        </a:t>
            </a:r>
            <a:r>
              <a:rPr lang="uk-UA" sz="2400" b="1" dirty="0">
                <a:latin typeface="Arial" charset="0"/>
                <a:cs typeface="Arial" charset="0"/>
              </a:rPr>
              <a:t> </a:t>
            </a:r>
            <a:r>
              <a:rPr lang="uk-UA" sz="2400" b="1" dirty="0">
                <a:latin typeface="Times New Roman" pitchFamily="18" charset="0"/>
                <a:cs typeface="Arial" charset="0"/>
              </a:rPr>
              <a:t>Хліб наш насущний</a:t>
            </a:r>
            <a:r>
              <a:rPr lang="uk-UA" sz="2400" b="1" dirty="0">
                <a:latin typeface="Arial" charset="0"/>
                <a:cs typeface="Arial" charset="0"/>
              </a:rPr>
              <a:t> дай нам </a:t>
            </a:r>
            <a:endParaRPr lang="ru-RU" sz="2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uk-UA" sz="2400" b="1" dirty="0">
                <a:latin typeface="Arial" charset="0"/>
                <a:cs typeface="Arial" charset="0"/>
              </a:rPr>
              <a:t>                                     </a:t>
            </a:r>
            <a:r>
              <a:rPr lang="en-US" sz="2400" b="1" dirty="0">
                <a:latin typeface="Arial" charset="0"/>
                <a:cs typeface="Arial" charset="0"/>
              </a:rPr>
              <a:t>    </a:t>
            </a:r>
            <a:r>
              <a:rPr lang="uk-UA" sz="2400" b="1" dirty="0">
                <a:latin typeface="Arial" charset="0"/>
                <a:cs typeface="Arial" charset="0"/>
              </a:rPr>
              <a:t> сьогодні</a:t>
            </a:r>
            <a:endParaRPr lang="ru-RU" sz="24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     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І  прости нам провини наші,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         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як і ми прощаємо винуватцям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cs typeface="Arial" charset="0"/>
              </a:rPr>
              <a:t>                                       нашим.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uk-UA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>
                <a:latin typeface="Arial" charset="0"/>
                <a:cs typeface="Arial" charset="0"/>
              </a:rPr>
              <a:t>  </a:t>
            </a:r>
            <a:r>
              <a:rPr lang="uk-UA" sz="2400" b="1" dirty="0">
                <a:latin typeface="Arial" charset="0"/>
                <a:cs typeface="Arial" charset="0"/>
              </a:rPr>
              <a:t> І не введи нас у спокусу,</a:t>
            </a:r>
            <a:endParaRPr lang="ru-RU" sz="2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uk-UA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>
                <a:latin typeface="Arial" charset="0"/>
                <a:cs typeface="Arial" charset="0"/>
              </a:rPr>
              <a:t>            </a:t>
            </a:r>
            <a:r>
              <a:rPr lang="uk-UA" sz="2400" b="1" dirty="0">
                <a:latin typeface="Arial" charset="0"/>
                <a:cs typeface="Arial" charset="0"/>
              </a:rPr>
              <a:t> але визволи нас від лукавого,</a:t>
            </a:r>
            <a:endParaRPr lang="ru-RU" sz="2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uk-UA" sz="2400" b="1" dirty="0">
                <a:latin typeface="Arial" charset="0"/>
                <a:cs typeface="Arial" charset="0"/>
              </a:rPr>
              <a:t> </a:t>
            </a:r>
            <a:r>
              <a:rPr lang="en-US" sz="2400" b="1" dirty="0">
                <a:latin typeface="Arial" charset="0"/>
                <a:cs typeface="Arial" charset="0"/>
              </a:rPr>
              <a:t>    </a:t>
            </a:r>
            <a:r>
              <a:rPr lang="uk-UA" sz="2400" b="1" dirty="0">
                <a:latin typeface="Arial" charset="0"/>
                <a:cs typeface="Arial" charset="0"/>
              </a:rPr>
              <a:t> Бо Твоє є Царство і сила ,</a:t>
            </a:r>
            <a:endParaRPr lang="en-US" sz="2400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uk-UA" sz="2400" b="1" dirty="0">
                <a:latin typeface="Arial" charset="0"/>
                <a:cs typeface="Arial" charset="0"/>
              </a:rPr>
              <a:t> і слава навіки. Амінь.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7200" i="1" dirty="0" smtClean="0"/>
              <a:t>    СЛОВНИЧОК</a:t>
            </a:r>
            <a:endParaRPr lang="uk-UA" sz="7200" i="1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363272" cy="4713387"/>
          </a:xfrm>
        </p:spPr>
        <p:txBody>
          <a:bodyPr/>
          <a:lstStyle/>
          <a:p>
            <a:pPr>
              <a:buNone/>
            </a:pPr>
            <a:r>
              <a:rPr lang="uk-UA" sz="4400" b="1" i="1" dirty="0" smtClean="0"/>
              <a:t>  </a:t>
            </a:r>
          </a:p>
          <a:p>
            <a:pPr>
              <a:buNone/>
            </a:pPr>
            <a:r>
              <a:rPr lang="uk-UA" sz="4400" b="1" i="1" dirty="0" smtClean="0"/>
              <a:t>Прощення</a:t>
            </a:r>
            <a:r>
              <a:rPr lang="uk-UA" sz="4400" b="1" dirty="0" smtClean="0"/>
              <a:t> – </a:t>
            </a:r>
            <a:r>
              <a:rPr lang="uk-UA" sz="4400" dirty="0" smtClean="0"/>
              <a:t>здатність людини першою пробачити свого кривдника і примиритися з ним; більше не згадувати образ та завданої шкоди.</a:t>
            </a:r>
          </a:p>
          <a:p>
            <a:endParaRPr lang="uk-UA" sz="4400" dirty="0"/>
          </a:p>
        </p:txBody>
      </p:sp>
      <p:pic>
        <p:nvPicPr>
          <p:cNvPr id="4" name="Picture 9" descr="17448733_22285181_15913804_13296672_iisus_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748" y="214290"/>
            <a:ext cx="2084235" cy="2213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42918"/>
            <a:ext cx="7972452" cy="4442267"/>
          </a:xfrm>
        </p:spPr>
        <p:txBody>
          <a:bodyPr/>
          <a:lstStyle/>
          <a:p>
            <a:pPr>
              <a:buNone/>
            </a:pPr>
            <a:r>
              <a:rPr lang="uk-UA" sz="4400" dirty="0" smtClean="0"/>
              <a:t>«</a:t>
            </a:r>
            <a:r>
              <a:rPr lang="uk-UA" sz="3600" i="1" dirty="0" smtClean="0"/>
              <a:t>Господи, скільки разів брат мій може згрішити проти мене, а я маю прощати йому? Чи до семи раз?» </a:t>
            </a:r>
            <a:r>
              <a:rPr lang="uk-UA" sz="4400" i="1" u="sng" dirty="0" smtClean="0"/>
              <a:t>Ісус промовляє до нього</a:t>
            </a:r>
            <a:r>
              <a:rPr lang="uk-UA" sz="4400" u="sng" dirty="0" smtClean="0"/>
              <a:t>: </a:t>
            </a:r>
            <a:r>
              <a:rPr lang="uk-UA" sz="4400" dirty="0" smtClean="0"/>
              <a:t>«</a:t>
            </a:r>
            <a:r>
              <a:rPr lang="uk-UA" sz="4400" i="1" dirty="0" smtClean="0"/>
              <a:t>Не кажу тобі – до семи раз, але аж до </a:t>
            </a:r>
            <a:r>
              <a:rPr lang="uk-UA" sz="4400" i="1" dirty="0" err="1" smtClean="0"/>
              <a:t>семидесяти</a:t>
            </a:r>
            <a:r>
              <a:rPr lang="uk-UA" sz="4400" i="1" dirty="0" smtClean="0"/>
              <a:t> раз по семи!</a:t>
            </a:r>
            <a:r>
              <a:rPr lang="uk-UA" sz="4400" dirty="0" smtClean="0"/>
              <a:t>» </a:t>
            </a:r>
          </a:p>
          <a:p>
            <a:pPr>
              <a:buNone/>
            </a:pPr>
            <a:endParaRPr lang="uk-UA" sz="4400" dirty="0" smtClean="0"/>
          </a:p>
          <a:p>
            <a:pPr>
              <a:buNone/>
            </a:pPr>
            <a:endParaRPr lang="uk-UA" sz="4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43472" y="625551"/>
            <a:ext cx="778720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uk-UA" sz="4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357826"/>
            <a:ext cx="1785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(</a:t>
            </a:r>
            <a:r>
              <a:rPr lang="uk-UA" b="1" i="1" dirty="0" err="1" smtClean="0"/>
              <a:t>Мт</a:t>
            </a:r>
            <a:r>
              <a:rPr lang="uk-UA" b="1" i="1" dirty="0" smtClean="0"/>
              <a:t>. 18:21)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" name="Picture 2" descr="C:\Users\АССА\Pictures\Организатор клипов (Microsoft)\j042615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3143248"/>
            <a:ext cx="121444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53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820" y="476672"/>
            <a:ext cx="7772400" cy="1470025"/>
          </a:xfrm>
        </p:spPr>
        <p:txBody>
          <a:bodyPr/>
          <a:lstStyle/>
          <a:p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uk-UA" b="1" dirty="0" smtClean="0">
                <a:latin typeface="Monotype Corsiva" pitchFamily="66" charset="0"/>
              </a:rPr>
              <a:t/>
            </a:r>
            <a:br>
              <a:rPr lang="uk-UA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1700808"/>
            <a:ext cx="7128792" cy="1752600"/>
          </a:xfrm>
        </p:spPr>
        <p:txBody>
          <a:bodyPr/>
          <a:lstStyle/>
          <a:p>
            <a:r>
              <a:rPr lang="uk-UA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uk-UA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4" y="464565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071546"/>
            <a:ext cx="3242672" cy="383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017871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3219" y="2928934"/>
            <a:ext cx="3300781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903</TotalTime>
  <Words>324</Words>
  <Application>Microsoft Office PowerPoint</Application>
  <PresentationFormat>Экран (4:3)</PresentationFormat>
  <Paragraphs>66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Тема3</vt:lpstr>
      <vt:lpstr>Слайд 1</vt:lpstr>
      <vt:lpstr>         Сьогодні у нас незвичайний урок. Сьогодні ми зробимо ще один крок В країну добра, в країну любові, В країну щастя й взаємної згоди. </vt:lpstr>
      <vt:lpstr>         «Бо як людям ви простите прогріхи їхні, то простить і вам ваш Небесний отець. А коли ви не будете людям прощати, то й Отець ваш не простить вам прогріхів ваших»( Мт.6:14-15))     </vt:lpstr>
      <vt:lpstr>Слайд 4</vt:lpstr>
      <vt:lpstr>          Коли ти правий, а твій друг – ні, то: *покинь його і шукай того, хто буде завжди погоджуватися з тобою; *сиди та чекай, доки він прийде просити пробачення. Якщо не прийде – він тобі не друг; *поміркуй над тим , чи ти добре його зрозумів; *з’ясуй з ним усе до кінця, можливо, він багато в чому ще не згоден з тобою; *згадай, що інколи і ти помиляєшся, вибач йому. </vt:lpstr>
      <vt:lpstr>Слайд 6</vt:lpstr>
      <vt:lpstr>    СЛОВНИЧОК</vt:lpstr>
      <vt:lpstr>Слайд 8</vt:lpstr>
      <vt:lpstr>          </vt:lpstr>
      <vt:lpstr>          </vt:lpstr>
      <vt:lpstr>          </vt:lpstr>
      <vt:lpstr>Слайд 12</vt:lpstr>
      <vt:lpstr>          </vt:lpstr>
      <vt:lpstr>          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</dc:title>
  <dc:creator>Customer</dc:creator>
  <cp:lastModifiedBy>Роман</cp:lastModifiedBy>
  <cp:revision>80</cp:revision>
  <dcterms:created xsi:type="dcterms:W3CDTF">2012-10-17T19:07:46Z</dcterms:created>
  <dcterms:modified xsi:type="dcterms:W3CDTF">2013-12-11T15:56:22Z</dcterms:modified>
</cp:coreProperties>
</file>