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7" r:id="rId4"/>
    <p:sldId id="282" r:id="rId5"/>
    <p:sldId id="256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7" r:id="rId17"/>
    <p:sldId id="278" r:id="rId18"/>
    <p:sldId id="279" r:id="rId19"/>
    <p:sldId id="280" r:id="rId20"/>
    <p:sldId id="281" r:id="rId21"/>
    <p:sldId id="270" r:id="rId2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F6C430-6006-49C9-9840-42D857289A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A08465-87A0-4B24-AABA-082B66CB659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C2D324E-5267-4D24-AC10-6EEFA188248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7C5AE0-337C-449E-8D0D-3081FABB71C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4026D4-1EBD-425A-8E62-14E619DFEEE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0C1943-21AB-4BA5-B92C-39DB85AAFC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47DDD40-B42B-4411-B298-F491546463C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781886C-48ED-4EDA-BF38-164CC4A4222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5C0635E-9E58-4302-80F6-731A2F75B0A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00D74F9-ED77-40CC-A02E-781AA516B7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CF477D-057E-4661-88FA-BA4D131C176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7A9E16-93EB-4D71-B086-DA2CDA7C949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246C8D-60C2-433B-9997-C6CCB92747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04CBE29-14AE-4A62-8175-407859D173D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DA6314-2F19-44E6-B76B-D2CBFC627C9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9A5D52-CA73-46EA-9963-20F47261DAC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87A9B79-1520-4B2A-AE6F-A590E61BC10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4E3D6B8-FB05-4E6C-AC08-5577800C8B7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B8B6EC7-A891-4E39-826B-9792FACA9DF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59237F0-720A-4A4D-B5BB-7936217F8CF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D9065E7-1C35-4AB5-9884-D11477D239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531F17E-B9BA-40A2-9FF6-9D4821802A3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1774DE-7A93-4437-AA60-E706726E08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555AA36-BA27-4C6B-8406-785050BB55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3E75EE-1264-44B5-BD5B-89E2FD1259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AB8F20-23A8-4BF2-89CA-F5E604968D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64D2F3A-FCCF-40C3-8983-BFFAA48DB0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FACAA9C-86A1-4753-9620-C56059D0A82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9556455-0395-4D2A-A882-9EC77AE4B29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250893D-4EEB-484F-BA5C-F16A79BA523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F5943D-DD7F-4E40-8553-0D92BFFA254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59A130-A5ED-45DE-838E-9F859377F41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F7FC74-A484-4D5C-8057-A46BC28F370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C315E5-7919-4F5B-9165-C8A1FCAD7E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A45028-9BCE-497B-885B-9798A40E33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116798-3E01-45D6-B955-7452FD7A73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1569986-A4B1-4099-BA1E-311F2869C1E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тексту заголовка клацніть мишею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54B5FC-A114-4F58-A86B-1607C998C81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C6D6DF-F784-4A8D-8966-CACBCCB948A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" descr="Методика «Шість цеглинок 2.0» / Килимки з лего — ІDEA Teacher"/>
          <p:cNvPicPr/>
          <p:nvPr/>
        </p:nvPicPr>
        <p:blipFill>
          <a:blip r:embed="rId2"/>
          <a:srcRect l="13142" r="15545"/>
          <a:stretch/>
        </p:blipFill>
        <p:spPr>
          <a:xfrm>
            <a:off x="0" y="417960"/>
            <a:ext cx="12191760" cy="617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998360" y="2622240"/>
            <a:ext cx="4754160" cy="2057040"/>
          </a:xfrm>
          <a:prstGeom prst="rect">
            <a:avLst/>
          </a:prstGeom>
          <a:ln w="0">
            <a:noFill/>
          </a:ln>
        </p:spPr>
      </p:pic>
      <p:sp>
        <p:nvSpPr>
          <p:cNvPr id="201" name="Прямоугольник 12"/>
          <p:cNvSpPr/>
          <p:nvPr/>
        </p:nvSpPr>
        <p:spPr>
          <a:xfrm>
            <a:off x="3273840" y="3252960"/>
            <a:ext cx="20037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Рисунок 17"/>
          <p:cNvPicPr/>
          <p:nvPr/>
        </p:nvPicPr>
        <p:blipFill>
          <a:blip r:embed="rId2"/>
          <a:srcRect l="50994" b="69337"/>
          <a:stretch/>
        </p:blipFill>
        <p:spPr>
          <a:xfrm>
            <a:off x="6752880" y="25765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203" name="Прямоугольник 18"/>
          <p:cNvSpPr/>
          <p:nvPr/>
        </p:nvSpPr>
        <p:spPr>
          <a:xfrm>
            <a:off x="8027280" y="3356280"/>
            <a:ext cx="19047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ЛО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207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209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7437240" y="4653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210" name="Прямоугольник 3"/>
          <p:cNvSpPr/>
          <p:nvPr/>
        </p:nvSpPr>
        <p:spPr>
          <a:xfrm>
            <a:off x="8724240" y="5433480"/>
            <a:ext cx="19207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ОЛ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12"/>
          <p:cNvSpPr/>
          <p:nvPr/>
        </p:nvSpPr>
        <p:spPr>
          <a:xfrm>
            <a:off x="3273840" y="3252960"/>
            <a:ext cx="20037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рямоугольник 13"/>
          <p:cNvSpPr/>
          <p:nvPr/>
        </p:nvSpPr>
        <p:spPr>
          <a:xfrm>
            <a:off x="8016120" y="2987640"/>
            <a:ext cx="260424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ВАЛ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рямоугольник 14"/>
          <p:cNvSpPr/>
          <p:nvPr/>
        </p:nvSpPr>
        <p:spPr>
          <a:xfrm>
            <a:off x="1394280" y="5387760"/>
            <a:ext cx="19000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15"/>
          <p:cNvSpPr/>
          <p:nvPr/>
        </p:nvSpPr>
        <p:spPr>
          <a:xfrm>
            <a:off x="6033600" y="835200"/>
            <a:ext cx="17445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АВ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рямоугольник 16"/>
          <p:cNvSpPr/>
          <p:nvPr/>
        </p:nvSpPr>
        <p:spPr>
          <a:xfrm>
            <a:off x="1286280" y="988560"/>
            <a:ext cx="13924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 О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1403280" y="242964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6446520" y="2408400"/>
            <a:ext cx="4506480" cy="2102760"/>
          </a:xfrm>
          <a:prstGeom prst="rect">
            <a:avLst/>
          </a:prstGeom>
          <a:ln w="0">
            <a:noFill/>
          </a:ln>
        </p:spPr>
      </p:pic>
      <p:sp>
        <p:nvSpPr>
          <p:cNvPr id="218" name="Прямоугольник 13"/>
          <p:cNvSpPr/>
          <p:nvPr/>
        </p:nvSpPr>
        <p:spPr>
          <a:xfrm>
            <a:off x="7245720" y="3079080"/>
            <a:ext cx="260424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ВАЛ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оугольник 16"/>
          <p:cNvSpPr/>
          <p:nvPr/>
        </p:nvSpPr>
        <p:spPr>
          <a:xfrm>
            <a:off x="2827800" y="3188160"/>
            <a:ext cx="13924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 О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221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7437240" y="4653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226" name="Прямоугольник 3"/>
          <p:cNvSpPr/>
          <p:nvPr/>
        </p:nvSpPr>
        <p:spPr>
          <a:xfrm>
            <a:off x="8725680" y="5433480"/>
            <a:ext cx="2021749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ИМ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рямоугольник 12"/>
          <p:cNvSpPr/>
          <p:nvPr/>
        </p:nvSpPr>
        <p:spPr>
          <a:xfrm>
            <a:off x="3270960" y="3252960"/>
            <a:ext cx="159552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ЛІ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13"/>
          <p:cNvSpPr/>
          <p:nvPr/>
        </p:nvSpPr>
        <p:spPr>
          <a:xfrm>
            <a:off x="8554680" y="2963160"/>
            <a:ext cx="2537787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СОС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4"/>
          <p:cNvSpPr/>
          <p:nvPr/>
        </p:nvSpPr>
        <p:spPr>
          <a:xfrm>
            <a:off x="1393920" y="5387760"/>
            <a:ext cx="1951217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</a:t>
            </a: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Прямоугольник 15"/>
          <p:cNvSpPr/>
          <p:nvPr/>
        </p:nvSpPr>
        <p:spPr>
          <a:xfrm>
            <a:off x="6031800" y="835200"/>
            <a:ext cx="15876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ІН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рямоугольник 16"/>
          <p:cNvSpPr/>
          <p:nvPr/>
        </p:nvSpPr>
        <p:spPr>
          <a:xfrm>
            <a:off x="1286640" y="988560"/>
            <a:ext cx="1837404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НА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512280" y="2591482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5236200" y="2555149"/>
            <a:ext cx="4506480" cy="2102760"/>
          </a:xfrm>
          <a:prstGeom prst="rect">
            <a:avLst/>
          </a:prstGeom>
          <a:ln w="0">
            <a:noFill/>
          </a:ln>
        </p:spPr>
      </p:pic>
      <p:sp>
        <p:nvSpPr>
          <p:cNvPr id="228" name="Прямоугольник 13"/>
          <p:cNvSpPr/>
          <p:nvPr/>
        </p:nvSpPr>
        <p:spPr>
          <a:xfrm>
            <a:off x="6330022" y="3150469"/>
            <a:ext cx="2537787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СОС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рямоугольник 16"/>
          <p:cNvSpPr/>
          <p:nvPr/>
        </p:nvSpPr>
        <p:spPr>
          <a:xfrm>
            <a:off x="1910094" y="3345207"/>
            <a:ext cx="1837404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НА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6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221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7437240" y="4653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226" name="Прямоугольник 3"/>
          <p:cNvSpPr/>
          <p:nvPr/>
        </p:nvSpPr>
        <p:spPr>
          <a:xfrm>
            <a:off x="8725680" y="5433480"/>
            <a:ext cx="189252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УМ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рямоугольник 12"/>
          <p:cNvSpPr/>
          <p:nvPr/>
        </p:nvSpPr>
        <p:spPr>
          <a:xfrm>
            <a:off x="3270960" y="3252960"/>
            <a:ext cx="1790916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СИ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13"/>
          <p:cNvSpPr/>
          <p:nvPr/>
        </p:nvSpPr>
        <p:spPr>
          <a:xfrm>
            <a:off x="8554680" y="2963160"/>
            <a:ext cx="1845418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4"/>
          <p:cNvSpPr/>
          <p:nvPr/>
        </p:nvSpPr>
        <p:spPr>
          <a:xfrm>
            <a:off x="1393920" y="5387760"/>
            <a:ext cx="1951217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</a:t>
            </a: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Прямоугольник 15"/>
          <p:cNvSpPr/>
          <p:nvPr/>
        </p:nvSpPr>
        <p:spPr>
          <a:xfrm>
            <a:off x="6031800" y="835200"/>
            <a:ext cx="15876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ІН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рямоугольник 16"/>
          <p:cNvSpPr/>
          <p:nvPr/>
        </p:nvSpPr>
        <p:spPr>
          <a:xfrm>
            <a:off x="1286640" y="988560"/>
            <a:ext cx="15876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Н</a:t>
            </a:r>
            <a:r>
              <a:rPr lang="uk-UA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І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6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6673733" y="255060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sp>
        <p:nvSpPr>
          <p:cNvPr id="227" name="Прямоугольник 12"/>
          <p:cNvSpPr/>
          <p:nvPr/>
        </p:nvSpPr>
        <p:spPr>
          <a:xfrm>
            <a:off x="3270960" y="3252960"/>
            <a:ext cx="1790916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СИ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13"/>
          <p:cNvSpPr/>
          <p:nvPr/>
        </p:nvSpPr>
        <p:spPr>
          <a:xfrm>
            <a:off x="8015813" y="3252960"/>
            <a:ext cx="1845418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3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221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7437240" y="4653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226" name="Прямоугольник 3"/>
          <p:cNvSpPr/>
          <p:nvPr/>
        </p:nvSpPr>
        <p:spPr>
          <a:xfrm>
            <a:off x="8725680" y="5433480"/>
            <a:ext cx="189252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УМ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рямоугольник 12"/>
          <p:cNvSpPr/>
          <p:nvPr/>
        </p:nvSpPr>
        <p:spPr>
          <a:xfrm>
            <a:off x="3270960" y="3252960"/>
            <a:ext cx="159552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ЛІ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13"/>
          <p:cNvSpPr/>
          <p:nvPr/>
        </p:nvSpPr>
        <p:spPr>
          <a:xfrm>
            <a:off x="8554680" y="2963160"/>
            <a:ext cx="19207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ЛО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4"/>
          <p:cNvSpPr/>
          <p:nvPr/>
        </p:nvSpPr>
        <p:spPr>
          <a:xfrm>
            <a:off x="1393920" y="5387760"/>
            <a:ext cx="1720384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С</a:t>
            </a: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Прямоугольник 15"/>
          <p:cNvSpPr/>
          <p:nvPr/>
        </p:nvSpPr>
        <p:spPr>
          <a:xfrm>
            <a:off x="6031800" y="835200"/>
            <a:ext cx="2693279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МАС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рямоугольник 16"/>
          <p:cNvSpPr/>
          <p:nvPr/>
        </p:nvSpPr>
        <p:spPr>
          <a:xfrm>
            <a:off x="1286640" y="988560"/>
            <a:ext cx="15876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Н</a:t>
            </a:r>
            <a:r>
              <a:rPr lang="uk-UA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І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1354432" y="23905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5847592" y="2312280"/>
            <a:ext cx="4506480" cy="2102760"/>
          </a:xfrm>
          <a:prstGeom prst="rect">
            <a:avLst/>
          </a:prstGeom>
          <a:ln w="0">
            <a:noFill/>
          </a:ln>
        </p:spPr>
      </p:pic>
      <p:sp>
        <p:nvSpPr>
          <p:cNvPr id="228" name="Прямоугольник 13"/>
          <p:cNvSpPr/>
          <p:nvPr/>
        </p:nvSpPr>
        <p:spPr>
          <a:xfrm>
            <a:off x="7140452" y="3014754"/>
            <a:ext cx="19207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ЛО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Прямоугольник 15"/>
          <p:cNvSpPr/>
          <p:nvPr/>
        </p:nvSpPr>
        <p:spPr>
          <a:xfrm>
            <a:off x="2110964" y="3014755"/>
            <a:ext cx="2693279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МАС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0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IvankoAV: Навчання читання"/>
          <p:cNvPicPr/>
          <p:nvPr/>
        </p:nvPicPr>
        <p:blipFill>
          <a:blip r:embed="rId2"/>
          <a:stretch/>
        </p:blipFill>
        <p:spPr>
          <a:xfrm>
            <a:off x="464760" y="215280"/>
            <a:ext cx="11126160" cy="664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" y="160338"/>
            <a:ext cx="4747846" cy="6858000"/>
          </a:xfrm>
          <a:prstGeom prst="rect">
            <a:avLst/>
          </a:prstGeom>
        </p:spPr>
      </p:pic>
      <p:sp>
        <p:nvSpPr>
          <p:cNvPr id="3" name="AutoShape 2" descr="Всезнайко коментує пошту Діда Мороза - Новини - Резиденцiя Дiда Мороза  Україн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Міні-підручник до циклу уроків &quot;Для маленької Чомучк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28152"/>
          <a:stretch/>
        </p:blipFill>
        <p:spPr bwMode="auto">
          <a:xfrm>
            <a:off x="8617528" y="2036618"/>
            <a:ext cx="3380510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llustrator Of Children Png And Clipart - Cartoon Kid Reading Transparent  Png - Large Size Png Image - Pi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49" y="143596"/>
            <a:ext cx="4042354" cy="67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1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488960" y="255780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7437240" y="4653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3"/>
          <p:cNvSpPr/>
          <p:nvPr/>
        </p:nvSpPr>
        <p:spPr>
          <a:xfrm>
            <a:off x="8724240" y="5433480"/>
            <a:ext cx="1260323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лі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Прямоугольник 12"/>
          <p:cNvSpPr/>
          <p:nvPr/>
        </p:nvSpPr>
        <p:spPr>
          <a:xfrm>
            <a:off x="2779920" y="3164400"/>
            <a:ext cx="174443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По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13"/>
          <p:cNvSpPr/>
          <p:nvPr/>
        </p:nvSpPr>
        <p:spPr>
          <a:xfrm>
            <a:off x="8554680" y="2963160"/>
            <a:ext cx="1606571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на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Прямоугольник 14"/>
          <p:cNvSpPr/>
          <p:nvPr/>
        </p:nvSpPr>
        <p:spPr>
          <a:xfrm>
            <a:off x="1393920" y="5387760"/>
            <a:ext cx="18298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Прямоугольник 15"/>
          <p:cNvSpPr/>
          <p:nvPr/>
        </p:nvSpPr>
        <p:spPr>
          <a:xfrm>
            <a:off x="6033600" y="835200"/>
            <a:ext cx="1726796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Па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16"/>
          <p:cNvSpPr/>
          <p:nvPr/>
        </p:nvSpPr>
        <p:spPr>
          <a:xfrm>
            <a:off x="1289520" y="988560"/>
            <a:ext cx="1721988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Пе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8200800" y="2687760"/>
            <a:ext cx="3990600" cy="210276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8"/>
          <p:cNvPicPr/>
          <p:nvPr/>
        </p:nvPicPr>
        <p:blipFill>
          <a:blip r:embed="rId2"/>
          <a:srcRect l="52300" t="62975" r="2101" b="7029"/>
          <a:stretch/>
        </p:blipFill>
        <p:spPr>
          <a:xfrm>
            <a:off x="245520" y="2792160"/>
            <a:ext cx="3855960" cy="205704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10"/>
          <p:cNvPicPr/>
          <p:nvPr/>
        </p:nvPicPr>
        <p:blipFill>
          <a:blip r:embed="rId2"/>
          <a:srcRect l="52195" r="2160" b="69337"/>
          <a:stretch/>
        </p:blipFill>
        <p:spPr>
          <a:xfrm>
            <a:off x="4169160" y="2687760"/>
            <a:ext cx="3963960" cy="2102760"/>
          </a:xfrm>
          <a:prstGeom prst="rect">
            <a:avLst/>
          </a:prstGeom>
          <a:ln w="0">
            <a:noFill/>
          </a:ln>
        </p:spPr>
      </p:pic>
      <p:sp>
        <p:nvSpPr>
          <p:cNvPr id="139" name="Прямоугольник 3"/>
          <p:cNvSpPr/>
          <p:nvPr/>
        </p:nvSpPr>
        <p:spPr>
          <a:xfrm>
            <a:off x="5056200" y="3467520"/>
            <a:ext cx="1260323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лі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Прямоугольник 12"/>
          <p:cNvSpPr/>
          <p:nvPr/>
        </p:nvSpPr>
        <p:spPr>
          <a:xfrm>
            <a:off x="1118160" y="3467520"/>
            <a:ext cx="174443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По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13"/>
          <p:cNvSpPr/>
          <p:nvPr/>
        </p:nvSpPr>
        <p:spPr>
          <a:xfrm>
            <a:off x="9180720" y="3368160"/>
            <a:ext cx="1606571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на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5"/>
          <p:cNvPicPr/>
          <p:nvPr/>
        </p:nvPicPr>
        <p:blipFill>
          <a:blip r:embed="rId2"/>
          <a:srcRect r="51301" b="67808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6"/>
          <p:cNvPicPr/>
          <p:nvPr/>
        </p:nvPicPr>
        <p:blipFill>
          <a:blip r:embed="rId3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7"/>
          <p:cNvPicPr/>
          <p:nvPr/>
        </p:nvPicPr>
        <p:blipFill>
          <a:blip r:embed="rId3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8"/>
          <p:cNvPicPr/>
          <p:nvPr/>
        </p:nvPicPr>
        <p:blipFill>
          <a:blip r:embed="rId4"/>
          <a:srcRect l="50988" t="62970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9"/>
          <p:cNvPicPr/>
          <p:nvPr/>
        </p:nvPicPr>
        <p:blipFill>
          <a:blip r:embed="rId3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10"/>
          <p:cNvPicPr/>
          <p:nvPr/>
        </p:nvPicPr>
        <p:blipFill>
          <a:blip r:embed="rId3"/>
          <a:srcRect l="50994" b="69337"/>
          <a:stretch/>
        </p:blipFill>
        <p:spPr>
          <a:xfrm>
            <a:off x="7437240" y="4653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3"/>
          <p:cNvSpPr/>
          <p:nvPr/>
        </p:nvSpPr>
        <p:spPr>
          <a:xfrm>
            <a:off x="8724240" y="5433480"/>
            <a:ext cx="19000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Прямоугольник 12"/>
          <p:cNvSpPr/>
          <p:nvPr/>
        </p:nvSpPr>
        <p:spPr>
          <a:xfrm>
            <a:off x="3273480" y="3252960"/>
            <a:ext cx="19335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13"/>
          <p:cNvSpPr/>
          <p:nvPr/>
        </p:nvSpPr>
        <p:spPr>
          <a:xfrm>
            <a:off x="8554680" y="2963160"/>
            <a:ext cx="182232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НА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14"/>
          <p:cNvSpPr/>
          <p:nvPr/>
        </p:nvSpPr>
        <p:spPr>
          <a:xfrm>
            <a:off x="1393920" y="5387760"/>
            <a:ext cx="18298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15"/>
          <p:cNvSpPr/>
          <p:nvPr/>
        </p:nvSpPr>
        <p:spPr>
          <a:xfrm>
            <a:off x="6033600" y="835200"/>
            <a:ext cx="17445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ВА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Прямоугольник 16"/>
          <p:cNvSpPr/>
          <p:nvPr/>
        </p:nvSpPr>
        <p:spPr>
          <a:xfrm>
            <a:off x="1289520" y="988560"/>
            <a:ext cx="20037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МЛ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787000" y="271296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155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1032120" y="2615760"/>
            <a:ext cx="4754160" cy="2139840"/>
          </a:xfrm>
          <a:prstGeom prst="rect">
            <a:avLst/>
          </a:prstGeom>
          <a:ln w="0">
            <a:noFill/>
          </a:ln>
        </p:spPr>
      </p:pic>
      <p:sp>
        <p:nvSpPr>
          <p:cNvPr id="156" name="Прямоугольник 14"/>
          <p:cNvSpPr/>
          <p:nvPr/>
        </p:nvSpPr>
        <p:spPr>
          <a:xfrm>
            <a:off x="2269080" y="3323520"/>
            <a:ext cx="18298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15"/>
          <p:cNvSpPr/>
          <p:nvPr/>
        </p:nvSpPr>
        <p:spPr>
          <a:xfrm>
            <a:off x="6893280" y="3323520"/>
            <a:ext cx="17445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ВА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6932520" y="4545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3"/>
          <p:cNvSpPr/>
          <p:nvPr/>
        </p:nvSpPr>
        <p:spPr>
          <a:xfrm>
            <a:off x="7801920" y="5325480"/>
            <a:ext cx="28602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МОН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12"/>
          <p:cNvSpPr/>
          <p:nvPr/>
        </p:nvSpPr>
        <p:spPr>
          <a:xfrm>
            <a:off x="3272760" y="3252960"/>
            <a:ext cx="19000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рямоугольник 13"/>
          <p:cNvSpPr/>
          <p:nvPr/>
        </p:nvSpPr>
        <p:spPr>
          <a:xfrm>
            <a:off x="8554680" y="2963160"/>
            <a:ext cx="18298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рямоугольник 14"/>
          <p:cNvSpPr/>
          <p:nvPr/>
        </p:nvSpPr>
        <p:spPr>
          <a:xfrm>
            <a:off x="1394640" y="5387760"/>
            <a:ext cx="178884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ЛУ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15"/>
          <p:cNvSpPr/>
          <p:nvPr/>
        </p:nvSpPr>
        <p:spPr>
          <a:xfrm>
            <a:off x="6034320" y="835200"/>
            <a:ext cx="19335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МА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16"/>
          <p:cNvSpPr/>
          <p:nvPr/>
        </p:nvSpPr>
        <p:spPr>
          <a:xfrm>
            <a:off x="1289880" y="988560"/>
            <a:ext cx="189252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МУ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6465600" y="255060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172" name="Прямоугольник 3"/>
          <p:cNvSpPr/>
          <p:nvPr/>
        </p:nvSpPr>
        <p:spPr>
          <a:xfrm>
            <a:off x="7227000" y="3330360"/>
            <a:ext cx="286020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МОН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12"/>
          <p:cNvSpPr/>
          <p:nvPr/>
        </p:nvSpPr>
        <p:spPr>
          <a:xfrm>
            <a:off x="3272760" y="3252960"/>
            <a:ext cx="19000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5"/>
          <p:cNvPicPr/>
          <p:nvPr/>
        </p:nvPicPr>
        <p:blipFill>
          <a:blip r:embed="rId2"/>
          <a:srcRect r="51306" b="67813"/>
          <a:stretch/>
        </p:blipFill>
        <p:spPr>
          <a:xfrm>
            <a:off x="0" y="235080"/>
            <a:ext cx="4723920" cy="2207160"/>
          </a:xfrm>
          <a:prstGeom prst="rect">
            <a:avLst/>
          </a:prstGeom>
          <a:ln w="0">
            <a:noFill/>
          </a:ln>
        </p:spPr>
      </p:pic>
      <p:pic>
        <p:nvPicPr>
          <p:cNvPr id="189" name="Рисунок 6"/>
          <p:cNvPicPr/>
          <p:nvPr/>
        </p:nvPicPr>
        <p:blipFill>
          <a:blip r:embed="rId2"/>
          <a:srcRect l="2106" t="32575" r="51578" b="39048"/>
          <a:stretch/>
        </p:blipFill>
        <p:spPr>
          <a:xfrm>
            <a:off x="5029200" y="235080"/>
            <a:ext cx="4493160" cy="19461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7"/>
          <p:cNvPicPr/>
          <p:nvPr/>
        </p:nvPicPr>
        <p:blipFill>
          <a:blip r:embed="rId2"/>
          <a:srcRect l="1702" t="62670" r="51848" b="6667"/>
          <a:stretch/>
        </p:blipFill>
        <p:spPr>
          <a:xfrm>
            <a:off x="7269480" y="2312280"/>
            <a:ext cx="4506480" cy="210276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8"/>
          <p:cNvPicPr/>
          <p:nvPr/>
        </p:nvPicPr>
        <p:blipFill>
          <a:blip r:embed="rId2"/>
          <a:srcRect l="50994" t="62975" b="7029"/>
          <a:stretch/>
        </p:blipFill>
        <p:spPr>
          <a:xfrm>
            <a:off x="1711080" y="2596320"/>
            <a:ext cx="4754160" cy="205704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9"/>
          <p:cNvPicPr/>
          <p:nvPr/>
        </p:nvPicPr>
        <p:blipFill>
          <a:blip r:embed="rId2"/>
          <a:srcRect l="50994" t="31272" b="37524"/>
          <a:stretch/>
        </p:blipFill>
        <p:spPr>
          <a:xfrm>
            <a:off x="274680" y="4653720"/>
            <a:ext cx="4754160" cy="213984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10"/>
          <p:cNvPicPr/>
          <p:nvPr/>
        </p:nvPicPr>
        <p:blipFill>
          <a:blip r:embed="rId2"/>
          <a:srcRect l="50994" b="69337"/>
          <a:stretch/>
        </p:blipFill>
        <p:spPr>
          <a:xfrm>
            <a:off x="7437240" y="4653720"/>
            <a:ext cx="4754160" cy="2102760"/>
          </a:xfrm>
          <a:prstGeom prst="rect">
            <a:avLst/>
          </a:prstGeom>
          <a:ln w="0">
            <a:noFill/>
          </a:ln>
        </p:spPr>
      </p:pic>
      <p:sp>
        <p:nvSpPr>
          <p:cNvPr id="194" name="Прямоугольник 3"/>
          <p:cNvSpPr/>
          <p:nvPr/>
        </p:nvSpPr>
        <p:spPr>
          <a:xfrm>
            <a:off x="8724240" y="5433480"/>
            <a:ext cx="19047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ЛО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2"/>
          <p:cNvSpPr/>
          <p:nvPr/>
        </p:nvSpPr>
        <p:spPr>
          <a:xfrm>
            <a:off x="3273840" y="3252960"/>
            <a:ext cx="20037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МИ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рямоугольник 13"/>
          <p:cNvSpPr/>
          <p:nvPr/>
        </p:nvSpPr>
        <p:spPr>
          <a:xfrm>
            <a:off x="8016120" y="2987640"/>
            <a:ext cx="260424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ВАЛ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Прямоугольник 14"/>
          <p:cNvSpPr/>
          <p:nvPr/>
        </p:nvSpPr>
        <p:spPr>
          <a:xfrm>
            <a:off x="1394280" y="5387760"/>
            <a:ext cx="19000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ЛИ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Прямоугольник 15"/>
          <p:cNvSpPr/>
          <p:nvPr/>
        </p:nvSpPr>
        <p:spPr>
          <a:xfrm>
            <a:off x="6033600" y="835200"/>
            <a:ext cx="174456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АВ</a:t>
            </a:r>
            <a:endParaRPr lang="uk-UA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рямоугольник 16"/>
          <p:cNvSpPr/>
          <p:nvPr/>
        </p:nvSpPr>
        <p:spPr>
          <a:xfrm>
            <a:off x="1286280" y="988560"/>
            <a:ext cx="2146655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 </a:t>
            </a:r>
            <a:r>
              <a:rPr lang="ru-RU" sz="8000" b="1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/>
                <a:ea typeface="Verdana"/>
              </a:rPr>
              <a:t>СО</a:t>
            </a:r>
            <a:endParaRPr lang="uk-UA" sz="8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70</Words>
  <Application>Microsoft Office PowerPoint</Application>
  <PresentationFormat>Широкоэкранный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Пользователь</cp:lastModifiedBy>
  <cp:revision>10</cp:revision>
  <dcterms:created xsi:type="dcterms:W3CDTF">2023-11-06T16:09:27Z</dcterms:created>
  <dcterms:modified xsi:type="dcterms:W3CDTF">2023-11-22T17:15:16Z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21</vt:i4>
  </property>
</Properties>
</file>