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6" r:id="rId6"/>
    <p:sldId id="270" r:id="rId7"/>
    <p:sldId id="264" r:id="rId8"/>
    <p:sldId id="263" r:id="rId9"/>
    <p:sldId id="262" r:id="rId10"/>
    <p:sldId id="268" r:id="rId11"/>
    <p:sldId id="269" r:id="rId12"/>
    <p:sldId id="276" r:id="rId13"/>
    <p:sldId id="278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2T12:21:52.94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097EF-F00A-4760-BE7D-2161B4DD5447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</p:pic>
      <p:sp>
        <p:nvSpPr>
          <p:cNvPr id="101" name="Текстовое поле 100"/>
          <p:cNvSpPr txBox="1"/>
          <p:nvPr/>
        </p:nvSpPr>
        <p:spPr>
          <a:xfrm>
            <a:off x="85725" y="635"/>
            <a:ext cx="11945620" cy="15309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b="0">
                <a:solidFill>
                  <a:srgbClr val="0000FF"/>
                </a:solidFill>
                <a:latin typeface="Cambria" panose="02040503050406030204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«Люблять батьківщину не за те, що вона велика, а за те, що своя» (Сенека)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Замещающее содержимое 104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039110" y="0"/>
            <a:ext cx="91528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Текстовое поле 105"/>
          <p:cNvSpPr txBox="1"/>
          <p:nvPr/>
        </p:nvSpPr>
        <p:spPr>
          <a:xfrm>
            <a:off x="-62865" y="471170"/>
            <a:ext cx="300926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Де можна побачити цей фонтан?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70" y="4048125"/>
            <a:ext cx="3037840" cy="2809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 i="1" u="sng">
                <a:solidFill>
                  <a:srgbClr val="000000"/>
                </a:solidFill>
                <a:latin typeface="Cambria" panose="02040503050406030204" charset="0"/>
              </a:rPr>
              <a:t>Парк “Софіївка в Умані</a:t>
            </a:r>
            <a:endParaRPr lang="en-US" altLang="en-US" sz="48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" name="Текстовое поле 105"/>
          <p:cNvSpPr txBox="1"/>
          <p:nvPr/>
        </p:nvSpPr>
        <p:spPr>
          <a:xfrm>
            <a:off x="0" y="-635"/>
            <a:ext cx="4210685" cy="3989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У якому місті розташована ця будівля краєзнавчого музею?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pic>
        <p:nvPicPr>
          <p:cNvPr id="107" name="Замещающее содержимое 106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4035425" y="145415"/>
            <a:ext cx="8156575" cy="6525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Текстовое поле 107"/>
          <p:cNvSpPr txBox="1"/>
          <p:nvPr/>
        </p:nvSpPr>
        <p:spPr>
          <a:xfrm>
            <a:off x="104140" y="4693285"/>
            <a:ext cx="3756025" cy="1246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 i="1" u="sng">
                <a:solidFill>
                  <a:srgbClr val="000000"/>
                </a:solidFill>
                <a:latin typeface="Cambria" panose="02040503050406030204" charset="0"/>
              </a:rPr>
              <a:t>У Полтаві</a:t>
            </a:r>
            <a:endParaRPr lang="en-US" altLang="en-US" sz="48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Замещающее содержимое 107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082290" y="0"/>
            <a:ext cx="918273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Текстовое поле 108"/>
          <p:cNvSpPr txBox="1"/>
          <p:nvPr/>
        </p:nvSpPr>
        <p:spPr>
          <a:xfrm>
            <a:off x="-63500" y="187960"/>
            <a:ext cx="3343910" cy="4320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Яке селище вважають столицею гончар</a:t>
            </a:r>
            <a:r>
              <a:rPr lang="uk-UA" altLang="en-US" sz="4800" b="1">
                <a:solidFill>
                  <a:srgbClr val="000000"/>
                </a:solidFill>
                <a:latin typeface="Cambria" panose="02040503050406030204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ства?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5361940"/>
            <a:ext cx="31813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800" b="1" i="1" u="sng">
                <a:solidFill>
                  <a:srgbClr val="000000"/>
                </a:solidFill>
                <a:latin typeface="Cambria" panose="02040503050406030204" charset="0"/>
              </a:rPr>
              <a:t>Опішню</a:t>
            </a:r>
            <a:endParaRPr lang="en-US" altLang="en-US" sz="48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Замещающее содержимое 108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508375" y="0"/>
            <a:ext cx="89744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Текстовое поле 109"/>
          <p:cNvSpPr txBox="1"/>
          <p:nvPr/>
        </p:nvSpPr>
        <p:spPr>
          <a:xfrm>
            <a:off x="0" y="635"/>
            <a:ext cx="3508375" cy="3733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Де можна побачити побут наших пращурів?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3662045"/>
            <a:ext cx="379857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b="1">
                <a:solidFill>
                  <a:srgbClr val="000000"/>
                </a:solidFill>
                <a:latin typeface="Cambria" panose="02040503050406030204" charset="0"/>
              </a:rPr>
              <a:t> </a:t>
            </a:r>
            <a:r>
              <a:rPr lang="en-US" sz="4800" b="1" i="1" u="sng">
                <a:solidFill>
                  <a:srgbClr val="000000"/>
                </a:solidFill>
                <a:latin typeface="Cambria" panose="02040503050406030204" charset="0"/>
              </a:rPr>
              <a:t>У музеї просто неба в Переяславі</a:t>
            </a:r>
            <a:endParaRPr lang="en-US" altLang="en-US" sz="48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Текстовое поле 101"/>
          <p:cNvSpPr txBox="1"/>
          <p:nvPr/>
        </p:nvSpPr>
        <p:spPr>
          <a:xfrm>
            <a:off x="113030" y="-635"/>
            <a:ext cx="11908155" cy="885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>
                <a:solidFill>
                  <a:srgbClr val="0000FF"/>
                </a:solidFill>
                <a:latin typeface="Cambria" panose="02040503050406030204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«Той, хто не любить своєї країни, нічого любити не може» (Дж.Байрон)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3" name="Замещающее содержимое 102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Текстовое поле 103"/>
          <p:cNvSpPr txBox="1"/>
          <p:nvPr/>
        </p:nvSpPr>
        <p:spPr>
          <a:xfrm>
            <a:off x="156845" y="56515"/>
            <a:ext cx="11878945" cy="1748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«Забудеш рідний край - твоє всохне коріння» (П. Тичина)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1175" y="2719388"/>
            <a:ext cx="162632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4" name="Изображение 103"/>
          <p:cNvPicPr/>
          <p:nvPr/>
        </p:nvPicPr>
        <p:blipFill>
          <a:blip r:embed="rId1"/>
          <a:srcRect l="-496" t="14985" r="2771" b="1025"/>
          <a:stretch>
            <a:fillRect/>
          </a:stretch>
        </p:blipFill>
        <p:spPr>
          <a:xfrm>
            <a:off x="-64770" y="-635"/>
            <a:ext cx="1225613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Текстовое поле 104"/>
          <p:cNvSpPr txBox="1"/>
          <p:nvPr/>
        </p:nvSpPr>
        <p:spPr>
          <a:xfrm>
            <a:off x="379095" y="-635"/>
            <a:ext cx="11405870" cy="8737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 «Той, хто в біді кидає свій народ, стає його ворогом».(Ч. Айтматов)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11175" y="2719388"/>
            <a:ext cx="162632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5" name="Замещающее содержимое 104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Текстовое поле 105"/>
          <p:cNvSpPr txBox="1"/>
          <p:nvPr/>
        </p:nvSpPr>
        <p:spPr>
          <a:xfrm>
            <a:off x="416560" y="0"/>
            <a:ext cx="11226165" cy="16776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sz="4800" b="1">
                <a:solidFill>
                  <a:srgbClr val="0000FF"/>
                </a:solidFill>
                <a:latin typeface="Cambria" panose="02040503050406030204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«Вітчизна - це не хтось і десь. Я - теж Вітчизна». (І. Світличний)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  <p:bldP spid="10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0" y="-36195"/>
            <a:ext cx="12184380" cy="6894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Текстовое поле 106"/>
          <p:cNvSpPr txBox="1"/>
          <p:nvPr/>
        </p:nvSpPr>
        <p:spPr>
          <a:xfrm>
            <a:off x="189865" y="-36195"/>
            <a:ext cx="11823700" cy="22098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b="0">
                <a:solidFill>
                  <a:srgbClr val="0000FF"/>
                </a:solidFill>
                <a:latin typeface="Cambria" panose="02040503050406030204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«Українському народу не потрібно співчуття - потрібні патріоти. Потрібен ти!» (І. Олійник)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Замещающее содержимое 99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6988175" y="0"/>
            <a:ext cx="520382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Текстовое поле 100"/>
          <p:cNvSpPr txBox="1"/>
          <p:nvPr/>
        </p:nvSpPr>
        <p:spPr>
          <a:xfrm>
            <a:off x="359410" y="1993900"/>
            <a:ext cx="6370320" cy="2122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Назвати прізвище та ім'я людини на фото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18235" y="5056505"/>
            <a:ext cx="5080000" cy="9093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4800" b="1" i="1" u="sng">
                <a:solidFill>
                  <a:srgbClr val="000000"/>
                </a:solidFill>
                <a:latin typeface="Cambria" panose="02040503050406030204" charset="0"/>
              </a:rPr>
              <a:t>Тарас Шевченко</a:t>
            </a:r>
            <a:endParaRPr lang="en-US" altLang="en-US" sz="48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овое поле 103"/>
          <p:cNvSpPr txBox="1"/>
          <p:nvPr/>
        </p:nvSpPr>
        <p:spPr>
          <a:xfrm>
            <a:off x="0" y="78105"/>
            <a:ext cx="2979420" cy="30124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Назвати визначне місце на фото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0" y="3721100"/>
            <a:ext cx="2865120" cy="3136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altLang="en-US" sz="4400" b="1" i="1" u="sng">
                <a:solidFill>
                  <a:srgbClr val="000000"/>
                </a:solidFill>
                <a:latin typeface="Cambria" panose="02040503050406030204" charset="0"/>
              </a:rPr>
              <a:t> Чернеча (Тарасова) гора у Каневі</a:t>
            </a:r>
            <a:endParaRPr lang="en-US" altLang="en-US" sz="4400" b="1" i="1" u="sng">
              <a:solidFill>
                <a:srgbClr val="000000"/>
              </a:solidFill>
              <a:latin typeface="Cambria" panose="02040503050406030204" charset="0"/>
            </a:endParaRPr>
          </a:p>
        </p:txBody>
      </p:sp>
      <p:pic>
        <p:nvPicPr>
          <p:cNvPr id="22" name="Замещающее содержимое 21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2865120" y="0"/>
            <a:ext cx="932688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Замещающее содержимое 102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399790" y="0"/>
            <a:ext cx="879221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635" y="4563110"/>
            <a:ext cx="339915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en-US" sz="4400" b="1" i="1" u="sng">
                <a:solidFill>
                  <a:srgbClr val="000000"/>
                </a:solidFill>
                <a:latin typeface="Cambria" panose="02040503050406030204" charset="0"/>
                <a:sym typeface="+mn-ea"/>
              </a:rPr>
              <a:t>Софійський собор</a:t>
            </a:r>
            <a:endParaRPr lang="en-US" altLang="en-US" sz="4400" b="1" i="1" u="sng">
              <a:solidFill>
                <a:srgbClr val="000000"/>
              </a:solidFill>
              <a:latin typeface="Cambria" panose="02040503050406030204" charset="0"/>
              <a:sym typeface="+mn-ea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-635" y="397510"/>
            <a:ext cx="34004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800" b="1">
                <a:solidFill>
                  <a:srgbClr val="000000"/>
                </a:solidFill>
                <a:latin typeface="Cambria" panose="02040503050406030204" charset="0"/>
              </a:rPr>
              <a:t>Як називається цей собор у Києві?</a:t>
            </a:r>
            <a:endParaRPr lang="en-US" altLang="en-US" sz="4800" b="1">
              <a:solidFill>
                <a:srgbClr val="000000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0</TotalTime>
  <Words>824</Words>
  <Application>WPS Presentation</Application>
  <PresentationFormat>Произвольный</PresentationFormat>
  <Paragraphs>40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Cambria</vt:lpstr>
      <vt:lpstr>Arial</vt:lpstr>
      <vt:lpstr>Microsoft YaHei</vt:lpstr>
      <vt:lpstr>Arial Unicode MS</vt:lpstr>
      <vt:lpstr>Tw Cen MT</vt:lpstr>
      <vt:lpstr>Calibri</vt:lpstr>
      <vt:lpstr>Капля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Поясни значення прислів’Їв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Користувач</cp:lastModifiedBy>
  <cp:revision>17</cp:revision>
  <dcterms:created xsi:type="dcterms:W3CDTF">2013-07-31T16:34:00Z</dcterms:created>
  <dcterms:modified xsi:type="dcterms:W3CDTF">2023-10-22T12:33:13Z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A98B7B17C45A4FFFAD71289768DECCF4_12</vt:lpwstr>
  </property>
  <property fmtid="{D5CDD505-2E9C-101B-9397-08002B2CF9AE}" pid="3" name="KSOProductBuildVer">
    <vt:lpwstr>1049-12.2.0.13266</vt:lpwstr>
  </property>
</Properties>
</file>