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4" r:id="rId5"/>
    <p:sldId id="278" r:id="rId6"/>
    <p:sldId id="293" r:id="rId7"/>
    <p:sldId id="283" r:id="rId8"/>
    <p:sldId id="276" r:id="rId9"/>
    <p:sldId id="277" r:id="rId10"/>
    <p:sldId id="296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82" r:id="rId21"/>
    <p:sldId id="279" r:id="rId22"/>
    <p:sldId id="266" r:id="rId2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howGuides="1">
      <p:cViewPr varScale="1">
        <p:scale>
          <a:sx n="88" d="100"/>
          <a:sy n="88" d="100"/>
        </p:scale>
        <p:origin x="168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09.05.2023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292" y="548680"/>
            <a:ext cx="6840760" cy="475252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Зузак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Крадійка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бестселер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Мемінгер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Викриття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згубного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фашизму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86500" y="5157192"/>
            <a:ext cx="4968552" cy="1296144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зарубіжної літератури Одеського ліцею №62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 Т.О.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blogger.googleusercontent.com/img/a/AVvXsEidNOtBNjrhwjmmcEYAh4uoOr6IL1yygTcvGO_SZ2lF_RFWAS1pg3giiOQLZDM4sZ2_R6EtZoL-AzW0wRtPycoykCihJXi6lA4ucMk-_-hPuByFsnn-2ftwOjjJkrBBwk0pEA64bhDWdjIkiBOx0BLPakgUCNfkH_m4D9s1h4y0OAqyEgO6QFCx5u51=s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268760"/>
            <a:ext cx="447220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Сюжет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нацистській</a:t>
            </a:r>
            <a:r>
              <a:rPr lang="ru-RU" dirty="0"/>
              <a:t> </a:t>
            </a:r>
            <a:r>
              <a:rPr lang="ru-RU" dirty="0" err="1"/>
              <a:t>Німеччині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січня</a:t>
            </a:r>
            <a:r>
              <a:rPr lang="ru-RU" dirty="0"/>
              <a:t> 1939 року. </a:t>
            </a:r>
            <a:r>
              <a:rPr lang="ru-RU" dirty="0" err="1"/>
              <a:t>Простір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героїня</a:t>
            </a:r>
            <a:r>
              <a:rPr lang="ru-RU" dirty="0"/>
              <a:t> — </a:t>
            </a:r>
            <a:r>
              <a:rPr lang="ru-RU" dirty="0" err="1"/>
              <a:t>Молькінг</a:t>
            </a:r>
            <a:r>
              <a:rPr lang="ru-RU" dirty="0"/>
              <a:t> — </a:t>
            </a:r>
            <a:r>
              <a:rPr lang="ru-RU" dirty="0" err="1"/>
              <a:t>маленьке</a:t>
            </a:r>
            <a:r>
              <a:rPr lang="ru-RU" dirty="0"/>
              <a:t> </a:t>
            </a:r>
            <a:r>
              <a:rPr lang="ru-RU" dirty="0" err="1"/>
              <a:t>містечко</a:t>
            </a:r>
            <a:r>
              <a:rPr lang="ru-RU" dirty="0"/>
              <a:t>.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вся </a:t>
            </a:r>
            <a:r>
              <a:rPr lang="ru-RU" dirty="0" err="1"/>
              <a:t>Німеччина</a:t>
            </a:r>
            <a:r>
              <a:rPr lang="ru-RU" dirty="0"/>
              <a:t>. Але Смерть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простір</a:t>
            </a:r>
            <a:r>
              <a:rPr lang="ru-RU" dirty="0"/>
              <a:t> — </a:t>
            </a:r>
            <a:r>
              <a:rPr lang="ru-RU" dirty="0" err="1"/>
              <a:t>космічний</a:t>
            </a:r>
            <a:r>
              <a:rPr lang="ru-RU" dirty="0"/>
              <a:t> — </a:t>
            </a:r>
            <a:r>
              <a:rPr lang="ru-RU" dirty="0" err="1"/>
              <a:t>уселюдський</a:t>
            </a:r>
            <a:r>
              <a:rPr lang="ru-RU" dirty="0"/>
              <a:t>. </a:t>
            </a:r>
            <a:r>
              <a:rPr lang="ru-RU" dirty="0" err="1"/>
              <a:t>Міфічний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потойбічний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Небо, </a:t>
            </a:r>
            <a:r>
              <a:rPr lang="ru-RU" dirty="0" err="1"/>
              <a:t>куди</a:t>
            </a:r>
            <a:r>
              <a:rPr lang="ru-RU" dirty="0"/>
              <a:t> Смерть </a:t>
            </a:r>
            <a:r>
              <a:rPr lang="ru-RU" dirty="0" err="1"/>
              <a:t>відносить</a:t>
            </a:r>
            <a:r>
              <a:rPr lang="ru-RU" dirty="0"/>
              <a:t> </a:t>
            </a:r>
            <a:r>
              <a:rPr lang="ru-RU" dirty="0" err="1"/>
              <a:t>померлих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4149080"/>
            <a:ext cx="3544069" cy="236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16" y="3937000"/>
            <a:ext cx="3356608" cy="252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2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339" y="76200"/>
            <a:ext cx="5828323" cy="1397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/>
              <a:t>Лізель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6019" y="809328"/>
            <a:ext cx="6628962" cy="513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Мемінгер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дорослішає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сюжету.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нелегка доля: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пропав,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братом,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вмирає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очах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першу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—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гробаря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Вирішивши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дивуватиметься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 і слова не просто почали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якесь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стали для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9" y="404664"/>
            <a:ext cx="4385540" cy="2298023"/>
          </a:xfrm>
          <a:prstGeom prst="rect">
            <a:avLst/>
          </a:prstGeom>
        </p:spPr>
      </p:pic>
      <p:pic>
        <p:nvPicPr>
          <p:cNvPr id="6146" name="Picture 2" descr="книжный вор фильм лизель и руди - Создать мем - Meme-arsena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3356992"/>
            <a:ext cx="37733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6180" y="116632"/>
            <a:ext cx="7992888" cy="65527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приїжджає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Молькінг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Ганса та Рози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Губерманнів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маляром і прачкою,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Гімелль-Штрассе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Роза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звикає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тутешньої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названою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матір'ю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зрозумівши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доброту Рози,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нальотом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брутальності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Гансом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Губерманн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антифашист,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заводить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одним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Штайнер,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сусідський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хлопчик,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судилося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спринтера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Джессі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Овенса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темношкірого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завоювавши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кумира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футбол,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крадуть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8" y="260648"/>
            <a:ext cx="3225500" cy="2150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3" y="3068960"/>
            <a:ext cx="338669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1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243" y="76200"/>
            <a:ext cx="6692419" cy="1397000"/>
          </a:xfrm>
        </p:spPr>
        <p:txBody>
          <a:bodyPr/>
          <a:lstStyle/>
          <a:p>
            <a:r>
              <a:rPr lang="ru-RU" dirty="0"/>
              <a:t>Книги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734" y="2387600"/>
            <a:ext cx="10157354" cy="4470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сюжету Ганс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фарбою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книг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Першу книгу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далекому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Молькінга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цвинтарі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Другу —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«расово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неповноцінних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води.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злодій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дружина мера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«Свистун».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сюжету, автор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вигодовують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Книги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нелегкому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Книги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619"/>
          <a:stretch/>
        </p:blipFill>
        <p:spPr>
          <a:xfrm>
            <a:off x="7350611" y="14109"/>
            <a:ext cx="3888432" cy="237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88586"/>
            <a:ext cx="3076768" cy="235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77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5256583" cy="864096"/>
          </a:xfrm>
        </p:spPr>
        <p:txBody>
          <a:bodyPr/>
          <a:lstStyle/>
          <a:p>
            <a:r>
              <a:rPr lang="ru-RU" dirty="0" err="1"/>
              <a:t>Кульмінація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6300" y="2405254"/>
            <a:ext cx="6696744" cy="42797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кульмінаційній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— Макс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Ванденбург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єврей-втікач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оселився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Губерманнів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Гансу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Губерманну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Макс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Макс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іронією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 написав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зафарбувавши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Адольфа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Гітлера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Максом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прив'язуються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 на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1942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недалеко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Мюнхена.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94306"/>
            <a:ext cx="3229504" cy="214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Война глазами ребенка: в прокат вышла драма &quot;Воровка книг&quot; – Москва 24,  18.01.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852936"/>
            <a:ext cx="40376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7" y="76200"/>
            <a:ext cx="9356715" cy="119256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764704"/>
            <a:ext cx="10441160" cy="30459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пронизане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вступив до НСДАП і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Гітлера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Губерманни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боїться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що-небудь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незворотними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жертва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Гітлера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занапастив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тяжким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душу.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10" y="3835133"/>
            <a:ext cx="7170812" cy="26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0157354" cy="857594"/>
          </a:xfrm>
        </p:spPr>
        <p:txBody>
          <a:bodyPr/>
          <a:lstStyle/>
          <a:p>
            <a:pPr algn="ctr"/>
            <a:r>
              <a:rPr lang="ru-RU" dirty="0" err="1"/>
              <a:t>Фінал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1268760"/>
            <a:ext cx="5832648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бомби 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в 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заснула,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п'ятнадцять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мер з дружиною.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Штайнера Алекс,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ательє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концтабору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епілозі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навідується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Смерть,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книгу. Перш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«Мене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700808"/>
            <a:ext cx="554461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5976663" cy="72008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уважний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22404" y="2132856"/>
            <a:ext cx="5400600" cy="4536504"/>
          </a:xfrm>
        </p:spPr>
        <p:txBody>
          <a:bodyPr rtlCol="0"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бургомістра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книгу...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Ванденбург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Смерть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7788" y="1412776"/>
            <a:ext cx="5688632" cy="5328592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спіткала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дев’ятирічну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та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книжка?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76200"/>
            <a:ext cx="3504804" cy="19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76201"/>
            <a:ext cx="10436835" cy="68850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7558" y="1196752"/>
            <a:ext cx="5739577" cy="5099312"/>
          </a:xfrm>
        </p:spPr>
        <p:txBody>
          <a:bodyPr rtlCol="0">
            <a:normAutofit fontScale="62500" lnSpcReduction="20000"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оселилася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Хімелль-Штрассе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»))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викраденою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книгою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(«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Потиск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яку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стягнула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попелища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спалювали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«расово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неповноцінних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бургомістра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книгу... («Свистун»).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Ванденбург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єврей-втікач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оселився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Хуберманів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ховають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Гансові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Хуберману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той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борг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загиблому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товаришеві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рятуючи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(Книгу з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іронією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книгу, 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зафарбувавши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Гітлера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«Майн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Кампф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».)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свою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Смерть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(«Мною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люди».)</a:t>
            </a:r>
          </a:p>
          <a:p>
            <a:pPr rtl="0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3772" y="1196752"/>
            <a:ext cx="5760641" cy="532859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 року)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роману?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(Головна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дев’ятирічна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Мемінгер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доля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спіткала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дев’ятирічну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братом,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книжка? (Дорогою до нового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вмирає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на очах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ховають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кладовищі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першу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-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Повчання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могильникам».)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Ганс і Роза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Хуберман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маляром і прачкою.)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244" y="620688"/>
            <a:ext cx="6984776" cy="4032448"/>
          </a:xfrm>
        </p:spPr>
        <p:txBody>
          <a:bodyPr rtlCol="0">
            <a:normAutofit fontScale="90000"/>
          </a:bodyPr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постер,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інфографіку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злодюжка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лассные страницы 9 `В` класса - Домашние зад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476672"/>
            <a:ext cx="4143357" cy="23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/>
          <a:lstStyle/>
          <a:p>
            <a:pPr algn="ctr"/>
            <a:r>
              <a:rPr lang="ru-RU" dirty="0" err="1"/>
              <a:t>Маркус</a:t>
            </a:r>
            <a:r>
              <a:rPr lang="ru-RU" dirty="0"/>
              <a:t> </a:t>
            </a:r>
            <a:r>
              <a:rPr lang="ru-RU" dirty="0" err="1"/>
              <a:t>Зузак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917948" y="1268760"/>
            <a:ext cx="5184576" cy="49754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Зузак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року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післявоєнної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маляр Гельмут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Зузак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емігрував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дружина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батька, хлопчик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роман,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юнак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колись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Дебютний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Зузака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1999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318547" y="1196752"/>
            <a:ext cx="4870277" cy="504242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тріумфом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Зузака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роман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Крадійка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2005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бомбардування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Мюнхена, потоки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Дахау, голод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Книгу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найнезвичайним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романом нового часу»,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2013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Зузак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родиною (дружиною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любить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серфінгом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16632"/>
            <a:ext cx="2007672" cy="28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988" y="260648"/>
            <a:ext cx="914501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Нагороди за роман </a:t>
            </a:r>
            <a:br>
              <a:rPr lang="uk-UA" dirty="0" smtClean="0"/>
            </a:br>
            <a:r>
              <a:rPr lang="uk-UA" dirty="0" smtClean="0"/>
              <a:t>«Крадійка книг»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6220" y="1124744"/>
            <a:ext cx="698477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2009 </a:t>
            </a:r>
            <a:r>
              <a:rPr lang="ru-RU" dirty="0"/>
              <a:t>—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за </a:t>
            </a:r>
            <a:r>
              <a:rPr lang="ru-RU" dirty="0" err="1"/>
              <a:t>дитячо-підліткову</a:t>
            </a:r>
            <a:r>
              <a:rPr lang="ru-RU" dirty="0"/>
              <a:t> </a:t>
            </a:r>
            <a:r>
              <a:rPr lang="ru-RU" dirty="0" err="1"/>
              <a:t>літературу</a:t>
            </a:r>
            <a:r>
              <a:rPr lang="ru-RU" dirty="0"/>
              <a:t>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 err="1"/>
              <a:t>Deutscher</a:t>
            </a:r>
            <a:r>
              <a:rPr lang="en-US" dirty="0"/>
              <a:t> </a:t>
            </a:r>
            <a:r>
              <a:rPr lang="en-US" dirty="0" err="1"/>
              <a:t>Jugendliteraturpreis</a:t>
            </a:r>
            <a:r>
              <a:rPr lang="en-US" dirty="0"/>
              <a:t>)</a:t>
            </a:r>
          </a:p>
          <a:p>
            <a:r>
              <a:rPr lang="en-US" dirty="0"/>
              <a:t>2008 — </a:t>
            </a:r>
            <a:r>
              <a:rPr lang="ru-RU" dirty="0" err="1"/>
              <a:t>заохочувальний</a:t>
            </a:r>
            <a:r>
              <a:rPr lang="ru-RU" dirty="0"/>
              <a:t> приз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Ени</a:t>
            </a:r>
            <a:r>
              <a:rPr lang="ru-RU" dirty="0"/>
              <a:t> </a:t>
            </a:r>
            <a:r>
              <a:rPr lang="ru-RU" dirty="0" err="1"/>
              <a:t>Ноель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ради з </a:t>
            </a:r>
            <a:r>
              <a:rPr lang="ru-RU" dirty="0" err="1"/>
              <a:t>дитячої</a:t>
            </a:r>
            <a:r>
              <a:rPr lang="ru-RU" dirty="0"/>
              <a:t> та </a:t>
            </a:r>
            <a:r>
              <a:rPr lang="ru-RU" dirty="0" err="1"/>
              <a:t>юнацької</a:t>
            </a:r>
            <a:r>
              <a:rPr lang="ru-RU" dirty="0"/>
              <a:t> книги (</a:t>
            </a:r>
            <a:r>
              <a:rPr lang="ru-RU" dirty="0" err="1"/>
              <a:t>Австралія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2007 — </a:t>
            </a:r>
            <a:r>
              <a:rPr lang="ru-RU" dirty="0" err="1"/>
              <a:t>Премія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Майкла Л. Принца та </a:t>
            </a:r>
            <a:r>
              <a:rPr lang="ru-RU" dirty="0" err="1"/>
              <a:t>другий</a:t>
            </a:r>
            <a:r>
              <a:rPr lang="ru-RU" dirty="0"/>
              <a:t> приз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бібліотечного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для </a:t>
            </a:r>
            <a:r>
              <a:rPr lang="ru-RU" dirty="0" err="1"/>
              <a:t>підлітків</a:t>
            </a:r>
            <a:r>
              <a:rPr lang="ru-RU" dirty="0"/>
              <a:t> (англ. </a:t>
            </a:r>
            <a:r>
              <a:rPr lang="en-US" dirty="0"/>
              <a:t>Young Adult Library Services Association - YALSA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2006 — </a:t>
            </a:r>
            <a:r>
              <a:rPr lang="ru-RU" dirty="0" err="1"/>
              <a:t>Премія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Кетлін</a:t>
            </a:r>
            <a:r>
              <a:rPr lang="ru-RU" dirty="0"/>
              <a:t> </a:t>
            </a:r>
            <a:r>
              <a:rPr lang="ru-RU" dirty="0" err="1"/>
              <a:t>Мітчелл</a:t>
            </a:r>
            <a:r>
              <a:rPr lang="ru-RU" dirty="0"/>
              <a:t> (англ. </a:t>
            </a:r>
            <a:r>
              <a:rPr lang="en-US" dirty="0"/>
              <a:t>Kathleen Mitchell Award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225070"/>
            <a:ext cx="2849219" cy="42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252" y="251979"/>
            <a:ext cx="5961742" cy="848320"/>
          </a:xfrm>
        </p:spPr>
        <p:txBody>
          <a:bodyPr/>
          <a:lstStyle/>
          <a:p>
            <a:r>
              <a:rPr lang="uk-UA" dirty="0" smtClean="0"/>
              <a:t>«Крадійка книжок»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164" y="1556792"/>
            <a:ext cx="8208912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Крадійка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» — книжка </a:t>
            </a:r>
            <a:r>
              <a:rPr lang="ru-RU" dirty="0" err="1"/>
              <a:t>гіркого</a:t>
            </a:r>
            <a:r>
              <a:rPr lang="ru-RU" dirty="0"/>
              <a:t> </a:t>
            </a:r>
            <a:r>
              <a:rPr lang="ru-RU" dirty="0" err="1"/>
              <a:t>відчаю</a:t>
            </a:r>
            <a:r>
              <a:rPr lang="ru-RU" dirty="0"/>
              <a:t>, </a:t>
            </a:r>
            <a:r>
              <a:rPr lang="ru-RU" dirty="0" err="1"/>
              <a:t>неможливості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усе </a:t>
            </a:r>
            <a:r>
              <a:rPr lang="ru-RU" dirty="0" err="1"/>
              <a:t>довкола</a:t>
            </a:r>
            <a:r>
              <a:rPr lang="ru-RU" dirty="0"/>
              <a:t>, книжка </a:t>
            </a:r>
            <a:r>
              <a:rPr lang="ru-RU" dirty="0" err="1"/>
              <a:t>боротьби</a:t>
            </a:r>
            <a:r>
              <a:rPr lang="ru-RU" dirty="0"/>
              <a:t> та </a:t>
            </a:r>
            <a:r>
              <a:rPr lang="ru-RU" dirty="0" err="1"/>
              <a:t>втрат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Книжка </a:t>
            </a:r>
            <a:r>
              <a:rPr lang="ru-RU" dirty="0"/>
              <a:t>про силу </a:t>
            </a:r>
            <a:r>
              <a:rPr lang="ru-RU" dirty="0" err="1"/>
              <a:t>слів</a:t>
            </a:r>
            <a:r>
              <a:rPr lang="ru-RU" dirty="0"/>
              <a:t>. Книга 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Голокост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тоталітарного</a:t>
            </a:r>
            <a:r>
              <a:rPr lang="ru-RU" dirty="0"/>
              <a:t> режиму </a:t>
            </a:r>
            <a:r>
              <a:rPr lang="ru-RU" dirty="0" err="1"/>
              <a:t>Гітлера</a:t>
            </a:r>
            <a:r>
              <a:rPr lang="ru-RU" dirty="0"/>
              <a:t> на людей, про Першу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, книги. </a:t>
            </a:r>
            <a:endParaRPr lang="ru-RU" dirty="0" smtClean="0"/>
          </a:p>
          <a:p>
            <a:r>
              <a:rPr lang="ru-RU" dirty="0" err="1" smtClean="0"/>
              <a:t>Читач</a:t>
            </a:r>
            <a:r>
              <a:rPr lang="ru-RU" dirty="0" smtClean="0"/>
              <a:t> </a:t>
            </a:r>
            <a:r>
              <a:rPr lang="ru-RU" dirty="0" err="1"/>
              <a:t>задумується</a:t>
            </a:r>
            <a:r>
              <a:rPr lang="ru-RU" dirty="0"/>
              <a:t> над проблемами </a:t>
            </a:r>
            <a:r>
              <a:rPr lang="ru-RU" dirty="0" err="1"/>
              <a:t>ставлення</a:t>
            </a:r>
            <a:r>
              <a:rPr lang="ru-RU" dirty="0"/>
              <a:t> до людей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тоталітаризму</a:t>
            </a:r>
            <a:r>
              <a:rPr lang="ru-RU" dirty="0"/>
              <a:t>,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та державного </a:t>
            </a:r>
            <a:r>
              <a:rPr lang="ru-RU" dirty="0" err="1"/>
              <a:t>виховання</a:t>
            </a:r>
            <a:r>
              <a:rPr lang="ru-RU" dirty="0"/>
              <a:t>. </a:t>
            </a:r>
            <a:r>
              <a:rPr lang="ru-RU" dirty="0" err="1"/>
              <a:t>Читач</a:t>
            </a:r>
            <a:r>
              <a:rPr lang="ru-RU" dirty="0"/>
              <a:t> на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загнані</a:t>
            </a:r>
            <a:r>
              <a:rPr lang="ru-RU" dirty="0"/>
              <a:t> в </a:t>
            </a:r>
            <a:r>
              <a:rPr lang="ru-RU" dirty="0" err="1"/>
              <a:t>глухий</a:t>
            </a:r>
            <a:r>
              <a:rPr lang="ru-RU" dirty="0"/>
              <a:t> кут,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, </a:t>
            </a:r>
            <a:r>
              <a:rPr lang="ru-RU" dirty="0" err="1"/>
              <a:t>відчувають</a:t>
            </a:r>
            <a:r>
              <a:rPr lang="ru-RU" dirty="0"/>
              <a:t>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жах</a:t>
            </a:r>
            <a:r>
              <a:rPr lang="ru-RU" dirty="0"/>
              <a:t> і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вижити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Книга </a:t>
            </a:r>
            <a:r>
              <a:rPr lang="ru-RU" dirty="0" err="1"/>
              <a:t>торкається</a:t>
            </a:r>
            <a:r>
              <a:rPr lang="ru-RU" dirty="0"/>
              <a:t> </a:t>
            </a:r>
            <a:r>
              <a:rPr lang="ru-RU" dirty="0" err="1"/>
              <a:t>загальнолюдських</a:t>
            </a:r>
            <a:r>
              <a:rPr lang="ru-RU" dirty="0"/>
              <a:t> тем: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дружба, </a:t>
            </a:r>
            <a:r>
              <a:rPr lang="ru-RU" dirty="0" err="1"/>
              <a:t>кохання</a:t>
            </a:r>
            <a:r>
              <a:rPr lang="ru-RU" dirty="0"/>
              <a:t>, </a:t>
            </a:r>
            <a:r>
              <a:rPr lang="ru-RU" dirty="0" err="1"/>
              <a:t>сім'я</a:t>
            </a:r>
            <a:r>
              <a:rPr lang="ru-RU" dirty="0"/>
              <a:t>, </a:t>
            </a:r>
            <a:r>
              <a:rPr lang="ru-RU" dirty="0" err="1"/>
              <a:t>милосердя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3573016"/>
            <a:ext cx="3895362" cy="2592288"/>
          </a:xfrm>
          <a:prstGeom prst="rect">
            <a:avLst/>
          </a:prstGeom>
        </p:spPr>
      </p:pic>
      <p:pic>
        <p:nvPicPr>
          <p:cNvPr id="5" name="Picture 2" descr="Крадійка книжок» Маркуса Зузака | КОБ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3" y="251979"/>
            <a:ext cx="2897618" cy="31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884" y="332656"/>
            <a:ext cx="5112568" cy="57606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«</a:t>
            </a:r>
            <a:r>
              <a:rPr lang="ru-RU" dirty="0" err="1" smtClean="0"/>
              <a:t>Крадійка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61764" y="908720"/>
            <a:ext cx="6768752" cy="5472608"/>
          </a:xfrm>
        </p:spPr>
        <p:txBody>
          <a:bodyPr rtlCol="0">
            <a:normAutofit fontScale="925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на </a:t>
            </a:r>
            <a:r>
              <a:rPr lang="ru-RU" dirty="0" err="1"/>
              <a:t>гітлерівську</a:t>
            </a:r>
            <a:r>
              <a:rPr lang="ru-RU" dirty="0"/>
              <a:t> </a:t>
            </a:r>
            <a:r>
              <a:rPr lang="ru-RU" dirty="0" err="1"/>
              <a:t>Німеччину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 </a:t>
            </a:r>
            <a:r>
              <a:rPr lang="ru-RU" dirty="0" err="1"/>
              <a:t>заляканих</a:t>
            </a:r>
            <a:r>
              <a:rPr lang="ru-RU" dirty="0"/>
              <a:t>, </a:t>
            </a:r>
            <a:r>
              <a:rPr lang="ru-RU" dirty="0" err="1"/>
              <a:t>напівголодних</a:t>
            </a:r>
            <a:r>
              <a:rPr lang="ru-RU" dirty="0"/>
              <a:t> і </a:t>
            </a:r>
            <a:r>
              <a:rPr lang="ru-RU" dirty="0" err="1"/>
              <a:t>зневірених</a:t>
            </a:r>
            <a:r>
              <a:rPr lang="ru-RU" dirty="0"/>
              <a:t> людей. А записки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героїні</a:t>
            </a:r>
            <a:r>
              <a:rPr lang="ru-RU" dirty="0"/>
              <a:t>, </a:t>
            </a:r>
            <a:r>
              <a:rPr lang="ru-RU" dirty="0" err="1"/>
              <a:t>книжкової</a:t>
            </a:r>
            <a:r>
              <a:rPr lang="ru-RU" dirty="0"/>
              <a:t> </a:t>
            </a:r>
            <a:r>
              <a:rPr lang="ru-RU" dirty="0" err="1"/>
              <a:t>злодюжки</a:t>
            </a:r>
            <a:r>
              <a:rPr lang="ru-RU" dirty="0"/>
              <a:t> </a:t>
            </a:r>
            <a:r>
              <a:rPr lang="ru-RU" dirty="0" err="1"/>
              <a:t>Лізель</a:t>
            </a:r>
            <a:r>
              <a:rPr lang="ru-RU" dirty="0"/>
              <a:t>,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сама Смерть зачиталась ними. </a:t>
            </a:r>
            <a:endParaRPr lang="ru-RU" dirty="0" smtClean="0"/>
          </a:p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історія</a:t>
            </a:r>
            <a:r>
              <a:rPr lang="ru-RU" dirty="0"/>
              <a:t> про одну </a:t>
            </a:r>
            <a:r>
              <a:rPr lang="ru-RU" dirty="0" err="1"/>
              <a:t>дівчинку</a:t>
            </a:r>
            <a:r>
              <a:rPr lang="ru-RU" dirty="0"/>
              <a:t>. По </a:t>
            </a:r>
            <a:r>
              <a:rPr lang="ru-RU" dirty="0" err="1"/>
              <a:t>суті</a:t>
            </a:r>
            <a:r>
              <a:rPr lang="ru-RU" dirty="0"/>
              <a:t>, вона про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хлопчиків</a:t>
            </a:r>
            <a:r>
              <a:rPr lang="ru-RU" dirty="0"/>
              <a:t> і </a:t>
            </a:r>
            <a:r>
              <a:rPr lang="ru-RU" dirty="0" err="1"/>
              <a:t>дівчаток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виживати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воєн</a:t>
            </a:r>
            <a:r>
              <a:rPr lang="ru-RU" dirty="0"/>
              <a:t>, голоду, </a:t>
            </a:r>
            <a:r>
              <a:rPr lang="ru-RU" dirty="0" err="1"/>
              <a:t>розрухи</a:t>
            </a:r>
            <a:r>
              <a:rPr lang="ru-RU" dirty="0"/>
              <a:t>. І про </a:t>
            </a:r>
            <a:r>
              <a:rPr lang="ru-RU" dirty="0" err="1"/>
              <a:t>всіх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сховатися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і </a:t>
            </a:r>
            <a:r>
              <a:rPr lang="ru-RU" dirty="0" err="1"/>
              <a:t>насильства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відгородитися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</a:t>
            </a:r>
            <a:r>
              <a:rPr lang="ru-RU" dirty="0" smtClean="0"/>
              <a:t>.</a:t>
            </a:r>
          </a:p>
          <a:p>
            <a:r>
              <a:rPr lang="ru-RU" dirty="0"/>
              <a:t>А </a:t>
            </a:r>
            <a:r>
              <a:rPr lang="ru-RU" dirty="0" err="1"/>
              <a:t>ще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і сама смерть у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сильно </a:t>
            </a:r>
            <a:r>
              <a:rPr lang="ru-RU" dirty="0" err="1"/>
              <a:t>втомлюється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759930"/>
            <a:ext cx="461533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3772" y="332656"/>
            <a:ext cx="6408712" cy="518457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Крадійка</a:t>
            </a:r>
            <a:r>
              <a:rPr lang="ru-RU" dirty="0" smtClean="0"/>
              <a:t> книг» </a:t>
            </a:r>
            <a:r>
              <a:rPr lang="ru-RU" dirty="0" err="1" smtClean="0"/>
              <a:t>Зузака</a:t>
            </a:r>
            <a:r>
              <a:rPr lang="ru-RU" dirty="0" smtClean="0"/>
              <a:t> </a:t>
            </a:r>
            <a:r>
              <a:rPr lang="ru-RU" dirty="0"/>
              <a:t>- одна з тих книг, </a:t>
            </a:r>
            <a:r>
              <a:rPr lang="ru-RU" dirty="0" err="1"/>
              <a:t>які</a:t>
            </a:r>
            <a:r>
              <a:rPr lang="ru-RU" dirty="0"/>
              <a:t> точно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І </a:t>
            </a:r>
            <a:r>
              <a:rPr lang="ru-RU" dirty="0" err="1"/>
              <a:t>місцями</a:t>
            </a:r>
            <a:r>
              <a:rPr lang="ru-RU" dirty="0"/>
              <a:t> </a:t>
            </a:r>
            <a:r>
              <a:rPr lang="ru-RU" dirty="0" err="1"/>
              <a:t>грубуватий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жорстокий</a:t>
            </a:r>
            <a:r>
              <a:rPr lang="ru-RU" dirty="0"/>
              <a:t> </a:t>
            </a:r>
            <a:r>
              <a:rPr lang="ru-RU" dirty="0" err="1"/>
              <a:t>гумор</a:t>
            </a:r>
            <a:r>
              <a:rPr lang="ru-RU" dirty="0"/>
              <a:t> автора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підкреслює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пронизливу</a:t>
            </a:r>
            <a:r>
              <a:rPr lang="ru-RU" dirty="0"/>
              <a:t> </a:t>
            </a:r>
            <a:r>
              <a:rPr lang="ru-RU" dirty="0" err="1"/>
              <a:t>правдивість</a:t>
            </a:r>
            <a:r>
              <a:rPr lang="ru-RU" dirty="0"/>
              <a:t> </a:t>
            </a:r>
            <a:r>
              <a:rPr lang="ru-RU" dirty="0" err="1"/>
              <a:t>нещадної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 того часу</a:t>
            </a:r>
            <a:r>
              <a:rPr lang="ru-RU" dirty="0" smtClean="0"/>
              <a:t>.</a:t>
            </a:r>
          </a:p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Маркус</a:t>
            </a:r>
            <a:r>
              <a:rPr lang="ru-RU" dirty="0"/>
              <a:t> </a:t>
            </a:r>
            <a:r>
              <a:rPr lang="ru-RU" dirty="0" err="1"/>
              <a:t>Зузак</a:t>
            </a:r>
            <a:r>
              <a:rPr lang="ru-RU" dirty="0"/>
              <a:t> - лауреат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 за книги для </a:t>
            </a:r>
            <a:r>
              <a:rPr lang="ru-RU" dirty="0" err="1"/>
              <a:t>підлітків</a:t>
            </a:r>
            <a:r>
              <a:rPr lang="ru-RU" dirty="0"/>
              <a:t> і </a:t>
            </a:r>
            <a:r>
              <a:rPr lang="ru-RU" dirty="0" err="1"/>
              <a:t>юнацтва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книга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 і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: </a:t>
            </a:r>
            <a:r>
              <a:rPr lang="ru-RU" dirty="0" err="1"/>
              <a:t>справжня</a:t>
            </a:r>
            <a:r>
              <a:rPr lang="ru-RU" dirty="0"/>
              <a:t> </a:t>
            </a:r>
            <a:r>
              <a:rPr lang="ru-RU" dirty="0" err="1"/>
              <a:t>надія</a:t>
            </a:r>
            <a:r>
              <a:rPr lang="ru-RU" dirty="0"/>
              <a:t> </a:t>
            </a:r>
            <a:r>
              <a:rPr lang="ru-RU" dirty="0" err="1"/>
              <a:t>непереможна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злиднях</a:t>
            </a:r>
            <a:r>
              <a:rPr lang="ru-RU" dirty="0"/>
              <a:t>, </a:t>
            </a:r>
            <a:r>
              <a:rPr lang="ru-RU" dirty="0" err="1"/>
              <a:t>війні</a:t>
            </a:r>
            <a:r>
              <a:rPr lang="ru-RU" dirty="0"/>
              <a:t> і </a:t>
            </a:r>
            <a:r>
              <a:rPr lang="ru-RU" dirty="0" err="1"/>
              <a:t>болі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334" t="3420" r="9002" b="16372"/>
          <a:stretch/>
        </p:blipFill>
        <p:spPr>
          <a:xfrm>
            <a:off x="7102524" y="116632"/>
            <a:ext cx="467888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Маркус Зусак-популярний австралійський письменник. | Презентація. Зарубіжна  літера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3573016"/>
            <a:ext cx="4845282" cy="25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075" y="76200"/>
            <a:ext cx="8204587" cy="976536"/>
          </a:xfrm>
        </p:spPr>
        <p:txBody>
          <a:bodyPr/>
          <a:lstStyle/>
          <a:p>
            <a:pPr algn="ctr"/>
            <a:r>
              <a:rPr lang="uk-UA" dirty="0" smtClean="0"/>
              <a:t>Сюжетний ланцюжок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8108" y="105273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Нацистська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— </a:t>
            </a:r>
            <a:r>
              <a:rPr lang="ru-RU" dirty="0" err="1" smtClean="0"/>
              <a:t>батько</a:t>
            </a:r>
            <a:r>
              <a:rPr lang="ru-RU" dirty="0"/>
              <a:t>, </a:t>
            </a:r>
            <a:r>
              <a:rPr lang="ru-RU" dirty="0" err="1"/>
              <a:t>невідомим</a:t>
            </a:r>
            <a:r>
              <a:rPr lang="ru-RU" dirty="0"/>
              <a:t> чином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комуністами</a:t>
            </a:r>
            <a:r>
              <a:rPr lang="ru-RU" dirty="0"/>
              <a:t>, </a:t>
            </a:r>
            <a:r>
              <a:rPr lang="ru-RU" dirty="0" err="1"/>
              <a:t>безвісті</a:t>
            </a:r>
            <a:r>
              <a:rPr lang="ru-RU" dirty="0"/>
              <a:t> </a:t>
            </a:r>
            <a:r>
              <a:rPr lang="ru-RU" dirty="0" err="1" smtClean="0"/>
              <a:t>зник</a:t>
            </a:r>
            <a:r>
              <a:rPr lang="ru-RU" dirty="0" smtClean="0"/>
              <a:t> - </a:t>
            </a:r>
            <a:r>
              <a:rPr lang="uk-UA" dirty="0" smtClean="0"/>
              <a:t>дорогою до </a:t>
            </a:r>
            <a:r>
              <a:rPr lang="uk-UA" dirty="0" err="1" smtClean="0"/>
              <a:t>Молькінга</a:t>
            </a:r>
            <a:r>
              <a:rPr lang="uk-UA" dirty="0" smtClean="0"/>
              <a:t> помирає молодший братик </a:t>
            </a:r>
            <a:r>
              <a:rPr lang="uk-UA" dirty="0" err="1" smtClean="0"/>
              <a:t>Лізель</a:t>
            </a:r>
            <a:r>
              <a:rPr lang="uk-UA" dirty="0" smtClean="0"/>
              <a:t> - </a:t>
            </a:r>
            <a:r>
              <a:rPr lang="ru-RU" dirty="0" smtClean="0"/>
              <a:t>перша </a:t>
            </a:r>
            <a:r>
              <a:rPr lang="ru-RU" dirty="0"/>
              <a:t>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smtClean="0"/>
              <a:t>книга  («</a:t>
            </a:r>
            <a:r>
              <a:rPr lang="ru-RU" dirty="0" err="1"/>
              <a:t>Повчання</a:t>
            </a:r>
            <a:r>
              <a:rPr lang="ru-RU" dirty="0"/>
              <a:t> могильникам</a:t>
            </a:r>
            <a:r>
              <a:rPr lang="ru-RU" dirty="0" smtClean="0"/>
              <a:t>») </a:t>
            </a:r>
            <a:r>
              <a:rPr lang="ru-RU" dirty="0"/>
              <a:t>—</a:t>
            </a:r>
            <a:r>
              <a:rPr lang="uk-UA" dirty="0" smtClean="0"/>
              <a:t> дівчинка прибуває до </a:t>
            </a:r>
            <a:r>
              <a:rPr lang="uk-UA" dirty="0" err="1" smtClean="0"/>
              <a:t>Молькінга</a:t>
            </a:r>
            <a:r>
              <a:rPr lang="uk-UA" dirty="0" smtClean="0"/>
              <a:t> – життя в сім’ї </a:t>
            </a:r>
            <a:r>
              <a:rPr lang="uk-UA" dirty="0" err="1" smtClean="0"/>
              <a:t>Хубермаів</a:t>
            </a:r>
            <a:r>
              <a:rPr lang="uk-UA" dirty="0" smtClean="0"/>
              <a:t> – знайомство з Руді </a:t>
            </a:r>
            <a:r>
              <a:rPr lang="uk-UA" dirty="0" err="1" smtClean="0"/>
              <a:t>Штайнером</a:t>
            </a:r>
            <a:r>
              <a:rPr lang="uk-UA" dirty="0" smtClean="0"/>
              <a:t>  – проблеми з читанням  - Ганс </a:t>
            </a:r>
            <a:r>
              <a:rPr lang="uk-UA" dirty="0" err="1" smtClean="0"/>
              <a:t>Хуберман</a:t>
            </a:r>
            <a:r>
              <a:rPr lang="uk-UA" dirty="0" smtClean="0"/>
              <a:t> навчає </a:t>
            </a:r>
            <a:r>
              <a:rPr lang="uk-UA" dirty="0" err="1" smtClean="0"/>
              <a:t>Лізель</a:t>
            </a:r>
            <a:r>
              <a:rPr lang="uk-UA" dirty="0" smtClean="0"/>
              <a:t> читати – дівчинка починає красти книги – знайомство з Максом – хвороба Макса – книга Макса – діти розкладають шматки хліба на шляху, де </a:t>
            </a:r>
            <a:r>
              <a:rPr lang="uk-UA" dirty="0" err="1" smtClean="0"/>
              <a:t>йтиме</a:t>
            </a:r>
            <a:r>
              <a:rPr lang="uk-UA" dirty="0" smtClean="0"/>
              <a:t> колона </a:t>
            </a:r>
            <a:r>
              <a:rPr lang="uk-UA" dirty="0" err="1" smtClean="0"/>
              <a:t>евреїв</a:t>
            </a:r>
            <a:r>
              <a:rPr lang="uk-UA" dirty="0" smtClean="0"/>
              <a:t> – Макс змушений тікати – Ганса мобілізують до армії – поранення Ганса – Ганс повертається – бомбардування </a:t>
            </a:r>
            <a:r>
              <a:rPr lang="uk-UA" dirty="0" err="1" smtClean="0"/>
              <a:t>Молькінга</a:t>
            </a:r>
            <a:r>
              <a:rPr lang="uk-UA" dirty="0" smtClean="0"/>
              <a:t>, </a:t>
            </a:r>
            <a:r>
              <a:rPr lang="uk-UA" dirty="0" err="1" smtClean="0"/>
              <a:t>загибедь</a:t>
            </a:r>
            <a:r>
              <a:rPr lang="uk-UA" dirty="0" smtClean="0"/>
              <a:t> Небесної вулиці   – зустріч </a:t>
            </a:r>
            <a:r>
              <a:rPr lang="uk-UA" dirty="0" err="1" smtClean="0"/>
              <a:t>Лізель</a:t>
            </a:r>
            <a:r>
              <a:rPr lang="uk-UA" dirty="0" smtClean="0"/>
              <a:t> зі Смертю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1" y="564468"/>
            <a:ext cx="2448272" cy="38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8189" y="260648"/>
            <a:ext cx="7196474" cy="792088"/>
          </a:xfrm>
        </p:spPr>
        <p:txBody>
          <a:bodyPr/>
          <a:lstStyle/>
          <a:p>
            <a:r>
              <a:rPr lang="uk-UA" dirty="0" smtClean="0"/>
              <a:t>«Крадійка книг»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093" y="1052736"/>
            <a:ext cx="8060570" cy="511946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дев'ятирічна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Мемінгер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— Ганс та Роза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Губерманн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Вандербург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люди,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обманюють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сваряться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кричать,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час, книги.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Гітлер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бояться.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сюжетом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Смерть.  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дня 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схилюся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вами.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спочине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ваша душа.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влаштується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692696"/>
            <a:ext cx="2421200" cy="37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8147" y="76200"/>
            <a:ext cx="7556515" cy="1336576"/>
          </a:xfrm>
        </p:spPr>
        <p:txBody>
          <a:bodyPr/>
          <a:lstStyle/>
          <a:p>
            <a:r>
              <a:rPr lang="uk-UA" dirty="0" smtClean="0"/>
              <a:t>Оповідач - 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163" y="1556792"/>
            <a:ext cx="7412499" cy="461540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Смерть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жалощів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роботу»,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любить загадки. Ось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долю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короткими фразами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заглядає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1772816"/>
            <a:ext cx="266509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2382</Words>
  <Application>Microsoft Office PowerPoint</Application>
  <PresentationFormat>Произвольный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Times New Roman</vt:lpstr>
      <vt:lpstr>Книги в формате 16 x 9</vt:lpstr>
      <vt:lpstr>Маркус Зузак «Крадійка книжок»-бестселер сучасної літератури. Історія життя Лізель Мемінгер. Викриття згубного впливу фашизму   </vt:lpstr>
      <vt:lpstr>Маркус Зузак</vt:lpstr>
      <vt:lpstr>Нагороди за роман  «Крадійка книг»</vt:lpstr>
      <vt:lpstr>«Крадійка книжок»</vt:lpstr>
      <vt:lpstr>«Крадійка книжок»</vt:lpstr>
      <vt:lpstr>Презентация PowerPoint</vt:lpstr>
      <vt:lpstr>Сюжетний ланцюжок</vt:lpstr>
      <vt:lpstr>«Крадійка книг»</vt:lpstr>
      <vt:lpstr>Оповідач - Смерть</vt:lpstr>
      <vt:lpstr>Сюжет</vt:lpstr>
      <vt:lpstr> Лізель </vt:lpstr>
      <vt:lpstr>Презентация PowerPoint</vt:lpstr>
      <vt:lpstr>Книги</vt:lpstr>
      <vt:lpstr>Кульмінація</vt:lpstr>
      <vt:lpstr>Тема Другої Світової війни </vt:lpstr>
      <vt:lpstr>Фінал</vt:lpstr>
      <vt:lpstr>Чи уважний ти читач</vt:lpstr>
      <vt:lpstr>Чи уважний ти читач? Перевір себе</vt:lpstr>
      <vt:lpstr>Домашнє завдання   Завдання на вибір: створити буктрейлер або постер, або інфографіку за змістом роману «Книжкова злодюжка».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2020-04-07T15:50:43Z</dcterms:created>
  <dcterms:modified xsi:type="dcterms:W3CDTF">2023-05-09T19:14:48Z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