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2E909-9669-6F72-454A-FE7CB66465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828E67-9DE5-1093-8E4D-2A674ED18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D13F19-E2D4-F03F-486B-98A601207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204AE3-2857-7333-AB92-7FA54096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720D32-8418-4BCC-C781-11ED7335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13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47529-3E93-6A69-3804-CF4F3CC0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A80495-53C6-55E4-36DD-978463899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5A2846-DA5E-C054-174C-85A149608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3A1EF8-A1A2-88FA-8F0C-3EDCBB2E1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40E39-0797-4A62-C94C-B7BB87B9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938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9F899F-CBB9-E2E8-AB8B-B60C592E59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C8CBBA-0F12-7DFA-682B-A06CC539D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2B4B14-3FDD-3CF2-0225-FA662D71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BE4937-3141-5B30-2D61-2F88A9BD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C6D26A-C114-ED94-BADB-669E0D6A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345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F199C-2ADE-7B44-2C60-0B78E20E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4E635D-577E-8117-471C-104319580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A388ED-7B37-6F05-CCB8-DD495A4C1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6AD380-C999-0FE8-6AD8-26156F6AB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B26060-8DDD-C3F0-3A82-84FAD299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751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BD49A-7FF8-ADCE-DF51-9332BE5EE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F68BD8-9905-A17D-B2AC-7542250EB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40A9D6-5362-FDB0-5FA4-E3B1C521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CD31EB-5194-6392-BBA3-A6749113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F28939-1CCB-4A91-2593-844BDC141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91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CFD62-3E07-F4FC-310E-D8AAD17D3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113C15-ECA1-B869-823D-6E4327DCD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97D571-8925-C3DE-F57C-4665DED06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5B40A1-AD3F-0705-613A-E3CA0745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D59E1A-8AAC-686D-EC6C-4320B114F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A769C3-3932-CB12-C1EB-A2254A4BC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358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C38AA-5E8C-5F7D-15A6-87CAC9CB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27894D-E6D8-D89F-D1EC-B7938E91E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EDEB70-7D0B-B310-7B05-DE78BF16A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22B4DC7-367D-7193-EBD4-4046BA837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F047DD-01CD-24D5-EB97-88511D785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41514C-0913-94F2-8E0F-97DB6E87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717116-B31F-5BB5-13E7-9FB15DAA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156ADB4-337C-F830-315A-9ED1CE26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765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DE66D-64B0-7BA5-ABA9-3877212EF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0E15AC-6CE7-7A86-820C-E3A492DC6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9B517D4-93B4-35FA-CB3A-29757E6B4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D302B6-F07A-5D7D-BC90-72E541B89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009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FB8E0E9-5E10-12F8-D942-1B28D397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E775E80-007F-4E60-CD82-EAB05F9A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CD05F0-9FAB-2525-F97E-7546876D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723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8B7BA-516F-5E6F-3019-3DF803F68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0C7FE-B984-EE3F-8142-6B8CAB0F5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8426B7-7381-9BFA-4F22-C1AA5097A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13D560-7737-3A78-5F27-D657DCC1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132EDA-2588-C65B-6560-983576DC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11C033-5EC2-83BE-4722-6381EFD1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902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ADA07-8580-5A28-AA44-D8826EB59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86D091-3B8F-8347-24C1-2AD21EA3B4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937377-706C-E2C0-6451-C954B5D51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2618ED-D83F-1A7C-B719-3EF1CC1A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9F384E-5322-C736-CA6F-2E3FAF17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08AC6B-C9F0-4A95-4BCA-7F9B6827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9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ED6F41-4BDC-3E8C-3CF5-29F54804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8568A5-7EA3-E648-B56C-711E53D83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40BBBB-81A3-67A6-4F40-730FDF4A9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BE7F-2C36-4783-BCEE-5A03A5273A5D}" type="datetimeFigureOut">
              <a:rPr lang="uk-UA" smtClean="0"/>
              <a:t>14.12.2023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782A52-3259-4132-7835-32FB32247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6E0B67-7C41-740B-9F1A-8D073DBE7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E51A-E27F-4D93-8B5F-6579F95B534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798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E7322-A651-F2F0-3C6E-D61301DAB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078622-9725-51DF-9E43-2D5800A7C1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99F5DC0-5E94-405D-1D7B-12A93D78A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775AC-3CD8-8D90-7F13-C6190DDBD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DCF8D1-211C-933D-2AFF-B2EFDE547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6097DF-9406-CAE0-1912-CC4267143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22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боднар</dc:creator>
  <cp:lastModifiedBy>дарья боднар</cp:lastModifiedBy>
  <cp:revision>1</cp:revision>
  <dcterms:created xsi:type="dcterms:W3CDTF">2023-12-14T09:29:31Z</dcterms:created>
  <dcterms:modified xsi:type="dcterms:W3CDTF">2023-12-14T09:32:11Z</dcterms:modified>
</cp:coreProperties>
</file>