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5270FF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13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3D0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692525" y="255294"/>
            <a:ext cx="10882630" cy="1282700"/>
          </a:xfrm>
          <a:custGeom>
            <a:avLst/>
            <a:gdLst/>
            <a:ahLst/>
            <a:cxnLst/>
            <a:rect l="l" t="t" r="r" b="b"/>
            <a:pathLst>
              <a:path w="10882630" h="1282700">
                <a:moveTo>
                  <a:pt x="10882579" y="1059014"/>
                </a:moveTo>
                <a:lnTo>
                  <a:pt x="10880725" y="1041400"/>
                </a:lnTo>
                <a:lnTo>
                  <a:pt x="10878820" y="1003300"/>
                </a:lnTo>
                <a:lnTo>
                  <a:pt x="10878096" y="977900"/>
                </a:lnTo>
                <a:lnTo>
                  <a:pt x="10879734" y="952500"/>
                </a:lnTo>
                <a:lnTo>
                  <a:pt x="10881766" y="914400"/>
                </a:lnTo>
                <a:lnTo>
                  <a:pt x="10879874" y="889000"/>
                </a:lnTo>
                <a:lnTo>
                  <a:pt x="10869714" y="863600"/>
                </a:lnTo>
                <a:lnTo>
                  <a:pt x="10864075" y="838200"/>
                </a:lnTo>
                <a:lnTo>
                  <a:pt x="10857789" y="800100"/>
                </a:lnTo>
                <a:lnTo>
                  <a:pt x="10851058" y="762000"/>
                </a:lnTo>
                <a:lnTo>
                  <a:pt x="10837164" y="635000"/>
                </a:lnTo>
                <a:lnTo>
                  <a:pt x="10830433" y="558800"/>
                </a:lnTo>
                <a:lnTo>
                  <a:pt x="10824147" y="495300"/>
                </a:lnTo>
                <a:lnTo>
                  <a:pt x="10818508" y="431800"/>
                </a:lnTo>
                <a:lnTo>
                  <a:pt x="10813745" y="368300"/>
                </a:lnTo>
                <a:lnTo>
                  <a:pt x="10810062" y="317500"/>
                </a:lnTo>
                <a:lnTo>
                  <a:pt x="10807700" y="279400"/>
                </a:lnTo>
                <a:lnTo>
                  <a:pt x="10806862" y="266700"/>
                </a:lnTo>
                <a:lnTo>
                  <a:pt x="10801236" y="254000"/>
                </a:lnTo>
                <a:lnTo>
                  <a:pt x="10796384" y="228600"/>
                </a:lnTo>
                <a:lnTo>
                  <a:pt x="10791533" y="215900"/>
                </a:lnTo>
                <a:lnTo>
                  <a:pt x="10785894" y="177800"/>
                </a:lnTo>
                <a:lnTo>
                  <a:pt x="10783418" y="152400"/>
                </a:lnTo>
                <a:lnTo>
                  <a:pt x="10780014" y="101600"/>
                </a:lnTo>
                <a:lnTo>
                  <a:pt x="10778579" y="87147"/>
                </a:lnTo>
                <a:lnTo>
                  <a:pt x="10777512" y="66840"/>
                </a:lnTo>
                <a:lnTo>
                  <a:pt x="10759110" y="66789"/>
                </a:lnTo>
                <a:lnTo>
                  <a:pt x="10752696" y="63500"/>
                </a:lnTo>
                <a:lnTo>
                  <a:pt x="10696677" y="63500"/>
                </a:lnTo>
                <a:lnTo>
                  <a:pt x="10659923" y="50800"/>
                </a:lnTo>
                <a:lnTo>
                  <a:pt x="10361371" y="50800"/>
                </a:lnTo>
                <a:lnTo>
                  <a:pt x="10309174" y="38100"/>
                </a:lnTo>
                <a:lnTo>
                  <a:pt x="10100412" y="38100"/>
                </a:lnTo>
                <a:lnTo>
                  <a:pt x="10048215" y="25400"/>
                </a:lnTo>
                <a:lnTo>
                  <a:pt x="9479750" y="25400"/>
                </a:lnTo>
                <a:lnTo>
                  <a:pt x="9428048" y="12700"/>
                </a:lnTo>
                <a:lnTo>
                  <a:pt x="8513026" y="12700"/>
                </a:lnTo>
                <a:lnTo>
                  <a:pt x="8464321" y="0"/>
                </a:lnTo>
                <a:lnTo>
                  <a:pt x="7660653" y="0"/>
                </a:lnTo>
                <a:lnTo>
                  <a:pt x="7559078" y="12700"/>
                </a:lnTo>
                <a:lnTo>
                  <a:pt x="6621894" y="12700"/>
                </a:lnTo>
                <a:lnTo>
                  <a:pt x="6588823" y="25400"/>
                </a:lnTo>
                <a:lnTo>
                  <a:pt x="2442540" y="25400"/>
                </a:lnTo>
                <a:lnTo>
                  <a:pt x="2392438" y="38100"/>
                </a:lnTo>
                <a:lnTo>
                  <a:pt x="2242134" y="38100"/>
                </a:lnTo>
                <a:lnTo>
                  <a:pt x="2141918" y="25400"/>
                </a:lnTo>
                <a:lnTo>
                  <a:pt x="1891093" y="25400"/>
                </a:lnTo>
                <a:lnTo>
                  <a:pt x="1840230" y="38100"/>
                </a:lnTo>
                <a:lnTo>
                  <a:pt x="1583448" y="38100"/>
                </a:lnTo>
                <a:lnTo>
                  <a:pt x="1532572" y="50800"/>
                </a:lnTo>
                <a:lnTo>
                  <a:pt x="1329397" y="50800"/>
                </a:lnTo>
                <a:lnTo>
                  <a:pt x="1277556" y="63500"/>
                </a:lnTo>
                <a:lnTo>
                  <a:pt x="1014526" y="63500"/>
                </a:lnTo>
                <a:lnTo>
                  <a:pt x="907173" y="76200"/>
                </a:lnTo>
                <a:lnTo>
                  <a:pt x="695286" y="76200"/>
                </a:lnTo>
                <a:lnTo>
                  <a:pt x="642772" y="88900"/>
                </a:lnTo>
                <a:lnTo>
                  <a:pt x="433857" y="88900"/>
                </a:lnTo>
                <a:lnTo>
                  <a:pt x="381800" y="101600"/>
                </a:lnTo>
                <a:lnTo>
                  <a:pt x="211556" y="101600"/>
                </a:lnTo>
                <a:lnTo>
                  <a:pt x="171272" y="112014"/>
                </a:lnTo>
                <a:lnTo>
                  <a:pt x="92138" y="112941"/>
                </a:lnTo>
                <a:lnTo>
                  <a:pt x="90627" y="123177"/>
                </a:lnTo>
                <a:lnTo>
                  <a:pt x="78625" y="127000"/>
                </a:lnTo>
                <a:lnTo>
                  <a:pt x="37642" y="127000"/>
                </a:lnTo>
                <a:lnTo>
                  <a:pt x="33464" y="139700"/>
                </a:lnTo>
                <a:lnTo>
                  <a:pt x="33464" y="152400"/>
                </a:lnTo>
                <a:lnTo>
                  <a:pt x="29654" y="190500"/>
                </a:lnTo>
                <a:lnTo>
                  <a:pt x="20485" y="241300"/>
                </a:lnTo>
                <a:lnTo>
                  <a:pt x="16700" y="254000"/>
                </a:lnTo>
                <a:lnTo>
                  <a:pt x="14859" y="254000"/>
                </a:lnTo>
                <a:lnTo>
                  <a:pt x="14338" y="266700"/>
                </a:lnTo>
                <a:lnTo>
                  <a:pt x="12496" y="279400"/>
                </a:lnTo>
                <a:lnTo>
                  <a:pt x="7416" y="292100"/>
                </a:lnTo>
                <a:lnTo>
                  <a:pt x="3683" y="330200"/>
                </a:lnTo>
                <a:lnTo>
                  <a:pt x="1168" y="381000"/>
                </a:lnTo>
                <a:lnTo>
                  <a:pt x="12" y="431800"/>
                </a:lnTo>
                <a:lnTo>
                  <a:pt x="0" y="609600"/>
                </a:lnTo>
                <a:lnTo>
                  <a:pt x="482" y="647700"/>
                </a:lnTo>
                <a:lnTo>
                  <a:pt x="1968" y="711200"/>
                </a:lnTo>
                <a:lnTo>
                  <a:pt x="3848" y="774700"/>
                </a:lnTo>
                <a:lnTo>
                  <a:pt x="5969" y="838200"/>
                </a:lnTo>
                <a:lnTo>
                  <a:pt x="8216" y="889000"/>
                </a:lnTo>
                <a:lnTo>
                  <a:pt x="10439" y="927100"/>
                </a:lnTo>
                <a:lnTo>
                  <a:pt x="12496" y="939800"/>
                </a:lnTo>
                <a:lnTo>
                  <a:pt x="12103" y="965200"/>
                </a:lnTo>
                <a:lnTo>
                  <a:pt x="15646" y="990600"/>
                </a:lnTo>
                <a:lnTo>
                  <a:pt x="20751" y="1028700"/>
                </a:lnTo>
                <a:lnTo>
                  <a:pt x="25082" y="1054100"/>
                </a:lnTo>
                <a:lnTo>
                  <a:pt x="29006" y="1066800"/>
                </a:lnTo>
                <a:lnTo>
                  <a:pt x="31356" y="1092200"/>
                </a:lnTo>
                <a:lnTo>
                  <a:pt x="27432" y="1130300"/>
                </a:lnTo>
                <a:lnTo>
                  <a:pt x="12496" y="1193800"/>
                </a:lnTo>
                <a:lnTo>
                  <a:pt x="10731" y="1206500"/>
                </a:lnTo>
                <a:lnTo>
                  <a:pt x="17208" y="1231900"/>
                </a:lnTo>
                <a:lnTo>
                  <a:pt x="30772" y="1244600"/>
                </a:lnTo>
                <a:lnTo>
                  <a:pt x="391121" y="1244600"/>
                </a:lnTo>
                <a:lnTo>
                  <a:pt x="440499" y="1257300"/>
                </a:lnTo>
                <a:lnTo>
                  <a:pt x="1132878" y="1257300"/>
                </a:lnTo>
                <a:lnTo>
                  <a:pt x="1381988" y="1270000"/>
                </a:lnTo>
                <a:lnTo>
                  <a:pt x="1728965" y="1270000"/>
                </a:lnTo>
                <a:lnTo>
                  <a:pt x="1778241" y="1282700"/>
                </a:lnTo>
                <a:lnTo>
                  <a:pt x="2223274" y="1282700"/>
                </a:lnTo>
                <a:lnTo>
                  <a:pt x="2319451" y="1270000"/>
                </a:lnTo>
                <a:lnTo>
                  <a:pt x="3607193" y="1270000"/>
                </a:lnTo>
                <a:lnTo>
                  <a:pt x="5300904" y="1257300"/>
                </a:lnTo>
                <a:lnTo>
                  <a:pt x="5604446" y="1257300"/>
                </a:lnTo>
                <a:lnTo>
                  <a:pt x="5765355" y="1244600"/>
                </a:lnTo>
                <a:lnTo>
                  <a:pt x="6341948" y="1244600"/>
                </a:lnTo>
                <a:lnTo>
                  <a:pt x="6388748" y="1257300"/>
                </a:lnTo>
                <a:lnTo>
                  <a:pt x="7496175" y="1257300"/>
                </a:lnTo>
                <a:lnTo>
                  <a:pt x="7549223" y="1244600"/>
                </a:lnTo>
                <a:lnTo>
                  <a:pt x="7603477" y="1244600"/>
                </a:lnTo>
                <a:lnTo>
                  <a:pt x="8054429" y="1257300"/>
                </a:lnTo>
                <a:lnTo>
                  <a:pt x="8105788" y="1257300"/>
                </a:lnTo>
                <a:lnTo>
                  <a:pt x="8157019" y="1270000"/>
                </a:lnTo>
                <a:lnTo>
                  <a:pt x="9074061" y="1270000"/>
                </a:lnTo>
                <a:lnTo>
                  <a:pt x="9125013" y="1282700"/>
                </a:lnTo>
                <a:lnTo>
                  <a:pt x="10882579" y="1282700"/>
                </a:lnTo>
                <a:lnTo>
                  <a:pt x="10882579" y="1231900"/>
                </a:lnTo>
                <a:lnTo>
                  <a:pt x="10882579" y="10590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891241" y="11"/>
            <a:ext cx="1397000" cy="1763395"/>
          </a:xfrm>
          <a:custGeom>
            <a:avLst/>
            <a:gdLst/>
            <a:ahLst/>
            <a:cxnLst/>
            <a:rect l="l" t="t" r="r" b="b"/>
            <a:pathLst>
              <a:path w="1397000" h="1763395">
                <a:moveTo>
                  <a:pt x="1396746" y="94716"/>
                </a:moveTo>
                <a:lnTo>
                  <a:pt x="1389926" y="89103"/>
                </a:lnTo>
                <a:lnTo>
                  <a:pt x="1361681" y="64985"/>
                </a:lnTo>
                <a:lnTo>
                  <a:pt x="1333639" y="40449"/>
                </a:lnTo>
                <a:lnTo>
                  <a:pt x="1309916" y="25120"/>
                </a:lnTo>
                <a:lnTo>
                  <a:pt x="1309598" y="25095"/>
                </a:lnTo>
                <a:lnTo>
                  <a:pt x="1309166" y="24803"/>
                </a:lnTo>
                <a:lnTo>
                  <a:pt x="1288745" y="23050"/>
                </a:lnTo>
                <a:lnTo>
                  <a:pt x="1270406" y="33934"/>
                </a:lnTo>
                <a:lnTo>
                  <a:pt x="1252982" y="56172"/>
                </a:lnTo>
                <a:lnTo>
                  <a:pt x="1044638" y="383997"/>
                </a:lnTo>
                <a:lnTo>
                  <a:pt x="938364" y="547865"/>
                </a:lnTo>
                <a:lnTo>
                  <a:pt x="925906" y="502627"/>
                </a:lnTo>
                <a:lnTo>
                  <a:pt x="921372" y="485508"/>
                </a:lnTo>
                <a:lnTo>
                  <a:pt x="917689" y="470065"/>
                </a:lnTo>
                <a:lnTo>
                  <a:pt x="850061" y="165265"/>
                </a:lnTo>
                <a:lnTo>
                  <a:pt x="813511" y="10947"/>
                </a:lnTo>
                <a:lnTo>
                  <a:pt x="811187" y="0"/>
                </a:lnTo>
                <a:lnTo>
                  <a:pt x="810450" y="0"/>
                </a:lnTo>
                <a:lnTo>
                  <a:pt x="579615" y="0"/>
                </a:lnTo>
                <a:lnTo>
                  <a:pt x="578878" y="0"/>
                </a:lnTo>
                <a:lnTo>
                  <a:pt x="584631" y="29972"/>
                </a:lnTo>
                <a:lnTo>
                  <a:pt x="715632" y="467169"/>
                </a:lnTo>
                <a:lnTo>
                  <a:pt x="723531" y="494017"/>
                </a:lnTo>
                <a:lnTo>
                  <a:pt x="726440" y="506158"/>
                </a:lnTo>
                <a:lnTo>
                  <a:pt x="728853" y="519849"/>
                </a:lnTo>
                <a:lnTo>
                  <a:pt x="734631" y="556285"/>
                </a:lnTo>
                <a:lnTo>
                  <a:pt x="716394" y="542950"/>
                </a:lnTo>
                <a:lnTo>
                  <a:pt x="700938" y="531812"/>
                </a:lnTo>
                <a:lnTo>
                  <a:pt x="566864" y="426085"/>
                </a:lnTo>
                <a:lnTo>
                  <a:pt x="385851" y="281152"/>
                </a:lnTo>
                <a:lnTo>
                  <a:pt x="303098" y="214096"/>
                </a:lnTo>
                <a:lnTo>
                  <a:pt x="279438" y="198374"/>
                </a:lnTo>
                <a:lnTo>
                  <a:pt x="257175" y="192760"/>
                </a:lnTo>
                <a:lnTo>
                  <a:pt x="256679" y="192900"/>
                </a:lnTo>
                <a:lnTo>
                  <a:pt x="256146" y="192760"/>
                </a:lnTo>
                <a:lnTo>
                  <a:pt x="234619" y="198945"/>
                </a:lnTo>
                <a:lnTo>
                  <a:pt x="212737" y="218592"/>
                </a:lnTo>
                <a:lnTo>
                  <a:pt x="195199" y="238404"/>
                </a:lnTo>
                <a:lnTo>
                  <a:pt x="176530" y="257505"/>
                </a:lnTo>
                <a:lnTo>
                  <a:pt x="157289" y="276059"/>
                </a:lnTo>
                <a:lnTo>
                  <a:pt x="138061" y="294182"/>
                </a:lnTo>
                <a:lnTo>
                  <a:pt x="120307" y="315429"/>
                </a:lnTo>
                <a:lnTo>
                  <a:pt x="114731" y="335064"/>
                </a:lnTo>
                <a:lnTo>
                  <a:pt x="122313" y="354279"/>
                </a:lnTo>
                <a:lnTo>
                  <a:pt x="144043" y="374269"/>
                </a:lnTo>
                <a:lnTo>
                  <a:pt x="186512" y="404114"/>
                </a:lnTo>
                <a:lnTo>
                  <a:pt x="228803" y="434162"/>
                </a:lnTo>
                <a:lnTo>
                  <a:pt x="312991" y="494677"/>
                </a:lnTo>
                <a:lnTo>
                  <a:pt x="480834" y="616762"/>
                </a:lnTo>
                <a:lnTo>
                  <a:pt x="511175" y="642556"/>
                </a:lnTo>
                <a:lnTo>
                  <a:pt x="521157" y="651192"/>
                </a:lnTo>
                <a:lnTo>
                  <a:pt x="484098" y="664489"/>
                </a:lnTo>
                <a:lnTo>
                  <a:pt x="343509" y="669569"/>
                </a:lnTo>
                <a:lnTo>
                  <a:pt x="287870" y="670610"/>
                </a:lnTo>
                <a:lnTo>
                  <a:pt x="180035" y="672744"/>
                </a:lnTo>
                <a:lnTo>
                  <a:pt x="126161" y="673912"/>
                </a:lnTo>
                <a:lnTo>
                  <a:pt x="72351" y="675144"/>
                </a:lnTo>
                <a:lnTo>
                  <a:pt x="30594" y="678141"/>
                </a:lnTo>
                <a:lnTo>
                  <a:pt x="0" y="711352"/>
                </a:lnTo>
                <a:lnTo>
                  <a:pt x="660" y="752246"/>
                </a:lnTo>
                <a:lnTo>
                  <a:pt x="2844" y="784237"/>
                </a:lnTo>
                <a:lnTo>
                  <a:pt x="4673" y="816229"/>
                </a:lnTo>
                <a:lnTo>
                  <a:pt x="5803" y="848233"/>
                </a:lnTo>
                <a:lnTo>
                  <a:pt x="5892" y="880224"/>
                </a:lnTo>
                <a:lnTo>
                  <a:pt x="9067" y="905408"/>
                </a:lnTo>
                <a:lnTo>
                  <a:pt x="18961" y="921105"/>
                </a:lnTo>
                <a:lnTo>
                  <a:pt x="36131" y="928535"/>
                </a:lnTo>
                <a:lnTo>
                  <a:pt x="61150" y="928878"/>
                </a:lnTo>
                <a:lnTo>
                  <a:pt x="61899" y="928878"/>
                </a:lnTo>
                <a:lnTo>
                  <a:pt x="114731" y="924204"/>
                </a:lnTo>
                <a:lnTo>
                  <a:pt x="168871" y="919810"/>
                </a:lnTo>
                <a:lnTo>
                  <a:pt x="222821" y="915682"/>
                </a:lnTo>
                <a:lnTo>
                  <a:pt x="276771" y="911745"/>
                </a:lnTo>
                <a:lnTo>
                  <a:pt x="330682" y="907935"/>
                </a:lnTo>
                <a:lnTo>
                  <a:pt x="341198" y="907211"/>
                </a:lnTo>
                <a:lnTo>
                  <a:pt x="430606" y="901052"/>
                </a:lnTo>
                <a:lnTo>
                  <a:pt x="475983" y="898283"/>
                </a:lnTo>
                <a:lnTo>
                  <a:pt x="521906" y="895616"/>
                </a:lnTo>
                <a:lnTo>
                  <a:pt x="565962" y="893000"/>
                </a:lnTo>
                <a:lnTo>
                  <a:pt x="567461" y="898194"/>
                </a:lnTo>
                <a:lnTo>
                  <a:pt x="569696" y="903427"/>
                </a:lnTo>
                <a:lnTo>
                  <a:pt x="571195" y="908672"/>
                </a:lnTo>
                <a:lnTo>
                  <a:pt x="46215" y="1313586"/>
                </a:lnTo>
                <a:lnTo>
                  <a:pt x="125272" y="1384312"/>
                </a:lnTo>
                <a:lnTo>
                  <a:pt x="160997" y="1416735"/>
                </a:lnTo>
                <a:lnTo>
                  <a:pt x="194818" y="1448308"/>
                </a:lnTo>
                <a:lnTo>
                  <a:pt x="205028" y="1455661"/>
                </a:lnTo>
                <a:lnTo>
                  <a:pt x="218579" y="1465592"/>
                </a:lnTo>
                <a:lnTo>
                  <a:pt x="239255" y="1471142"/>
                </a:lnTo>
                <a:lnTo>
                  <a:pt x="260489" y="1466011"/>
                </a:lnTo>
                <a:lnTo>
                  <a:pt x="283679" y="1449806"/>
                </a:lnTo>
                <a:lnTo>
                  <a:pt x="324104" y="1414043"/>
                </a:lnTo>
                <a:lnTo>
                  <a:pt x="364705" y="1378572"/>
                </a:lnTo>
                <a:lnTo>
                  <a:pt x="405447" y="1343329"/>
                </a:lnTo>
                <a:lnTo>
                  <a:pt x="571195" y="1201623"/>
                </a:lnTo>
                <a:lnTo>
                  <a:pt x="610019" y="1168387"/>
                </a:lnTo>
                <a:lnTo>
                  <a:pt x="636473" y="1146048"/>
                </a:lnTo>
                <a:lnTo>
                  <a:pt x="716800" y="1079334"/>
                </a:lnTo>
                <a:lnTo>
                  <a:pt x="720483" y="1082268"/>
                </a:lnTo>
                <a:lnTo>
                  <a:pt x="722782" y="1084554"/>
                </a:lnTo>
                <a:lnTo>
                  <a:pt x="724281" y="1086053"/>
                </a:lnTo>
                <a:lnTo>
                  <a:pt x="726478" y="1087526"/>
                </a:lnTo>
                <a:lnTo>
                  <a:pt x="722147" y="1100594"/>
                </a:lnTo>
                <a:lnTo>
                  <a:pt x="713397" y="1127226"/>
                </a:lnTo>
                <a:lnTo>
                  <a:pt x="708596" y="1140688"/>
                </a:lnTo>
                <a:lnTo>
                  <a:pt x="536841" y="1599501"/>
                </a:lnTo>
                <a:lnTo>
                  <a:pt x="529755" y="1623771"/>
                </a:lnTo>
                <a:lnTo>
                  <a:pt x="529463" y="1644967"/>
                </a:lnTo>
                <a:lnTo>
                  <a:pt x="538835" y="1663065"/>
                </a:lnTo>
                <a:lnTo>
                  <a:pt x="540931" y="1664512"/>
                </a:lnTo>
                <a:lnTo>
                  <a:pt x="550659" y="1671180"/>
                </a:lnTo>
                <a:lnTo>
                  <a:pt x="560730" y="1678089"/>
                </a:lnTo>
                <a:lnTo>
                  <a:pt x="560895" y="1678178"/>
                </a:lnTo>
                <a:lnTo>
                  <a:pt x="562978" y="1679587"/>
                </a:lnTo>
                <a:lnTo>
                  <a:pt x="597674" y="1696148"/>
                </a:lnTo>
                <a:lnTo>
                  <a:pt x="632244" y="1713357"/>
                </a:lnTo>
                <a:lnTo>
                  <a:pt x="666521" y="1731264"/>
                </a:lnTo>
                <a:lnTo>
                  <a:pt x="700379" y="1749933"/>
                </a:lnTo>
                <a:lnTo>
                  <a:pt x="726313" y="1760728"/>
                </a:lnTo>
                <a:lnTo>
                  <a:pt x="761923" y="1746681"/>
                </a:lnTo>
                <a:lnTo>
                  <a:pt x="787412" y="1673440"/>
                </a:lnTo>
                <a:lnTo>
                  <a:pt x="960259" y="1112253"/>
                </a:lnTo>
                <a:lnTo>
                  <a:pt x="969213" y="1112253"/>
                </a:lnTo>
                <a:lnTo>
                  <a:pt x="972566" y="1112735"/>
                </a:lnTo>
                <a:lnTo>
                  <a:pt x="979208" y="1135176"/>
                </a:lnTo>
                <a:lnTo>
                  <a:pt x="982599" y="1147178"/>
                </a:lnTo>
                <a:lnTo>
                  <a:pt x="985647" y="1159408"/>
                </a:lnTo>
                <a:lnTo>
                  <a:pt x="1105877" y="1711020"/>
                </a:lnTo>
                <a:lnTo>
                  <a:pt x="1115110" y="1739290"/>
                </a:lnTo>
                <a:lnTo>
                  <a:pt x="1129309" y="1756397"/>
                </a:lnTo>
                <a:lnTo>
                  <a:pt x="1130566" y="1756740"/>
                </a:lnTo>
                <a:lnTo>
                  <a:pt x="1131544" y="1757895"/>
                </a:lnTo>
                <a:lnTo>
                  <a:pt x="1152321" y="1763356"/>
                </a:lnTo>
                <a:lnTo>
                  <a:pt x="1181303" y="1756676"/>
                </a:lnTo>
                <a:lnTo>
                  <a:pt x="1182039" y="1756397"/>
                </a:lnTo>
                <a:lnTo>
                  <a:pt x="1185773" y="1755051"/>
                </a:lnTo>
                <a:lnTo>
                  <a:pt x="1212227" y="1745449"/>
                </a:lnTo>
                <a:lnTo>
                  <a:pt x="1243838" y="1734972"/>
                </a:lnTo>
                <a:lnTo>
                  <a:pt x="1275600" y="1725104"/>
                </a:lnTo>
                <a:lnTo>
                  <a:pt x="1307503" y="1715503"/>
                </a:lnTo>
                <a:lnTo>
                  <a:pt x="1330744" y="1704695"/>
                </a:lnTo>
                <a:lnTo>
                  <a:pt x="1343901" y="1689595"/>
                </a:lnTo>
                <a:lnTo>
                  <a:pt x="1347825" y="1669300"/>
                </a:lnTo>
                <a:lnTo>
                  <a:pt x="1343342" y="1642910"/>
                </a:lnTo>
                <a:lnTo>
                  <a:pt x="1199222" y="1124978"/>
                </a:lnTo>
                <a:lnTo>
                  <a:pt x="1196073" y="1112850"/>
                </a:lnTo>
                <a:lnTo>
                  <a:pt x="1193063" y="1099248"/>
                </a:lnTo>
                <a:lnTo>
                  <a:pt x="1185773" y="1062850"/>
                </a:lnTo>
                <a:lnTo>
                  <a:pt x="1212227" y="1076858"/>
                </a:lnTo>
                <a:lnTo>
                  <a:pt x="1233081" y="1087869"/>
                </a:lnTo>
                <a:lnTo>
                  <a:pt x="1252982" y="1098423"/>
                </a:lnTo>
                <a:lnTo>
                  <a:pt x="1271663" y="1108506"/>
                </a:lnTo>
                <a:lnTo>
                  <a:pt x="1304518" y="1127074"/>
                </a:lnTo>
                <a:lnTo>
                  <a:pt x="1333639" y="1143685"/>
                </a:lnTo>
                <a:lnTo>
                  <a:pt x="1396746" y="1179652"/>
                </a:lnTo>
                <a:lnTo>
                  <a:pt x="1396746" y="1179195"/>
                </a:lnTo>
                <a:lnTo>
                  <a:pt x="1396746" y="911098"/>
                </a:lnTo>
                <a:lnTo>
                  <a:pt x="1396746" y="910882"/>
                </a:lnTo>
                <a:lnTo>
                  <a:pt x="1369479" y="895197"/>
                </a:lnTo>
                <a:lnTo>
                  <a:pt x="1353324" y="885672"/>
                </a:lnTo>
                <a:lnTo>
                  <a:pt x="1337843" y="876020"/>
                </a:lnTo>
                <a:lnTo>
                  <a:pt x="1322260" y="866089"/>
                </a:lnTo>
                <a:lnTo>
                  <a:pt x="1304544" y="854760"/>
                </a:lnTo>
                <a:lnTo>
                  <a:pt x="1320990" y="843089"/>
                </a:lnTo>
                <a:lnTo>
                  <a:pt x="1336065" y="835317"/>
                </a:lnTo>
                <a:lnTo>
                  <a:pt x="1350302" y="830364"/>
                </a:lnTo>
                <a:lnTo>
                  <a:pt x="1364259" y="827087"/>
                </a:lnTo>
                <a:lnTo>
                  <a:pt x="1396746" y="820534"/>
                </a:lnTo>
                <a:lnTo>
                  <a:pt x="1396746" y="818451"/>
                </a:lnTo>
                <a:lnTo>
                  <a:pt x="1396746" y="563105"/>
                </a:lnTo>
                <a:lnTo>
                  <a:pt x="1396746" y="562813"/>
                </a:lnTo>
                <a:lnTo>
                  <a:pt x="1374876" y="567956"/>
                </a:lnTo>
                <a:lnTo>
                  <a:pt x="1329067" y="578878"/>
                </a:lnTo>
                <a:lnTo>
                  <a:pt x="1281950" y="590245"/>
                </a:lnTo>
                <a:lnTo>
                  <a:pt x="1233195" y="602068"/>
                </a:lnTo>
                <a:lnTo>
                  <a:pt x="1182928" y="614311"/>
                </a:lnTo>
                <a:lnTo>
                  <a:pt x="1196263" y="593712"/>
                </a:lnTo>
                <a:lnTo>
                  <a:pt x="1207160" y="576630"/>
                </a:lnTo>
                <a:lnTo>
                  <a:pt x="1216507" y="562216"/>
                </a:lnTo>
                <a:lnTo>
                  <a:pt x="1225359" y="549402"/>
                </a:lnTo>
                <a:lnTo>
                  <a:pt x="1396746" y="309473"/>
                </a:lnTo>
                <a:lnTo>
                  <a:pt x="1396746" y="309029"/>
                </a:lnTo>
                <a:lnTo>
                  <a:pt x="1396746" y="95084"/>
                </a:lnTo>
                <a:lnTo>
                  <a:pt x="1396746" y="94716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70092" y="8323719"/>
            <a:ext cx="599440" cy="1780539"/>
          </a:xfrm>
          <a:custGeom>
            <a:avLst/>
            <a:gdLst/>
            <a:ahLst/>
            <a:cxnLst/>
            <a:rect l="l" t="t" r="r" b="b"/>
            <a:pathLst>
              <a:path w="599440" h="1780540">
                <a:moveTo>
                  <a:pt x="323633" y="1381614"/>
                </a:moveTo>
                <a:lnTo>
                  <a:pt x="249092" y="1373915"/>
                </a:lnTo>
                <a:lnTo>
                  <a:pt x="206875" y="1360248"/>
                </a:lnTo>
                <a:lnTo>
                  <a:pt x="163522" y="1338702"/>
                </a:lnTo>
                <a:lnTo>
                  <a:pt x="120657" y="1308276"/>
                </a:lnTo>
                <a:lnTo>
                  <a:pt x="79899" y="1267967"/>
                </a:lnTo>
                <a:lnTo>
                  <a:pt x="42871" y="1216776"/>
                </a:lnTo>
                <a:lnTo>
                  <a:pt x="20453" y="1170797"/>
                </a:lnTo>
                <a:lnTo>
                  <a:pt x="6460" y="1122163"/>
                </a:lnTo>
                <a:lnTo>
                  <a:pt x="0" y="1071858"/>
                </a:lnTo>
                <a:lnTo>
                  <a:pt x="177" y="1020866"/>
                </a:lnTo>
                <a:lnTo>
                  <a:pt x="6100" y="970171"/>
                </a:lnTo>
                <a:lnTo>
                  <a:pt x="16873" y="920758"/>
                </a:lnTo>
                <a:lnTo>
                  <a:pt x="31603" y="873610"/>
                </a:lnTo>
                <a:lnTo>
                  <a:pt x="49395" y="829712"/>
                </a:lnTo>
                <a:lnTo>
                  <a:pt x="69357" y="790047"/>
                </a:lnTo>
                <a:lnTo>
                  <a:pt x="96868" y="748229"/>
                </a:lnTo>
                <a:lnTo>
                  <a:pt x="130948" y="707263"/>
                </a:lnTo>
                <a:lnTo>
                  <a:pt x="169241" y="667726"/>
                </a:lnTo>
                <a:lnTo>
                  <a:pt x="209395" y="630194"/>
                </a:lnTo>
                <a:lnTo>
                  <a:pt x="249054" y="595243"/>
                </a:lnTo>
                <a:lnTo>
                  <a:pt x="236145" y="539159"/>
                </a:lnTo>
                <a:lnTo>
                  <a:pt x="225903" y="491112"/>
                </a:lnTo>
                <a:lnTo>
                  <a:pt x="218732" y="452439"/>
                </a:lnTo>
                <a:lnTo>
                  <a:pt x="215038" y="424478"/>
                </a:lnTo>
                <a:lnTo>
                  <a:pt x="214185" y="375244"/>
                </a:lnTo>
                <a:lnTo>
                  <a:pt x="219243" y="324877"/>
                </a:lnTo>
                <a:lnTo>
                  <a:pt x="229756" y="274385"/>
                </a:lnTo>
                <a:lnTo>
                  <a:pt x="245146" y="225173"/>
                </a:lnTo>
                <a:lnTo>
                  <a:pt x="265016" y="178054"/>
                </a:lnTo>
                <a:lnTo>
                  <a:pt x="288850" y="134233"/>
                </a:lnTo>
                <a:lnTo>
                  <a:pt x="316160" y="94820"/>
                </a:lnTo>
                <a:lnTo>
                  <a:pt x="346459" y="60923"/>
                </a:lnTo>
                <a:lnTo>
                  <a:pt x="379260" y="33649"/>
                </a:lnTo>
                <a:lnTo>
                  <a:pt x="427196" y="8030"/>
                </a:lnTo>
                <a:lnTo>
                  <a:pt x="458311" y="0"/>
                </a:lnTo>
                <a:lnTo>
                  <a:pt x="484759" y="1229"/>
                </a:lnTo>
                <a:lnTo>
                  <a:pt x="524562" y="27720"/>
                </a:lnTo>
                <a:lnTo>
                  <a:pt x="548422" y="80007"/>
                </a:lnTo>
                <a:lnTo>
                  <a:pt x="548880" y="82357"/>
                </a:lnTo>
                <a:lnTo>
                  <a:pt x="420034" y="82357"/>
                </a:lnTo>
                <a:lnTo>
                  <a:pt x="403621" y="91042"/>
                </a:lnTo>
                <a:lnTo>
                  <a:pt x="364772" y="139949"/>
                </a:lnTo>
                <a:lnTo>
                  <a:pt x="341527" y="182857"/>
                </a:lnTo>
                <a:lnTo>
                  <a:pt x="322301" y="226307"/>
                </a:lnTo>
                <a:lnTo>
                  <a:pt x="306952" y="270486"/>
                </a:lnTo>
                <a:lnTo>
                  <a:pt x="295333" y="315582"/>
                </a:lnTo>
                <a:lnTo>
                  <a:pt x="287302" y="361784"/>
                </a:lnTo>
                <a:lnTo>
                  <a:pt x="282712" y="409279"/>
                </a:lnTo>
                <a:lnTo>
                  <a:pt x="281419" y="458258"/>
                </a:lnTo>
                <a:lnTo>
                  <a:pt x="283280" y="508907"/>
                </a:lnTo>
                <a:lnTo>
                  <a:pt x="288148" y="561415"/>
                </a:lnTo>
                <a:lnTo>
                  <a:pt x="446554" y="561415"/>
                </a:lnTo>
                <a:lnTo>
                  <a:pt x="444879" y="564576"/>
                </a:lnTo>
                <a:lnTo>
                  <a:pt x="426815" y="599470"/>
                </a:lnTo>
                <a:lnTo>
                  <a:pt x="405745" y="635865"/>
                </a:lnTo>
                <a:lnTo>
                  <a:pt x="366136" y="691632"/>
                </a:lnTo>
                <a:lnTo>
                  <a:pt x="321506" y="741021"/>
                </a:lnTo>
                <a:lnTo>
                  <a:pt x="328508" y="769286"/>
                </a:lnTo>
                <a:lnTo>
                  <a:pt x="292270" y="769286"/>
                </a:lnTo>
                <a:lnTo>
                  <a:pt x="248834" y="808192"/>
                </a:lnTo>
                <a:lnTo>
                  <a:pt x="206451" y="845188"/>
                </a:lnTo>
                <a:lnTo>
                  <a:pt x="167011" y="881509"/>
                </a:lnTo>
                <a:lnTo>
                  <a:pt x="132405" y="918388"/>
                </a:lnTo>
                <a:lnTo>
                  <a:pt x="104521" y="957060"/>
                </a:lnTo>
                <a:lnTo>
                  <a:pt x="85251" y="998759"/>
                </a:lnTo>
                <a:lnTo>
                  <a:pt x="74834" y="1069937"/>
                </a:lnTo>
                <a:lnTo>
                  <a:pt x="77657" y="1108771"/>
                </a:lnTo>
                <a:lnTo>
                  <a:pt x="85790" y="1148174"/>
                </a:lnTo>
                <a:lnTo>
                  <a:pt x="99203" y="1186951"/>
                </a:lnTo>
                <a:lnTo>
                  <a:pt x="117862" y="1223905"/>
                </a:lnTo>
                <a:lnTo>
                  <a:pt x="141737" y="1257841"/>
                </a:lnTo>
                <a:lnTo>
                  <a:pt x="170793" y="1287562"/>
                </a:lnTo>
                <a:lnTo>
                  <a:pt x="205000" y="1311874"/>
                </a:lnTo>
                <a:lnTo>
                  <a:pt x="244326" y="1329580"/>
                </a:lnTo>
                <a:lnTo>
                  <a:pt x="288737" y="1339485"/>
                </a:lnTo>
                <a:lnTo>
                  <a:pt x="338202" y="1340392"/>
                </a:lnTo>
                <a:lnTo>
                  <a:pt x="489794" y="1340392"/>
                </a:lnTo>
                <a:lnTo>
                  <a:pt x="492556" y="1349297"/>
                </a:lnTo>
                <a:lnTo>
                  <a:pt x="448895" y="1349297"/>
                </a:lnTo>
                <a:lnTo>
                  <a:pt x="412462" y="1363387"/>
                </a:lnTo>
                <a:lnTo>
                  <a:pt x="378110" y="1373129"/>
                </a:lnTo>
                <a:lnTo>
                  <a:pt x="347835" y="1379034"/>
                </a:lnTo>
                <a:lnTo>
                  <a:pt x="323633" y="1381614"/>
                </a:lnTo>
                <a:close/>
              </a:path>
              <a:path w="599440" h="1780540">
                <a:moveTo>
                  <a:pt x="446554" y="561415"/>
                </a:moveTo>
                <a:lnTo>
                  <a:pt x="288148" y="561415"/>
                </a:lnTo>
                <a:lnTo>
                  <a:pt x="303770" y="547673"/>
                </a:lnTo>
                <a:lnTo>
                  <a:pt x="317930" y="534850"/>
                </a:lnTo>
                <a:lnTo>
                  <a:pt x="370634" y="475507"/>
                </a:lnTo>
                <a:lnTo>
                  <a:pt x="396047" y="436032"/>
                </a:lnTo>
                <a:lnTo>
                  <a:pt x="417254" y="394692"/>
                </a:lnTo>
                <a:lnTo>
                  <a:pt x="434418" y="352416"/>
                </a:lnTo>
                <a:lnTo>
                  <a:pt x="447705" y="310132"/>
                </a:lnTo>
                <a:lnTo>
                  <a:pt x="457280" y="268767"/>
                </a:lnTo>
                <a:lnTo>
                  <a:pt x="463308" y="229251"/>
                </a:lnTo>
                <a:lnTo>
                  <a:pt x="465954" y="192511"/>
                </a:lnTo>
                <a:lnTo>
                  <a:pt x="465382" y="159476"/>
                </a:lnTo>
                <a:lnTo>
                  <a:pt x="455246" y="108232"/>
                </a:lnTo>
                <a:lnTo>
                  <a:pt x="420034" y="82357"/>
                </a:lnTo>
                <a:lnTo>
                  <a:pt x="548880" y="82357"/>
                </a:lnTo>
                <a:lnTo>
                  <a:pt x="554942" y="113481"/>
                </a:lnTo>
                <a:lnTo>
                  <a:pt x="558157" y="150593"/>
                </a:lnTo>
                <a:lnTo>
                  <a:pt x="558296" y="190406"/>
                </a:lnTo>
                <a:lnTo>
                  <a:pt x="555584" y="231982"/>
                </a:lnTo>
                <a:lnTo>
                  <a:pt x="550232" y="274484"/>
                </a:lnTo>
                <a:lnTo>
                  <a:pt x="542520" y="316677"/>
                </a:lnTo>
                <a:lnTo>
                  <a:pt x="532622" y="357922"/>
                </a:lnTo>
                <a:lnTo>
                  <a:pt x="520782" y="397182"/>
                </a:lnTo>
                <a:lnTo>
                  <a:pt x="507229" y="433521"/>
                </a:lnTo>
                <a:lnTo>
                  <a:pt x="491117" y="470948"/>
                </a:lnTo>
                <a:lnTo>
                  <a:pt x="459796" y="536410"/>
                </a:lnTo>
                <a:lnTo>
                  <a:pt x="446554" y="561415"/>
                </a:lnTo>
                <a:close/>
              </a:path>
              <a:path w="599440" h="1780540">
                <a:moveTo>
                  <a:pt x="356743" y="1269955"/>
                </a:moveTo>
                <a:lnTo>
                  <a:pt x="301226" y="1254461"/>
                </a:lnTo>
                <a:lnTo>
                  <a:pt x="254239" y="1226472"/>
                </a:lnTo>
                <a:lnTo>
                  <a:pt x="210111" y="1182605"/>
                </a:lnTo>
                <a:lnTo>
                  <a:pt x="180604" y="1121075"/>
                </a:lnTo>
                <a:lnTo>
                  <a:pt x="175686" y="1064472"/>
                </a:lnTo>
                <a:lnTo>
                  <a:pt x="188059" y="1013888"/>
                </a:lnTo>
                <a:lnTo>
                  <a:pt x="212720" y="970688"/>
                </a:lnTo>
                <a:lnTo>
                  <a:pt x="244664" y="936239"/>
                </a:lnTo>
                <a:lnTo>
                  <a:pt x="278889" y="911906"/>
                </a:lnTo>
                <a:lnTo>
                  <a:pt x="319682" y="896905"/>
                </a:lnTo>
                <a:lnTo>
                  <a:pt x="325274" y="895754"/>
                </a:lnTo>
                <a:lnTo>
                  <a:pt x="316806" y="863654"/>
                </a:lnTo>
                <a:lnTo>
                  <a:pt x="308462" y="831807"/>
                </a:lnTo>
                <a:lnTo>
                  <a:pt x="300272" y="800317"/>
                </a:lnTo>
                <a:lnTo>
                  <a:pt x="292270" y="769286"/>
                </a:lnTo>
                <a:lnTo>
                  <a:pt x="328508" y="769286"/>
                </a:lnTo>
                <a:lnTo>
                  <a:pt x="329670" y="773977"/>
                </a:lnTo>
                <a:lnTo>
                  <a:pt x="338500" y="807725"/>
                </a:lnTo>
                <a:lnTo>
                  <a:pt x="347975" y="842290"/>
                </a:lnTo>
                <a:lnTo>
                  <a:pt x="358073" y="877694"/>
                </a:lnTo>
                <a:lnTo>
                  <a:pt x="360984" y="890151"/>
                </a:lnTo>
                <a:lnTo>
                  <a:pt x="413931" y="890151"/>
                </a:lnTo>
                <a:lnTo>
                  <a:pt x="424953" y="890933"/>
                </a:lnTo>
                <a:lnTo>
                  <a:pt x="493047" y="914233"/>
                </a:lnTo>
                <a:lnTo>
                  <a:pt x="524905" y="938554"/>
                </a:lnTo>
                <a:lnTo>
                  <a:pt x="553313" y="973579"/>
                </a:lnTo>
                <a:lnTo>
                  <a:pt x="568148" y="1003562"/>
                </a:lnTo>
                <a:lnTo>
                  <a:pt x="389178" y="1003562"/>
                </a:lnTo>
                <a:lnTo>
                  <a:pt x="389678" y="1005413"/>
                </a:lnTo>
                <a:lnTo>
                  <a:pt x="354525" y="1005413"/>
                </a:lnTo>
                <a:lnTo>
                  <a:pt x="343961" y="1007351"/>
                </a:lnTo>
                <a:lnTo>
                  <a:pt x="274457" y="1043245"/>
                </a:lnTo>
                <a:lnTo>
                  <a:pt x="257762" y="1080868"/>
                </a:lnTo>
                <a:lnTo>
                  <a:pt x="255929" y="1124033"/>
                </a:lnTo>
                <a:lnTo>
                  <a:pt x="264580" y="1166534"/>
                </a:lnTo>
                <a:lnTo>
                  <a:pt x="279337" y="1202168"/>
                </a:lnTo>
                <a:lnTo>
                  <a:pt x="295824" y="1224730"/>
                </a:lnTo>
                <a:lnTo>
                  <a:pt x="319496" y="1242638"/>
                </a:lnTo>
                <a:lnTo>
                  <a:pt x="340188" y="1255315"/>
                </a:lnTo>
                <a:lnTo>
                  <a:pt x="353929" y="1264007"/>
                </a:lnTo>
                <a:lnTo>
                  <a:pt x="356743" y="1269955"/>
                </a:lnTo>
                <a:close/>
              </a:path>
              <a:path w="599440" h="1780540">
                <a:moveTo>
                  <a:pt x="413931" y="890151"/>
                </a:moveTo>
                <a:lnTo>
                  <a:pt x="360984" y="890151"/>
                </a:lnTo>
                <a:lnTo>
                  <a:pt x="391706" y="888573"/>
                </a:lnTo>
                <a:lnTo>
                  <a:pt x="413931" y="890151"/>
                </a:lnTo>
                <a:close/>
              </a:path>
              <a:path w="599440" h="1780540">
                <a:moveTo>
                  <a:pt x="546690" y="1279560"/>
                </a:moveTo>
                <a:lnTo>
                  <a:pt x="470537" y="1279560"/>
                </a:lnTo>
                <a:lnTo>
                  <a:pt x="495198" y="1234274"/>
                </a:lnTo>
                <a:lnTo>
                  <a:pt x="505589" y="1185248"/>
                </a:lnTo>
                <a:lnTo>
                  <a:pt x="505645" y="1137827"/>
                </a:lnTo>
                <a:lnTo>
                  <a:pt x="499304" y="1097361"/>
                </a:lnTo>
                <a:lnTo>
                  <a:pt x="475732" y="1045061"/>
                </a:lnTo>
                <a:lnTo>
                  <a:pt x="424622" y="1010279"/>
                </a:lnTo>
                <a:lnTo>
                  <a:pt x="389178" y="1003562"/>
                </a:lnTo>
                <a:lnTo>
                  <a:pt x="568148" y="1003562"/>
                </a:lnTo>
                <a:lnTo>
                  <a:pt x="576776" y="1020999"/>
                </a:lnTo>
                <a:lnTo>
                  <a:pt x="593800" y="1082504"/>
                </a:lnTo>
                <a:lnTo>
                  <a:pt x="599357" y="1142048"/>
                </a:lnTo>
                <a:lnTo>
                  <a:pt x="592849" y="1193558"/>
                </a:lnTo>
                <a:lnTo>
                  <a:pt x="576291" y="1237556"/>
                </a:lnTo>
                <a:lnTo>
                  <a:pt x="551700" y="1274563"/>
                </a:lnTo>
                <a:lnTo>
                  <a:pt x="546690" y="1279560"/>
                </a:lnTo>
                <a:close/>
              </a:path>
              <a:path w="599440" h="1780540">
                <a:moveTo>
                  <a:pt x="489794" y="1340392"/>
                </a:moveTo>
                <a:lnTo>
                  <a:pt x="338202" y="1340392"/>
                </a:lnTo>
                <a:lnTo>
                  <a:pt x="368333" y="1336470"/>
                </a:lnTo>
                <a:lnTo>
                  <a:pt x="394841" y="1329837"/>
                </a:lnTo>
                <a:lnTo>
                  <a:pt x="417935" y="1320765"/>
                </a:lnTo>
                <a:lnTo>
                  <a:pt x="437822" y="1309526"/>
                </a:lnTo>
                <a:lnTo>
                  <a:pt x="425483" y="1265057"/>
                </a:lnTo>
                <a:lnTo>
                  <a:pt x="412314" y="1217397"/>
                </a:lnTo>
                <a:lnTo>
                  <a:pt x="398476" y="1167074"/>
                </a:lnTo>
                <a:lnTo>
                  <a:pt x="384126" y="1114618"/>
                </a:lnTo>
                <a:lnTo>
                  <a:pt x="369422" y="1060554"/>
                </a:lnTo>
                <a:lnTo>
                  <a:pt x="354525" y="1005413"/>
                </a:lnTo>
                <a:lnTo>
                  <a:pt x="389678" y="1005413"/>
                </a:lnTo>
                <a:lnTo>
                  <a:pt x="403475" y="1056541"/>
                </a:lnTo>
                <a:lnTo>
                  <a:pt x="417613" y="1106556"/>
                </a:lnTo>
                <a:lnTo>
                  <a:pt x="431491" y="1153736"/>
                </a:lnTo>
                <a:lnTo>
                  <a:pt x="445006" y="1198211"/>
                </a:lnTo>
                <a:lnTo>
                  <a:pt x="458055" y="1240109"/>
                </a:lnTo>
                <a:lnTo>
                  <a:pt x="470537" y="1279560"/>
                </a:lnTo>
                <a:lnTo>
                  <a:pt x="546690" y="1279560"/>
                </a:lnTo>
                <a:lnTo>
                  <a:pt x="521089" y="1305099"/>
                </a:lnTo>
                <a:lnTo>
                  <a:pt x="486474" y="1329687"/>
                </a:lnTo>
                <a:lnTo>
                  <a:pt x="489794" y="1340392"/>
                </a:lnTo>
                <a:close/>
              </a:path>
              <a:path w="599440" h="1780540">
                <a:moveTo>
                  <a:pt x="438550" y="1748195"/>
                </a:moveTo>
                <a:lnTo>
                  <a:pt x="320095" y="1748195"/>
                </a:lnTo>
                <a:lnTo>
                  <a:pt x="370963" y="1747399"/>
                </a:lnTo>
                <a:lnTo>
                  <a:pt x="428257" y="1728550"/>
                </a:lnTo>
                <a:lnTo>
                  <a:pt x="493991" y="1692627"/>
                </a:lnTo>
                <a:lnTo>
                  <a:pt x="522110" y="1655586"/>
                </a:lnTo>
                <a:lnTo>
                  <a:pt x="518203" y="1594871"/>
                </a:lnTo>
                <a:lnTo>
                  <a:pt x="487855" y="1487921"/>
                </a:lnTo>
                <a:lnTo>
                  <a:pt x="477199" y="1450220"/>
                </a:lnTo>
                <a:lnTo>
                  <a:pt x="464909" y="1406519"/>
                </a:lnTo>
                <a:lnTo>
                  <a:pt x="448895" y="1349297"/>
                </a:lnTo>
                <a:lnTo>
                  <a:pt x="492556" y="1349297"/>
                </a:lnTo>
                <a:lnTo>
                  <a:pt x="506627" y="1394667"/>
                </a:lnTo>
                <a:lnTo>
                  <a:pt x="522895" y="1452363"/>
                </a:lnTo>
                <a:lnTo>
                  <a:pt x="534509" y="1503732"/>
                </a:lnTo>
                <a:lnTo>
                  <a:pt x="540698" y="1549736"/>
                </a:lnTo>
                <a:lnTo>
                  <a:pt x="540691" y="1591333"/>
                </a:lnTo>
                <a:lnTo>
                  <a:pt x="533720" y="1629484"/>
                </a:lnTo>
                <a:lnTo>
                  <a:pt x="519013" y="1665148"/>
                </a:lnTo>
                <a:lnTo>
                  <a:pt x="495799" y="1699285"/>
                </a:lnTo>
                <a:lnTo>
                  <a:pt x="458576" y="1735832"/>
                </a:lnTo>
                <a:lnTo>
                  <a:pt x="438550" y="1748195"/>
                </a:lnTo>
                <a:close/>
              </a:path>
              <a:path w="599440" h="1780540">
                <a:moveTo>
                  <a:pt x="332087" y="1780287"/>
                </a:moveTo>
                <a:lnTo>
                  <a:pt x="290012" y="1776161"/>
                </a:lnTo>
                <a:lnTo>
                  <a:pt x="250492" y="1763957"/>
                </a:lnTo>
                <a:lnTo>
                  <a:pt x="215037" y="1744509"/>
                </a:lnTo>
                <a:lnTo>
                  <a:pt x="177500" y="1708113"/>
                </a:lnTo>
                <a:lnTo>
                  <a:pt x="155028" y="1665847"/>
                </a:lnTo>
                <a:lnTo>
                  <a:pt x="144570" y="1622368"/>
                </a:lnTo>
                <a:lnTo>
                  <a:pt x="143076" y="1582334"/>
                </a:lnTo>
                <a:lnTo>
                  <a:pt x="147495" y="1550405"/>
                </a:lnTo>
                <a:lnTo>
                  <a:pt x="172730" y="1504654"/>
                </a:lnTo>
                <a:lnTo>
                  <a:pt x="221923" y="1473953"/>
                </a:lnTo>
                <a:lnTo>
                  <a:pt x="252068" y="1469662"/>
                </a:lnTo>
                <a:lnTo>
                  <a:pt x="293998" y="1478161"/>
                </a:lnTo>
                <a:lnTo>
                  <a:pt x="328238" y="1501335"/>
                </a:lnTo>
                <a:lnTo>
                  <a:pt x="351322" y="1535699"/>
                </a:lnTo>
                <a:lnTo>
                  <a:pt x="359787" y="1577770"/>
                </a:lnTo>
                <a:lnTo>
                  <a:pt x="351322" y="1619861"/>
                </a:lnTo>
                <a:lnTo>
                  <a:pt x="328238" y="1654223"/>
                </a:lnTo>
                <a:lnTo>
                  <a:pt x="293998" y="1677386"/>
                </a:lnTo>
                <a:lnTo>
                  <a:pt x="252562" y="1685778"/>
                </a:lnTo>
                <a:lnTo>
                  <a:pt x="247040" y="1685778"/>
                </a:lnTo>
                <a:lnTo>
                  <a:pt x="254035" y="1713033"/>
                </a:lnTo>
                <a:lnTo>
                  <a:pt x="279753" y="1735290"/>
                </a:lnTo>
                <a:lnTo>
                  <a:pt x="320095" y="1748195"/>
                </a:lnTo>
                <a:lnTo>
                  <a:pt x="438550" y="1748195"/>
                </a:lnTo>
                <a:lnTo>
                  <a:pt x="417878" y="1760958"/>
                </a:lnTo>
                <a:lnTo>
                  <a:pt x="375212" y="1775498"/>
                </a:lnTo>
                <a:lnTo>
                  <a:pt x="332087" y="1780287"/>
                </a:lnTo>
                <a:close/>
              </a:path>
              <a:path w="599440" h="1780540">
                <a:moveTo>
                  <a:pt x="252068" y="1685878"/>
                </a:moveTo>
                <a:lnTo>
                  <a:pt x="248709" y="1685878"/>
                </a:lnTo>
                <a:lnTo>
                  <a:pt x="247040" y="1685778"/>
                </a:lnTo>
                <a:lnTo>
                  <a:pt x="252562" y="1685778"/>
                </a:lnTo>
                <a:lnTo>
                  <a:pt x="252068" y="1685878"/>
                </a:lnTo>
                <a:close/>
              </a:path>
            </a:pathLst>
          </a:custGeom>
          <a:solidFill>
            <a:srgbClr val="948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28790" y="2215704"/>
            <a:ext cx="3040380" cy="810260"/>
          </a:xfrm>
          <a:custGeom>
            <a:avLst/>
            <a:gdLst/>
            <a:ahLst/>
            <a:cxnLst/>
            <a:rect l="l" t="t" r="r" b="b"/>
            <a:pathLst>
              <a:path w="3040379" h="810260">
                <a:moveTo>
                  <a:pt x="3040215" y="574040"/>
                </a:moveTo>
                <a:lnTo>
                  <a:pt x="3034982" y="554990"/>
                </a:lnTo>
                <a:lnTo>
                  <a:pt x="3032760" y="544830"/>
                </a:lnTo>
                <a:lnTo>
                  <a:pt x="3031921" y="534670"/>
                </a:lnTo>
                <a:lnTo>
                  <a:pt x="3033839" y="523240"/>
                </a:lnTo>
                <a:lnTo>
                  <a:pt x="3036201" y="511810"/>
                </a:lnTo>
                <a:lnTo>
                  <a:pt x="3033979" y="499110"/>
                </a:lnTo>
                <a:lnTo>
                  <a:pt x="3005048" y="462280"/>
                </a:lnTo>
                <a:lnTo>
                  <a:pt x="2985630" y="408940"/>
                </a:lnTo>
                <a:lnTo>
                  <a:pt x="2967393" y="345440"/>
                </a:lnTo>
                <a:lnTo>
                  <a:pt x="2963253" y="329133"/>
                </a:lnTo>
                <a:lnTo>
                  <a:pt x="2963253" y="516890"/>
                </a:lnTo>
                <a:lnTo>
                  <a:pt x="2960547" y="518642"/>
                </a:lnTo>
                <a:lnTo>
                  <a:pt x="2959912" y="512584"/>
                </a:lnTo>
                <a:lnTo>
                  <a:pt x="2963253" y="516890"/>
                </a:lnTo>
                <a:lnTo>
                  <a:pt x="2963253" y="329133"/>
                </a:lnTo>
                <a:lnTo>
                  <a:pt x="2953855" y="292100"/>
                </a:lnTo>
                <a:lnTo>
                  <a:pt x="2948559" y="266700"/>
                </a:lnTo>
                <a:lnTo>
                  <a:pt x="2941967" y="260350"/>
                </a:lnTo>
                <a:lnTo>
                  <a:pt x="2914650" y="86360"/>
                </a:lnTo>
                <a:lnTo>
                  <a:pt x="2914243" y="81280"/>
                </a:lnTo>
                <a:lnTo>
                  <a:pt x="2885681" y="77470"/>
                </a:lnTo>
                <a:lnTo>
                  <a:pt x="2858668" y="72390"/>
                </a:lnTo>
                <a:lnTo>
                  <a:pt x="2832900" y="66040"/>
                </a:lnTo>
                <a:lnTo>
                  <a:pt x="2808084" y="62230"/>
                </a:lnTo>
                <a:lnTo>
                  <a:pt x="2772702" y="62230"/>
                </a:lnTo>
                <a:lnTo>
                  <a:pt x="2733675" y="50800"/>
                </a:lnTo>
                <a:lnTo>
                  <a:pt x="2661183" y="34290"/>
                </a:lnTo>
                <a:lnTo>
                  <a:pt x="2616581" y="27940"/>
                </a:lnTo>
                <a:lnTo>
                  <a:pt x="2567521" y="22860"/>
                </a:lnTo>
                <a:lnTo>
                  <a:pt x="2518219" y="19050"/>
                </a:lnTo>
                <a:lnTo>
                  <a:pt x="2419388" y="13970"/>
                </a:lnTo>
                <a:lnTo>
                  <a:pt x="2370086" y="10160"/>
                </a:lnTo>
                <a:lnTo>
                  <a:pt x="2321014" y="8890"/>
                </a:lnTo>
                <a:lnTo>
                  <a:pt x="2294153" y="6350"/>
                </a:lnTo>
                <a:lnTo>
                  <a:pt x="2239645" y="0"/>
                </a:lnTo>
                <a:lnTo>
                  <a:pt x="2111108" y="0"/>
                </a:lnTo>
                <a:lnTo>
                  <a:pt x="2009825" y="5080"/>
                </a:lnTo>
                <a:lnTo>
                  <a:pt x="1958835" y="8890"/>
                </a:lnTo>
                <a:lnTo>
                  <a:pt x="1920176" y="8890"/>
                </a:lnTo>
                <a:lnTo>
                  <a:pt x="1844395" y="13970"/>
                </a:lnTo>
                <a:lnTo>
                  <a:pt x="1793595" y="19050"/>
                </a:lnTo>
                <a:lnTo>
                  <a:pt x="1769325" y="19050"/>
                </a:lnTo>
                <a:lnTo>
                  <a:pt x="1692503" y="21590"/>
                </a:lnTo>
                <a:lnTo>
                  <a:pt x="1642262" y="21590"/>
                </a:lnTo>
                <a:lnTo>
                  <a:pt x="1458061" y="25400"/>
                </a:lnTo>
                <a:lnTo>
                  <a:pt x="1389354" y="25400"/>
                </a:lnTo>
                <a:lnTo>
                  <a:pt x="1247889" y="27940"/>
                </a:lnTo>
                <a:lnTo>
                  <a:pt x="1177455" y="27940"/>
                </a:lnTo>
                <a:lnTo>
                  <a:pt x="797483" y="33020"/>
                </a:lnTo>
                <a:lnTo>
                  <a:pt x="759917" y="33020"/>
                </a:lnTo>
                <a:lnTo>
                  <a:pt x="728687" y="34290"/>
                </a:lnTo>
                <a:lnTo>
                  <a:pt x="666242" y="31750"/>
                </a:lnTo>
                <a:lnTo>
                  <a:pt x="606602" y="34290"/>
                </a:lnTo>
                <a:lnTo>
                  <a:pt x="577786" y="39370"/>
                </a:lnTo>
                <a:lnTo>
                  <a:pt x="463042" y="64770"/>
                </a:lnTo>
                <a:lnTo>
                  <a:pt x="433603" y="69850"/>
                </a:lnTo>
                <a:lnTo>
                  <a:pt x="403974" y="77470"/>
                </a:lnTo>
                <a:lnTo>
                  <a:pt x="360629" y="83820"/>
                </a:lnTo>
                <a:lnTo>
                  <a:pt x="275475" y="101600"/>
                </a:lnTo>
                <a:lnTo>
                  <a:pt x="233299" y="111760"/>
                </a:lnTo>
                <a:lnTo>
                  <a:pt x="202184" y="116840"/>
                </a:lnTo>
                <a:lnTo>
                  <a:pt x="159943" y="127000"/>
                </a:lnTo>
                <a:lnTo>
                  <a:pt x="113753" y="136093"/>
                </a:lnTo>
                <a:lnTo>
                  <a:pt x="107873" y="136398"/>
                </a:lnTo>
                <a:lnTo>
                  <a:pt x="107607" y="137274"/>
                </a:lnTo>
                <a:lnTo>
                  <a:pt x="49034" y="146050"/>
                </a:lnTo>
                <a:lnTo>
                  <a:pt x="34785" y="215900"/>
                </a:lnTo>
                <a:lnTo>
                  <a:pt x="29425" y="242570"/>
                </a:lnTo>
                <a:lnTo>
                  <a:pt x="24053" y="255270"/>
                </a:lnTo>
                <a:lnTo>
                  <a:pt x="19608" y="260350"/>
                </a:lnTo>
                <a:lnTo>
                  <a:pt x="14706" y="262890"/>
                </a:lnTo>
                <a:lnTo>
                  <a:pt x="19608" y="266700"/>
                </a:lnTo>
                <a:lnTo>
                  <a:pt x="14706" y="270510"/>
                </a:lnTo>
                <a:lnTo>
                  <a:pt x="2476" y="300990"/>
                </a:lnTo>
                <a:lnTo>
                  <a:pt x="63" y="345440"/>
                </a:lnTo>
                <a:lnTo>
                  <a:pt x="0" y="381000"/>
                </a:lnTo>
                <a:lnTo>
                  <a:pt x="2006" y="429260"/>
                </a:lnTo>
                <a:lnTo>
                  <a:pt x="8115" y="488950"/>
                </a:lnTo>
                <a:lnTo>
                  <a:pt x="14706" y="519430"/>
                </a:lnTo>
                <a:lnTo>
                  <a:pt x="14249" y="529590"/>
                </a:lnTo>
                <a:lnTo>
                  <a:pt x="18389" y="539750"/>
                </a:lnTo>
                <a:lnTo>
                  <a:pt x="24358" y="549910"/>
                </a:lnTo>
                <a:lnTo>
                  <a:pt x="29425" y="560070"/>
                </a:lnTo>
                <a:lnTo>
                  <a:pt x="34023" y="567690"/>
                </a:lnTo>
                <a:lnTo>
                  <a:pt x="36779" y="585470"/>
                </a:lnTo>
                <a:lnTo>
                  <a:pt x="32181" y="624840"/>
                </a:lnTo>
                <a:lnTo>
                  <a:pt x="14706" y="695960"/>
                </a:lnTo>
                <a:lnTo>
                  <a:pt x="12636" y="720090"/>
                </a:lnTo>
                <a:lnTo>
                  <a:pt x="20231" y="739140"/>
                </a:lnTo>
                <a:lnTo>
                  <a:pt x="36093" y="753110"/>
                </a:lnTo>
                <a:lnTo>
                  <a:pt x="58839" y="759460"/>
                </a:lnTo>
                <a:lnTo>
                  <a:pt x="115239" y="764540"/>
                </a:lnTo>
                <a:lnTo>
                  <a:pt x="171627" y="764540"/>
                </a:lnTo>
                <a:lnTo>
                  <a:pt x="283616" y="767080"/>
                </a:lnTo>
                <a:lnTo>
                  <a:pt x="385241" y="774700"/>
                </a:lnTo>
                <a:lnTo>
                  <a:pt x="439623" y="782320"/>
                </a:lnTo>
                <a:lnTo>
                  <a:pt x="467499" y="784860"/>
                </a:lnTo>
                <a:lnTo>
                  <a:pt x="495566" y="788670"/>
                </a:lnTo>
                <a:lnTo>
                  <a:pt x="588187" y="796290"/>
                </a:lnTo>
                <a:lnTo>
                  <a:pt x="680821" y="798830"/>
                </a:lnTo>
                <a:lnTo>
                  <a:pt x="699223" y="798830"/>
                </a:lnTo>
                <a:lnTo>
                  <a:pt x="735253" y="795020"/>
                </a:lnTo>
                <a:lnTo>
                  <a:pt x="753668" y="793750"/>
                </a:lnTo>
                <a:lnTo>
                  <a:pt x="761796" y="793750"/>
                </a:lnTo>
                <a:lnTo>
                  <a:pt x="778840" y="789940"/>
                </a:lnTo>
                <a:lnTo>
                  <a:pt x="786968" y="788670"/>
                </a:lnTo>
                <a:lnTo>
                  <a:pt x="800963" y="789940"/>
                </a:lnTo>
                <a:lnTo>
                  <a:pt x="827976" y="789940"/>
                </a:lnTo>
                <a:lnTo>
                  <a:pt x="866381" y="788670"/>
                </a:lnTo>
                <a:lnTo>
                  <a:pt x="970851" y="786130"/>
                </a:lnTo>
                <a:lnTo>
                  <a:pt x="1033665" y="783590"/>
                </a:lnTo>
                <a:lnTo>
                  <a:pt x="1101356" y="782320"/>
                </a:lnTo>
                <a:lnTo>
                  <a:pt x="1456131" y="769620"/>
                </a:lnTo>
                <a:lnTo>
                  <a:pt x="1518945" y="768350"/>
                </a:lnTo>
                <a:lnTo>
                  <a:pt x="1575244" y="765810"/>
                </a:lnTo>
                <a:lnTo>
                  <a:pt x="1623415" y="764540"/>
                </a:lnTo>
                <a:lnTo>
                  <a:pt x="1702816" y="764540"/>
                </a:lnTo>
                <a:lnTo>
                  <a:pt x="1748396" y="767080"/>
                </a:lnTo>
                <a:lnTo>
                  <a:pt x="1934083" y="767080"/>
                </a:lnTo>
                <a:lnTo>
                  <a:pt x="1979650" y="769620"/>
                </a:lnTo>
                <a:lnTo>
                  <a:pt x="2032939" y="765556"/>
                </a:lnTo>
                <a:lnTo>
                  <a:pt x="2055406" y="765784"/>
                </a:lnTo>
                <a:lnTo>
                  <a:pt x="2158657" y="779780"/>
                </a:lnTo>
                <a:lnTo>
                  <a:pt x="2207145" y="783590"/>
                </a:lnTo>
                <a:lnTo>
                  <a:pt x="2255342" y="784860"/>
                </a:lnTo>
                <a:lnTo>
                  <a:pt x="2303437" y="784860"/>
                </a:lnTo>
                <a:lnTo>
                  <a:pt x="2351621" y="787400"/>
                </a:lnTo>
                <a:lnTo>
                  <a:pt x="2450935" y="800100"/>
                </a:lnTo>
                <a:lnTo>
                  <a:pt x="2552979" y="802640"/>
                </a:lnTo>
                <a:lnTo>
                  <a:pt x="2655214" y="800100"/>
                </a:lnTo>
                <a:lnTo>
                  <a:pt x="2706281" y="801370"/>
                </a:lnTo>
                <a:lnTo>
                  <a:pt x="2757259" y="803910"/>
                </a:lnTo>
                <a:lnTo>
                  <a:pt x="2808084" y="808990"/>
                </a:lnTo>
                <a:lnTo>
                  <a:pt x="2849613" y="810260"/>
                </a:lnTo>
                <a:lnTo>
                  <a:pt x="2940621" y="810260"/>
                </a:lnTo>
                <a:lnTo>
                  <a:pt x="2989948" y="808990"/>
                </a:lnTo>
                <a:lnTo>
                  <a:pt x="3040215" y="808990"/>
                </a:lnTo>
                <a:lnTo>
                  <a:pt x="3040215" y="800100"/>
                </a:lnTo>
                <a:lnTo>
                  <a:pt x="3040215" y="749300"/>
                </a:lnTo>
                <a:lnTo>
                  <a:pt x="3040215" y="574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5270FF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5270FF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3D0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8718" y="571030"/>
            <a:ext cx="10370562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5270FF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8340" y="2307500"/>
            <a:ext cx="7856855" cy="352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313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28228"/>
            <a:ext cx="18288000" cy="2247900"/>
          </a:xfrm>
          <a:custGeom>
            <a:avLst/>
            <a:gdLst/>
            <a:ahLst/>
            <a:cxnLst/>
            <a:rect l="l" t="t" r="r" b="b"/>
            <a:pathLst>
              <a:path w="18288000" h="2247900">
                <a:moveTo>
                  <a:pt x="746150" y="12700"/>
                </a:moveTo>
                <a:lnTo>
                  <a:pt x="715089" y="12700"/>
                </a:lnTo>
                <a:lnTo>
                  <a:pt x="727862" y="0"/>
                </a:lnTo>
                <a:lnTo>
                  <a:pt x="738835" y="0"/>
                </a:lnTo>
                <a:lnTo>
                  <a:pt x="746150" y="12700"/>
                </a:lnTo>
                <a:close/>
              </a:path>
              <a:path w="18288000" h="2247900">
                <a:moveTo>
                  <a:pt x="623620" y="406400"/>
                </a:moveTo>
                <a:lnTo>
                  <a:pt x="554126" y="406400"/>
                </a:lnTo>
                <a:lnTo>
                  <a:pt x="554126" y="355600"/>
                </a:lnTo>
                <a:lnTo>
                  <a:pt x="559841" y="292100"/>
                </a:lnTo>
                <a:lnTo>
                  <a:pt x="565184" y="254000"/>
                </a:lnTo>
                <a:lnTo>
                  <a:pt x="581129" y="203200"/>
                </a:lnTo>
                <a:lnTo>
                  <a:pt x="591388" y="165100"/>
                </a:lnTo>
                <a:lnTo>
                  <a:pt x="604046" y="139700"/>
                </a:lnTo>
                <a:lnTo>
                  <a:pt x="619963" y="114300"/>
                </a:lnTo>
                <a:lnTo>
                  <a:pt x="635107" y="101600"/>
                </a:lnTo>
                <a:lnTo>
                  <a:pt x="650595" y="76200"/>
                </a:lnTo>
                <a:lnTo>
                  <a:pt x="666769" y="50800"/>
                </a:lnTo>
                <a:lnTo>
                  <a:pt x="683971" y="38100"/>
                </a:lnTo>
                <a:lnTo>
                  <a:pt x="693658" y="25400"/>
                </a:lnTo>
                <a:lnTo>
                  <a:pt x="703859" y="12700"/>
                </a:lnTo>
                <a:lnTo>
                  <a:pt x="757351" y="12700"/>
                </a:lnTo>
                <a:lnTo>
                  <a:pt x="762609" y="25400"/>
                </a:lnTo>
                <a:lnTo>
                  <a:pt x="772468" y="38100"/>
                </a:lnTo>
                <a:lnTo>
                  <a:pt x="782497" y="63500"/>
                </a:lnTo>
                <a:lnTo>
                  <a:pt x="792184" y="76200"/>
                </a:lnTo>
                <a:lnTo>
                  <a:pt x="801014" y="88900"/>
                </a:lnTo>
                <a:lnTo>
                  <a:pt x="821302" y="139700"/>
                </a:lnTo>
                <a:lnTo>
                  <a:pt x="838504" y="177800"/>
                </a:lnTo>
                <a:lnTo>
                  <a:pt x="845734" y="203200"/>
                </a:lnTo>
                <a:lnTo>
                  <a:pt x="748836" y="203200"/>
                </a:lnTo>
                <a:lnTo>
                  <a:pt x="726033" y="215900"/>
                </a:lnTo>
                <a:lnTo>
                  <a:pt x="713260" y="215900"/>
                </a:lnTo>
                <a:lnTo>
                  <a:pt x="702030" y="228600"/>
                </a:lnTo>
                <a:lnTo>
                  <a:pt x="691829" y="241300"/>
                </a:lnTo>
                <a:lnTo>
                  <a:pt x="682142" y="254000"/>
                </a:lnTo>
                <a:lnTo>
                  <a:pt x="668083" y="266700"/>
                </a:lnTo>
                <a:lnTo>
                  <a:pt x="656082" y="292100"/>
                </a:lnTo>
                <a:lnTo>
                  <a:pt x="646137" y="317500"/>
                </a:lnTo>
                <a:lnTo>
                  <a:pt x="638251" y="342900"/>
                </a:lnTo>
                <a:lnTo>
                  <a:pt x="634165" y="355600"/>
                </a:lnTo>
                <a:lnTo>
                  <a:pt x="630250" y="368300"/>
                </a:lnTo>
                <a:lnTo>
                  <a:pt x="626678" y="393700"/>
                </a:lnTo>
                <a:lnTo>
                  <a:pt x="623620" y="406400"/>
                </a:lnTo>
                <a:close/>
              </a:path>
              <a:path w="18288000" h="2247900">
                <a:moveTo>
                  <a:pt x="877824" y="406400"/>
                </a:moveTo>
                <a:lnTo>
                  <a:pt x="810158" y="406400"/>
                </a:lnTo>
                <a:lnTo>
                  <a:pt x="817016" y="381000"/>
                </a:lnTo>
                <a:lnTo>
                  <a:pt x="821131" y="342900"/>
                </a:lnTo>
                <a:lnTo>
                  <a:pt x="821131" y="292100"/>
                </a:lnTo>
                <a:lnTo>
                  <a:pt x="810072" y="254000"/>
                </a:lnTo>
                <a:lnTo>
                  <a:pt x="788270" y="215900"/>
                </a:lnTo>
                <a:lnTo>
                  <a:pt x="769924" y="215900"/>
                </a:lnTo>
                <a:lnTo>
                  <a:pt x="748836" y="203200"/>
                </a:lnTo>
                <a:lnTo>
                  <a:pt x="845734" y="203200"/>
                </a:lnTo>
                <a:lnTo>
                  <a:pt x="852963" y="228600"/>
                </a:lnTo>
                <a:lnTo>
                  <a:pt x="865022" y="266700"/>
                </a:lnTo>
                <a:lnTo>
                  <a:pt x="871909" y="304800"/>
                </a:lnTo>
                <a:lnTo>
                  <a:pt x="876223" y="342900"/>
                </a:lnTo>
                <a:lnTo>
                  <a:pt x="878138" y="368300"/>
                </a:lnTo>
                <a:lnTo>
                  <a:pt x="877824" y="406400"/>
                </a:lnTo>
                <a:close/>
              </a:path>
              <a:path w="18288000" h="2247900">
                <a:moveTo>
                  <a:pt x="18288000" y="1765300"/>
                </a:moveTo>
                <a:lnTo>
                  <a:pt x="0" y="1765300"/>
                </a:lnTo>
                <a:lnTo>
                  <a:pt x="0" y="406400"/>
                </a:lnTo>
                <a:lnTo>
                  <a:pt x="18288000" y="406400"/>
                </a:lnTo>
                <a:lnTo>
                  <a:pt x="18288000" y="444500"/>
                </a:lnTo>
                <a:lnTo>
                  <a:pt x="84124" y="444500"/>
                </a:lnTo>
                <a:lnTo>
                  <a:pt x="84124" y="736600"/>
                </a:lnTo>
                <a:lnTo>
                  <a:pt x="18288000" y="736600"/>
                </a:lnTo>
                <a:lnTo>
                  <a:pt x="18288000" y="774700"/>
                </a:lnTo>
                <a:lnTo>
                  <a:pt x="82296" y="774700"/>
                </a:lnTo>
                <a:lnTo>
                  <a:pt x="82296" y="1066800"/>
                </a:lnTo>
                <a:lnTo>
                  <a:pt x="18288000" y="1066800"/>
                </a:lnTo>
                <a:lnTo>
                  <a:pt x="18288000" y="1104900"/>
                </a:lnTo>
                <a:lnTo>
                  <a:pt x="84124" y="1104900"/>
                </a:lnTo>
                <a:lnTo>
                  <a:pt x="84124" y="1397000"/>
                </a:lnTo>
                <a:lnTo>
                  <a:pt x="18288000" y="1397000"/>
                </a:lnTo>
                <a:lnTo>
                  <a:pt x="18288000" y="1435100"/>
                </a:lnTo>
                <a:lnTo>
                  <a:pt x="84124" y="1435100"/>
                </a:lnTo>
                <a:lnTo>
                  <a:pt x="84124" y="1727200"/>
                </a:lnTo>
                <a:lnTo>
                  <a:pt x="18288000" y="1727200"/>
                </a:lnTo>
                <a:lnTo>
                  <a:pt x="18288000" y="1765300"/>
                </a:lnTo>
                <a:close/>
              </a:path>
              <a:path w="18288000" h="2247900">
                <a:moveTo>
                  <a:pt x="769924" y="736600"/>
                </a:moveTo>
                <a:lnTo>
                  <a:pt x="557784" y="736600"/>
                </a:lnTo>
                <a:lnTo>
                  <a:pt x="565727" y="723900"/>
                </a:lnTo>
                <a:lnTo>
                  <a:pt x="580929" y="711200"/>
                </a:lnTo>
                <a:lnTo>
                  <a:pt x="590702" y="711200"/>
                </a:lnTo>
                <a:lnTo>
                  <a:pt x="590702" y="698500"/>
                </a:lnTo>
                <a:lnTo>
                  <a:pt x="580444" y="647700"/>
                </a:lnTo>
                <a:lnTo>
                  <a:pt x="571728" y="596900"/>
                </a:lnTo>
                <a:lnTo>
                  <a:pt x="564727" y="546100"/>
                </a:lnTo>
                <a:lnTo>
                  <a:pt x="558269" y="482600"/>
                </a:lnTo>
                <a:lnTo>
                  <a:pt x="555955" y="444500"/>
                </a:lnTo>
                <a:lnTo>
                  <a:pt x="619963" y="444500"/>
                </a:lnTo>
                <a:lnTo>
                  <a:pt x="618648" y="457200"/>
                </a:lnTo>
                <a:lnTo>
                  <a:pt x="617677" y="469900"/>
                </a:lnTo>
                <a:lnTo>
                  <a:pt x="617391" y="482600"/>
                </a:lnTo>
                <a:lnTo>
                  <a:pt x="618134" y="495300"/>
                </a:lnTo>
                <a:lnTo>
                  <a:pt x="617734" y="533400"/>
                </a:lnTo>
                <a:lnTo>
                  <a:pt x="619048" y="571500"/>
                </a:lnTo>
                <a:lnTo>
                  <a:pt x="621734" y="596900"/>
                </a:lnTo>
                <a:lnTo>
                  <a:pt x="625449" y="635000"/>
                </a:lnTo>
                <a:lnTo>
                  <a:pt x="628192" y="647700"/>
                </a:lnTo>
                <a:lnTo>
                  <a:pt x="630936" y="673100"/>
                </a:lnTo>
                <a:lnTo>
                  <a:pt x="802157" y="673100"/>
                </a:lnTo>
                <a:lnTo>
                  <a:pt x="789813" y="698500"/>
                </a:lnTo>
                <a:lnTo>
                  <a:pt x="769924" y="736600"/>
                </a:lnTo>
                <a:close/>
              </a:path>
              <a:path w="18288000" h="2247900">
                <a:moveTo>
                  <a:pt x="802157" y="673100"/>
                </a:moveTo>
                <a:lnTo>
                  <a:pt x="632764" y="673100"/>
                </a:lnTo>
                <a:lnTo>
                  <a:pt x="658168" y="647700"/>
                </a:lnTo>
                <a:lnTo>
                  <a:pt x="682371" y="622300"/>
                </a:lnTo>
                <a:lnTo>
                  <a:pt x="705545" y="596900"/>
                </a:lnTo>
                <a:lnTo>
                  <a:pt x="727862" y="571500"/>
                </a:lnTo>
                <a:lnTo>
                  <a:pt x="750093" y="533400"/>
                </a:lnTo>
                <a:lnTo>
                  <a:pt x="769924" y="508000"/>
                </a:lnTo>
                <a:lnTo>
                  <a:pt x="787012" y="469900"/>
                </a:lnTo>
                <a:lnTo>
                  <a:pt x="801014" y="444500"/>
                </a:lnTo>
                <a:lnTo>
                  <a:pt x="877824" y="444500"/>
                </a:lnTo>
                <a:lnTo>
                  <a:pt x="872366" y="482600"/>
                </a:lnTo>
                <a:lnTo>
                  <a:pt x="864336" y="520700"/>
                </a:lnTo>
                <a:lnTo>
                  <a:pt x="853906" y="558800"/>
                </a:lnTo>
                <a:lnTo>
                  <a:pt x="841248" y="596900"/>
                </a:lnTo>
                <a:lnTo>
                  <a:pt x="825474" y="635000"/>
                </a:lnTo>
                <a:lnTo>
                  <a:pt x="808329" y="660400"/>
                </a:lnTo>
                <a:lnTo>
                  <a:pt x="802157" y="673100"/>
                </a:lnTo>
                <a:close/>
              </a:path>
              <a:path w="18288000" h="2247900">
                <a:moveTo>
                  <a:pt x="18130724" y="736600"/>
                </a:moveTo>
                <a:lnTo>
                  <a:pt x="18116094" y="736600"/>
                </a:lnTo>
                <a:lnTo>
                  <a:pt x="18116094" y="444500"/>
                </a:lnTo>
                <a:lnTo>
                  <a:pt x="18130724" y="444500"/>
                </a:lnTo>
                <a:lnTo>
                  <a:pt x="18130724" y="736600"/>
                </a:lnTo>
                <a:close/>
              </a:path>
              <a:path w="18288000" h="2247900">
                <a:moveTo>
                  <a:pt x="18288000" y="736600"/>
                </a:moveTo>
                <a:lnTo>
                  <a:pt x="18178273" y="736600"/>
                </a:lnTo>
                <a:lnTo>
                  <a:pt x="18178273" y="444500"/>
                </a:lnTo>
                <a:lnTo>
                  <a:pt x="18288000" y="444500"/>
                </a:lnTo>
                <a:lnTo>
                  <a:pt x="18288000" y="736600"/>
                </a:lnTo>
                <a:close/>
              </a:path>
              <a:path w="18288000" h="2247900">
                <a:moveTo>
                  <a:pt x="479145" y="1066800"/>
                </a:moveTo>
                <a:lnTo>
                  <a:pt x="301752" y="1066800"/>
                </a:lnTo>
                <a:lnTo>
                  <a:pt x="312724" y="1041400"/>
                </a:lnTo>
                <a:lnTo>
                  <a:pt x="334984" y="1003300"/>
                </a:lnTo>
                <a:lnTo>
                  <a:pt x="359356" y="965200"/>
                </a:lnTo>
                <a:lnTo>
                  <a:pt x="385711" y="927100"/>
                </a:lnTo>
                <a:lnTo>
                  <a:pt x="413921" y="889000"/>
                </a:lnTo>
                <a:lnTo>
                  <a:pt x="443859" y="850900"/>
                </a:lnTo>
                <a:lnTo>
                  <a:pt x="475397" y="812800"/>
                </a:lnTo>
                <a:lnTo>
                  <a:pt x="508406" y="787400"/>
                </a:lnTo>
                <a:lnTo>
                  <a:pt x="512064" y="774700"/>
                </a:lnTo>
                <a:lnTo>
                  <a:pt x="746150" y="774700"/>
                </a:lnTo>
                <a:lnTo>
                  <a:pt x="730719" y="800100"/>
                </a:lnTo>
                <a:lnTo>
                  <a:pt x="714603" y="812800"/>
                </a:lnTo>
                <a:lnTo>
                  <a:pt x="697801" y="838200"/>
                </a:lnTo>
                <a:lnTo>
                  <a:pt x="680313" y="863600"/>
                </a:lnTo>
                <a:lnTo>
                  <a:pt x="674827" y="863600"/>
                </a:lnTo>
                <a:lnTo>
                  <a:pt x="672998" y="876300"/>
                </a:lnTo>
                <a:lnTo>
                  <a:pt x="674827" y="876300"/>
                </a:lnTo>
                <a:lnTo>
                  <a:pt x="679627" y="901700"/>
                </a:lnTo>
                <a:lnTo>
                  <a:pt x="638251" y="901700"/>
                </a:lnTo>
                <a:lnTo>
                  <a:pt x="623477" y="914400"/>
                </a:lnTo>
                <a:lnTo>
                  <a:pt x="609219" y="927100"/>
                </a:lnTo>
                <a:lnTo>
                  <a:pt x="595303" y="939800"/>
                </a:lnTo>
                <a:lnTo>
                  <a:pt x="581558" y="952500"/>
                </a:lnTo>
                <a:lnTo>
                  <a:pt x="565413" y="965200"/>
                </a:lnTo>
                <a:lnTo>
                  <a:pt x="549783" y="977900"/>
                </a:lnTo>
                <a:lnTo>
                  <a:pt x="534495" y="1003300"/>
                </a:lnTo>
                <a:lnTo>
                  <a:pt x="519379" y="1016000"/>
                </a:lnTo>
                <a:lnTo>
                  <a:pt x="509492" y="1028700"/>
                </a:lnTo>
                <a:lnTo>
                  <a:pt x="489032" y="1054100"/>
                </a:lnTo>
                <a:lnTo>
                  <a:pt x="479145" y="1066800"/>
                </a:lnTo>
                <a:close/>
              </a:path>
              <a:path w="18288000" h="2247900">
                <a:moveTo>
                  <a:pt x="18130724" y="1066800"/>
                </a:moveTo>
                <a:lnTo>
                  <a:pt x="18114265" y="1066800"/>
                </a:lnTo>
                <a:lnTo>
                  <a:pt x="18114265" y="774700"/>
                </a:lnTo>
                <a:lnTo>
                  <a:pt x="18130724" y="774700"/>
                </a:lnTo>
                <a:lnTo>
                  <a:pt x="18130724" y="1066800"/>
                </a:lnTo>
                <a:close/>
              </a:path>
              <a:path w="18288000" h="2247900">
                <a:moveTo>
                  <a:pt x="18288000" y="1066800"/>
                </a:moveTo>
                <a:lnTo>
                  <a:pt x="18178273" y="1066800"/>
                </a:lnTo>
                <a:lnTo>
                  <a:pt x="18178273" y="774700"/>
                </a:lnTo>
                <a:lnTo>
                  <a:pt x="18288000" y="774700"/>
                </a:lnTo>
                <a:lnTo>
                  <a:pt x="18288000" y="1066800"/>
                </a:lnTo>
                <a:close/>
              </a:path>
              <a:path w="18288000" h="2247900">
                <a:moveTo>
                  <a:pt x="713232" y="1066800"/>
                </a:moveTo>
                <a:lnTo>
                  <a:pt x="671169" y="1066800"/>
                </a:lnTo>
                <a:lnTo>
                  <a:pt x="638251" y="901700"/>
                </a:lnTo>
                <a:lnTo>
                  <a:pt x="679627" y="901700"/>
                </a:lnTo>
                <a:lnTo>
                  <a:pt x="684428" y="927100"/>
                </a:lnTo>
                <a:lnTo>
                  <a:pt x="703630" y="1016000"/>
                </a:lnTo>
                <a:lnTo>
                  <a:pt x="713232" y="1066800"/>
                </a:lnTo>
                <a:close/>
              </a:path>
              <a:path w="18288000" h="2247900">
                <a:moveTo>
                  <a:pt x="345643" y="1397000"/>
                </a:moveTo>
                <a:lnTo>
                  <a:pt x="265176" y="1397000"/>
                </a:lnTo>
                <a:lnTo>
                  <a:pt x="259032" y="1371600"/>
                </a:lnTo>
                <a:lnTo>
                  <a:pt x="254431" y="1346200"/>
                </a:lnTo>
                <a:lnTo>
                  <a:pt x="251545" y="1320800"/>
                </a:lnTo>
                <a:lnTo>
                  <a:pt x="250545" y="1295400"/>
                </a:lnTo>
                <a:lnTo>
                  <a:pt x="250545" y="1282700"/>
                </a:lnTo>
                <a:lnTo>
                  <a:pt x="250917" y="1257300"/>
                </a:lnTo>
                <a:lnTo>
                  <a:pt x="252145" y="1244600"/>
                </a:lnTo>
                <a:lnTo>
                  <a:pt x="254403" y="1219200"/>
                </a:lnTo>
                <a:lnTo>
                  <a:pt x="257860" y="1206500"/>
                </a:lnTo>
                <a:lnTo>
                  <a:pt x="262947" y="1181100"/>
                </a:lnTo>
                <a:lnTo>
                  <a:pt x="269748" y="1155700"/>
                </a:lnTo>
                <a:lnTo>
                  <a:pt x="277920" y="1130300"/>
                </a:lnTo>
                <a:lnTo>
                  <a:pt x="287121" y="1104900"/>
                </a:lnTo>
                <a:lnTo>
                  <a:pt x="451713" y="1104900"/>
                </a:lnTo>
                <a:lnTo>
                  <a:pt x="434254" y="1130300"/>
                </a:lnTo>
                <a:lnTo>
                  <a:pt x="417652" y="1155700"/>
                </a:lnTo>
                <a:lnTo>
                  <a:pt x="402078" y="1181100"/>
                </a:lnTo>
                <a:lnTo>
                  <a:pt x="387705" y="1219200"/>
                </a:lnTo>
                <a:lnTo>
                  <a:pt x="372389" y="1257300"/>
                </a:lnTo>
                <a:lnTo>
                  <a:pt x="359816" y="1295400"/>
                </a:lnTo>
                <a:lnTo>
                  <a:pt x="350672" y="1333500"/>
                </a:lnTo>
                <a:lnTo>
                  <a:pt x="345643" y="1371600"/>
                </a:lnTo>
                <a:lnTo>
                  <a:pt x="345643" y="1397000"/>
                </a:lnTo>
                <a:close/>
              </a:path>
              <a:path w="18288000" h="2247900">
                <a:moveTo>
                  <a:pt x="577900" y="1397000"/>
                </a:moveTo>
                <a:lnTo>
                  <a:pt x="506577" y="1397000"/>
                </a:lnTo>
                <a:lnTo>
                  <a:pt x="505234" y="1384300"/>
                </a:lnTo>
                <a:lnTo>
                  <a:pt x="504063" y="1371600"/>
                </a:lnTo>
                <a:lnTo>
                  <a:pt x="503234" y="1358900"/>
                </a:lnTo>
                <a:lnTo>
                  <a:pt x="502920" y="1333500"/>
                </a:lnTo>
                <a:lnTo>
                  <a:pt x="502948" y="1320800"/>
                </a:lnTo>
                <a:lnTo>
                  <a:pt x="503148" y="1320800"/>
                </a:lnTo>
                <a:lnTo>
                  <a:pt x="503691" y="1308100"/>
                </a:lnTo>
                <a:lnTo>
                  <a:pt x="504748" y="1295400"/>
                </a:lnTo>
                <a:lnTo>
                  <a:pt x="510178" y="1270000"/>
                </a:lnTo>
                <a:lnTo>
                  <a:pt x="518007" y="1257300"/>
                </a:lnTo>
                <a:lnTo>
                  <a:pt x="527894" y="1231900"/>
                </a:lnTo>
                <a:lnTo>
                  <a:pt x="539496" y="1219200"/>
                </a:lnTo>
                <a:lnTo>
                  <a:pt x="567871" y="1181100"/>
                </a:lnTo>
                <a:lnTo>
                  <a:pt x="600532" y="1155700"/>
                </a:lnTo>
                <a:lnTo>
                  <a:pt x="636965" y="1130300"/>
                </a:lnTo>
                <a:lnTo>
                  <a:pt x="676656" y="1104900"/>
                </a:lnTo>
                <a:lnTo>
                  <a:pt x="872337" y="1104900"/>
                </a:lnTo>
                <a:lnTo>
                  <a:pt x="896026" y="1117600"/>
                </a:lnTo>
                <a:lnTo>
                  <a:pt x="917829" y="1130300"/>
                </a:lnTo>
                <a:lnTo>
                  <a:pt x="937917" y="1143000"/>
                </a:lnTo>
                <a:lnTo>
                  <a:pt x="956462" y="1168400"/>
                </a:lnTo>
                <a:lnTo>
                  <a:pt x="979465" y="1193800"/>
                </a:lnTo>
                <a:lnTo>
                  <a:pt x="999210" y="1219200"/>
                </a:lnTo>
                <a:lnTo>
                  <a:pt x="1010316" y="1244600"/>
                </a:lnTo>
                <a:lnTo>
                  <a:pt x="709574" y="1244600"/>
                </a:lnTo>
                <a:lnTo>
                  <a:pt x="695001" y="1257300"/>
                </a:lnTo>
                <a:lnTo>
                  <a:pt x="679399" y="1257300"/>
                </a:lnTo>
                <a:lnTo>
                  <a:pt x="663797" y="1270000"/>
                </a:lnTo>
                <a:lnTo>
                  <a:pt x="649224" y="1282700"/>
                </a:lnTo>
                <a:lnTo>
                  <a:pt x="629221" y="1295400"/>
                </a:lnTo>
                <a:lnTo>
                  <a:pt x="612648" y="1320800"/>
                </a:lnTo>
                <a:lnTo>
                  <a:pt x="598817" y="1333500"/>
                </a:lnTo>
                <a:lnTo>
                  <a:pt x="587044" y="1358900"/>
                </a:lnTo>
                <a:lnTo>
                  <a:pt x="584330" y="1371600"/>
                </a:lnTo>
                <a:lnTo>
                  <a:pt x="581787" y="1384300"/>
                </a:lnTo>
                <a:lnTo>
                  <a:pt x="579586" y="1384300"/>
                </a:lnTo>
                <a:lnTo>
                  <a:pt x="577900" y="1397000"/>
                </a:lnTo>
                <a:close/>
              </a:path>
              <a:path w="18288000" h="2247900">
                <a:moveTo>
                  <a:pt x="18130724" y="1397000"/>
                </a:moveTo>
                <a:lnTo>
                  <a:pt x="18114265" y="1397000"/>
                </a:lnTo>
                <a:lnTo>
                  <a:pt x="18114265" y="1104900"/>
                </a:lnTo>
                <a:lnTo>
                  <a:pt x="18130724" y="1104900"/>
                </a:lnTo>
                <a:lnTo>
                  <a:pt x="18130724" y="1397000"/>
                </a:lnTo>
                <a:close/>
              </a:path>
              <a:path w="18288000" h="2247900">
                <a:moveTo>
                  <a:pt x="18288000" y="1397000"/>
                </a:moveTo>
                <a:lnTo>
                  <a:pt x="18178273" y="1397000"/>
                </a:lnTo>
                <a:lnTo>
                  <a:pt x="18178273" y="1104900"/>
                </a:lnTo>
                <a:lnTo>
                  <a:pt x="18288000" y="1104900"/>
                </a:lnTo>
                <a:lnTo>
                  <a:pt x="18288000" y="1397000"/>
                </a:lnTo>
                <a:close/>
              </a:path>
              <a:path w="18288000" h="2247900">
                <a:moveTo>
                  <a:pt x="779068" y="1397000"/>
                </a:moveTo>
                <a:lnTo>
                  <a:pt x="740664" y="1397000"/>
                </a:lnTo>
                <a:lnTo>
                  <a:pt x="732720" y="1358900"/>
                </a:lnTo>
                <a:lnTo>
                  <a:pt x="717518" y="1282700"/>
                </a:lnTo>
                <a:lnTo>
                  <a:pt x="709574" y="1244600"/>
                </a:lnTo>
                <a:lnTo>
                  <a:pt x="749808" y="1244600"/>
                </a:lnTo>
                <a:lnTo>
                  <a:pt x="757980" y="1282700"/>
                </a:lnTo>
                <a:lnTo>
                  <a:pt x="765810" y="1320800"/>
                </a:lnTo>
                <a:lnTo>
                  <a:pt x="772953" y="1358900"/>
                </a:lnTo>
                <a:lnTo>
                  <a:pt x="779068" y="1397000"/>
                </a:lnTo>
                <a:close/>
              </a:path>
              <a:path w="18288000" h="2247900">
                <a:moveTo>
                  <a:pt x="1049731" y="1397000"/>
                </a:moveTo>
                <a:lnTo>
                  <a:pt x="954633" y="1397000"/>
                </a:lnTo>
                <a:lnTo>
                  <a:pt x="950976" y="1384300"/>
                </a:lnTo>
                <a:lnTo>
                  <a:pt x="942517" y="1358900"/>
                </a:lnTo>
                <a:lnTo>
                  <a:pt x="931316" y="1346200"/>
                </a:lnTo>
                <a:lnTo>
                  <a:pt x="918057" y="1333500"/>
                </a:lnTo>
                <a:lnTo>
                  <a:pt x="903427" y="1320800"/>
                </a:lnTo>
                <a:lnTo>
                  <a:pt x="874909" y="1295400"/>
                </a:lnTo>
                <a:lnTo>
                  <a:pt x="843991" y="1270000"/>
                </a:lnTo>
                <a:lnTo>
                  <a:pt x="810329" y="1257300"/>
                </a:lnTo>
                <a:lnTo>
                  <a:pt x="773582" y="1244600"/>
                </a:lnTo>
                <a:lnTo>
                  <a:pt x="1010316" y="1244600"/>
                </a:lnTo>
                <a:lnTo>
                  <a:pt x="1015869" y="1257300"/>
                </a:lnTo>
                <a:lnTo>
                  <a:pt x="1029614" y="1282700"/>
                </a:lnTo>
                <a:lnTo>
                  <a:pt x="1038158" y="1320800"/>
                </a:lnTo>
                <a:lnTo>
                  <a:pt x="1044473" y="1346200"/>
                </a:lnTo>
                <a:lnTo>
                  <a:pt x="1048388" y="1371600"/>
                </a:lnTo>
                <a:lnTo>
                  <a:pt x="1049731" y="1397000"/>
                </a:lnTo>
                <a:close/>
              </a:path>
              <a:path w="18288000" h="2247900">
                <a:moveTo>
                  <a:pt x="850392" y="1727200"/>
                </a:moveTo>
                <a:lnTo>
                  <a:pt x="810158" y="1727200"/>
                </a:lnTo>
                <a:lnTo>
                  <a:pt x="808329" y="1714500"/>
                </a:lnTo>
                <a:lnTo>
                  <a:pt x="527151" y="1714500"/>
                </a:lnTo>
                <a:lnTo>
                  <a:pt x="502805" y="1701800"/>
                </a:lnTo>
                <a:lnTo>
                  <a:pt x="479145" y="1676400"/>
                </a:lnTo>
                <a:lnTo>
                  <a:pt x="438597" y="1651000"/>
                </a:lnTo>
                <a:lnTo>
                  <a:pt x="401650" y="1612900"/>
                </a:lnTo>
                <a:lnTo>
                  <a:pt x="367788" y="1587500"/>
                </a:lnTo>
                <a:lnTo>
                  <a:pt x="336499" y="1536700"/>
                </a:lnTo>
                <a:lnTo>
                  <a:pt x="318325" y="1511300"/>
                </a:lnTo>
                <a:lnTo>
                  <a:pt x="302209" y="1485900"/>
                </a:lnTo>
                <a:lnTo>
                  <a:pt x="288150" y="1460500"/>
                </a:lnTo>
                <a:lnTo>
                  <a:pt x="276148" y="1435100"/>
                </a:lnTo>
                <a:lnTo>
                  <a:pt x="347472" y="1435100"/>
                </a:lnTo>
                <a:lnTo>
                  <a:pt x="355730" y="1473200"/>
                </a:lnTo>
                <a:lnTo>
                  <a:pt x="369646" y="1511300"/>
                </a:lnTo>
                <a:lnTo>
                  <a:pt x="389391" y="1536700"/>
                </a:lnTo>
                <a:lnTo>
                  <a:pt x="415137" y="1574800"/>
                </a:lnTo>
                <a:lnTo>
                  <a:pt x="454485" y="1612900"/>
                </a:lnTo>
                <a:lnTo>
                  <a:pt x="498119" y="1638300"/>
                </a:lnTo>
                <a:lnTo>
                  <a:pt x="545525" y="1663700"/>
                </a:lnTo>
                <a:lnTo>
                  <a:pt x="596188" y="1689100"/>
                </a:lnTo>
                <a:lnTo>
                  <a:pt x="638708" y="1689100"/>
                </a:lnTo>
                <a:lnTo>
                  <a:pt x="681228" y="1701800"/>
                </a:lnTo>
                <a:lnTo>
                  <a:pt x="844905" y="1701800"/>
                </a:lnTo>
                <a:lnTo>
                  <a:pt x="850392" y="1727200"/>
                </a:lnTo>
                <a:close/>
              </a:path>
              <a:path w="18288000" h="2247900">
                <a:moveTo>
                  <a:pt x="678484" y="1562100"/>
                </a:moveTo>
                <a:lnTo>
                  <a:pt x="608990" y="1562100"/>
                </a:lnTo>
                <a:lnTo>
                  <a:pt x="575357" y="1536700"/>
                </a:lnTo>
                <a:lnTo>
                  <a:pt x="548411" y="1511300"/>
                </a:lnTo>
                <a:lnTo>
                  <a:pt x="527980" y="1473200"/>
                </a:lnTo>
                <a:lnTo>
                  <a:pt x="513892" y="1435100"/>
                </a:lnTo>
                <a:lnTo>
                  <a:pt x="576072" y="1435100"/>
                </a:lnTo>
                <a:lnTo>
                  <a:pt x="576072" y="1447800"/>
                </a:lnTo>
                <a:lnTo>
                  <a:pt x="577900" y="1447800"/>
                </a:lnTo>
                <a:lnTo>
                  <a:pt x="589502" y="1485900"/>
                </a:lnTo>
                <a:lnTo>
                  <a:pt x="607618" y="1511300"/>
                </a:lnTo>
                <a:lnTo>
                  <a:pt x="631907" y="1536700"/>
                </a:lnTo>
                <a:lnTo>
                  <a:pt x="662025" y="1549400"/>
                </a:lnTo>
                <a:lnTo>
                  <a:pt x="667512" y="1549400"/>
                </a:lnTo>
                <a:lnTo>
                  <a:pt x="678484" y="1562100"/>
                </a:lnTo>
                <a:close/>
              </a:path>
              <a:path w="18288000" h="2247900">
                <a:moveTo>
                  <a:pt x="848563" y="1701800"/>
                </a:moveTo>
                <a:lnTo>
                  <a:pt x="723747" y="1701800"/>
                </a:lnTo>
                <a:lnTo>
                  <a:pt x="766267" y="1689100"/>
                </a:lnTo>
                <a:lnTo>
                  <a:pt x="799185" y="1676400"/>
                </a:lnTo>
                <a:lnTo>
                  <a:pt x="788417" y="1625600"/>
                </a:lnTo>
                <a:lnTo>
                  <a:pt x="778000" y="1587500"/>
                </a:lnTo>
                <a:lnTo>
                  <a:pt x="767847" y="1536700"/>
                </a:lnTo>
                <a:lnTo>
                  <a:pt x="757869" y="1485900"/>
                </a:lnTo>
                <a:lnTo>
                  <a:pt x="747979" y="1435100"/>
                </a:lnTo>
                <a:lnTo>
                  <a:pt x="790041" y="1435100"/>
                </a:lnTo>
                <a:lnTo>
                  <a:pt x="801328" y="1485900"/>
                </a:lnTo>
                <a:lnTo>
                  <a:pt x="813130" y="1549400"/>
                </a:lnTo>
                <a:lnTo>
                  <a:pt x="825274" y="1600200"/>
                </a:lnTo>
                <a:lnTo>
                  <a:pt x="837590" y="1651000"/>
                </a:lnTo>
                <a:lnTo>
                  <a:pt x="924001" y="1651000"/>
                </a:lnTo>
                <a:lnTo>
                  <a:pt x="887996" y="1676400"/>
                </a:lnTo>
                <a:lnTo>
                  <a:pt x="848563" y="1701800"/>
                </a:lnTo>
                <a:close/>
              </a:path>
              <a:path w="18288000" h="2247900">
                <a:moveTo>
                  <a:pt x="924001" y="1651000"/>
                </a:moveTo>
                <a:lnTo>
                  <a:pt x="850392" y="1651000"/>
                </a:lnTo>
                <a:lnTo>
                  <a:pt x="855878" y="1638300"/>
                </a:lnTo>
                <a:lnTo>
                  <a:pt x="889339" y="1612900"/>
                </a:lnTo>
                <a:lnTo>
                  <a:pt x="917829" y="1587500"/>
                </a:lnTo>
                <a:lnTo>
                  <a:pt x="940489" y="1549400"/>
                </a:lnTo>
                <a:lnTo>
                  <a:pt x="956462" y="1498600"/>
                </a:lnTo>
                <a:lnTo>
                  <a:pt x="960948" y="1485900"/>
                </a:lnTo>
                <a:lnTo>
                  <a:pt x="963549" y="1473200"/>
                </a:lnTo>
                <a:lnTo>
                  <a:pt x="964434" y="1447800"/>
                </a:lnTo>
                <a:lnTo>
                  <a:pt x="963777" y="1435100"/>
                </a:lnTo>
                <a:lnTo>
                  <a:pt x="1047902" y="1435100"/>
                </a:lnTo>
                <a:lnTo>
                  <a:pt x="1040758" y="1473200"/>
                </a:lnTo>
                <a:lnTo>
                  <a:pt x="1027785" y="1511300"/>
                </a:lnTo>
                <a:lnTo>
                  <a:pt x="1009326" y="1549400"/>
                </a:lnTo>
                <a:lnTo>
                  <a:pt x="985723" y="1587500"/>
                </a:lnTo>
                <a:lnTo>
                  <a:pt x="956576" y="1625600"/>
                </a:lnTo>
                <a:lnTo>
                  <a:pt x="924001" y="1651000"/>
                </a:lnTo>
                <a:close/>
              </a:path>
              <a:path w="18288000" h="2247900">
                <a:moveTo>
                  <a:pt x="18130724" y="1727200"/>
                </a:moveTo>
                <a:lnTo>
                  <a:pt x="18114265" y="1727200"/>
                </a:lnTo>
                <a:lnTo>
                  <a:pt x="18114265" y="1435100"/>
                </a:lnTo>
                <a:lnTo>
                  <a:pt x="18130724" y="1435100"/>
                </a:lnTo>
                <a:lnTo>
                  <a:pt x="18130724" y="1727200"/>
                </a:lnTo>
                <a:close/>
              </a:path>
              <a:path w="18288000" h="2247900">
                <a:moveTo>
                  <a:pt x="18288000" y="1727200"/>
                </a:moveTo>
                <a:lnTo>
                  <a:pt x="18178273" y="1727200"/>
                </a:lnTo>
                <a:lnTo>
                  <a:pt x="18178273" y="1435100"/>
                </a:lnTo>
                <a:lnTo>
                  <a:pt x="18288000" y="1435100"/>
                </a:lnTo>
                <a:lnTo>
                  <a:pt x="18288000" y="1727200"/>
                </a:lnTo>
                <a:close/>
              </a:path>
              <a:path w="18288000" h="2247900">
                <a:moveTo>
                  <a:pt x="689457" y="1587500"/>
                </a:moveTo>
                <a:lnTo>
                  <a:pt x="651052" y="1587500"/>
                </a:lnTo>
                <a:lnTo>
                  <a:pt x="640365" y="1574800"/>
                </a:lnTo>
                <a:lnTo>
                  <a:pt x="619677" y="1562100"/>
                </a:lnTo>
                <a:lnTo>
                  <a:pt x="685800" y="1562100"/>
                </a:lnTo>
                <a:lnTo>
                  <a:pt x="687628" y="1574800"/>
                </a:lnTo>
                <a:lnTo>
                  <a:pt x="691286" y="1574800"/>
                </a:lnTo>
                <a:lnTo>
                  <a:pt x="689457" y="1587500"/>
                </a:lnTo>
                <a:close/>
              </a:path>
              <a:path w="18288000" h="2247900">
                <a:moveTo>
                  <a:pt x="788212" y="1727200"/>
                </a:moveTo>
                <a:lnTo>
                  <a:pt x="577900" y="1727200"/>
                </a:lnTo>
                <a:lnTo>
                  <a:pt x="552183" y="1714500"/>
                </a:lnTo>
                <a:lnTo>
                  <a:pt x="795699" y="1714500"/>
                </a:lnTo>
                <a:lnTo>
                  <a:pt x="788212" y="1727200"/>
                </a:lnTo>
                <a:close/>
              </a:path>
              <a:path w="18288000" h="2247900">
                <a:moveTo>
                  <a:pt x="825860" y="2222500"/>
                </a:moveTo>
                <a:lnTo>
                  <a:pt x="715060" y="2222500"/>
                </a:lnTo>
                <a:lnTo>
                  <a:pt x="746579" y="2209800"/>
                </a:lnTo>
                <a:lnTo>
                  <a:pt x="775182" y="2197100"/>
                </a:lnTo>
                <a:lnTo>
                  <a:pt x="822960" y="2159000"/>
                </a:lnTo>
                <a:lnTo>
                  <a:pt x="849706" y="2108200"/>
                </a:lnTo>
                <a:lnTo>
                  <a:pt x="861364" y="2057400"/>
                </a:lnTo>
                <a:lnTo>
                  <a:pt x="862793" y="2019300"/>
                </a:lnTo>
                <a:lnTo>
                  <a:pt x="861822" y="1993900"/>
                </a:lnTo>
                <a:lnTo>
                  <a:pt x="858793" y="1968500"/>
                </a:lnTo>
                <a:lnTo>
                  <a:pt x="854049" y="1943100"/>
                </a:lnTo>
                <a:lnTo>
                  <a:pt x="845505" y="1892300"/>
                </a:lnTo>
                <a:lnTo>
                  <a:pt x="836447" y="1854200"/>
                </a:lnTo>
                <a:lnTo>
                  <a:pt x="827046" y="1803400"/>
                </a:lnTo>
                <a:lnTo>
                  <a:pt x="817473" y="1765300"/>
                </a:lnTo>
                <a:lnTo>
                  <a:pt x="857707" y="1765300"/>
                </a:lnTo>
                <a:lnTo>
                  <a:pt x="864565" y="1803400"/>
                </a:lnTo>
                <a:lnTo>
                  <a:pt x="878281" y="1866900"/>
                </a:lnTo>
                <a:lnTo>
                  <a:pt x="885139" y="1892300"/>
                </a:lnTo>
                <a:lnTo>
                  <a:pt x="891597" y="1917700"/>
                </a:lnTo>
                <a:lnTo>
                  <a:pt x="897026" y="1955800"/>
                </a:lnTo>
                <a:lnTo>
                  <a:pt x="901084" y="1981200"/>
                </a:lnTo>
                <a:lnTo>
                  <a:pt x="903427" y="2006600"/>
                </a:lnTo>
                <a:lnTo>
                  <a:pt x="903770" y="2032000"/>
                </a:lnTo>
                <a:lnTo>
                  <a:pt x="902055" y="2057400"/>
                </a:lnTo>
                <a:lnTo>
                  <a:pt x="892454" y="2120900"/>
                </a:lnTo>
                <a:lnTo>
                  <a:pt x="872109" y="2171700"/>
                </a:lnTo>
                <a:lnTo>
                  <a:pt x="857221" y="2184400"/>
                </a:lnTo>
                <a:lnTo>
                  <a:pt x="839419" y="2209800"/>
                </a:lnTo>
                <a:lnTo>
                  <a:pt x="825860" y="2222500"/>
                </a:lnTo>
                <a:close/>
              </a:path>
              <a:path w="18288000" h="2247900">
                <a:moveTo>
                  <a:pt x="782955" y="2247900"/>
                </a:moveTo>
                <a:lnTo>
                  <a:pt x="591616" y="2247900"/>
                </a:lnTo>
                <a:lnTo>
                  <a:pt x="558698" y="2235200"/>
                </a:lnTo>
                <a:lnTo>
                  <a:pt x="528523" y="2209800"/>
                </a:lnTo>
                <a:lnTo>
                  <a:pt x="501091" y="2184400"/>
                </a:lnTo>
                <a:lnTo>
                  <a:pt x="481288" y="2171700"/>
                </a:lnTo>
                <a:lnTo>
                  <a:pt x="466115" y="2133600"/>
                </a:lnTo>
                <a:lnTo>
                  <a:pt x="456085" y="2108200"/>
                </a:lnTo>
                <a:lnTo>
                  <a:pt x="451713" y="2082800"/>
                </a:lnTo>
                <a:lnTo>
                  <a:pt x="451656" y="2057400"/>
                </a:lnTo>
                <a:lnTo>
                  <a:pt x="453999" y="2032000"/>
                </a:lnTo>
                <a:lnTo>
                  <a:pt x="458400" y="2019300"/>
                </a:lnTo>
                <a:lnTo>
                  <a:pt x="464515" y="1993900"/>
                </a:lnTo>
                <a:lnTo>
                  <a:pt x="482431" y="1955800"/>
                </a:lnTo>
                <a:lnTo>
                  <a:pt x="507720" y="1930400"/>
                </a:lnTo>
                <a:lnTo>
                  <a:pt x="538838" y="1917700"/>
                </a:lnTo>
                <a:lnTo>
                  <a:pt x="618305" y="1917700"/>
                </a:lnTo>
                <a:lnTo>
                  <a:pt x="655167" y="1943100"/>
                </a:lnTo>
                <a:lnTo>
                  <a:pt x="681742" y="1981200"/>
                </a:lnTo>
                <a:lnTo>
                  <a:pt x="694944" y="2019300"/>
                </a:lnTo>
                <a:lnTo>
                  <a:pt x="691959" y="2057400"/>
                </a:lnTo>
                <a:lnTo>
                  <a:pt x="674139" y="2095500"/>
                </a:lnTo>
                <a:lnTo>
                  <a:pt x="644644" y="2133600"/>
                </a:lnTo>
                <a:lnTo>
                  <a:pt x="606634" y="2146300"/>
                </a:lnTo>
                <a:lnTo>
                  <a:pt x="557784" y="2146300"/>
                </a:lnTo>
                <a:lnTo>
                  <a:pt x="559612" y="2159000"/>
                </a:lnTo>
                <a:lnTo>
                  <a:pt x="561441" y="2159000"/>
                </a:lnTo>
                <a:lnTo>
                  <a:pt x="570357" y="2171700"/>
                </a:lnTo>
                <a:lnTo>
                  <a:pt x="580644" y="2184400"/>
                </a:lnTo>
                <a:lnTo>
                  <a:pt x="592302" y="2184400"/>
                </a:lnTo>
                <a:lnTo>
                  <a:pt x="605332" y="2197100"/>
                </a:lnTo>
                <a:lnTo>
                  <a:pt x="630964" y="2209800"/>
                </a:lnTo>
                <a:lnTo>
                  <a:pt x="658139" y="2222500"/>
                </a:lnTo>
                <a:lnTo>
                  <a:pt x="825860" y="2222500"/>
                </a:lnTo>
                <a:lnTo>
                  <a:pt x="812301" y="2235200"/>
                </a:lnTo>
                <a:lnTo>
                  <a:pt x="782955" y="2247900"/>
                </a:lnTo>
                <a:close/>
              </a:path>
            </a:pathLst>
          </a:custGeom>
          <a:solidFill>
            <a:srgbClr val="948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1827" y="629570"/>
            <a:ext cx="14936469" cy="6534784"/>
          </a:xfrm>
          <a:custGeom>
            <a:avLst/>
            <a:gdLst/>
            <a:ahLst/>
            <a:cxnLst/>
            <a:rect l="l" t="t" r="r" b="b"/>
            <a:pathLst>
              <a:path w="14936469" h="6534784">
                <a:moveTo>
                  <a:pt x="14935960" y="6534661"/>
                </a:moveTo>
                <a:lnTo>
                  <a:pt x="0" y="6509515"/>
                </a:lnTo>
                <a:lnTo>
                  <a:pt x="0" y="2310039"/>
                </a:lnTo>
                <a:lnTo>
                  <a:pt x="58673" y="62864"/>
                </a:lnTo>
                <a:lnTo>
                  <a:pt x="7441264" y="0"/>
                </a:lnTo>
                <a:lnTo>
                  <a:pt x="14873111" y="16763"/>
                </a:lnTo>
                <a:lnTo>
                  <a:pt x="14935960" y="6534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59437" y="8159252"/>
            <a:ext cx="723900" cy="2120900"/>
          </a:xfrm>
          <a:custGeom>
            <a:avLst/>
            <a:gdLst/>
            <a:ahLst/>
            <a:cxnLst/>
            <a:rect l="l" t="t" r="r" b="b"/>
            <a:pathLst>
              <a:path w="723900" h="2120900">
                <a:moveTo>
                  <a:pt x="420300" y="1638300"/>
                </a:moveTo>
                <a:lnTo>
                  <a:pt x="322865" y="1638300"/>
                </a:lnTo>
                <a:lnTo>
                  <a:pt x="284478" y="1625600"/>
                </a:lnTo>
                <a:lnTo>
                  <a:pt x="244474" y="1612900"/>
                </a:lnTo>
                <a:lnTo>
                  <a:pt x="163295" y="1562100"/>
                </a:lnTo>
                <a:lnTo>
                  <a:pt x="123961" y="1536700"/>
                </a:lnTo>
                <a:lnTo>
                  <a:pt x="86692" y="1498600"/>
                </a:lnTo>
                <a:lnTo>
                  <a:pt x="52408" y="1447800"/>
                </a:lnTo>
                <a:lnTo>
                  <a:pt x="29493" y="1397000"/>
                </a:lnTo>
                <a:lnTo>
                  <a:pt x="13513" y="1358900"/>
                </a:lnTo>
                <a:lnTo>
                  <a:pt x="3879" y="1308100"/>
                </a:lnTo>
                <a:lnTo>
                  <a:pt x="0" y="1257300"/>
                </a:lnTo>
                <a:lnTo>
                  <a:pt x="1284" y="1206500"/>
                </a:lnTo>
                <a:lnTo>
                  <a:pt x="7141" y="1155700"/>
                </a:lnTo>
                <a:lnTo>
                  <a:pt x="16982" y="1104900"/>
                </a:lnTo>
                <a:lnTo>
                  <a:pt x="30214" y="1066800"/>
                </a:lnTo>
                <a:lnTo>
                  <a:pt x="46249" y="1016000"/>
                </a:lnTo>
                <a:lnTo>
                  <a:pt x="64494" y="977900"/>
                </a:lnTo>
                <a:lnTo>
                  <a:pt x="84359" y="939800"/>
                </a:lnTo>
                <a:lnTo>
                  <a:pt x="111388" y="889000"/>
                </a:lnTo>
                <a:lnTo>
                  <a:pt x="144249" y="850900"/>
                </a:lnTo>
                <a:lnTo>
                  <a:pt x="181298" y="812800"/>
                </a:lnTo>
                <a:lnTo>
                  <a:pt x="220892" y="774700"/>
                </a:lnTo>
                <a:lnTo>
                  <a:pt x="261385" y="736600"/>
                </a:lnTo>
                <a:lnTo>
                  <a:pt x="301136" y="698500"/>
                </a:lnTo>
                <a:lnTo>
                  <a:pt x="285563" y="635000"/>
                </a:lnTo>
                <a:lnTo>
                  <a:pt x="273208" y="584200"/>
                </a:lnTo>
                <a:lnTo>
                  <a:pt x="264557" y="533400"/>
                </a:lnTo>
                <a:lnTo>
                  <a:pt x="260101" y="495300"/>
                </a:lnTo>
                <a:lnTo>
                  <a:pt x="258711" y="457200"/>
                </a:lnTo>
                <a:lnTo>
                  <a:pt x="262166" y="406400"/>
                </a:lnTo>
                <a:lnTo>
                  <a:pt x="270145" y="355600"/>
                </a:lnTo>
                <a:lnTo>
                  <a:pt x="282326" y="304800"/>
                </a:lnTo>
                <a:lnTo>
                  <a:pt x="298387" y="254000"/>
                </a:lnTo>
                <a:lnTo>
                  <a:pt x="318006" y="215900"/>
                </a:lnTo>
                <a:lnTo>
                  <a:pt x="340862" y="165100"/>
                </a:lnTo>
                <a:lnTo>
                  <a:pt x="366632" y="127000"/>
                </a:lnTo>
                <a:lnTo>
                  <a:pt x="394994" y="88900"/>
                </a:lnTo>
                <a:lnTo>
                  <a:pt x="425628" y="63500"/>
                </a:lnTo>
                <a:lnTo>
                  <a:pt x="458210" y="38100"/>
                </a:lnTo>
                <a:lnTo>
                  <a:pt x="463074" y="25400"/>
                </a:lnTo>
                <a:lnTo>
                  <a:pt x="472597" y="25400"/>
                </a:lnTo>
                <a:lnTo>
                  <a:pt x="509578" y="12700"/>
                </a:lnTo>
                <a:lnTo>
                  <a:pt x="542340" y="0"/>
                </a:lnTo>
                <a:lnTo>
                  <a:pt x="595867" y="0"/>
                </a:lnTo>
                <a:lnTo>
                  <a:pt x="634488" y="25400"/>
                </a:lnTo>
                <a:lnTo>
                  <a:pt x="659511" y="76200"/>
                </a:lnTo>
                <a:lnTo>
                  <a:pt x="662119" y="88900"/>
                </a:lnTo>
                <a:lnTo>
                  <a:pt x="511723" y="88900"/>
                </a:lnTo>
                <a:lnTo>
                  <a:pt x="496399" y="101600"/>
                </a:lnTo>
                <a:lnTo>
                  <a:pt x="479390" y="114300"/>
                </a:lnTo>
                <a:lnTo>
                  <a:pt x="460798" y="127000"/>
                </a:lnTo>
                <a:lnTo>
                  <a:pt x="440732" y="165100"/>
                </a:lnTo>
                <a:lnTo>
                  <a:pt x="415273" y="203200"/>
                </a:lnTo>
                <a:lnTo>
                  <a:pt x="393756" y="254000"/>
                </a:lnTo>
                <a:lnTo>
                  <a:pt x="376055" y="304800"/>
                </a:lnTo>
                <a:lnTo>
                  <a:pt x="362042" y="342900"/>
                </a:lnTo>
                <a:lnTo>
                  <a:pt x="351590" y="393700"/>
                </a:lnTo>
                <a:lnTo>
                  <a:pt x="344572" y="444500"/>
                </a:lnTo>
                <a:lnTo>
                  <a:pt x="340861" y="495300"/>
                </a:lnTo>
                <a:lnTo>
                  <a:pt x="340330" y="558800"/>
                </a:lnTo>
                <a:lnTo>
                  <a:pt x="342851" y="609600"/>
                </a:lnTo>
                <a:lnTo>
                  <a:pt x="348297" y="660400"/>
                </a:lnTo>
                <a:lnTo>
                  <a:pt x="543367" y="660400"/>
                </a:lnTo>
                <a:lnTo>
                  <a:pt x="537369" y="673100"/>
                </a:lnTo>
                <a:lnTo>
                  <a:pt x="526906" y="685800"/>
                </a:lnTo>
                <a:lnTo>
                  <a:pt x="515577" y="711200"/>
                </a:lnTo>
                <a:lnTo>
                  <a:pt x="503341" y="736600"/>
                </a:lnTo>
                <a:lnTo>
                  <a:pt x="490160" y="749300"/>
                </a:lnTo>
                <a:lnTo>
                  <a:pt x="467212" y="787400"/>
                </a:lnTo>
                <a:lnTo>
                  <a:pt x="442377" y="812800"/>
                </a:lnTo>
                <a:lnTo>
                  <a:pt x="416028" y="850900"/>
                </a:lnTo>
                <a:lnTo>
                  <a:pt x="388538" y="876300"/>
                </a:lnTo>
                <a:lnTo>
                  <a:pt x="398387" y="914400"/>
                </a:lnTo>
                <a:lnTo>
                  <a:pt x="353269" y="914400"/>
                </a:lnTo>
                <a:lnTo>
                  <a:pt x="313940" y="952500"/>
                </a:lnTo>
                <a:lnTo>
                  <a:pt x="275004" y="977900"/>
                </a:lnTo>
                <a:lnTo>
                  <a:pt x="237425" y="1016000"/>
                </a:lnTo>
                <a:lnTo>
                  <a:pt x="202164" y="1041400"/>
                </a:lnTo>
                <a:lnTo>
                  <a:pt x="170182" y="1079500"/>
                </a:lnTo>
                <a:lnTo>
                  <a:pt x="142442" y="1117600"/>
                </a:lnTo>
                <a:lnTo>
                  <a:pt x="119905" y="1143000"/>
                </a:lnTo>
                <a:lnTo>
                  <a:pt x="103533" y="1181100"/>
                </a:lnTo>
                <a:lnTo>
                  <a:pt x="94970" y="1219200"/>
                </a:lnTo>
                <a:lnTo>
                  <a:pt x="91176" y="1257300"/>
                </a:lnTo>
                <a:lnTo>
                  <a:pt x="92125" y="1295400"/>
                </a:lnTo>
                <a:lnTo>
                  <a:pt x="97794" y="1333500"/>
                </a:lnTo>
                <a:lnTo>
                  <a:pt x="108158" y="1371600"/>
                </a:lnTo>
                <a:lnTo>
                  <a:pt x="123192" y="1409700"/>
                </a:lnTo>
                <a:lnTo>
                  <a:pt x="142873" y="1447800"/>
                </a:lnTo>
                <a:lnTo>
                  <a:pt x="167176" y="1485900"/>
                </a:lnTo>
                <a:lnTo>
                  <a:pt x="196076" y="1524000"/>
                </a:lnTo>
                <a:lnTo>
                  <a:pt x="229548" y="1549400"/>
                </a:lnTo>
                <a:lnTo>
                  <a:pt x="267569" y="1574800"/>
                </a:lnTo>
                <a:lnTo>
                  <a:pt x="310115" y="1587500"/>
                </a:lnTo>
                <a:lnTo>
                  <a:pt x="591506" y="1587500"/>
                </a:lnTo>
                <a:lnTo>
                  <a:pt x="595465" y="1600200"/>
                </a:lnTo>
                <a:lnTo>
                  <a:pt x="542214" y="1600200"/>
                </a:lnTo>
                <a:lnTo>
                  <a:pt x="498263" y="1625600"/>
                </a:lnTo>
                <a:lnTo>
                  <a:pt x="456822" y="1625600"/>
                </a:lnTo>
                <a:lnTo>
                  <a:pt x="420300" y="1638300"/>
                </a:lnTo>
                <a:close/>
              </a:path>
              <a:path w="723900" h="2120900">
                <a:moveTo>
                  <a:pt x="543367" y="660400"/>
                </a:moveTo>
                <a:lnTo>
                  <a:pt x="348297" y="660400"/>
                </a:lnTo>
                <a:lnTo>
                  <a:pt x="367142" y="647700"/>
                </a:lnTo>
                <a:lnTo>
                  <a:pt x="384224" y="635000"/>
                </a:lnTo>
                <a:lnTo>
                  <a:pt x="441372" y="571500"/>
                </a:lnTo>
                <a:lnTo>
                  <a:pt x="467391" y="533400"/>
                </a:lnTo>
                <a:lnTo>
                  <a:pt x="490034" y="495300"/>
                </a:lnTo>
                <a:lnTo>
                  <a:pt x="509408" y="457200"/>
                </a:lnTo>
                <a:lnTo>
                  <a:pt x="525617" y="406400"/>
                </a:lnTo>
                <a:lnTo>
                  <a:pt x="538767" y="368300"/>
                </a:lnTo>
                <a:lnTo>
                  <a:pt x="548964" y="330200"/>
                </a:lnTo>
                <a:lnTo>
                  <a:pt x="556313" y="292100"/>
                </a:lnTo>
                <a:lnTo>
                  <a:pt x="560920" y="254000"/>
                </a:lnTo>
                <a:lnTo>
                  <a:pt x="562891" y="215900"/>
                </a:lnTo>
                <a:lnTo>
                  <a:pt x="562330" y="190500"/>
                </a:lnTo>
                <a:lnTo>
                  <a:pt x="554037" y="139700"/>
                </a:lnTo>
                <a:lnTo>
                  <a:pt x="536887" y="101600"/>
                </a:lnTo>
                <a:lnTo>
                  <a:pt x="525254" y="88900"/>
                </a:lnTo>
                <a:lnTo>
                  <a:pt x="662119" y="88900"/>
                </a:lnTo>
                <a:lnTo>
                  <a:pt x="667333" y="114300"/>
                </a:lnTo>
                <a:lnTo>
                  <a:pt x="672246" y="152400"/>
                </a:lnTo>
                <a:lnTo>
                  <a:pt x="674414" y="190500"/>
                </a:lnTo>
                <a:lnTo>
                  <a:pt x="674002" y="228600"/>
                </a:lnTo>
                <a:lnTo>
                  <a:pt x="671171" y="266700"/>
                </a:lnTo>
                <a:lnTo>
                  <a:pt x="666087" y="304800"/>
                </a:lnTo>
                <a:lnTo>
                  <a:pt x="658912" y="355600"/>
                </a:lnTo>
                <a:lnTo>
                  <a:pt x="649811" y="393700"/>
                </a:lnTo>
                <a:lnTo>
                  <a:pt x="638947" y="431800"/>
                </a:lnTo>
                <a:lnTo>
                  <a:pt x="626483" y="469900"/>
                </a:lnTo>
                <a:lnTo>
                  <a:pt x="612584" y="508000"/>
                </a:lnTo>
                <a:lnTo>
                  <a:pt x="593148" y="558800"/>
                </a:lnTo>
                <a:lnTo>
                  <a:pt x="574016" y="596900"/>
                </a:lnTo>
                <a:lnTo>
                  <a:pt x="555364" y="635000"/>
                </a:lnTo>
                <a:lnTo>
                  <a:pt x="543367" y="660400"/>
                </a:lnTo>
                <a:close/>
              </a:path>
              <a:path w="723900" h="2120900">
                <a:moveTo>
                  <a:pt x="431046" y="1511300"/>
                </a:moveTo>
                <a:lnTo>
                  <a:pt x="419192" y="1511300"/>
                </a:lnTo>
                <a:lnTo>
                  <a:pt x="392554" y="1498600"/>
                </a:lnTo>
                <a:lnTo>
                  <a:pt x="356303" y="1485900"/>
                </a:lnTo>
                <a:lnTo>
                  <a:pt x="315608" y="1460500"/>
                </a:lnTo>
                <a:lnTo>
                  <a:pt x="275639" y="1435100"/>
                </a:lnTo>
                <a:lnTo>
                  <a:pt x="241567" y="1384300"/>
                </a:lnTo>
                <a:lnTo>
                  <a:pt x="218562" y="1333500"/>
                </a:lnTo>
                <a:lnTo>
                  <a:pt x="211921" y="1282700"/>
                </a:lnTo>
                <a:lnTo>
                  <a:pt x="217862" y="1231900"/>
                </a:lnTo>
                <a:lnTo>
                  <a:pt x="233839" y="1193800"/>
                </a:lnTo>
                <a:lnTo>
                  <a:pt x="257304" y="1155700"/>
                </a:lnTo>
                <a:lnTo>
                  <a:pt x="285712" y="1117600"/>
                </a:lnTo>
                <a:lnTo>
                  <a:pt x="316517" y="1092200"/>
                </a:lnTo>
                <a:lnTo>
                  <a:pt x="347172" y="1079500"/>
                </a:lnTo>
                <a:lnTo>
                  <a:pt x="375130" y="1066800"/>
                </a:lnTo>
                <a:lnTo>
                  <a:pt x="393083" y="1066800"/>
                </a:lnTo>
                <a:lnTo>
                  <a:pt x="382868" y="1028700"/>
                </a:lnTo>
                <a:lnTo>
                  <a:pt x="372802" y="990600"/>
                </a:lnTo>
                <a:lnTo>
                  <a:pt x="362923" y="952500"/>
                </a:lnTo>
                <a:lnTo>
                  <a:pt x="353269" y="914400"/>
                </a:lnTo>
                <a:lnTo>
                  <a:pt x="398387" y="914400"/>
                </a:lnTo>
                <a:lnTo>
                  <a:pt x="409039" y="952500"/>
                </a:lnTo>
                <a:lnTo>
                  <a:pt x="420469" y="1003300"/>
                </a:lnTo>
                <a:lnTo>
                  <a:pt x="432651" y="1041400"/>
                </a:lnTo>
                <a:lnTo>
                  <a:pt x="436162" y="1054100"/>
                </a:lnTo>
                <a:lnTo>
                  <a:pt x="504248" y="1054100"/>
                </a:lnTo>
                <a:lnTo>
                  <a:pt x="577530" y="1079500"/>
                </a:lnTo>
                <a:lnTo>
                  <a:pt x="612955" y="1092200"/>
                </a:lnTo>
                <a:lnTo>
                  <a:pt x="645883" y="1130300"/>
                </a:lnTo>
                <a:lnTo>
                  <a:pt x="675046" y="1168400"/>
                </a:lnTo>
                <a:lnTo>
                  <a:pt x="687113" y="1193800"/>
                </a:lnTo>
                <a:lnTo>
                  <a:pt x="402501" y="1193800"/>
                </a:lnTo>
                <a:lnTo>
                  <a:pt x="389000" y="1206500"/>
                </a:lnTo>
                <a:lnTo>
                  <a:pt x="375130" y="1206500"/>
                </a:lnTo>
                <a:lnTo>
                  <a:pt x="336429" y="1231900"/>
                </a:lnTo>
                <a:lnTo>
                  <a:pt x="315335" y="1270000"/>
                </a:lnTo>
                <a:lnTo>
                  <a:pt x="308520" y="1308100"/>
                </a:lnTo>
                <a:lnTo>
                  <a:pt x="312661" y="1358900"/>
                </a:lnTo>
                <a:lnTo>
                  <a:pt x="324431" y="1397000"/>
                </a:lnTo>
                <a:lnTo>
                  <a:pt x="340505" y="1435100"/>
                </a:lnTo>
                <a:lnTo>
                  <a:pt x="357556" y="1460500"/>
                </a:lnTo>
                <a:lnTo>
                  <a:pt x="386113" y="1473200"/>
                </a:lnTo>
                <a:lnTo>
                  <a:pt x="411076" y="1485900"/>
                </a:lnTo>
                <a:lnTo>
                  <a:pt x="427651" y="1498600"/>
                </a:lnTo>
                <a:lnTo>
                  <a:pt x="431046" y="1511300"/>
                </a:lnTo>
                <a:close/>
              </a:path>
              <a:path w="723900" h="2120900">
                <a:moveTo>
                  <a:pt x="591506" y="1587500"/>
                </a:moveTo>
                <a:lnTo>
                  <a:pt x="445028" y="1587500"/>
                </a:lnTo>
                <a:lnTo>
                  <a:pt x="477006" y="1574800"/>
                </a:lnTo>
                <a:lnTo>
                  <a:pt x="504865" y="1574800"/>
                </a:lnTo>
                <a:lnTo>
                  <a:pt x="528855" y="1549400"/>
                </a:lnTo>
                <a:lnTo>
                  <a:pt x="516162" y="1511300"/>
                </a:lnTo>
                <a:lnTo>
                  <a:pt x="502714" y="1460500"/>
                </a:lnTo>
                <a:lnTo>
                  <a:pt x="488632" y="1409700"/>
                </a:lnTo>
                <a:lnTo>
                  <a:pt x="474036" y="1358900"/>
                </a:lnTo>
                <a:lnTo>
                  <a:pt x="459046" y="1308100"/>
                </a:lnTo>
                <a:lnTo>
                  <a:pt x="443784" y="1244600"/>
                </a:lnTo>
                <a:lnTo>
                  <a:pt x="428370" y="1193800"/>
                </a:lnTo>
                <a:lnTo>
                  <a:pt x="470174" y="1193800"/>
                </a:lnTo>
                <a:lnTo>
                  <a:pt x="484966" y="1244600"/>
                </a:lnTo>
                <a:lnTo>
                  <a:pt x="499630" y="1295400"/>
                </a:lnTo>
                <a:lnTo>
                  <a:pt x="514090" y="1346200"/>
                </a:lnTo>
                <a:lnTo>
                  <a:pt x="528266" y="1397000"/>
                </a:lnTo>
                <a:lnTo>
                  <a:pt x="542082" y="1435100"/>
                </a:lnTo>
                <a:lnTo>
                  <a:pt x="555460" y="1485900"/>
                </a:lnTo>
                <a:lnTo>
                  <a:pt x="568321" y="1524000"/>
                </a:lnTo>
                <a:lnTo>
                  <a:pt x="656316" y="1524000"/>
                </a:lnTo>
                <a:lnTo>
                  <a:pt x="623578" y="1549400"/>
                </a:lnTo>
                <a:lnTo>
                  <a:pt x="587547" y="1574800"/>
                </a:lnTo>
                <a:lnTo>
                  <a:pt x="591506" y="1587500"/>
                </a:lnTo>
                <a:close/>
              </a:path>
              <a:path w="723900" h="2120900">
                <a:moveTo>
                  <a:pt x="656316" y="1524000"/>
                </a:moveTo>
                <a:lnTo>
                  <a:pt x="568321" y="1524000"/>
                </a:lnTo>
                <a:lnTo>
                  <a:pt x="594437" y="1473200"/>
                </a:lnTo>
                <a:lnTo>
                  <a:pt x="608047" y="1422400"/>
                </a:lnTo>
                <a:lnTo>
                  <a:pt x="611902" y="1384300"/>
                </a:lnTo>
                <a:lnTo>
                  <a:pt x="608747" y="1333500"/>
                </a:lnTo>
                <a:lnTo>
                  <a:pt x="601333" y="1295400"/>
                </a:lnTo>
                <a:lnTo>
                  <a:pt x="592406" y="1270000"/>
                </a:lnTo>
                <a:lnTo>
                  <a:pt x="574588" y="1244600"/>
                </a:lnTo>
                <a:lnTo>
                  <a:pt x="547916" y="1219200"/>
                </a:lnTo>
                <a:lnTo>
                  <a:pt x="512932" y="1193800"/>
                </a:lnTo>
                <a:lnTo>
                  <a:pt x="687113" y="1193800"/>
                </a:lnTo>
                <a:lnTo>
                  <a:pt x="699180" y="1219200"/>
                </a:lnTo>
                <a:lnTo>
                  <a:pt x="717019" y="1282700"/>
                </a:lnTo>
                <a:lnTo>
                  <a:pt x="723713" y="1346200"/>
                </a:lnTo>
                <a:lnTo>
                  <a:pt x="719458" y="1397000"/>
                </a:lnTo>
                <a:lnTo>
                  <a:pt x="705786" y="1447800"/>
                </a:lnTo>
                <a:lnTo>
                  <a:pt x="684229" y="1485900"/>
                </a:lnTo>
                <a:lnTo>
                  <a:pt x="656316" y="1524000"/>
                </a:lnTo>
                <a:close/>
              </a:path>
              <a:path w="723900" h="2120900">
                <a:moveTo>
                  <a:pt x="517363" y="2082800"/>
                </a:moveTo>
                <a:lnTo>
                  <a:pt x="406125" y="2082800"/>
                </a:lnTo>
                <a:lnTo>
                  <a:pt x="459315" y="2070100"/>
                </a:lnTo>
                <a:lnTo>
                  <a:pt x="517316" y="2057400"/>
                </a:lnTo>
                <a:lnTo>
                  <a:pt x="596615" y="2006600"/>
                </a:lnTo>
                <a:lnTo>
                  <a:pt x="630537" y="1968500"/>
                </a:lnTo>
                <a:lnTo>
                  <a:pt x="625823" y="1892300"/>
                </a:lnTo>
                <a:lnTo>
                  <a:pt x="589213" y="1765300"/>
                </a:lnTo>
                <a:lnTo>
                  <a:pt x="576357" y="1727200"/>
                </a:lnTo>
                <a:lnTo>
                  <a:pt x="561532" y="1676400"/>
                </a:lnTo>
                <a:lnTo>
                  <a:pt x="542214" y="1600200"/>
                </a:lnTo>
                <a:lnTo>
                  <a:pt x="595465" y="1600200"/>
                </a:lnTo>
                <a:lnTo>
                  <a:pt x="607341" y="1638300"/>
                </a:lnTo>
                <a:lnTo>
                  <a:pt x="637813" y="1752600"/>
                </a:lnTo>
                <a:lnTo>
                  <a:pt x="647540" y="1803400"/>
                </a:lnTo>
                <a:lnTo>
                  <a:pt x="652959" y="1841500"/>
                </a:lnTo>
                <a:lnTo>
                  <a:pt x="653596" y="1879600"/>
                </a:lnTo>
                <a:lnTo>
                  <a:pt x="648973" y="1917700"/>
                </a:lnTo>
                <a:lnTo>
                  <a:pt x="638617" y="1955800"/>
                </a:lnTo>
                <a:lnTo>
                  <a:pt x="622050" y="1993900"/>
                </a:lnTo>
                <a:lnTo>
                  <a:pt x="598796" y="2019300"/>
                </a:lnTo>
                <a:lnTo>
                  <a:pt x="559772" y="2057400"/>
                </a:lnTo>
                <a:lnTo>
                  <a:pt x="517363" y="2082800"/>
                </a:lnTo>
                <a:close/>
              </a:path>
              <a:path w="723900" h="2120900">
                <a:moveTo>
                  <a:pt x="427270" y="2120900"/>
                </a:moveTo>
                <a:lnTo>
                  <a:pt x="382023" y="2120900"/>
                </a:lnTo>
                <a:lnTo>
                  <a:pt x="338266" y="2108200"/>
                </a:lnTo>
                <a:lnTo>
                  <a:pt x="297219" y="2095500"/>
                </a:lnTo>
                <a:lnTo>
                  <a:pt x="260100" y="2070100"/>
                </a:lnTo>
                <a:lnTo>
                  <a:pt x="221002" y="2044700"/>
                </a:lnTo>
                <a:lnTo>
                  <a:pt x="194952" y="1993900"/>
                </a:lnTo>
                <a:lnTo>
                  <a:pt x="179818" y="1955800"/>
                </a:lnTo>
                <a:lnTo>
                  <a:pt x="173472" y="1917700"/>
                </a:lnTo>
                <a:lnTo>
                  <a:pt x="173783" y="1879600"/>
                </a:lnTo>
                <a:lnTo>
                  <a:pt x="178620" y="1841500"/>
                </a:lnTo>
                <a:lnTo>
                  <a:pt x="180791" y="1841500"/>
                </a:lnTo>
                <a:lnTo>
                  <a:pt x="183277" y="1828800"/>
                </a:lnTo>
                <a:lnTo>
                  <a:pt x="186028" y="1816100"/>
                </a:lnTo>
                <a:lnTo>
                  <a:pt x="188998" y="1816100"/>
                </a:lnTo>
                <a:lnTo>
                  <a:pt x="209062" y="1790700"/>
                </a:lnTo>
                <a:lnTo>
                  <a:pt x="236018" y="1765300"/>
                </a:lnTo>
                <a:lnTo>
                  <a:pt x="268406" y="1752600"/>
                </a:lnTo>
                <a:lnTo>
                  <a:pt x="355354" y="1752600"/>
                </a:lnTo>
                <a:lnTo>
                  <a:pt x="396659" y="1790700"/>
                </a:lnTo>
                <a:lnTo>
                  <a:pt x="424507" y="1828800"/>
                </a:lnTo>
                <a:lnTo>
                  <a:pt x="434718" y="1879600"/>
                </a:lnTo>
                <a:lnTo>
                  <a:pt x="424507" y="1930400"/>
                </a:lnTo>
                <a:lnTo>
                  <a:pt x="396659" y="1968500"/>
                </a:lnTo>
                <a:lnTo>
                  <a:pt x="355354" y="1993900"/>
                </a:lnTo>
                <a:lnTo>
                  <a:pt x="304772" y="2006600"/>
                </a:lnTo>
                <a:lnTo>
                  <a:pt x="298706" y="2006600"/>
                </a:lnTo>
                <a:lnTo>
                  <a:pt x="304036" y="2032000"/>
                </a:lnTo>
                <a:lnTo>
                  <a:pt x="325624" y="2057400"/>
                </a:lnTo>
                <a:lnTo>
                  <a:pt x="360607" y="2070100"/>
                </a:lnTo>
                <a:lnTo>
                  <a:pt x="406125" y="2082800"/>
                </a:lnTo>
                <a:lnTo>
                  <a:pt x="517363" y="2082800"/>
                </a:lnTo>
                <a:lnTo>
                  <a:pt x="472790" y="2108200"/>
                </a:lnTo>
                <a:lnTo>
                  <a:pt x="427270" y="2120900"/>
                </a:lnTo>
                <a:close/>
              </a:path>
            </a:pathLst>
          </a:custGeom>
          <a:solidFill>
            <a:srgbClr val="948B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578670"/>
            <a:ext cx="18288000" cy="9130665"/>
            <a:chOff x="0" y="578670"/>
            <a:chExt cx="18288000" cy="9130665"/>
          </a:xfrm>
        </p:grpSpPr>
        <p:sp>
          <p:nvSpPr>
            <p:cNvPr id="6" name="object 6"/>
            <p:cNvSpPr/>
            <p:nvPr/>
          </p:nvSpPr>
          <p:spPr>
            <a:xfrm>
              <a:off x="7376803" y="8003707"/>
              <a:ext cx="1281430" cy="1492250"/>
            </a:xfrm>
            <a:custGeom>
              <a:avLst/>
              <a:gdLst/>
              <a:ahLst/>
              <a:cxnLst/>
              <a:rect l="l" t="t" r="r" b="b"/>
              <a:pathLst>
                <a:path w="1281429" h="1492250">
                  <a:moveTo>
                    <a:pt x="726783" y="1477942"/>
                  </a:moveTo>
                  <a:lnTo>
                    <a:pt x="688829" y="1456918"/>
                  </a:lnTo>
                  <a:lnTo>
                    <a:pt x="660102" y="1427723"/>
                  </a:lnTo>
                  <a:lnTo>
                    <a:pt x="642805" y="1391234"/>
                  </a:lnTo>
                  <a:lnTo>
                    <a:pt x="639209" y="1351001"/>
                  </a:lnTo>
                  <a:lnTo>
                    <a:pt x="649165" y="1311252"/>
                  </a:lnTo>
                  <a:lnTo>
                    <a:pt x="671217" y="1273861"/>
                  </a:lnTo>
                  <a:lnTo>
                    <a:pt x="703911" y="1240704"/>
                  </a:lnTo>
                  <a:lnTo>
                    <a:pt x="745793" y="1213657"/>
                  </a:lnTo>
                  <a:lnTo>
                    <a:pt x="795408" y="1194595"/>
                  </a:lnTo>
                  <a:lnTo>
                    <a:pt x="844390" y="1186084"/>
                  </a:lnTo>
                  <a:lnTo>
                    <a:pt x="891221" y="1187041"/>
                  </a:lnTo>
                  <a:lnTo>
                    <a:pt x="934110" y="1196748"/>
                  </a:lnTo>
                  <a:lnTo>
                    <a:pt x="971266" y="1214486"/>
                  </a:lnTo>
                  <a:lnTo>
                    <a:pt x="1135174" y="602819"/>
                  </a:lnTo>
                  <a:lnTo>
                    <a:pt x="574248" y="292792"/>
                  </a:lnTo>
                  <a:lnTo>
                    <a:pt x="389018" y="984033"/>
                  </a:lnTo>
                  <a:lnTo>
                    <a:pt x="388601" y="983921"/>
                  </a:lnTo>
                  <a:lnTo>
                    <a:pt x="375537" y="1020237"/>
                  </a:lnTo>
                  <a:lnTo>
                    <a:pt x="352483" y="1054063"/>
                  </a:lnTo>
                  <a:lnTo>
                    <a:pt x="320580" y="1083900"/>
                  </a:lnTo>
                  <a:lnTo>
                    <a:pt x="280966" y="1108252"/>
                  </a:lnTo>
                  <a:lnTo>
                    <a:pt x="234783" y="1125620"/>
                  </a:lnTo>
                  <a:lnTo>
                    <a:pt x="182360" y="1134379"/>
                  </a:lnTo>
                  <a:lnTo>
                    <a:pt x="132557" y="1132333"/>
                  </a:lnTo>
                  <a:lnTo>
                    <a:pt x="87577" y="1120359"/>
                  </a:lnTo>
                  <a:lnTo>
                    <a:pt x="49621" y="1099335"/>
                  </a:lnTo>
                  <a:lnTo>
                    <a:pt x="20894" y="1070139"/>
                  </a:lnTo>
                  <a:lnTo>
                    <a:pt x="3597" y="1033649"/>
                  </a:lnTo>
                  <a:lnTo>
                    <a:pt x="0" y="993420"/>
                  </a:lnTo>
                  <a:lnTo>
                    <a:pt x="9953" y="953675"/>
                  </a:lnTo>
                  <a:lnTo>
                    <a:pt x="32003" y="916288"/>
                  </a:lnTo>
                  <a:lnTo>
                    <a:pt x="64693" y="883132"/>
                  </a:lnTo>
                  <a:lnTo>
                    <a:pt x="106570" y="856082"/>
                  </a:lnTo>
                  <a:lnTo>
                    <a:pt x="156178" y="837011"/>
                  </a:lnTo>
                  <a:lnTo>
                    <a:pt x="205175" y="828491"/>
                  </a:lnTo>
                  <a:lnTo>
                    <a:pt x="252013" y="829446"/>
                  </a:lnTo>
                  <a:lnTo>
                    <a:pt x="294903" y="839157"/>
                  </a:lnTo>
                  <a:lnTo>
                    <a:pt x="332057" y="856907"/>
                  </a:lnTo>
                  <a:lnTo>
                    <a:pt x="561681" y="0"/>
                  </a:lnTo>
                  <a:lnTo>
                    <a:pt x="1281188" y="397699"/>
                  </a:lnTo>
                  <a:lnTo>
                    <a:pt x="1028241" y="1341643"/>
                  </a:lnTo>
                  <a:lnTo>
                    <a:pt x="1027825" y="1341531"/>
                  </a:lnTo>
                  <a:lnTo>
                    <a:pt x="1014752" y="1377838"/>
                  </a:lnTo>
                  <a:lnTo>
                    <a:pt x="991692" y="1411652"/>
                  </a:lnTo>
                  <a:lnTo>
                    <a:pt x="959784" y="1441481"/>
                  </a:lnTo>
                  <a:lnTo>
                    <a:pt x="920163" y="1465832"/>
                  </a:lnTo>
                  <a:lnTo>
                    <a:pt x="873967" y="1483214"/>
                  </a:lnTo>
                  <a:lnTo>
                    <a:pt x="821555" y="1491967"/>
                  </a:lnTo>
                  <a:lnTo>
                    <a:pt x="771759" y="1489918"/>
                  </a:lnTo>
                  <a:close/>
                </a:path>
              </a:pathLst>
            </a:custGeom>
            <a:solidFill>
              <a:srgbClr val="948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78670"/>
              <a:ext cx="17778020" cy="91303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862854" y="8101038"/>
              <a:ext cx="1121410" cy="1303020"/>
            </a:xfrm>
            <a:custGeom>
              <a:avLst/>
              <a:gdLst/>
              <a:ahLst/>
              <a:cxnLst/>
              <a:rect l="l" t="t" r="r" b="b"/>
              <a:pathLst>
                <a:path w="1121409" h="1303020">
                  <a:moveTo>
                    <a:pt x="757187" y="765262"/>
                  </a:moveTo>
                  <a:lnTo>
                    <a:pt x="831009" y="744624"/>
                  </a:lnTo>
                  <a:lnTo>
                    <a:pt x="622843" y="0"/>
                  </a:lnTo>
                  <a:lnTo>
                    <a:pt x="0" y="353032"/>
                  </a:lnTo>
                  <a:lnTo>
                    <a:pt x="19207" y="421741"/>
                  </a:lnTo>
                  <a:lnTo>
                    <a:pt x="614619" y="255288"/>
                  </a:lnTo>
                  <a:lnTo>
                    <a:pt x="757187" y="765262"/>
                  </a:lnTo>
                  <a:close/>
                </a:path>
                <a:path w="1121409" h="1303020">
                  <a:moveTo>
                    <a:pt x="203988" y="1082753"/>
                  </a:moveTo>
                  <a:lnTo>
                    <a:pt x="277129" y="1062305"/>
                  </a:lnTo>
                  <a:lnTo>
                    <a:pt x="128538" y="530786"/>
                  </a:lnTo>
                  <a:lnTo>
                    <a:pt x="614619" y="255288"/>
                  </a:lnTo>
                  <a:lnTo>
                    <a:pt x="19207" y="421741"/>
                  </a:lnTo>
                  <a:lnTo>
                    <a:pt x="203988" y="1082753"/>
                  </a:lnTo>
                  <a:close/>
                </a:path>
                <a:path w="1121409" h="1303020">
                  <a:moveTo>
                    <a:pt x="1023750" y="979415"/>
                  </a:moveTo>
                  <a:lnTo>
                    <a:pt x="1067188" y="961588"/>
                  </a:lnTo>
                  <a:lnTo>
                    <a:pt x="1100035" y="933180"/>
                  </a:lnTo>
                  <a:lnTo>
                    <a:pt x="1118985" y="895547"/>
                  </a:lnTo>
                  <a:lnTo>
                    <a:pt x="1120840" y="853449"/>
                  </a:lnTo>
                  <a:lnTo>
                    <a:pt x="1106061" y="812609"/>
                  </a:lnTo>
                  <a:lnTo>
                    <a:pt x="1076870" y="775825"/>
                  </a:lnTo>
                  <a:lnTo>
                    <a:pt x="1035490" y="745896"/>
                  </a:lnTo>
                  <a:lnTo>
                    <a:pt x="984141" y="725620"/>
                  </a:lnTo>
                  <a:lnTo>
                    <a:pt x="941350" y="718658"/>
                  </a:lnTo>
                  <a:lnTo>
                    <a:pt x="900529" y="719934"/>
                  </a:lnTo>
                  <a:lnTo>
                    <a:pt x="863231" y="728803"/>
                  </a:lnTo>
                  <a:lnTo>
                    <a:pt x="831009" y="744624"/>
                  </a:lnTo>
                  <a:lnTo>
                    <a:pt x="757187" y="765262"/>
                  </a:lnTo>
                  <a:lnTo>
                    <a:pt x="782541" y="855954"/>
                  </a:lnTo>
                  <a:lnTo>
                    <a:pt x="782902" y="855853"/>
                  </a:lnTo>
                  <a:lnTo>
                    <a:pt x="798958" y="894957"/>
                  </a:lnTo>
                  <a:lnTo>
                    <a:pt x="828190" y="930016"/>
                  </a:lnTo>
                  <a:lnTo>
                    <a:pt x="868631" y="958502"/>
                  </a:lnTo>
                  <a:lnTo>
                    <a:pt x="918312" y="977888"/>
                  </a:lnTo>
                  <a:lnTo>
                    <a:pt x="973024" y="985300"/>
                  </a:lnTo>
                  <a:lnTo>
                    <a:pt x="1023750" y="979415"/>
                  </a:lnTo>
                  <a:close/>
                </a:path>
                <a:path w="1121409" h="1303020">
                  <a:moveTo>
                    <a:pt x="469876" y="1297100"/>
                  </a:moveTo>
                  <a:lnTo>
                    <a:pt x="513311" y="1279273"/>
                  </a:lnTo>
                  <a:lnTo>
                    <a:pt x="546156" y="1250865"/>
                  </a:lnTo>
                  <a:lnTo>
                    <a:pt x="565107" y="1213233"/>
                  </a:lnTo>
                  <a:lnTo>
                    <a:pt x="566960" y="1171130"/>
                  </a:lnTo>
                  <a:lnTo>
                    <a:pt x="552179" y="1130286"/>
                  </a:lnTo>
                  <a:lnTo>
                    <a:pt x="522985" y="1093500"/>
                  </a:lnTo>
                  <a:lnTo>
                    <a:pt x="481599" y="1063573"/>
                  </a:lnTo>
                  <a:lnTo>
                    <a:pt x="430244" y="1043306"/>
                  </a:lnTo>
                  <a:lnTo>
                    <a:pt x="387465" y="1036352"/>
                  </a:lnTo>
                  <a:lnTo>
                    <a:pt x="346651" y="1037629"/>
                  </a:lnTo>
                  <a:lnTo>
                    <a:pt x="309354" y="1046494"/>
                  </a:lnTo>
                  <a:lnTo>
                    <a:pt x="277129" y="1062305"/>
                  </a:lnTo>
                  <a:lnTo>
                    <a:pt x="203988" y="1082753"/>
                  </a:lnTo>
                  <a:lnTo>
                    <a:pt x="230162" y="1176360"/>
                  </a:lnTo>
                  <a:lnTo>
                    <a:pt x="245076" y="1212654"/>
                  </a:lnTo>
                  <a:lnTo>
                    <a:pt x="274313" y="1247702"/>
                  </a:lnTo>
                  <a:lnTo>
                    <a:pt x="314761" y="1276184"/>
                  </a:lnTo>
                  <a:lnTo>
                    <a:pt x="364455" y="1295582"/>
                  </a:lnTo>
                  <a:lnTo>
                    <a:pt x="419156" y="1302989"/>
                  </a:lnTo>
                  <a:lnTo>
                    <a:pt x="469876" y="1297100"/>
                  </a:lnTo>
                  <a:close/>
                </a:path>
              </a:pathLst>
            </a:custGeom>
            <a:solidFill>
              <a:srgbClr val="948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336390" y="2917484"/>
              <a:ext cx="3951609" cy="3657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59316" y="1142117"/>
            <a:ext cx="13612494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6270" algn="l"/>
                <a:tab pos="6027420" algn="l"/>
                <a:tab pos="10156190" algn="l"/>
                <a:tab pos="10652760" algn="l"/>
                <a:tab pos="12296775" algn="l"/>
              </a:tabLst>
            </a:pPr>
            <a:r>
              <a:rPr dirty="0" sz="4200" spc="80" b="0">
                <a:solidFill>
                  <a:srgbClr val="FFFFFF"/>
                </a:solidFill>
                <a:latin typeface="Noto Sans"/>
                <a:cs typeface="Noto Sans"/>
              </a:rPr>
              <a:t>ІНТЕГРОВАНИ</a:t>
            </a:r>
            <a:r>
              <a:rPr dirty="0" sz="4200" b="0">
                <a:solidFill>
                  <a:srgbClr val="FFFFFF"/>
                </a:solidFill>
                <a:latin typeface="Noto Sans"/>
                <a:cs typeface="Noto Sans"/>
              </a:rPr>
              <a:t>Й	</a:t>
            </a:r>
            <a:r>
              <a:rPr dirty="0" sz="4200" spc="80" b="0">
                <a:solidFill>
                  <a:srgbClr val="FFFFFF"/>
                </a:solidFill>
                <a:latin typeface="Noto Sans"/>
                <a:cs typeface="Noto Sans"/>
              </a:rPr>
              <a:t>КУР</a:t>
            </a:r>
            <a:r>
              <a:rPr dirty="0" sz="4200" b="0">
                <a:solidFill>
                  <a:srgbClr val="FFFFFF"/>
                </a:solidFill>
                <a:latin typeface="Noto Sans"/>
                <a:cs typeface="Noto Sans"/>
              </a:rPr>
              <a:t>С	</a:t>
            </a:r>
            <a:r>
              <a:rPr dirty="0" sz="4200" spc="12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dirty="0" sz="4200" spc="80" b="0">
                <a:solidFill>
                  <a:srgbClr val="FFFFFF"/>
                </a:solidFill>
                <a:latin typeface="Noto Sans"/>
                <a:cs typeface="Noto Sans"/>
              </a:rPr>
              <a:t>МИСТЕЦТВО</a:t>
            </a:r>
            <a:r>
              <a:rPr dirty="0" sz="4200" spc="4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dirty="0" sz="4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4200" spc="-215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4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4200" spc="80" b="0">
                <a:solidFill>
                  <a:srgbClr val="FFFFFF"/>
                </a:solidFill>
                <a:latin typeface="Noto Sans"/>
                <a:cs typeface="Noto Sans"/>
              </a:rPr>
              <a:t>КЛА</a:t>
            </a:r>
            <a:r>
              <a:rPr dirty="0" sz="4200" b="0">
                <a:solidFill>
                  <a:srgbClr val="FFFFFF"/>
                </a:solidFill>
                <a:latin typeface="Noto Sans"/>
                <a:cs typeface="Noto Sans"/>
              </a:rPr>
              <a:t>С	</a:t>
            </a:r>
            <a:r>
              <a:rPr dirty="0" sz="4200" spc="80" b="0">
                <a:solidFill>
                  <a:srgbClr val="FFFFFF"/>
                </a:solidFill>
                <a:latin typeface="Noto Sans"/>
                <a:cs typeface="Noto Sans"/>
              </a:rPr>
              <a:t>НУ</a:t>
            </a:r>
            <a:r>
              <a:rPr dirty="0" sz="4200" b="0">
                <a:solidFill>
                  <a:srgbClr val="FFFFFF"/>
                </a:solidFill>
                <a:latin typeface="Noto Sans"/>
                <a:cs typeface="Noto Sans"/>
              </a:rPr>
              <a:t>Ш</a:t>
            </a:r>
            <a:endParaRPr sz="42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6891" y="2761520"/>
            <a:ext cx="10222230" cy="37484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7900">
              <a:lnSpc>
                <a:spcPct val="100000"/>
              </a:lnSpc>
              <a:spcBef>
                <a:spcPts val="100"/>
              </a:spcBef>
            </a:pPr>
            <a:r>
              <a:rPr dirty="0" sz="9200" spc="-5" b="1" i="1">
                <a:latin typeface="Arimo"/>
                <a:cs typeface="Arimo"/>
              </a:rPr>
              <a:t>Досвід</a:t>
            </a:r>
            <a:r>
              <a:rPr dirty="0" sz="9200" spc="-50" b="1" i="1">
                <a:latin typeface="Arimo"/>
                <a:cs typeface="Arimo"/>
              </a:rPr>
              <a:t> </a:t>
            </a:r>
            <a:r>
              <a:rPr dirty="0" sz="9200" spc="-5" b="1" i="1">
                <a:latin typeface="Arimo"/>
                <a:cs typeface="Arimo"/>
              </a:rPr>
              <a:t>роботи</a:t>
            </a:r>
            <a:endParaRPr sz="9200">
              <a:latin typeface="Arimo"/>
              <a:cs typeface="Arimo"/>
            </a:endParaRPr>
          </a:p>
          <a:p>
            <a:pPr algn="ctr" marR="111760">
              <a:lnSpc>
                <a:spcPct val="100000"/>
              </a:lnSpc>
              <a:spcBef>
                <a:spcPts val="4320"/>
              </a:spcBef>
            </a:pPr>
            <a:r>
              <a:rPr dirty="0" sz="3500" spc="-185" b="1" i="1">
                <a:latin typeface="Arial"/>
                <a:cs typeface="Arial"/>
              </a:rPr>
              <a:t>Вчителя</a:t>
            </a:r>
            <a:endParaRPr sz="3500">
              <a:latin typeface="Arial"/>
              <a:cs typeface="Arial"/>
            </a:endParaRPr>
          </a:p>
          <a:p>
            <a:pPr algn="ctr" marL="12700" marR="5080">
              <a:lnSpc>
                <a:spcPts val="4880"/>
              </a:lnSpc>
              <a:spcBef>
                <a:spcPts val="275"/>
              </a:spcBef>
            </a:pPr>
            <a:r>
              <a:rPr dirty="0" sz="3500" spc="-145" b="1" i="1">
                <a:latin typeface="Arial"/>
                <a:cs typeface="Arial"/>
              </a:rPr>
              <a:t>Шклівського </a:t>
            </a:r>
            <a:r>
              <a:rPr dirty="0" sz="3500" spc="-190" b="1" i="1">
                <a:latin typeface="Arial"/>
                <a:cs typeface="Arial"/>
              </a:rPr>
              <a:t>ЗЗСО </a:t>
            </a:r>
            <a:r>
              <a:rPr dirty="0" sz="3500" spc="305" b="1" i="1">
                <a:latin typeface="Arial"/>
                <a:cs typeface="Arial"/>
              </a:rPr>
              <a:t>І-ІІІ </a:t>
            </a:r>
            <a:r>
              <a:rPr dirty="0" sz="3500" spc="-180" b="1" i="1">
                <a:latin typeface="Arial"/>
                <a:cs typeface="Arial"/>
              </a:rPr>
              <a:t>ступенів </a:t>
            </a:r>
            <a:r>
              <a:rPr dirty="0" sz="3500" spc="90" b="1" i="1">
                <a:latin typeface="Arial"/>
                <a:cs typeface="Arial"/>
              </a:rPr>
              <a:t>ім. </a:t>
            </a:r>
            <a:r>
              <a:rPr dirty="0" sz="3500" spc="175" b="1" i="1">
                <a:latin typeface="Arial"/>
                <a:cs typeface="Arial"/>
              </a:rPr>
              <a:t>М.</a:t>
            </a:r>
            <a:r>
              <a:rPr dirty="0" sz="3500" spc="-100" b="1" i="1">
                <a:latin typeface="Arial"/>
                <a:cs typeface="Arial"/>
              </a:rPr>
              <a:t> </a:t>
            </a:r>
            <a:r>
              <a:rPr dirty="0" sz="3500" b="1" i="1">
                <a:latin typeface="Arial"/>
                <a:cs typeface="Arial"/>
              </a:rPr>
              <a:t>Корчака  </a:t>
            </a:r>
            <a:r>
              <a:rPr dirty="0" sz="3500" spc="-50" b="1" i="1">
                <a:latin typeface="Arial"/>
                <a:cs typeface="Arial"/>
              </a:rPr>
              <a:t>Івахи</a:t>
            </a:r>
            <a:r>
              <a:rPr dirty="0" sz="3500" spc="-35" b="1" i="1">
                <a:latin typeface="Arial"/>
                <a:cs typeface="Arial"/>
              </a:rPr>
              <a:t> </a:t>
            </a:r>
            <a:r>
              <a:rPr dirty="0" sz="3500" spc="70" b="1" i="1">
                <a:latin typeface="Arial"/>
                <a:cs typeface="Arial"/>
              </a:rPr>
              <a:t>О.М.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3837" y="1008412"/>
            <a:ext cx="16220440" cy="80778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560320" algn="l"/>
                <a:tab pos="3543300" algn="l"/>
                <a:tab pos="7876540" algn="l"/>
                <a:tab pos="10977880" algn="l"/>
                <a:tab pos="13273405" algn="l"/>
              </a:tabLst>
            </a:pPr>
            <a:r>
              <a:rPr dirty="0" sz="3400" spc="275">
                <a:latin typeface="Arial"/>
                <a:cs typeface="Arial"/>
              </a:rPr>
              <a:t>ВВАЖАЮ,	</a:t>
            </a:r>
            <a:r>
              <a:rPr dirty="0" sz="3400" spc="130">
                <a:latin typeface="Arial"/>
                <a:cs typeface="Arial"/>
              </a:rPr>
              <a:t>ЩО	</a:t>
            </a:r>
            <a:r>
              <a:rPr dirty="0" sz="3400" spc="175">
                <a:latin typeface="Arial"/>
                <a:cs typeface="Arial"/>
              </a:rPr>
              <a:t>НАЙГОЛОВНІШИЙ	</a:t>
            </a:r>
            <a:r>
              <a:rPr dirty="0" sz="3400" spc="75">
                <a:latin typeface="Arial"/>
                <a:cs typeface="Arial"/>
              </a:rPr>
              <a:t>ІНСТРУМЕНТ	</a:t>
            </a:r>
            <a:r>
              <a:rPr dirty="0" sz="3400" spc="60">
                <a:latin typeface="Arial"/>
                <a:cs typeface="Arial"/>
              </a:rPr>
              <a:t>ВЧИТЕЛЯ	</a:t>
            </a:r>
            <a:r>
              <a:rPr dirty="0" sz="3400" spc="45">
                <a:latin typeface="Arial"/>
                <a:cs typeface="Arial"/>
              </a:rPr>
              <a:t>НОВОЇ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3329304" algn="l"/>
                <a:tab pos="5464810" algn="l"/>
                <a:tab pos="6054090" algn="l"/>
                <a:tab pos="6828155" algn="l"/>
                <a:tab pos="9878060" algn="l"/>
                <a:tab pos="10795635" algn="l"/>
                <a:tab pos="13301344" algn="l"/>
              </a:tabLst>
            </a:pPr>
            <a:r>
              <a:rPr dirty="0" sz="3400" spc="200">
                <a:latin typeface="Arial"/>
                <a:cs typeface="Arial"/>
              </a:rPr>
              <a:t>УКРАЇНСЬКОЇ	</a:t>
            </a:r>
            <a:r>
              <a:rPr dirty="0" sz="3400" spc="290">
                <a:latin typeface="Arial"/>
                <a:cs typeface="Arial"/>
              </a:rPr>
              <a:t>ШКОЛИ	</a:t>
            </a:r>
            <a:r>
              <a:rPr dirty="0" sz="3400" spc="-195">
                <a:latin typeface="Arial"/>
                <a:cs typeface="Arial"/>
              </a:rPr>
              <a:t>–	</a:t>
            </a:r>
            <a:r>
              <a:rPr dirty="0" sz="3400" spc="-170">
                <a:latin typeface="Arial"/>
                <a:cs typeface="Arial"/>
              </a:rPr>
              <a:t>ЦЕ	</a:t>
            </a:r>
            <a:r>
              <a:rPr dirty="0" sz="3400" spc="100">
                <a:latin typeface="Arial"/>
                <a:cs typeface="Arial"/>
              </a:rPr>
              <a:t>ВІДНОСИНИ,	</a:t>
            </a:r>
            <a:r>
              <a:rPr dirty="0" sz="3400" spc="65">
                <a:latin typeface="Arial"/>
                <a:cs typeface="Arial"/>
              </a:rPr>
              <a:t>ЯКІ	</a:t>
            </a:r>
            <a:r>
              <a:rPr dirty="0" sz="3400" spc="140">
                <a:latin typeface="Arial"/>
                <a:cs typeface="Arial"/>
              </a:rPr>
              <a:t>ПАНУЮТЬ	</a:t>
            </a:r>
            <a:r>
              <a:rPr dirty="0" sz="3400" spc="310">
                <a:latin typeface="Arial"/>
                <a:cs typeface="Arial"/>
              </a:rPr>
              <a:t>МІЖ</a:t>
            </a:r>
            <a:endParaRPr sz="3400">
              <a:latin typeface="Arial"/>
              <a:cs typeface="Arial"/>
            </a:endParaRPr>
          </a:p>
          <a:p>
            <a:pPr marL="4199890" marR="5080" indent="-4187825">
              <a:lnSpc>
                <a:spcPct val="207700"/>
              </a:lnSpc>
              <a:tabLst>
                <a:tab pos="2745105" algn="l"/>
                <a:tab pos="3040380" algn="l"/>
                <a:tab pos="5010150" algn="l"/>
                <a:tab pos="5988050" algn="l"/>
                <a:tab pos="6541134" algn="l"/>
                <a:tab pos="8453120" algn="l"/>
                <a:tab pos="9041130" algn="l"/>
                <a:tab pos="9201150" algn="l"/>
                <a:tab pos="13666469" algn="l"/>
                <a:tab pos="16120744" algn="l"/>
              </a:tabLst>
            </a:pPr>
            <a:r>
              <a:rPr dirty="0" sz="3400" spc="450">
                <a:latin typeface="Arial"/>
                <a:cs typeface="Arial"/>
              </a:rPr>
              <a:t>У</a:t>
            </a:r>
            <a:r>
              <a:rPr dirty="0" sz="3400" spc="160">
                <a:latin typeface="Arial"/>
                <a:cs typeface="Arial"/>
              </a:rPr>
              <a:t>Ч</a:t>
            </a:r>
            <a:r>
              <a:rPr dirty="0" sz="3400" spc="100">
                <a:latin typeface="Arial"/>
                <a:cs typeface="Arial"/>
              </a:rPr>
              <a:t>И</a:t>
            </a:r>
            <a:r>
              <a:rPr dirty="0" sz="3400" spc="160">
                <a:latin typeface="Arial"/>
                <a:cs typeface="Arial"/>
              </a:rPr>
              <a:t>Т</a:t>
            </a:r>
            <a:r>
              <a:rPr dirty="0" sz="3400" spc="-185">
                <a:latin typeface="Arial"/>
                <a:cs typeface="Arial"/>
              </a:rPr>
              <a:t>Е</a:t>
            </a:r>
            <a:r>
              <a:rPr dirty="0" sz="3400" spc="705">
                <a:latin typeface="Arial"/>
                <a:cs typeface="Arial"/>
              </a:rPr>
              <a:t>Л</a:t>
            </a:r>
            <a:r>
              <a:rPr dirty="0" sz="3400" spc="-185">
                <a:latin typeface="Arial"/>
                <a:cs typeface="Arial"/>
              </a:rPr>
              <a:t>Е</a:t>
            </a:r>
            <a:r>
              <a:rPr dirty="0" sz="3400" spc="105">
                <a:latin typeface="Arial"/>
                <a:cs typeface="Arial"/>
              </a:rPr>
              <a:t>М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-265">
                <a:latin typeface="Arial"/>
                <a:cs typeface="Arial"/>
              </a:rPr>
              <a:t>І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450">
                <a:latin typeface="Arial"/>
                <a:cs typeface="Arial"/>
              </a:rPr>
              <a:t>У</a:t>
            </a:r>
            <a:r>
              <a:rPr dirty="0" sz="3400" spc="160">
                <a:latin typeface="Arial"/>
                <a:cs typeface="Arial"/>
              </a:rPr>
              <a:t>Ч</a:t>
            </a:r>
            <a:r>
              <a:rPr dirty="0" sz="3400" spc="50">
                <a:latin typeface="Arial"/>
                <a:cs typeface="Arial"/>
              </a:rPr>
              <a:t>Н</a:t>
            </a:r>
            <a:r>
              <a:rPr dirty="0" sz="3400" spc="-185">
                <a:latin typeface="Arial"/>
                <a:cs typeface="Arial"/>
              </a:rPr>
              <a:t>Е</a:t>
            </a:r>
            <a:r>
              <a:rPr dirty="0" sz="3400" spc="455">
                <a:latin typeface="Arial"/>
                <a:cs typeface="Arial"/>
              </a:rPr>
              <a:t>М</a:t>
            </a:r>
            <a:r>
              <a:rPr dirty="0" sz="3400">
                <a:latin typeface="Arial"/>
                <a:cs typeface="Arial"/>
              </a:rPr>
              <a:t>.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-40">
                <a:latin typeface="Arial"/>
                <a:cs typeface="Arial"/>
              </a:rPr>
              <a:t>Б</a:t>
            </a:r>
            <a:r>
              <a:rPr dirty="0" sz="3400" spc="-185">
                <a:latin typeface="Arial"/>
                <a:cs typeface="Arial"/>
              </a:rPr>
              <a:t>Е</a:t>
            </a:r>
            <a:r>
              <a:rPr dirty="0" sz="3400" spc="-280">
                <a:latin typeface="Arial"/>
                <a:cs typeface="Arial"/>
              </a:rPr>
              <a:t>З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-10">
                <a:latin typeface="Arial"/>
                <a:cs typeface="Arial"/>
              </a:rPr>
              <a:t>С</a:t>
            </a:r>
            <a:r>
              <a:rPr dirty="0" sz="3400" spc="100">
                <a:latin typeface="Arial"/>
                <a:cs typeface="Arial"/>
              </a:rPr>
              <a:t>И</a:t>
            </a:r>
            <a:r>
              <a:rPr dirty="0" sz="3400" spc="-10">
                <a:latin typeface="Arial"/>
                <a:cs typeface="Arial"/>
              </a:rPr>
              <a:t>С</a:t>
            </a:r>
            <a:r>
              <a:rPr dirty="0" sz="3400" spc="160">
                <a:latin typeface="Arial"/>
                <a:cs typeface="Arial"/>
              </a:rPr>
              <a:t>Т</a:t>
            </a:r>
            <a:r>
              <a:rPr dirty="0" sz="3400" spc="-185">
                <a:latin typeface="Arial"/>
                <a:cs typeface="Arial"/>
              </a:rPr>
              <a:t>Е</a:t>
            </a:r>
            <a:r>
              <a:rPr dirty="0" sz="3400" spc="455">
                <a:latin typeface="Arial"/>
                <a:cs typeface="Arial"/>
              </a:rPr>
              <a:t>М</a:t>
            </a:r>
            <a:r>
              <a:rPr dirty="0" sz="3400" spc="50">
                <a:latin typeface="Arial"/>
                <a:cs typeface="Arial"/>
              </a:rPr>
              <a:t>Н</a:t>
            </a:r>
            <a:r>
              <a:rPr dirty="0" sz="3400" spc="100">
                <a:latin typeface="Arial"/>
                <a:cs typeface="Arial"/>
              </a:rPr>
              <a:t>И</a:t>
            </a:r>
            <a:r>
              <a:rPr dirty="0" sz="3400" spc="10">
                <a:latin typeface="Arial"/>
                <a:cs typeface="Arial"/>
              </a:rPr>
              <a:t>Х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140">
                <a:latin typeface="Arial"/>
                <a:cs typeface="Arial"/>
              </a:rPr>
              <a:t>Г</a:t>
            </a:r>
            <a:r>
              <a:rPr dirty="0" sz="3400" spc="260">
                <a:latin typeface="Arial"/>
                <a:cs typeface="Arial"/>
              </a:rPr>
              <a:t>О</a:t>
            </a:r>
            <a:r>
              <a:rPr dirty="0" sz="3400" spc="-100">
                <a:latin typeface="Arial"/>
                <a:cs typeface="Arial"/>
              </a:rPr>
              <a:t>Р</a:t>
            </a:r>
            <a:r>
              <a:rPr dirty="0" sz="3400" spc="100">
                <a:latin typeface="Arial"/>
                <a:cs typeface="Arial"/>
              </a:rPr>
              <a:t>И</a:t>
            </a:r>
            <a:r>
              <a:rPr dirty="0" sz="3400" spc="70">
                <a:latin typeface="Arial"/>
                <a:cs typeface="Arial"/>
              </a:rPr>
              <a:t>З</a:t>
            </a:r>
            <a:r>
              <a:rPr dirty="0" sz="3400" spc="260">
                <a:latin typeface="Arial"/>
                <a:cs typeface="Arial"/>
              </a:rPr>
              <a:t>О</a:t>
            </a:r>
            <a:r>
              <a:rPr dirty="0" sz="3400" spc="50">
                <a:latin typeface="Arial"/>
                <a:cs typeface="Arial"/>
              </a:rPr>
              <a:t>Н</a:t>
            </a:r>
            <a:r>
              <a:rPr dirty="0" sz="3400" spc="160">
                <a:latin typeface="Arial"/>
                <a:cs typeface="Arial"/>
              </a:rPr>
              <a:t>Т</a:t>
            </a:r>
            <a:r>
              <a:rPr dirty="0" sz="3400" spc="655">
                <a:latin typeface="Arial"/>
                <a:cs typeface="Arial"/>
              </a:rPr>
              <a:t>А</a:t>
            </a:r>
            <a:r>
              <a:rPr dirty="0" sz="3400" spc="705">
                <a:latin typeface="Arial"/>
                <a:cs typeface="Arial"/>
              </a:rPr>
              <a:t>Л</a:t>
            </a:r>
            <a:r>
              <a:rPr dirty="0" sz="3400" spc="-40">
                <a:latin typeface="Arial"/>
                <a:cs typeface="Arial"/>
              </a:rPr>
              <a:t>Ь</a:t>
            </a:r>
            <a:r>
              <a:rPr dirty="0" sz="3400" spc="50">
                <a:latin typeface="Arial"/>
                <a:cs typeface="Arial"/>
              </a:rPr>
              <a:t>Н</a:t>
            </a:r>
            <a:r>
              <a:rPr dirty="0" sz="3400" spc="100">
                <a:latin typeface="Arial"/>
                <a:cs typeface="Arial"/>
              </a:rPr>
              <a:t>И</a:t>
            </a:r>
            <a:r>
              <a:rPr dirty="0" sz="3400" spc="10">
                <a:latin typeface="Arial"/>
                <a:cs typeface="Arial"/>
              </a:rPr>
              <a:t>Х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-75">
                <a:latin typeface="Arial"/>
                <a:cs typeface="Arial"/>
              </a:rPr>
              <a:t>В</a:t>
            </a:r>
            <a:r>
              <a:rPr dirty="0" sz="3400" spc="70">
                <a:latin typeface="Arial"/>
                <a:cs typeface="Arial"/>
              </a:rPr>
              <a:t>З</a:t>
            </a:r>
            <a:r>
              <a:rPr dirty="0" sz="3400" spc="655">
                <a:latin typeface="Arial"/>
                <a:cs typeface="Arial"/>
              </a:rPr>
              <a:t>А</a:t>
            </a:r>
            <a:r>
              <a:rPr dirty="0" sz="3400">
                <a:latin typeface="Arial"/>
                <a:cs typeface="Arial"/>
              </a:rPr>
              <a:t>Є</a:t>
            </a:r>
            <a:r>
              <a:rPr dirty="0" sz="3400" spc="455">
                <a:latin typeface="Arial"/>
                <a:cs typeface="Arial"/>
              </a:rPr>
              <a:t>М</a:t>
            </a:r>
            <a:r>
              <a:rPr dirty="0" sz="3400" spc="100">
                <a:latin typeface="Arial"/>
                <a:cs typeface="Arial"/>
              </a:rPr>
              <a:t>И</a:t>
            </a:r>
            <a:r>
              <a:rPr dirty="0" sz="3400" spc="-300">
                <a:latin typeface="Arial"/>
                <a:cs typeface="Arial"/>
              </a:rPr>
              <a:t>Н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-265">
                <a:latin typeface="Arial"/>
                <a:cs typeface="Arial"/>
              </a:rPr>
              <a:t>І  </a:t>
            </a:r>
            <a:r>
              <a:rPr dirty="0" sz="3400" spc="340">
                <a:latin typeface="Arial"/>
                <a:cs typeface="Arial"/>
              </a:rPr>
              <a:t>ДІАЛОГУ	</a:t>
            </a:r>
            <a:r>
              <a:rPr dirty="0" sz="3400" spc="100">
                <a:latin typeface="Arial"/>
                <a:cs typeface="Arial"/>
              </a:rPr>
              <a:t>НІЧОГО	</a:t>
            </a:r>
            <a:r>
              <a:rPr dirty="0" sz="3400" spc="-245">
                <a:latin typeface="Arial"/>
                <a:cs typeface="Arial"/>
              </a:rPr>
              <a:t>НЕ		</a:t>
            </a:r>
            <a:r>
              <a:rPr dirty="0" sz="3400" spc="100">
                <a:latin typeface="Arial"/>
                <a:cs typeface="Arial"/>
              </a:rPr>
              <a:t>СПРАЦЮЄ.</a:t>
            </a:r>
            <a:endParaRPr sz="3400">
              <a:latin typeface="Arial"/>
              <a:cs typeface="Arial"/>
            </a:endParaRPr>
          </a:p>
          <a:p>
            <a:pPr algn="ctr" marL="29845" marR="22225">
              <a:lnSpc>
                <a:spcPct val="207700"/>
              </a:lnSpc>
              <a:tabLst>
                <a:tab pos="11713210" algn="l"/>
              </a:tabLst>
            </a:pPr>
            <a:r>
              <a:rPr dirty="0" sz="3400" spc="-210" b="1">
                <a:latin typeface="Verdana"/>
                <a:cs typeface="Verdana"/>
              </a:rPr>
              <a:t>НЕ </a:t>
            </a:r>
            <a:r>
              <a:rPr dirty="0" sz="3400" spc="250" b="1">
                <a:latin typeface="Verdana"/>
                <a:cs typeface="Verdana"/>
              </a:rPr>
              <a:t>МОЖНА </a:t>
            </a:r>
            <a:r>
              <a:rPr dirty="0" sz="3400" spc="-55" b="1">
                <a:latin typeface="Verdana"/>
                <a:cs typeface="Verdana"/>
              </a:rPr>
              <a:t>НАВЧИТИ </a:t>
            </a:r>
            <a:r>
              <a:rPr dirty="0" sz="3400" spc="30" b="1">
                <a:latin typeface="Verdana"/>
                <a:cs typeface="Verdana"/>
              </a:rPr>
              <a:t>ДИТИНУ </a:t>
            </a:r>
            <a:r>
              <a:rPr dirty="0" sz="3400" spc="-40" b="1">
                <a:latin typeface="Verdana"/>
                <a:cs typeface="Verdana"/>
              </a:rPr>
              <a:t>ВЧИТИСЯ, </a:t>
            </a:r>
            <a:r>
              <a:rPr dirty="0" sz="3400" spc="10" b="1">
                <a:latin typeface="Verdana"/>
                <a:cs typeface="Verdana"/>
              </a:rPr>
              <a:t>ЯКЩО </a:t>
            </a:r>
            <a:r>
              <a:rPr dirty="0" sz="3400" spc="-35" b="1">
                <a:latin typeface="Verdana"/>
                <a:cs typeface="Verdana"/>
              </a:rPr>
              <a:t>ВЧИТЕЛЬ </a:t>
            </a:r>
            <a:r>
              <a:rPr dirty="0" sz="3400" spc="250" b="1">
                <a:latin typeface="Verdana"/>
                <a:cs typeface="Verdana"/>
              </a:rPr>
              <a:t>САМ  </a:t>
            </a:r>
            <a:r>
              <a:rPr dirty="0" sz="3400" spc="-210" b="1">
                <a:latin typeface="Verdana"/>
                <a:cs typeface="Verdana"/>
              </a:rPr>
              <a:t>НЕ  </a:t>
            </a:r>
            <a:r>
              <a:rPr dirty="0" sz="3400" spc="-55" b="1">
                <a:latin typeface="Verdana"/>
                <a:cs typeface="Verdana"/>
              </a:rPr>
              <a:t>БЕРЕ  </a:t>
            </a:r>
            <a:r>
              <a:rPr dirty="0" sz="3400" spc="-60" b="1">
                <a:latin typeface="Verdana"/>
                <a:cs typeface="Verdana"/>
              </a:rPr>
              <a:t>НА  </a:t>
            </a:r>
            <a:r>
              <a:rPr dirty="0" sz="3400" spc="-45" b="1">
                <a:latin typeface="Verdana"/>
                <a:cs typeface="Verdana"/>
              </a:rPr>
              <a:t>ОЗБРОЄННЯ</a:t>
            </a:r>
            <a:r>
              <a:rPr dirty="0" sz="3400" spc="-555" b="1">
                <a:latin typeface="Verdana"/>
                <a:cs typeface="Verdana"/>
              </a:rPr>
              <a:t> </a:t>
            </a:r>
            <a:r>
              <a:rPr dirty="0" sz="3400" spc="-260" b="1">
                <a:latin typeface="Verdana"/>
                <a:cs typeface="Verdana"/>
              </a:rPr>
              <a:t>НОВІ  </a:t>
            </a:r>
            <a:r>
              <a:rPr dirty="0" sz="3400" spc="40" b="1">
                <a:latin typeface="Verdana"/>
                <a:cs typeface="Verdana"/>
              </a:rPr>
              <a:t>ПРАКТИКИ.</a:t>
            </a:r>
            <a:r>
              <a:rPr dirty="0" sz="3400" spc="585" b="1">
                <a:latin typeface="Verdana"/>
                <a:cs typeface="Verdana"/>
              </a:rPr>
              <a:t> </a:t>
            </a:r>
            <a:r>
              <a:rPr dirty="0" sz="3400" spc="-170">
                <a:latin typeface="Arial"/>
                <a:cs typeface="Arial"/>
              </a:rPr>
              <a:t>ЦЕ	</a:t>
            </a:r>
            <a:r>
              <a:rPr dirty="0" sz="3400" spc="95">
                <a:latin typeface="Arial"/>
                <a:cs typeface="Arial"/>
              </a:rPr>
              <a:t>ВЕЛИКЕ</a:t>
            </a:r>
            <a:endParaRPr sz="3400">
              <a:latin typeface="Arial"/>
              <a:cs typeface="Arial"/>
            </a:endParaRPr>
          </a:p>
          <a:p>
            <a:pPr algn="ctr" marL="481965" marR="473709">
              <a:lnSpc>
                <a:spcPct val="207700"/>
              </a:lnSpc>
              <a:tabLst>
                <a:tab pos="4765040" algn="l"/>
                <a:tab pos="4817745" algn="l"/>
                <a:tab pos="5954395" algn="l"/>
                <a:tab pos="7692390" algn="l"/>
                <a:tab pos="8044180" algn="l"/>
                <a:tab pos="9218930" algn="l"/>
                <a:tab pos="9298305" algn="l"/>
                <a:tab pos="10432415" algn="l"/>
                <a:tab pos="10686415" algn="l"/>
                <a:tab pos="12282805" algn="l"/>
                <a:tab pos="14558644" algn="l"/>
              </a:tabLst>
            </a:pPr>
            <a:r>
              <a:rPr dirty="0" sz="3400" spc="50">
                <a:latin typeface="Arial"/>
                <a:cs typeface="Arial"/>
              </a:rPr>
              <a:t>Н</a:t>
            </a:r>
            <a:r>
              <a:rPr dirty="0" sz="3400" spc="655">
                <a:latin typeface="Arial"/>
                <a:cs typeface="Arial"/>
              </a:rPr>
              <a:t>А</a:t>
            </a:r>
            <a:r>
              <a:rPr dirty="0" sz="3400" spc="-75">
                <a:latin typeface="Arial"/>
                <a:cs typeface="Arial"/>
              </a:rPr>
              <a:t>В</a:t>
            </a:r>
            <a:r>
              <a:rPr dirty="0" sz="3400" spc="655">
                <a:latin typeface="Arial"/>
                <a:cs typeface="Arial"/>
              </a:rPr>
              <a:t>А</a:t>
            </a:r>
            <a:r>
              <a:rPr dirty="0" sz="3400" spc="50">
                <a:latin typeface="Arial"/>
                <a:cs typeface="Arial"/>
              </a:rPr>
              <a:t>Н</a:t>
            </a:r>
            <a:r>
              <a:rPr dirty="0" sz="3400" spc="160">
                <a:latin typeface="Arial"/>
                <a:cs typeface="Arial"/>
              </a:rPr>
              <a:t>Т</a:t>
            </a:r>
            <a:r>
              <a:rPr dirty="0" sz="3400" spc="655">
                <a:latin typeface="Arial"/>
                <a:cs typeface="Arial"/>
              </a:rPr>
              <a:t>А</a:t>
            </a:r>
            <a:r>
              <a:rPr dirty="0" sz="3400" spc="735">
                <a:latin typeface="Arial"/>
                <a:cs typeface="Arial"/>
              </a:rPr>
              <a:t>Ж</a:t>
            </a:r>
            <a:r>
              <a:rPr dirty="0" sz="3400" spc="-185">
                <a:latin typeface="Arial"/>
                <a:cs typeface="Arial"/>
              </a:rPr>
              <a:t>Е</a:t>
            </a:r>
            <a:r>
              <a:rPr dirty="0" sz="3400" spc="50">
                <a:latin typeface="Arial"/>
                <a:cs typeface="Arial"/>
              </a:rPr>
              <a:t>НН</a:t>
            </a:r>
            <a:r>
              <a:rPr dirty="0" sz="3400" spc="-110">
                <a:latin typeface="Arial"/>
                <a:cs typeface="Arial"/>
              </a:rPr>
              <a:t>Я</a:t>
            </a:r>
            <a:r>
              <a:rPr dirty="0" sz="3400">
                <a:latin typeface="Arial"/>
                <a:cs typeface="Arial"/>
              </a:rPr>
              <a:t>,</a:t>
            </a:r>
            <a:r>
              <a:rPr dirty="0" sz="3400">
                <a:latin typeface="Arial"/>
                <a:cs typeface="Arial"/>
              </a:rPr>
              <a:t>		</a:t>
            </a:r>
            <a:r>
              <a:rPr dirty="0" sz="3400" spc="-40">
                <a:latin typeface="Arial"/>
                <a:cs typeface="Arial"/>
              </a:rPr>
              <a:t>Б</a:t>
            </a:r>
            <a:r>
              <a:rPr dirty="0" sz="3400" spc="-185">
                <a:latin typeface="Arial"/>
                <a:cs typeface="Arial"/>
              </a:rPr>
              <a:t>Е</a:t>
            </a:r>
            <a:r>
              <a:rPr dirty="0" sz="3400" spc="70">
                <a:latin typeface="Arial"/>
                <a:cs typeface="Arial"/>
              </a:rPr>
              <a:t>З</a:t>
            </a:r>
            <a:r>
              <a:rPr dirty="0" sz="3400" spc="450">
                <a:latin typeface="Arial"/>
                <a:cs typeface="Arial"/>
              </a:rPr>
              <a:t>У</a:t>
            </a:r>
            <a:r>
              <a:rPr dirty="0" sz="3400" spc="455">
                <a:latin typeface="Arial"/>
                <a:cs typeface="Arial"/>
              </a:rPr>
              <a:t>М</a:t>
            </a:r>
            <a:r>
              <a:rPr dirty="0" sz="3400" spc="260">
                <a:latin typeface="Arial"/>
                <a:cs typeface="Arial"/>
              </a:rPr>
              <a:t>О</a:t>
            </a:r>
            <a:r>
              <a:rPr dirty="0" sz="3400" spc="-75">
                <a:latin typeface="Arial"/>
                <a:cs typeface="Arial"/>
              </a:rPr>
              <a:t>В</a:t>
            </a:r>
            <a:r>
              <a:rPr dirty="0" sz="3400" spc="50">
                <a:latin typeface="Arial"/>
                <a:cs typeface="Arial"/>
              </a:rPr>
              <a:t>Н</a:t>
            </a:r>
            <a:r>
              <a:rPr dirty="0" sz="3400" spc="260">
                <a:latin typeface="Arial"/>
                <a:cs typeface="Arial"/>
              </a:rPr>
              <a:t>О</a:t>
            </a:r>
            <a:r>
              <a:rPr dirty="0" sz="3400">
                <a:latin typeface="Arial"/>
                <a:cs typeface="Arial"/>
              </a:rPr>
              <a:t>.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655">
                <a:latin typeface="Arial"/>
                <a:cs typeface="Arial"/>
              </a:rPr>
              <a:t>А</a:t>
            </a:r>
            <a:r>
              <a:rPr dirty="0" sz="3400" spc="705">
                <a:latin typeface="Arial"/>
                <a:cs typeface="Arial"/>
              </a:rPr>
              <a:t>Л</a:t>
            </a:r>
            <a:r>
              <a:rPr dirty="0" sz="3400" spc="-535">
                <a:latin typeface="Arial"/>
                <a:cs typeface="Arial"/>
              </a:rPr>
              <a:t>Е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160">
                <a:latin typeface="Arial"/>
                <a:cs typeface="Arial"/>
              </a:rPr>
              <a:t>Ч</a:t>
            </a:r>
            <a:r>
              <a:rPr dirty="0" sz="3400" spc="100">
                <a:latin typeface="Arial"/>
                <a:cs typeface="Arial"/>
              </a:rPr>
              <a:t>И</a:t>
            </a:r>
            <a:r>
              <a:rPr dirty="0" sz="3400" spc="105">
                <a:latin typeface="Arial"/>
                <a:cs typeface="Arial"/>
              </a:rPr>
              <a:t>М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565">
                <a:latin typeface="Arial"/>
                <a:cs typeface="Arial"/>
              </a:rPr>
              <a:t>К</a:t>
            </a:r>
            <a:r>
              <a:rPr dirty="0" sz="3400" spc="-100">
                <a:latin typeface="Arial"/>
                <a:cs typeface="Arial"/>
              </a:rPr>
              <a:t>Р</a:t>
            </a:r>
            <a:r>
              <a:rPr dirty="0" sz="3400" spc="655">
                <a:latin typeface="Arial"/>
                <a:cs typeface="Arial"/>
              </a:rPr>
              <a:t>А</a:t>
            </a:r>
            <a:r>
              <a:rPr dirty="0" sz="3400" spc="355">
                <a:latin typeface="Arial"/>
                <a:cs typeface="Arial"/>
              </a:rPr>
              <a:t>Щ</a:t>
            </a:r>
            <a:r>
              <a:rPr dirty="0" sz="3400" spc="-535">
                <a:latin typeface="Arial"/>
                <a:cs typeface="Arial"/>
              </a:rPr>
              <a:t>Е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-75">
                <a:latin typeface="Arial"/>
                <a:cs typeface="Arial"/>
              </a:rPr>
              <a:t>В</a:t>
            </a:r>
            <a:r>
              <a:rPr dirty="0" sz="3400" spc="160">
                <a:latin typeface="Arial"/>
                <a:cs typeface="Arial"/>
              </a:rPr>
              <a:t>Ч</a:t>
            </a:r>
            <a:r>
              <a:rPr dirty="0" sz="3400" spc="100">
                <a:latin typeface="Arial"/>
                <a:cs typeface="Arial"/>
              </a:rPr>
              <a:t>И</a:t>
            </a:r>
            <a:r>
              <a:rPr dirty="0" sz="3400" spc="160">
                <a:latin typeface="Arial"/>
                <a:cs typeface="Arial"/>
              </a:rPr>
              <a:t>Т</a:t>
            </a:r>
            <a:r>
              <a:rPr dirty="0" sz="3400" spc="-185">
                <a:latin typeface="Arial"/>
                <a:cs typeface="Arial"/>
              </a:rPr>
              <a:t>Е</a:t>
            </a:r>
            <a:r>
              <a:rPr dirty="0" sz="3400" spc="705">
                <a:latin typeface="Arial"/>
                <a:cs typeface="Arial"/>
              </a:rPr>
              <a:t>Л</a:t>
            </a:r>
            <a:r>
              <a:rPr dirty="0" sz="3400" spc="-390">
                <a:latin typeface="Arial"/>
                <a:cs typeface="Arial"/>
              </a:rPr>
              <a:t>Ь</a:t>
            </a:r>
            <a:r>
              <a:rPr dirty="0" sz="3400">
                <a:latin typeface="Arial"/>
                <a:cs typeface="Arial"/>
              </a:rPr>
              <a:t>	</a:t>
            </a:r>
            <a:r>
              <a:rPr dirty="0" sz="3400" spc="-40">
                <a:latin typeface="Arial"/>
                <a:cs typeface="Arial"/>
              </a:rPr>
              <a:t>Б</a:t>
            </a:r>
            <a:r>
              <a:rPr dirty="0" sz="3400" spc="450">
                <a:latin typeface="Arial"/>
                <a:cs typeface="Arial"/>
              </a:rPr>
              <a:t>У</a:t>
            </a:r>
            <a:r>
              <a:rPr dirty="0" sz="3400" spc="440">
                <a:latin typeface="Arial"/>
                <a:cs typeface="Arial"/>
              </a:rPr>
              <a:t>Д</a:t>
            </a:r>
            <a:r>
              <a:rPr dirty="0" sz="3400" spc="-325">
                <a:latin typeface="Arial"/>
                <a:cs typeface="Arial"/>
              </a:rPr>
              <a:t>Е  </a:t>
            </a:r>
            <a:r>
              <a:rPr dirty="0" sz="3400" spc="150">
                <a:latin typeface="Arial"/>
                <a:cs typeface="Arial"/>
              </a:rPr>
              <a:t>ПІДГОТОВЛЕНИЙ,	</a:t>
            </a:r>
            <a:r>
              <a:rPr dirty="0" sz="3400" spc="120">
                <a:latin typeface="Arial"/>
                <a:cs typeface="Arial"/>
              </a:rPr>
              <a:t>ТИМ	</a:t>
            </a:r>
            <a:r>
              <a:rPr dirty="0" sz="3400" spc="60">
                <a:latin typeface="Arial"/>
                <a:cs typeface="Arial"/>
              </a:rPr>
              <a:t>ЛЕГШЕ	</a:t>
            </a:r>
            <a:r>
              <a:rPr dirty="0" sz="3400" spc="229">
                <a:latin typeface="Arial"/>
                <a:cs typeface="Arial"/>
              </a:rPr>
              <a:t>ЙОМУ		</a:t>
            </a:r>
            <a:r>
              <a:rPr dirty="0" sz="3400" spc="80">
                <a:latin typeface="Arial"/>
                <a:cs typeface="Arial"/>
              </a:rPr>
              <a:t>БУДЕ	</a:t>
            </a:r>
            <a:r>
              <a:rPr dirty="0" sz="3400" spc="165">
                <a:latin typeface="Arial"/>
                <a:cs typeface="Arial"/>
              </a:rPr>
              <a:t>ПРАЦЮВАТИ.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3D0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90335" y="0"/>
            <a:ext cx="1090610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28228"/>
            <a:ext cx="18288000" cy="2247900"/>
          </a:xfrm>
          <a:custGeom>
            <a:avLst/>
            <a:gdLst/>
            <a:ahLst/>
            <a:cxnLst/>
            <a:rect l="l" t="t" r="r" b="b"/>
            <a:pathLst>
              <a:path w="18288000" h="2247900">
                <a:moveTo>
                  <a:pt x="746150" y="12700"/>
                </a:moveTo>
                <a:lnTo>
                  <a:pt x="715089" y="12700"/>
                </a:lnTo>
                <a:lnTo>
                  <a:pt x="727862" y="0"/>
                </a:lnTo>
                <a:lnTo>
                  <a:pt x="738835" y="0"/>
                </a:lnTo>
                <a:lnTo>
                  <a:pt x="746150" y="12700"/>
                </a:lnTo>
                <a:close/>
              </a:path>
              <a:path w="18288000" h="2247900">
                <a:moveTo>
                  <a:pt x="623620" y="406400"/>
                </a:moveTo>
                <a:lnTo>
                  <a:pt x="554126" y="406400"/>
                </a:lnTo>
                <a:lnTo>
                  <a:pt x="554126" y="355600"/>
                </a:lnTo>
                <a:lnTo>
                  <a:pt x="559841" y="292100"/>
                </a:lnTo>
                <a:lnTo>
                  <a:pt x="565184" y="254000"/>
                </a:lnTo>
                <a:lnTo>
                  <a:pt x="581129" y="203200"/>
                </a:lnTo>
                <a:lnTo>
                  <a:pt x="591388" y="165100"/>
                </a:lnTo>
                <a:lnTo>
                  <a:pt x="604046" y="139700"/>
                </a:lnTo>
                <a:lnTo>
                  <a:pt x="619963" y="114300"/>
                </a:lnTo>
                <a:lnTo>
                  <a:pt x="635107" y="101600"/>
                </a:lnTo>
                <a:lnTo>
                  <a:pt x="650595" y="76200"/>
                </a:lnTo>
                <a:lnTo>
                  <a:pt x="666769" y="50800"/>
                </a:lnTo>
                <a:lnTo>
                  <a:pt x="683971" y="38100"/>
                </a:lnTo>
                <a:lnTo>
                  <a:pt x="693658" y="25400"/>
                </a:lnTo>
                <a:lnTo>
                  <a:pt x="703859" y="12700"/>
                </a:lnTo>
                <a:lnTo>
                  <a:pt x="757351" y="12700"/>
                </a:lnTo>
                <a:lnTo>
                  <a:pt x="762609" y="25400"/>
                </a:lnTo>
                <a:lnTo>
                  <a:pt x="772468" y="38100"/>
                </a:lnTo>
                <a:lnTo>
                  <a:pt x="782497" y="63500"/>
                </a:lnTo>
                <a:lnTo>
                  <a:pt x="792184" y="76200"/>
                </a:lnTo>
                <a:lnTo>
                  <a:pt x="801014" y="88900"/>
                </a:lnTo>
                <a:lnTo>
                  <a:pt x="821302" y="139700"/>
                </a:lnTo>
                <a:lnTo>
                  <a:pt x="838504" y="177800"/>
                </a:lnTo>
                <a:lnTo>
                  <a:pt x="845734" y="203200"/>
                </a:lnTo>
                <a:lnTo>
                  <a:pt x="748836" y="203200"/>
                </a:lnTo>
                <a:lnTo>
                  <a:pt x="726033" y="215900"/>
                </a:lnTo>
                <a:lnTo>
                  <a:pt x="713260" y="215900"/>
                </a:lnTo>
                <a:lnTo>
                  <a:pt x="702030" y="228600"/>
                </a:lnTo>
                <a:lnTo>
                  <a:pt x="691829" y="241300"/>
                </a:lnTo>
                <a:lnTo>
                  <a:pt x="682142" y="254000"/>
                </a:lnTo>
                <a:lnTo>
                  <a:pt x="668083" y="266700"/>
                </a:lnTo>
                <a:lnTo>
                  <a:pt x="656082" y="292100"/>
                </a:lnTo>
                <a:lnTo>
                  <a:pt x="646137" y="317500"/>
                </a:lnTo>
                <a:lnTo>
                  <a:pt x="638251" y="342900"/>
                </a:lnTo>
                <a:lnTo>
                  <a:pt x="634165" y="355600"/>
                </a:lnTo>
                <a:lnTo>
                  <a:pt x="630250" y="368300"/>
                </a:lnTo>
                <a:lnTo>
                  <a:pt x="626678" y="393700"/>
                </a:lnTo>
                <a:lnTo>
                  <a:pt x="623620" y="406400"/>
                </a:lnTo>
                <a:close/>
              </a:path>
              <a:path w="18288000" h="2247900">
                <a:moveTo>
                  <a:pt x="877824" y="406400"/>
                </a:moveTo>
                <a:lnTo>
                  <a:pt x="810158" y="406400"/>
                </a:lnTo>
                <a:lnTo>
                  <a:pt x="817016" y="381000"/>
                </a:lnTo>
                <a:lnTo>
                  <a:pt x="821131" y="342900"/>
                </a:lnTo>
                <a:lnTo>
                  <a:pt x="821131" y="292100"/>
                </a:lnTo>
                <a:lnTo>
                  <a:pt x="810072" y="254000"/>
                </a:lnTo>
                <a:lnTo>
                  <a:pt x="788270" y="215900"/>
                </a:lnTo>
                <a:lnTo>
                  <a:pt x="769924" y="215900"/>
                </a:lnTo>
                <a:lnTo>
                  <a:pt x="748836" y="203200"/>
                </a:lnTo>
                <a:lnTo>
                  <a:pt x="845734" y="203200"/>
                </a:lnTo>
                <a:lnTo>
                  <a:pt x="852963" y="228600"/>
                </a:lnTo>
                <a:lnTo>
                  <a:pt x="865022" y="266700"/>
                </a:lnTo>
                <a:lnTo>
                  <a:pt x="871909" y="304800"/>
                </a:lnTo>
                <a:lnTo>
                  <a:pt x="876223" y="342900"/>
                </a:lnTo>
                <a:lnTo>
                  <a:pt x="878138" y="368300"/>
                </a:lnTo>
                <a:lnTo>
                  <a:pt x="877824" y="406400"/>
                </a:lnTo>
                <a:close/>
              </a:path>
              <a:path w="18288000" h="2247900">
                <a:moveTo>
                  <a:pt x="18288000" y="1765300"/>
                </a:moveTo>
                <a:lnTo>
                  <a:pt x="0" y="1765300"/>
                </a:lnTo>
                <a:lnTo>
                  <a:pt x="0" y="406400"/>
                </a:lnTo>
                <a:lnTo>
                  <a:pt x="18288000" y="406400"/>
                </a:lnTo>
                <a:lnTo>
                  <a:pt x="18288000" y="444500"/>
                </a:lnTo>
                <a:lnTo>
                  <a:pt x="84124" y="444500"/>
                </a:lnTo>
                <a:lnTo>
                  <a:pt x="84124" y="736600"/>
                </a:lnTo>
                <a:lnTo>
                  <a:pt x="18288000" y="736600"/>
                </a:lnTo>
                <a:lnTo>
                  <a:pt x="18288000" y="774700"/>
                </a:lnTo>
                <a:lnTo>
                  <a:pt x="82296" y="774700"/>
                </a:lnTo>
                <a:lnTo>
                  <a:pt x="82296" y="1066800"/>
                </a:lnTo>
                <a:lnTo>
                  <a:pt x="18288000" y="1066800"/>
                </a:lnTo>
                <a:lnTo>
                  <a:pt x="18288000" y="1104900"/>
                </a:lnTo>
                <a:lnTo>
                  <a:pt x="84124" y="1104900"/>
                </a:lnTo>
                <a:lnTo>
                  <a:pt x="84124" y="1397000"/>
                </a:lnTo>
                <a:lnTo>
                  <a:pt x="18288000" y="1397000"/>
                </a:lnTo>
                <a:lnTo>
                  <a:pt x="18288000" y="1435100"/>
                </a:lnTo>
                <a:lnTo>
                  <a:pt x="84124" y="1435100"/>
                </a:lnTo>
                <a:lnTo>
                  <a:pt x="84124" y="1727200"/>
                </a:lnTo>
                <a:lnTo>
                  <a:pt x="18288000" y="1727200"/>
                </a:lnTo>
                <a:lnTo>
                  <a:pt x="18288000" y="1765300"/>
                </a:lnTo>
                <a:close/>
              </a:path>
              <a:path w="18288000" h="2247900">
                <a:moveTo>
                  <a:pt x="769924" y="736600"/>
                </a:moveTo>
                <a:lnTo>
                  <a:pt x="557784" y="736600"/>
                </a:lnTo>
                <a:lnTo>
                  <a:pt x="565727" y="723900"/>
                </a:lnTo>
                <a:lnTo>
                  <a:pt x="580929" y="711200"/>
                </a:lnTo>
                <a:lnTo>
                  <a:pt x="590702" y="711200"/>
                </a:lnTo>
                <a:lnTo>
                  <a:pt x="590702" y="698500"/>
                </a:lnTo>
                <a:lnTo>
                  <a:pt x="580444" y="647700"/>
                </a:lnTo>
                <a:lnTo>
                  <a:pt x="571728" y="596900"/>
                </a:lnTo>
                <a:lnTo>
                  <a:pt x="564727" y="546100"/>
                </a:lnTo>
                <a:lnTo>
                  <a:pt x="558269" y="482600"/>
                </a:lnTo>
                <a:lnTo>
                  <a:pt x="555955" y="444500"/>
                </a:lnTo>
                <a:lnTo>
                  <a:pt x="619963" y="444500"/>
                </a:lnTo>
                <a:lnTo>
                  <a:pt x="618648" y="457200"/>
                </a:lnTo>
                <a:lnTo>
                  <a:pt x="617677" y="469900"/>
                </a:lnTo>
                <a:lnTo>
                  <a:pt x="617391" y="482600"/>
                </a:lnTo>
                <a:lnTo>
                  <a:pt x="618134" y="495300"/>
                </a:lnTo>
                <a:lnTo>
                  <a:pt x="617734" y="533400"/>
                </a:lnTo>
                <a:lnTo>
                  <a:pt x="619048" y="571500"/>
                </a:lnTo>
                <a:lnTo>
                  <a:pt x="621734" y="596900"/>
                </a:lnTo>
                <a:lnTo>
                  <a:pt x="625449" y="635000"/>
                </a:lnTo>
                <a:lnTo>
                  <a:pt x="628192" y="647700"/>
                </a:lnTo>
                <a:lnTo>
                  <a:pt x="630936" y="673100"/>
                </a:lnTo>
                <a:lnTo>
                  <a:pt x="802157" y="673100"/>
                </a:lnTo>
                <a:lnTo>
                  <a:pt x="789813" y="698500"/>
                </a:lnTo>
                <a:lnTo>
                  <a:pt x="769924" y="736600"/>
                </a:lnTo>
                <a:close/>
              </a:path>
              <a:path w="18288000" h="2247900">
                <a:moveTo>
                  <a:pt x="802157" y="673100"/>
                </a:moveTo>
                <a:lnTo>
                  <a:pt x="632764" y="673100"/>
                </a:lnTo>
                <a:lnTo>
                  <a:pt x="658168" y="647700"/>
                </a:lnTo>
                <a:lnTo>
                  <a:pt x="682371" y="622300"/>
                </a:lnTo>
                <a:lnTo>
                  <a:pt x="705545" y="596900"/>
                </a:lnTo>
                <a:lnTo>
                  <a:pt x="727862" y="571500"/>
                </a:lnTo>
                <a:lnTo>
                  <a:pt x="750093" y="533400"/>
                </a:lnTo>
                <a:lnTo>
                  <a:pt x="769924" y="508000"/>
                </a:lnTo>
                <a:lnTo>
                  <a:pt x="787012" y="469900"/>
                </a:lnTo>
                <a:lnTo>
                  <a:pt x="801014" y="444500"/>
                </a:lnTo>
                <a:lnTo>
                  <a:pt x="877824" y="444500"/>
                </a:lnTo>
                <a:lnTo>
                  <a:pt x="872366" y="482600"/>
                </a:lnTo>
                <a:lnTo>
                  <a:pt x="864336" y="520700"/>
                </a:lnTo>
                <a:lnTo>
                  <a:pt x="853906" y="558800"/>
                </a:lnTo>
                <a:lnTo>
                  <a:pt x="841248" y="596900"/>
                </a:lnTo>
                <a:lnTo>
                  <a:pt x="825474" y="635000"/>
                </a:lnTo>
                <a:lnTo>
                  <a:pt x="808329" y="660400"/>
                </a:lnTo>
                <a:lnTo>
                  <a:pt x="802157" y="673100"/>
                </a:lnTo>
                <a:close/>
              </a:path>
              <a:path w="18288000" h="2247900">
                <a:moveTo>
                  <a:pt x="18130724" y="736600"/>
                </a:moveTo>
                <a:lnTo>
                  <a:pt x="18116094" y="736600"/>
                </a:lnTo>
                <a:lnTo>
                  <a:pt x="18116094" y="444500"/>
                </a:lnTo>
                <a:lnTo>
                  <a:pt x="18130724" y="444500"/>
                </a:lnTo>
                <a:lnTo>
                  <a:pt x="18130724" y="736600"/>
                </a:lnTo>
                <a:close/>
              </a:path>
              <a:path w="18288000" h="2247900">
                <a:moveTo>
                  <a:pt x="18288000" y="736600"/>
                </a:moveTo>
                <a:lnTo>
                  <a:pt x="18178273" y="736600"/>
                </a:lnTo>
                <a:lnTo>
                  <a:pt x="18178273" y="444500"/>
                </a:lnTo>
                <a:lnTo>
                  <a:pt x="18288000" y="444500"/>
                </a:lnTo>
                <a:lnTo>
                  <a:pt x="18288000" y="736600"/>
                </a:lnTo>
                <a:close/>
              </a:path>
              <a:path w="18288000" h="2247900">
                <a:moveTo>
                  <a:pt x="479145" y="1066800"/>
                </a:moveTo>
                <a:lnTo>
                  <a:pt x="301752" y="1066800"/>
                </a:lnTo>
                <a:lnTo>
                  <a:pt x="312724" y="1041400"/>
                </a:lnTo>
                <a:lnTo>
                  <a:pt x="334984" y="1003300"/>
                </a:lnTo>
                <a:lnTo>
                  <a:pt x="359356" y="965200"/>
                </a:lnTo>
                <a:lnTo>
                  <a:pt x="385711" y="927100"/>
                </a:lnTo>
                <a:lnTo>
                  <a:pt x="413921" y="889000"/>
                </a:lnTo>
                <a:lnTo>
                  <a:pt x="443859" y="850900"/>
                </a:lnTo>
                <a:lnTo>
                  <a:pt x="475397" y="812800"/>
                </a:lnTo>
                <a:lnTo>
                  <a:pt x="508406" y="787400"/>
                </a:lnTo>
                <a:lnTo>
                  <a:pt x="512064" y="774700"/>
                </a:lnTo>
                <a:lnTo>
                  <a:pt x="746150" y="774700"/>
                </a:lnTo>
                <a:lnTo>
                  <a:pt x="730719" y="800100"/>
                </a:lnTo>
                <a:lnTo>
                  <a:pt x="714603" y="812800"/>
                </a:lnTo>
                <a:lnTo>
                  <a:pt x="697801" y="838200"/>
                </a:lnTo>
                <a:lnTo>
                  <a:pt x="680313" y="863600"/>
                </a:lnTo>
                <a:lnTo>
                  <a:pt x="674827" y="863600"/>
                </a:lnTo>
                <a:lnTo>
                  <a:pt x="672998" y="876300"/>
                </a:lnTo>
                <a:lnTo>
                  <a:pt x="674827" y="876300"/>
                </a:lnTo>
                <a:lnTo>
                  <a:pt x="679627" y="901700"/>
                </a:lnTo>
                <a:lnTo>
                  <a:pt x="638251" y="901700"/>
                </a:lnTo>
                <a:lnTo>
                  <a:pt x="623477" y="914400"/>
                </a:lnTo>
                <a:lnTo>
                  <a:pt x="609219" y="927100"/>
                </a:lnTo>
                <a:lnTo>
                  <a:pt x="595303" y="939800"/>
                </a:lnTo>
                <a:lnTo>
                  <a:pt x="581558" y="952500"/>
                </a:lnTo>
                <a:lnTo>
                  <a:pt x="565413" y="965200"/>
                </a:lnTo>
                <a:lnTo>
                  <a:pt x="549783" y="977900"/>
                </a:lnTo>
                <a:lnTo>
                  <a:pt x="534495" y="1003300"/>
                </a:lnTo>
                <a:lnTo>
                  <a:pt x="519379" y="1016000"/>
                </a:lnTo>
                <a:lnTo>
                  <a:pt x="509492" y="1028700"/>
                </a:lnTo>
                <a:lnTo>
                  <a:pt x="489032" y="1054100"/>
                </a:lnTo>
                <a:lnTo>
                  <a:pt x="479145" y="1066800"/>
                </a:lnTo>
                <a:close/>
              </a:path>
              <a:path w="18288000" h="2247900">
                <a:moveTo>
                  <a:pt x="18130724" y="1066800"/>
                </a:moveTo>
                <a:lnTo>
                  <a:pt x="18114265" y="1066800"/>
                </a:lnTo>
                <a:lnTo>
                  <a:pt x="18114265" y="774700"/>
                </a:lnTo>
                <a:lnTo>
                  <a:pt x="18130724" y="774700"/>
                </a:lnTo>
                <a:lnTo>
                  <a:pt x="18130724" y="1066800"/>
                </a:lnTo>
                <a:close/>
              </a:path>
              <a:path w="18288000" h="2247900">
                <a:moveTo>
                  <a:pt x="18288000" y="1066800"/>
                </a:moveTo>
                <a:lnTo>
                  <a:pt x="18178273" y="1066800"/>
                </a:lnTo>
                <a:lnTo>
                  <a:pt x="18178273" y="774700"/>
                </a:lnTo>
                <a:lnTo>
                  <a:pt x="18288000" y="774700"/>
                </a:lnTo>
                <a:lnTo>
                  <a:pt x="18288000" y="1066800"/>
                </a:lnTo>
                <a:close/>
              </a:path>
              <a:path w="18288000" h="2247900">
                <a:moveTo>
                  <a:pt x="713232" y="1066800"/>
                </a:moveTo>
                <a:lnTo>
                  <a:pt x="671169" y="1066800"/>
                </a:lnTo>
                <a:lnTo>
                  <a:pt x="638251" y="901700"/>
                </a:lnTo>
                <a:lnTo>
                  <a:pt x="679627" y="901700"/>
                </a:lnTo>
                <a:lnTo>
                  <a:pt x="684428" y="927100"/>
                </a:lnTo>
                <a:lnTo>
                  <a:pt x="703630" y="1016000"/>
                </a:lnTo>
                <a:lnTo>
                  <a:pt x="713232" y="1066800"/>
                </a:lnTo>
                <a:close/>
              </a:path>
              <a:path w="18288000" h="2247900">
                <a:moveTo>
                  <a:pt x="345643" y="1397000"/>
                </a:moveTo>
                <a:lnTo>
                  <a:pt x="265176" y="1397000"/>
                </a:lnTo>
                <a:lnTo>
                  <a:pt x="259032" y="1371600"/>
                </a:lnTo>
                <a:lnTo>
                  <a:pt x="254431" y="1346200"/>
                </a:lnTo>
                <a:lnTo>
                  <a:pt x="251545" y="1320800"/>
                </a:lnTo>
                <a:lnTo>
                  <a:pt x="250545" y="1295400"/>
                </a:lnTo>
                <a:lnTo>
                  <a:pt x="250545" y="1282700"/>
                </a:lnTo>
                <a:lnTo>
                  <a:pt x="250917" y="1257300"/>
                </a:lnTo>
                <a:lnTo>
                  <a:pt x="252145" y="1244600"/>
                </a:lnTo>
                <a:lnTo>
                  <a:pt x="254403" y="1219200"/>
                </a:lnTo>
                <a:lnTo>
                  <a:pt x="257860" y="1206500"/>
                </a:lnTo>
                <a:lnTo>
                  <a:pt x="262947" y="1181100"/>
                </a:lnTo>
                <a:lnTo>
                  <a:pt x="269748" y="1155700"/>
                </a:lnTo>
                <a:lnTo>
                  <a:pt x="277920" y="1130300"/>
                </a:lnTo>
                <a:lnTo>
                  <a:pt x="287121" y="1104900"/>
                </a:lnTo>
                <a:lnTo>
                  <a:pt x="451713" y="1104900"/>
                </a:lnTo>
                <a:lnTo>
                  <a:pt x="434254" y="1130300"/>
                </a:lnTo>
                <a:lnTo>
                  <a:pt x="417652" y="1155700"/>
                </a:lnTo>
                <a:lnTo>
                  <a:pt x="402078" y="1181100"/>
                </a:lnTo>
                <a:lnTo>
                  <a:pt x="387705" y="1219200"/>
                </a:lnTo>
                <a:lnTo>
                  <a:pt x="372389" y="1257300"/>
                </a:lnTo>
                <a:lnTo>
                  <a:pt x="359816" y="1295400"/>
                </a:lnTo>
                <a:lnTo>
                  <a:pt x="350672" y="1333500"/>
                </a:lnTo>
                <a:lnTo>
                  <a:pt x="345643" y="1371600"/>
                </a:lnTo>
                <a:lnTo>
                  <a:pt x="345643" y="1397000"/>
                </a:lnTo>
                <a:close/>
              </a:path>
              <a:path w="18288000" h="2247900">
                <a:moveTo>
                  <a:pt x="577900" y="1397000"/>
                </a:moveTo>
                <a:lnTo>
                  <a:pt x="506577" y="1397000"/>
                </a:lnTo>
                <a:lnTo>
                  <a:pt x="505234" y="1384300"/>
                </a:lnTo>
                <a:lnTo>
                  <a:pt x="504063" y="1371600"/>
                </a:lnTo>
                <a:lnTo>
                  <a:pt x="503234" y="1358900"/>
                </a:lnTo>
                <a:lnTo>
                  <a:pt x="502920" y="1333500"/>
                </a:lnTo>
                <a:lnTo>
                  <a:pt x="502948" y="1320800"/>
                </a:lnTo>
                <a:lnTo>
                  <a:pt x="503148" y="1320800"/>
                </a:lnTo>
                <a:lnTo>
                  <a:pt x="503691" y="1308100"/>
                </a:lnTo>
                <a:lnTo>
                  <a:pt x="504748" y="1295400"/>
                </a:lnTo>
                <a:lnTo>
                  <a:pt x="510178" y="1270000"/>
                </a:lnTo>
                <a:lnTo>
                  <a:pt x="518007" y="1257300"/>
                </a:lnTo>
                <a:lnTo>
                  <a:pt x="527894" y="1231900"/>
                </a:lnTo>
                <a:lnTo>
                  <a:pt x="539496" y="1219200"/>
                </a:lnTo>
                <a:lnTo>
                  <a:pt x="567871" y="1181100"/>
                </a:lnTo>
                <a:lnTo>
                  <a:pt x="600532" y="1155700"/>
                </a:lnTo>
                <a:lnTo>
                  <a:pt x="636965" y="1130300"/>
                </a:lnTo>
                <a:lnTo>
                  <a:pt x="676656" y="1104900"/>
                </a:lnTo>
                <a:lnTo>
                  <a:pt x="872337" y="1104900"/>
                </a:lnTo>
                <a:lnTo>
                  <a:pt x="896026" y="1117600"/>
                </a:lnTo>
                <a:lnTo>
                  <a:pt x="917829" y="1130300"/>
                </a:lnTo>
                <a:lnTo>
                  <a:pt x="937917" y="1143000"/>
                </a:lnTo>
                <a:lnTo>
                  <a:pt x="956462" y="1168400"/>
                </a:lnTo>
                <a:lnTo>
                  <a:pt x="979465" y="1193800"/>
                </a:lnTo>
                <a:lnTo>
                  <a:pt x="999210" y="1219200"/>
                </a:lnTo>
                <a:lnTo>
                  <a:pt x="1010316" y="1244600"/>
                </a:lnTo>
                <a:lnTo>
                  <a:pt x="709574" y="1244600"/>
                </a:lnTo>
                <a:lnTo>
                  <a:pt x="695001" y="1257300"/>
                </a:lnTo>
                <a:lnTo>
                  <a:pt x="679399" y="1257300"/>
                </a:lnTo>
                <a:lnTo>
                  <a:pt x="663797" y="1270000"/>
                </a:lnTo>
                <a:lnTo>
                  <a:pt x="649224" y="1282700"/>
                </a:lnTo>
                <a:lnTo>
                  <a:pt x="629221" y="1295400"/>
                </a:lnTo>
                <a:lnTo>
                  <a:pt x="612648" y="1320800"/>
                </a:lnTo>
                <a:lnTo>
                  <a:pt x="598817" y="1333500"/>
                </a:lnTo>
                <a:lnTo>
                  <a:pt x="587044" y="1358900"/>
                </a:lnTo>
                <a:lnTo>
                  <a:pt x="584330" y="1371600"/>
                </a:lnTo>
                <a:lnTo>
                  <a:pt x="581787" y="1384300"/>
                </a:lnTo>
                <a:lnTo>
                  <a:pt x="579586" y="1384300"/>
                </a:lnTo>
                <a:lnTo>
                  <a:pt x="577900" y="1397000"/>
                </a:lnTo>
                <a:close/>
              </a:path>
              <a:path w="18288000" h="2247900">
                <a:moveTo>
                  <a:pt x="18130724" y="1397000"/>
                </a:moveTo>
                <a:lnTo>
                  <a:pt x="18114265" y="1397000"/>
                </a:lnTo>
                <a:lnTo>
                  <a:pt x="18114265" y="1104900"/>
                </a:lnTo>
                <a:lnTo>
                  <a:pt x="18130724" y="1104900"/>
                </a:lnTo>
                <a:lnTo>
                  <a:pt x="18130724" y="1397000"/>
                </a:lnTo>
                <a:close/>
              </a:path>
              <a:path w="18288000" h="2247900">
                <a:moveTo>
                  <a:pt x="18288000" y="1397000"/>
                </a:moveTo>
                <a:lnTo>
                  <a:pt x="18178273" y="1397000"/>
                </a:lnTo>
                <a:lnTo>
                  <a:pt x="18178273" y="1104900"/>
                </a:lnTo>
                <a:lnTo>
                  <a:pt x="18288000" y="1104900"/>
                </a:lnTo>
                <a:lnTo>
                  <a:pt x="18288000" y="1397000"/>
                </a:lnTo>
                <a:close/>
              </a:path>
              <a:path w="18288000" h="2247900">
                <a:moveTo>
                  <a:pt x="779068" y="1397000"/>
                </a:moveTo>
                <a:lnTo>
                  <a:pt x="740664" y="1397000"/>
                </a:lnTo>
                <a:lnTo>
                  <a:pt x="732720" y="1358900"/>
                </a:lnTo>
                <a:lnTo>
                  <a:pt x="717518" y="1282700"/>
                </a:lnTo>
                <a:lnTo>
                  <a:pt x="709574" y="1244600"/>
                </a:lnTo>
                <a:lnTo>
                  <a:pt x="749808" y="1244600"/>
                </a:lnTo>
                <a:lnTo>
                  <a:pt x="757980" y="1282700"/>
                </a:lnTo>
                <a:lnTo>
                  <a:pt x="765810" y="1320800"/>
                </a:lnTo>
                <a:lnTo>
                  <a:pt x="772953" y="1358900"/>
                </a:lnTo>
                <a:lnTo>
                  <a:pt x="779068" y="1397000"/>
                </a:lnTo>
                <a:close/>
              </a:path>
              <a:path w="18288000" h="2247900">
                <a:moveTo>
                  <a:pt x="1049731" y="1397000"/>
                </a:moveTo>
                <a:lnTo>
                  <a:pt x="954633" y="1397000"/>
                </a:lnTo>
                <a:lnTo>
                  <a:pt x="950976" y="1384300"/>
                </a:lnTo>
                <a:lnTo>
                  <a:pt x="942517" y="1358900"/>
                </a:lnTo>
                <a:lnTo>
                  <a:pt x="931316" y="1346200"/>
                </a:lnTo>
                <a:lnTo>
                  <a:pt x="918057" y="1333500"/>
                </a:lnTo>
                <a:lnTo>
                  <a:pt x="903427" y="1320800"/>
                </a:lnTo>
                <a:lnTo>
                  <a:pt x="874909" y="1295400"/>
                </a:lnTo>
                <a:lnTo>
                  <a:pt x="843991" y="1270000"/>
                </a:lnTo>
                <a:lnTo>
                  <a:pt x="810329" y="1257300"/>
                </a:lnTo>
                <a:lnTo>
                  <a:pt x="773582" y="1244600"/>
                </a:lnTo>
                <a:lnTo>
                  <a:pt x="1010316" y="1244600"/>
                </a:lnTo>
                <a:lnTo>
                  <a:pt x="1015869" y="1257300"/>
                </a:lnTo>
                <a:lnTo>
                  <a:pt x="1029614" y="1282700"/>
                </a:lnTo>
                <a:lnTo>
                  <a:pt x="1038158" y="1320800"/>
                </a:lnTo>
                <a:lnTo>
                  <a:pt x="1044473" y="1346200"/>
                </a:lnTo>
                <a:lnTo>
                  <a:pt x="1048388" y="1371600"/>
                </a:lnTo>
                <a:lnTo>
                  <a:pt x="1049731" y="1397000"/>
                </a:lnTo>
                <a:close/>
              </a:path>
              <a:path w="18288000" h="2247900">
                <a:moveTo>
                  <a:pt x="850392" y="1727200"/>
                </a:moveTo>
                <a:lnTo>
                  <a:pt x="810158" y="1727200"/>
                </a:lnTo>
                <a:lnTo>
                  <a:pt x="808329" y="1714500"/>
                </a:lnTo>
                <a:lnTo>
                  <a:pt x="527151" y="1714500"/>
                </a:lnTo>
                <a:lnTo>
                  <a:pt x="502805" y="1701800"/>
                </a:lnTo>
                <a:lnTo>
                  <a:pt x="479145" y="1676400"/>
                </a:lnTo>
                <a:lnTo>
                  <a:pt x="438597" y="1651000"/>
                </a:lnTo>
                <a:lnTo>
                  <a:pt x="401650" y="1612900"/>
                </a:lnTo>
                <a:lnTo>
                  <a:pt x="367788" y="1587500"/>
                </a:lnTo>
                <a:lnTo>
                  <a:pt x="336499" y="1536700"/>
                </a:lnTo>
                <a:lnTo>
                  <a:pt x="318325" y="1511300"/>
                </a:lnTo>
                <a:lnTo>
                  <a:pt x="302209" y="1485900"/>
                </a:lnTo>
                <a:lnTo>
                  <a:pt x="288150" y="1460500"/>
                </a:lnTo>
                <a:lnTo>
                  <a:pt x="276148" y="1435100"/>
                </a:lnTo>
                <a:lnTo>
                  <a:pt x="347472" y="1435100"/>
                </a:lnTo>
                <a:lnTo>
                  <a:pt x="355730" y="1473200"/>
                </a:lnTo>
                <a:lnTo>
                  <a:pt x="369646" y="1511300"/>
                </a:lnTo>
                <a:lnTo>
                  <a:pt x="389391" y="1536700"/>
                </a:lnTo>
                <a:lnTo>
                  <a:pt x="415137" y="1574800"/>
                </a:lnTo>
                <a:lnTo>
                  <a:pt x="454485" y="1612900"/>
                </a:lnTo>
                <a:lnTo>
                  <a:pt x="498119" y="1638300"/>
                </a:lnTo>
                <a:lnTo>
                  <a:pt x="545525" y="1663700"/>
                </a:lnTo>
                <a:lnTo>
                  <a:pt x="596188" y="1689100"/>
                </a:lnTo>
                <a:lnTo>
                  <a:pt x="638708" y="1689100"/>
                </a:lnTo>
                <a:lnTo>
                  <a:pt x="681228" y="1701800"/>
                </a:lnTo>
                <a:lnTo>
                  <a:pt x="844905" y="1701800"/>
                </a:lnTo>
                <a:lnTo>
                  <a:pt x="850392" y="1727200"/>
                </a:lnTo>
                <a:close/>
              </a:path>
              <a:path w="18288000" h="2247900">
                <a:moveTo>
                  <a:pt x="678484" y="1562100"/>
                </a:moveTo>
                <a:lnTo>
                  <a:pt x="608990" y="1562100"/>
                </a:lnTo>
                <a:lnTo>
                  <a:pt x="575357" y="1536700"/>
                </a:lnTo>
                <a:lnTo>
                  <a:pt x="548411" y="1511300"/>
                </a:lnTo>
                <a:lnTo>
                  <a:pt x="527980" y="1473200"/>
                </a:lnTo>
                <a:lnTo>
                  <a:pt x="513892" y="1435100"/>
                </a:lnTo>
                <a:lnTo>
                  <a:pt x="576072" y="1435100"/>
                </a:lnTo>
                <a:lnTo>
                  <a:pt x="576072" y="1447800"/>
                </a:lnTo>
                <a:lnTo>
                  <a:pt x="577900" y="1447800"/>
                </a:lnTo>
                <a:lnTo>
                  <a:pt x="589502" y="1485900"/>
                </a:lnTo>
                <a:lnTo>
                  <a:pt x="607618" y="1511300"/>
                </a:lnTo>
                <a:lnTo>
                  <a:pt x="631907" y="1536700"/>
                </a:lnTo>
                <a:lnTo>
                  <a:pt x="662025" y="1549400"/>
                </a:lnTo>
                <a:lnTo>
                  <a:pt x="667512" y="1549400"/>
                </a:lnTo>
                <a:lnTo>
                  <a:pt x="678484" y="1562100"/>
                </a:lnTo>
                <a:close/>
              </a:path>
              <a:path w="18288000" h="2247900">
                <a:moveTo>
                  <a:pt x="848563" y="1701800"/>
                </a:moveTo>
                <a:lnTo>
                  <a:pt x="723747" y="1701800"/>
                </a:lnTo>
                <a:lnTo>
                  <a:pt x="766267" y="1689100"/>
                </a:lnTo>
                <a:lnTo>
                  <a:pt x="799185" y="1676400"/>
                </a:lnTo>
                <a:lnTo>
                  <a:pt x="788417" y="1625600"/>
                </a:lnTo>
                <a:lnTo>
                  <a:pt x="778000" y="1587500"/>
                </a:lnTo>
                <a:lnTo>
                  <a:pt x="767847" y="1536700"/>
                </a:lnTo>
                <a:lnTo>
                  <a:pt x="757869" y="1485900"/>
                </a:lnTo>
                <a:lnTo>
                  <a:pt x="747979" y="1435100"/>
                </a:lnTo>
                <a:lnTo>
                  <a:pt x="790041" y="1435100"/>
                </a:lnTo>
                <a:lnTo>
                  <a:pt x="801328" y="1485900"/>
                </a:lnTo>
                <a:lnTo>
                  <a:pt x="813130" y="1549400"/>
                </a:lnTo>
                <a:lnTo>
                  <a:pt x="825274" y="1600200"/>
                </a:lnTo>
                <a:lnTo>
                  <a:pt x="837590" y="1651000"/>
                </a:lnTo>
                <a:lnTo>
                  <a:pt x="924001" y="1651000"/>
                </a:lnTo>
                <a:lnTo>
                  <a:pt x="887996" y="1676400"/>
                </a:lnTo>
                <a:lnTo>
                  <a:pt x="848563" y="1701800"/>
                </a:lnTo>
                <a:close/>
              </a:path>
              <a:path w="18288000" h="2247900">
                <a:moveTo>
                  <a:pt x="924001" y="1651000"/>
                </a:moveTo>
                <a:lnTo>
                  <a:pt x="850392" y="1651000"/>
                </a:lnTo>
                <a:lnTo>
                  <a:pt x="855878" y="1638300"/>
                </a:lnTo>
                <a:lnTo>
                  <a:pt x="889339" y="1612900"/>
                </a:lnTo>
                <a:lnTo>
                  <a:pt x="917829" y="1587500"/>
                </a:lnTo>
                <a:lnTo>
                  <a:pt x="940489" y="1549400"/>
                </a:lnTo>
                <a:lnTo>
                  <a:pt x="956462" y="1498600"/>
                </a:lnTo>
                <a:lnTo>
                  <a:pt x="960948" y="1485900"/>
                </a:lnTo>
                <a:lnTo>
                  <a:pt x="963549" y="1473200"/>
                </a:lnTo>
                <a:lnTo>
                  <a:pt x="964434" y="1447800"/>
                </a:lnTo>
                <a:lnTo>
                  <a:pt x="963777" y="1435100"/>
                </a:lnTo>
                <a:lnTo>
                  <a:pt x="1047902" y="1435100"/>
                </a:lnTo>
                <a:lnTo>
                  <a:pt x="1040758" y="1473200"/>
                </a:lnTo>
                <a:lnTo>
                  <a:pt x="1027785" y="1511300"/>
                </a:lnTo>
                <a:lnTo>
                  <a:pt x="1009326" y="1549400"/>
                </a:lnTo>
                <a:lnTo>
                  <a:pt x="985723" y="1587500"/>
                </a:lnTo>
                <a:lnTo>
                  <a:pt x="956576" y="1625600"/>
                </a:lnTo>
                <a:lnTo>
                  <a:pt x="924001" y="1651000"/>
                </a:lnTo>
                <a:close/>
              </a:path>
              <a:path w="18288000" h="2247900">
                <a:moveTo>
                  <a:pt x="18130724" y="1727200"/>
                </a:moveTo>
                <a:lnTo>
                  <a:pt x="18114265" y="1727200"/>
                </a:lnTo>
                <a:lnTo>
                  <a:pt x="18114265" y="1435100"/>
                </a:lnTo>
                <a:lnTo>
                  <a:pt x="18130724" y="1435100"/>
                </a:lnTo>
                <a:lnTo>
                  <a:pt x="18130724" y="1727200"/>
                </a:lnTo>
                <a:close/>
              </a:path>
              <a:path w="18288000" h="2247900">
                <a:moveTo>
                  <a:pt x="18288000" y="1727200"/>
                </a:moveTo>
                <a:lnTo>
                  <a:pt x="18178273" y="1727200"/>
                </a:lnTo>
                <a:lnTo>
                  <a:pt x="18178273" y="1435100"/>
                </a:lnTo>
                <a:lnTo>
                  <a:pt x="18288000" y="1435100"/>
                </a:lnTo>
                <a:lnTo>
                  <a:pt x="18288000" y="1727200"/>
                </a:lnTo>
                <a:close/>
              </a:path>
              <a:path w="18288000" h="2247900">
                <a:moveTo>
                  <a:pt x="689457" y="1587500"/>
                </a:moveTo>
                <a:lnTo>
                  <a:pt x="651052" y="1587500"/>
                </a:lnTo>
                <a:lnTo>
                  <a:pt x="640365" y="1574800"/>
                </a:lnTo>
                <a:lnTo>
                  <a:pt x="619677" y="1562100"/>
                </a:lnTo>
                <a:lnTo>
                  <a:pt x="685800" y="1562100"/>
                </a:lnTo>
                <a:lnTo>
                  <a:pt x="687628" y="1574800"/>
                </a:lnTo>
                <a:lnTo>
                  <a:pt x="691286" y="1574800"/>
                </a:lnTo>
                <a:lnTo>
                  <a:pt x="689457" y="1587500"/>
                </a:lnTo>
                <a:close/>
              </a:path>
              <a:path w="18288000" h="2247900">
                <a:moveTo>
                  <a:pt x="788212" y="1727200"/>
                </a:moveTo>
                <a:lnTo>
                  <a:pt x="577900" y="1727200"/>
                </a:lnTo>
                <a:lnTo>
                  <a:pt x="552183" y="1714500"/>
                </a:lnTo>
                <a:lnTo>
                  <a:pt x="795699" y="1714500"/>
                </a:lnTo>
                <a:lnTo>
                  <a:pt x="788212" y="1727200"/>
                </a:lnTo>
                <a:close/>
              </a:path>
              <a:path w="18288000" h="2247900">
                <a:moveTo>
                  <a:pt x="825860" y="2222500"/>
                </a:moveTo>
                <a:lnTo>
                  <a:pt x="715060" y="2222500"/>
                </a:lnTo>
                <a:lnTo>
                  <a:pt x="746579" y="2209800"/>
                </a:lnTo>
                <a:lnTo>
                  <a:pt x="775182" y="2197100"/>
                </a:lnTo>
                <a:lnTo>
                  <a:pt x="822960" y="2159000"/>
                </a:lnTo>
                <a:lnTo>
                  <a:pt x="849706" y="2108200"/>
                </a:lnTo>
                <a:lnTo>
                  <a:pt x="861364" y="2057400"/>
                </a:lnTo>
                <a:lnTo>
                  <a:pt x="862793" y="2019300"/>
                </a:lnTo>
                <a:lnTo>
                  <a:pt x="861822" y="1993900"/>
                </a:lnTo>
                <a:lnTo>
                  <a:pt x="858793" y="1968500"/>
                </a:lnTo>
                <a:lnTo>
                  <a:pt x="854049" y="1943100"/>
                </a:lnTo>
                <a:lnTo>
                  <a:pt x="845505" y="1892300"/>
                </a:lnTo>
                <a:lnTo>
                  <a:pt x="836447" y="1854200"/>
                </a:lnTo>
                <a:lnTo>
                  <a:pt x="827046" y="1803400"/>
                </a:lnTo>
                <a:lnTo>
                  <a:pt x="817473" y="1765300"/>
                </a:lnTo>
                <a:lnTo>
                  <a:pt x="857707" y="1765300"/>
                </a:lnTo>
                <a:lnTo>
                  <a:pt x="864565" y="1803400"/>
                </a:lnTo>
                <a:lnTo>
                  <a:pt x="878281" y="1866900"/>
                </a:lnTo>
                <a:lnTo>
                  <a:pt x="885139" y="1892300"/>
                </a:lnTo>
                <a:lnTo>
                  <a:pt x="891597" y="1917700"/>
                </a:lnTo>
                <a:lnTo>
                  <a:pt x="897026" y="1955800"/>
                </a:lnTo>
                <a:lnTo>
                  <a:pt x="901084" y="1981200"/>
                </a:lnTo>
                <a:lnTo>
                  <a:pt x="903427" y="2006600"/>
                </a:lnTo>
                <a:lnTo>
                  <a:pt x="903770" y="2032000"/>
                </a:lnTo>
                <a:lnTo>
                  <a:pt x="902055" y="2057400"/>
                </a:lnTo>
                <a:lnTo>
                  <a:pt x="892454" y="2120900"/>
                </a:lnTo>
                <a:lnTo>
                  <a:pt x="872109" y="2171700"/>
                </a:lnTo>
                <a:lnTo>
                  <a:pt x="857221" y="2184400"/>
                </a:lnTo>
                <a:lnTo>
                  <a:pt x="839419" y="2209800"/>
                </a:lnTo>
                <a:lnTo>
                  <a:pt x="825860" y="2222500"/>
                </a:lnTo>
                <a:close/>
              </a:path>
              <a:path w="18288000" h="2247900">
                <a:moveTo>
                  <a:pt x="782955" y="2247900"/>
                </a:moveTo>
                <a:lnTo>
                  <a:pt x="591616" y="2247900"/>
                </a:lnTo>
                <a:lnTo>
                  <a:pt x="558698" y="2235200"/>
                </a:lnTo>
                <a:lnTo>
                  <a:pt x="528523" y="2209800"/>
                </a:lnTo>
                <a:lnTo>
                  <a:pt x="501091" y="2184400"/>
                </a:lnTo>
                <a:lnTo>
                  <a:pt x="481288" y="2171700"/>
                </a:lnTo>
                <a:lnTo>
                  <a:pt x="466115" y="2133600"/>
                </a:lnTo>
                <a:lnTo>
                  <a:pt x="456085" y="2108200"/>
                </a:lnTo>
                <a:lnTo>
                  <a:pt x="451713" y="2082800"/>
                </a:lnTo>
                <a:lnTo>
                  <a:pt x="451656" y="2057400"/>
                </a:lnTo>
                <a:lnTo>
                  <a:pt x="453999" y="2032000"/>
                </a:lnTo>
                <a:lnTo>
                  <a:pt x="458400" y="2019300"/>
                </a:lnTo>
                <a:lnTo>
                  <a:pt x="464515" y="1993900"/>
                </a:lnTo>
                <a:lnTo>
                  <a:pt x="482431" y="1955800"/>
                </a:lnTo>
                <a:lnTo>
                  <a:pt x="507720" y="1930400"/>
                </a:lnTo>
                <a:lnTo>
                  <a:pt x="538838" y="1917700"/>
                </a:lnTo>
                <a:lnTo>
                  <a:pt x="618305" y="1917700"/>
                </a:lnTo>
                <a:lnTo>
                  <a:pt x="655167" y="1943100"/>
                </a:lnTo>
                <a:lnTo>
                  <a:pt x="681742" y="1981200"/>
                </a:lnTo>
                <a:lnTo>
                  <a:pt x="694944" y="2019300"/>
                </a:lnTo>
                <a:lnTo>
                  <a:pt x="691959" y="2057400"/>
                </a:lnTo>
                <a:lnTo>
                  <a:pt x="674139" y="2095500"/>
                </a:lnTo>
                <a:lnTo>
                  <a:pt x="644644" y="2133600"/>
                </a:lnTo>
                <a:lnTo>
                  <a:pt x="606634" y="2146300"/>
                </a:lnTo>
                <a:lnTo>
                  <a:pt x="557784" y="2146300"/>
                </a:lnTo>
                <a:lnTo>
                  <a:pt x="559612" y="2159000"/>
                </a:lnTo>
                <a:lnTo>
                  <a:pt x="561441" y="2159000"/>
                </a:lnTo>
                <a:lnTo>
                  <a:pt x="570357" y="2171700"/>
                </a:lnTo>
                <a:lnTo>
                  <a:pt x="580644" y="2184400"/>
                </a:lnTo>
                <a:lnTo>
                  <a:pt x="592302" y="2184400"/>
                </a:lnTo>
                <a:lnTo>
                  <a:pt x="605332" y="2197100"/>
                </a:lnTo>
                <a:lnTo>
                  <a:pt x="630964" y="2209800"/>
                </a:lnTo>
                <a:lnTo>
                  <a:pt x="658139" y="2222500"/>
                </a:lnTo>
                <a:lnTo>
                  <a:pt x="825860" y="2222500"/>
                </a:lnTo>
                <a:lnTo>
                  <a:pt x="812301" y="2235200"/>
                </a:lnTo>
                <a:lnTo>
                  <a:pt x="782955" y="2247900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1996001" y="8159252"/>
            <a:ext cx="5987415" cy="2120900"/>
            <a:chOff x="11996001" y="8159252"/>
            <a:chExt cx="5987415" cy="2120900"/>
          </a:xfrm>
        </p:grpSpPr>
        <p:sp>
          <p:nvSpPr>
            <p:cNvPr id="4" name="object 4"/>
            <p:cNvSpPr/>
            <p:nvPr/>
          </p:nvSpPr>
          <p:spPr>
            <a:xfrm>
              <a:off x="17259438" y="8159252"/>
              <a:ext cx="723900" cy="2120900"/>
            </a:xfrm>
            <a:custGeom>
              <a:avLst/>
              <a:gdLst/>
              <a:ahLst/>
              <a:cxnLst/>
              <a:rect l="l" t="t" r="r" b="b"/>
              <a:pathLst>
                <a:path w="723900" h="2120900">
                  <a:moveTo>
                    <a:pt x="420300" y="1638300"/>
                  </a:moveTo>
                  <a:lnTo>
                    <a:pt x="322865" y="1638300"/>
                  </a:lnTo>
                  <a:lnTo>
                    <a:pt x="284478" y="1625600"/>
                  </a:lnTo>
                  <a:lnTo>
                    <a:pt x="244474" y="1612900"/>
                  </a:lnTo>
                  <a:lnTo>
                    <a:pt x="163295" y="1562100"/>
                  </a:lnTo>
                  <a:lnTo>
                    <a:pt x="123961" y="1536700"/>
                  </a:lnTo>
                  <a:lnTo>
                    <a:pt x="86692" y="1498600"/>
                  </a:lnTo>
                  <a:lnTo>
                    <a:pt x="52408" y="1447800"/>
                  </a:lnTo>
                  <a:lnTo>
                    <a:pt x="29493" y="1397000"/>
                  </a:lnTo>
                  <a:lnTo>
                    <a:pt x="13513" y="1358900"/>
                  </a:lnTo>
                  <a:lnTo>
                    <a:pt x="3879" y="1308100"/>
                  </a:lnTo>
                  <a:lnTo>
                    <a:pt x="0" y="1257300"/>
                  </a:lnTo>
                  <a:lnTo>
                    <a:pt x="1284" y="1206500"/>
                  </a:lnTo>
                  <a:lnTo>
                    <a:pt x="7141" y="1155700"/>
                  </a:lnTo>
                  <a:lnTo>
                    <a:pt x="16982" y="1104900"/>
                  </a:lnTo>
                  <a:lnTo>
                    <a:pt x="30214" y="1066800"/>
                  </a:lnTo>
                  <a:lnTo>
                    <a:pt x="46249" y="1016000"/>
                  </a:lnTo>
                  <a:lnTo>
                    <a:pt x="64494" y="977900"/>
                  </a:lnTo>
                  <a:lnTo>
                    <a:pt x="84359" y="939800"/>
                  </a:lnTo>
                  <a:lnTo>
                    <a:pt x="111388" y="889000"/>
                  </a:lnTo>
                  <a:lnTo>
                    <a:pt x="144249" y="850900"/>
                  </a:lnTo>
                  <a:lnTo>
                    <a:pt x="181298" y="812800"/>
                  </a:lnTo>
                  <a:lnTo>
                    <a:pt x="220892" y="774700"/>
                  </a:lnTo>
                  <a:lnTo>
                    <a:pt x="261385" y="736600"/>
                  </a:lnTo>
                  <a:lnTo>
                    <a:pt x="301136" y="698500"/>
                  </a:lnTo>
                  <a:lnTo>
                    <a:pt x="285563" y="635000"/>
                  </a:lnTo>
                  <a:lnTo>
                    <a:pt x="273208" y="584200"/>
                  </a:lnTo>
                  <a:lnTo>
                    <a:pt x="264557" y="533400"/>
                  </a:lnTo>
                  <a:lnTo>
                    <a:pt x="260101" y="495300"/>
                  </a:lnTo>
                  <a:lnTo>
                    <a:pt x="258711" y="457200"/>
                  </a:lnTo>
                  <a:lnTo>
                    <a:pt x="262166" y="406400"/>
                  </a:lnTo>
                  <a:lnTo>
                    <a:pt x="270145" y="355600"/>
                  </a:lnTo>
                  <a:lnTo>
                    <a:pt x="282326" y="304800"/>
                  </a:lnTo>
                  <a:lnTo>
                    <a:pt x="298387" y="254000"/>
                  </a:lnTo>
                  <a:lnTo>
                    <a:pt x="318006" y="215900"/>
                  </a:lnTo>
                  <a:lnTo>
                    <a:pt x="340862" y="165100"/>
                  </a:lnTo>
                  <a:lnTo>
                    <a:pt x="366632" y="127000"/>
                  </a:lnTo>
                  <a:lnTo>
                    <a:pt x="394994" y="88900"/>
                  </a:lnTo>
                  <a:lnTo>
                    <a:pt x="425628" y="63500"/>
                  </a:lnTo>
                  <a:lnTo>
                    <a:pt x="458210" y="38100"/>
                  </a:lnTo>
                  <a:lnTo>
                    <a:pt x="463074" y="25400"/>
                  </a:lnTo>
                  <a:lnTo>
                    <a:pt x="472597" y="25400"/>
                  </a:lnTo>
                  <a:lnTo>
                    <a:pt x="509578" y="12700"/>
                  </a:lnTo>
                  <a:lnTo>
                    <a:pt x="542340" y="0"/>
                  </a:lnTo>
                  <a:lnTo>
                    <a:pt x="595867" y="0"/>
                  </a:lnTo>
                  <a:lnTo>
                    <a:pt x="634488" y="25400"/>
                  </a:lnTo>
                  <a:lnTo>
                    <a:pt x="659511" y="76200"/>
                  </a:lnTo>
                  <a:lnTo>
                    <a:pt x="662119" y="88900"/>
                  </a:lnTo>
                  <a:lnTo>
                    <a:pt x="511723" y="88900"/>
                  </a:lnTo>
                  <a:lnTo>
                    <a:pt x="496399" y="101600"/>
                  </a:lnTo>
                  <a:lnTo>
                    <a:pt x="479390" y="114300"/>
                  </a:lnTo>
                  <a:lnTo>
                    <a:pt x="460798" y="127000"/>
                  </a:lnTo>
                  <a:lnTo>
                    <a:pt x="440732" y="165100"/>
                  </a:lnTo>
                  <a:lnTo>
                    <a:pt x="415273" y="203200"/>
                  </a:lnTo>
                  <a:lnTo>
                    <a:pt x="393756" y="254000"/>
                  </a:lnTo>
                  <a:lnTo>
                    <a:pt x="376055" y="304800"/>
                  </a:lnTo>
                  <a:lnTo>
                    <a:pt x="362042" y="342900"/>
                  </a:lnTo>
                  <a:lnTo>
                    <a:pt x="351590" y="393700"/>
                  </a:lnTo>
                  <a:lnTo>
                    <a:pt x="344572" y="444500"/>
                  </a:lnTo>
                  <a:lnTo>
                    <a:pt x="340861" y="495300"/>
                  </a:lnTo>
                  <a:lnTo>
                    <a:pt x="340330" y="558800"/>
                  </a:lnTo>
                  <a:lnTo>
                    <a:pt x="342851" y="609600"/>
                  </a:lnTo>
                  <a:lnTo>
                    <a:pt x="348297" y="660400"/>
                  </a:lnTo>
                  <a:lnTo>
                    <a:pt x="543367" y="660400"/>
                  </a:lnTo>
                  <a:lnTo>
                    <a:pt x="537369" y="673100"/>
                  </a:lnTo>
                  <a:lnTo>
                    <a:pt x="526906" y="685800"/>
                  </a:lnTo>
                  <a:lnTo>
                    <a:pt x="515577" y="711200"/>
                  </a:lnTo>
                  <a:lnTo>
                    <a:pt x="503341" y="736600"/>
                  </a:lnTo>
                  <a:lnTo>
                    <a:pt x="490160" y="749300"/>
                  </a:lnTo>
                  <a:lnTo>
                    <a:pt x="467212" y="787400"/>
                  </a:lnTo>
                  <a:lnTo>
                    <a:pt x="442377" y="812800"/>
                  </a:lnTo>
                  <a:lnTo>
                    <a:pt x="416028" y="850900"/>
                  </a:lnTo>
                  <a:lnTo>
                    <a:pt x="388538" y="876300"/>
                  </a:lnTo>
                  <a:lnTo>
                    <a:pt x="398387" y="914400"/>
                  </a:lnTo>
                  <a:lnTo>
                    <a:pt x="353269" y="914400"/>
                  </a:lnTo>
                  <a:lnTo>
                    <a:pt x="313940" y="952500"/>
                  </a:lnTo>
                  <a:lnTo>
                    <a:pt x="275004" y="977900"/>
                  </a:lnTo>
                  <a:lnTo>
                    <a:pt x="237425" y="1016000"/>
                  </a:lnTo>
                  <a:lnTo>
                    <a:pt x="202164" y="1041400"/>
                  </a:lnTo>
                  <a:lnTo>
                    <a:pt x="170182" y="1079500"/>
                  </a:lnTo>
                  <a:lnTo>
                    <a:pt x="142442" y="1117600"/>
                  </a:lnTo>
                  <a:lnTo>
                    <a:pt x="119905" y="1143000"/>
                  </a:lnTo>
                  <a:lnTo>
                    <a:pt x="103533" y="1181100"/>
                  </a:lnTo>
                  <a:lnTo>
                    <a:pt x="94970" y="1219200"/>
                  </a:lnTo>
                  <a:lnTo>
                    <a:pt x="91176" y="1257300"/>
                  </a:lnTo>
                  <a:lnTo>
                    <a:pt x="92125" y="1295400"/>
                  </a:lnTo>
                  <a:lnTo>
                    <a:pt x="97794" y="1333500"/>
                  </a:lnTo>
                  <a:lnTo>
                    <a:pt x="108158" y="1371600"/>
                  </a:lnTo>
                  <a:lnTo>
                    <a:pt x="123192" y="1409700"/>
                  </a:lnTo>
                  <a:lnTo>
                    <a:pt x="142873" y="1447800"/>
                  </a:lnTo>
                  <a:lnTo>
                    <a:pt x="167176" y="1485900"/>
                  </a:lnTo>
                  <a:lnTo>
                    <a:pt x="196076" y="1524000"/>
                  </a:lnTo>
                  <a:lnTo>
                    <a:pt x="229548" y="1549400"/>
                  </a:lnTo>
                  <a:lnTo>
                    <a:pt x="267569" y="1574800"/>
                  </a:lnTo>
                  <a:lnTo>
                    <a:pt x="310115" y="1587500"/>
                  </a:lnTo>
                  <a:lnTo>
                    <a:pt x="591506" y="1587500"/>
                  </a:lnTo>
                  <a:lnTo>
                    <a:pt x="595465" y="1600200"/>
                  </a:lnTo>
                  <a:lnTo>
                    <a:pt x="542214" y="1600200"/>
                  </a:lnTo>
                  <a:lnTo>
                    <a:pt x="498263" y="1625600"/>
                  </a:lnTo>
                  <a:lnTo>
                    <a:pt x="456822" y="1625600"/>
                  </a:lnTo>
                  <a:lnTo>
                    <a:pt x="420300" y="1638300"/>
                  </a:lnTo>
                  <a:close/>
                </a:path>
                <a:path w="723900" h="2120900">
                  <a:moveTo>
                    <a:pt x="543367" y="660400"/>
                  </a:moveTo>
                  <a:lnTo>
                    <a:pt x="348297" y="660400"/>
                  </a:lnTo>
                  <a:lnTo>
                    <a:pt x="367142" y="647700"/>
                  </a:lnTo>
                  <a:lnTo>
                    <a:pt x="384224" y="635000"/>
                  </a:lnTo>
                  <a:lnTo>
                    <a:pt x="441372" y="571500"/>
                  </a:lnTo>
                  <a:lnTo>
                    <a:pt x="467391" y="533400"/>
                  </a:lnTo>
                  <a:lnTo>
                    <a:pt x="490034" y="495300"/>
                  </a:lnTo>
                  <a:lnTo>
                    <a:pt x="509408" y="457200"/>
                  </a:lnTo>
                  <a:lnTo>
                    <a:pt x="525617" y="406400"/>
                  </a:lnTo>
                  <a:lnTo>
                    <a:pt x="538767" y="368300"/>
                  </a:lnTo>
                  <a:lnTo>
                    <a:pt x="548964" y="330200"/>
                  </a:lnTo>
                  <a:lnTo>
                    <a:pt x="556313" y="292100"/>
                  </a:lnTo>
                  <a:lnTo>
                    <a:pt x="560920" y="254000"/>
                  </a:lnTo>
                  <a:lnTo>
                    <a:pt x="562891" y="215900"/>
                  </a:lnTo>
                  <a:lnTo>
                    <a:pt x="562330" y="190500"/>
                  </a:lnTo>
                  <a:lnTo>
                    <a:pt x="554037" y="139700"/>
                  </a:lnTo>
                  <a:lnTo>
                    <a:pt x="536887" y="101600"/>
                  </a:lnTo>
                  <a:lnTo>
                    <a:pt x="525254" y="88900"/>
                  </a:lnTo>
                  <a:lnTo>
                    <a:pt x="662119" y="88900"/>
                  </a:lnTo>
                  <a:lnTo>
                    <a:pt x="667333" y="114300"/>
                  </a:lnTo>
                  <a:lnTo>
                    <a:pt x="672246" y="152400"/>
                  </a:lnTo>
                  <a:lnTo>
                    <a:pt x="674414" y="190500"/>
                  </a:lnTo>
                  <a:lnTo>
                    <a:pt x="674002" y="228600"/>
                  </a:lnTo>
                  <a:lnTo>
                    <a:pt x="671171" y="266700"/>
                  </a:lnTo>
                  <a:lnTo>
                    <a:pt x="666087" y="304800"/>
                  </a:lnTo>
                  <a:lnTo>
                    <a:pt x="658912" y="355600"/>
                  </a:lnTo>
                  <a:lnTo>
                    <a:pt x="649811" y="393700"/>
                  </a:lnTo>
                  <a:lnTo>
                    <a:pt x="638947" y="431800"/>
                  </a:lnTo>
                  <a:lnTo>
                    <a:pt x="626483" y="469900"/>
                  </a:lnTo>
                  <a:lnTo>
                    <a:pt x="612584" y="508000"/>
                  </a:lnTo>
                  <a:lnTo>
                    <a:pt x="593148" y="558800"/>
                  </a:lnTo>
                  <a:lnTo>
                    <a:pt x="574016" y="596900"/>
                  </a:lnTo>
                  <a:lnTo>
                    <a:pt x="555364" y="635000"/>
                  </a:lnTo>
                  <a:lnTo>
                    <a:pt x="543367" y="660400"/>
                  </a:lnTo>
                  <a:close/>
                </a:path>
                <a:path w="723900" h="2120900">
                  <a:moveTo>
                    <a:pt x="431046" y="1511300"/>
                  </a:moveTo>
                  <a:lnTo>
                    <a:pt x="419192" y="1511300"/>
                  </a:lnTo>
                  <a:lnTo>
                    <a:pt x="392554" y="1498600"/>
                  </a:lnTo>
                  <a:lnTo>
                    <a:pt x="356303" y="1485900"/>
                  </a:lnTo>
                  <a:lnTo>
                    <a:pt x="315608" y="1460500"/>
                  </a:lnTo>
                  <a:lnTo>
                    <a:pt x="275639" y="1435100"/>
                  </a:lnTo>
                  <a:lnTo>
                    <a:pt x="241567" y="1384300"/>
                  </a:lnTo>
                  <a:lnTo>
                    <a:pt x="218562" y="1333500"/>
                  </a:lnTo>
                  <a:lnTo>
                    <a:pt x="211921" y="1282700"/>
                  </a:lnTo>
                  <a:lnTo>
                    <a:pt x="217862" y="1231900"/>
                  </a:lnTo>
                  <a:lnTo>
                    <a:pt x="233839" y="1193800"/>
                  </a:lnTo>
                  <a:lnTo>
                    <a:pt x="257304" y="1155700"/>
                  </a:lnTo>
                  <a:lnTo>
                    <a:pt x="285712" y="1117600"/>
                  </a:lnTo>
                  <a:lnTo>
                    <a:pt x="316517" y="1092200"/>
                  </a:lnTo>
                  <a:lnTo>
                    <a:pt x="347172" y="1079500"/>
                  </a:lnTo>
                  <a:lnTo>
                    <a:pt x="375130" y="1066800"/>
                  </a:lnTo>
                  <a:lnTo>
                    <a:pt x="393083" y="1066800"/>
                  </a:lnTo>
                  <a:lnTo>
                    <a:pt x="382868" y="1028700"/>
                  </a:lnTo>
                  <a:lnTo>
                    <a:pt x="372802" y="990600"/>
                  </a:lnTo>
                  <a:lnTo>
                    <a:pt x="362923" y="952500"/>
                  </a:lnTo>
                  <a:lnTo>
                    <a:pt x="353269" y="914400"/>
                  </a:lnTo>
                  <a:lnTo>
                    <a:pt x="398387" y="914400"/>
                  </a:lnTo>
                  <a:lnTo>
                    <a:pt x="409039" y="952500"/>
                  </a:lnTo>
                  <a:lnTo>
                    <a:pt x="420469" y="1003300"/>
                  </a:lnTo>
                  <a:lnTo>
                    <a:pt x="432651" y="1041400"/>
                  </a:lnTo>
                  <a:lnTo>
                    <a:pt x="436162" y="1054100"/>
                  </a:lnTo>
                  <a:lnTo>
                    <a:pt x="504248" y="1054100"/>
                  </a:lnTo>
                  <a:lnTo>
                    <a:pt x="577530" y="1079500"/>
                  </a:lnTo>
                  <a:lnTo>
                    <a:pt x="612955" y="1092200"/>
                  </a:lnTo>
                  <a:lnTo>
                    <a:pt x="645883" y="1130300"/>
                  </a:lnTo>
                  <a:lnTo>
                    <a:pt x="675046" y="1168400"/>
                  </a:lnTo>
                  <a:lnTo>
                    <a:pt x="687113" y="1193800"/>
                  </a:lnTo>
                  <a:lnTo>
                    <a:pt x="402501" y="1193800"/>
                  </a:lnTo>
                  <a:lnTo>
                    <a:pt x="389000" y="1206500"/>
                  </a:lnTo>
                  <a:lnTo>
                    <a:pt x="375130" y="1206500"/>
                  </a:lnTo>
                  <a:lnTo>
                    <a:pt x="336429" y="1231900"/>
                  </a:lnTo>
                  <a:lnTo>
                    <a:pt x="315335" y="1270000"/>
                  </a:lnTo>
                  <a:lnTo>
                    <a:pt x="308520" y="1308100"/>
                  </a:lnTo>
                  <a:lnTo>
                    <a:pt x="312661" y="1358900"/>
                  </a:lnTo>
                  <a:lnTo>
                    <a:pt x="324431" y="1397000"/>
                  </a:lnTo>
                  <a:lnTo>
                    <a:pt x="340505" y="1435100"/>
                  </a:lnTo>
                  <a:lnTo>
                    <a:pt x="357556" y="1460500"/>
                  </a:lnTo>
                  <a:lnTo>
                    <a:pt x="386113" y="1473200"/>
                  </a:lnTo>
                  <a:lnTo>
                    <a:pt x="411076" y="1485900"/>
                  </a:lnTo>
                  <a:lnTo>
                    <a:pt x="427651" y="1498600"/>
                  </a:lnTo>
                  <a:lnTo>
                    <a:pt x="431046" y="1511300"/>
                  </a:lnTo>
                  <a:close/>
                </a:path>
                <a:path w="723900" h="2120900">
                  <a:moveTo>
                    <a:pt x="591506" y="1587500"/>
                  </a:moveTo>
                  <a:lnTo>
                    <a:pt x="445028" y="1587500"/>
                  </a:lnTo>
                  <a:lnTo>
                    <a:pt x="477006" y="1574800"/>
                  </a:lnTo>
                  <a:lnTo>
                    <a:pt x="504865" y="1574800"/>
                  </a:lnTo>
                  <a:lnTo>
                    <a:pt x="528855" y="1549400"/>
                  </a:lnTo>
                  <a:lnTo>
                    <a:pt x="516162" y="1511300"/>
                  </a:lnTo>
                  <a:lnTo>
                    <a:pt x="502714" y="1460500"/>
                  </a:lnTo>
                  <a:lnTo>
                    <a:pt x="488632" y="1409700"/>
                  </a:lnTo>
                  <a:lnTo>
                    <a:pt x="474036" y="1358900"/>
                  </a:lnTo>
                  <a:lnTo>
                    <a:pt x="459046" y="1308100"/>
                  </a:lnTo>
                  <a:lnTo>
                    <a:pt x="443784" y="1244600"/>
                  </a:lnTo>
                  <a:lnTo>
                    <a:pt x="428370" y="1193800"/>
                  </a:lnTo>
                  <a:lnTo>
                    <a:pt x="470174" y="1193800"/>
                  </a:lnTo>
                  <a:lnTo>
                    <a:pt x="484966" y="1244600"/>
                  </a:lnTo>
                  <a:lnTo>
                    <a:pt x="499630" y="1295400"/>
                  </a:lnTo>
                  <a:lnTo>
                    <a:pt x="514090" y="1346200"/>
                  </a:lnTo>
                  <a:lnTo>
                    <a:pt x="528266" y="1397000"/>
                  </a:lnTo>
                  <a:lnTo>
                    <a:pt x="542082" y="1435100"/>
                  </a:lnTo>
                  <a:lnTo>
                    <a:pt x="555460" y="1485900"/>
                  </a:lnTo>
                  <a:lnTo>
                    <a:pt x="568321" y="1524000"/>
                  </a:lnTo>
                  <a:lnTo>
                    <a:pt x="656316" y="1524000"/>
                  </a:lnTo>
                  <a:lnTo>
                    <a:pt x="623578" y="1549400"/>
                  </a:lnTo>
                  <a:lnTo>
                    <a:pt x="587547" y="1574800"/>
                  </a:lnTo>
                  <a:lnTo>
                    <a:pt x="591506" y="1587500"/>
                  </a:lnTo>
                  <a:close/>
                </a:path>
                <a:path w="723900" h="2120900">
                  <a:moveTo>
                    <a:pt x="656316" y="1524000"/>
                  </a:moveTo>
                  <a:lnTo>
                    <a:pt x="568321" y="1524000"/>
                  </a:lnTo>
                  <a:lnTo>
                    <a:pt x="594437" y="1473200"/>
                  </a:lnTo>
                  <a:lnTo>
                    <a:pt x="608047" y="1422400"/>
                  </a:lnTo>
                  <a:lnTo>
                    <a:pt x="611902" y="1384300"/>
                  </a:lnTo>
                  <a:lnTo>
                    <a:pt x="608747" y="1333500"/>
                  </a:lnTo>
                  <a:lnTo>
                    <a:pt x="601333" y="1295400"/>
                  </a:lnTo>
                  <a:lnTo>
                    <a:pt x="592406" y="1270000"/>
                  </a:lnTo>
                  <a:lnTo>
                    <a:pt x="574588" y="1244600"/>
                  </a:lnTo>
                  <a:lnTo>
                    <a:pt x="547916" y="1219200"/>
                  </a:lnTo>
                  <a:lnTo>
                    <a:pt x="512932" y="1193800"/>
                  </a:lnTo>
                  <a:lnTo>
                    <a:pt x="687113" y="1193800"/>
                  </a:lnTo>
                  <a:lnTo>
                    <a:pt x="699180" y="1219200"/>
                  </a:lnTo>
                  <a:lnTo>
                    <a:pt x="717019" y="1282700"/>
                  </a:lnTo>
                  <a:lnTo>
                    <a:pt x="723713" y="1346200"/>
                  </a:lnTo>
                  <a:lnTo>
                    <a:pt x="719458" y="1397000"/>
                  </a:lnTo>
                  <a:lnTo>
                    <a:pt x="705786" y="1447800"/>
                  </a:lnTo>
                  <a:lnTo>
                    <a:pt x="684229" y="1485900"/>
                  </a:lnTo>
                  <a:lnTo>
                    <a:pt x="656316" y="1524000"/>
                  </a:lnTo>
                  <a:close/>
                </a:path>
                <a:path w="723900" h="2120900">
                  <a:moveTo>
                    <a:pt x="517363" y="2082800"/>
                  </a:moveTo>
                  <a:lnTo>
                    <a:pt x="406125" y="2082800"/>
                  </a:lnTo>
                  <a:lnTo>
                    <a:pt x="459315" y="2070100"/>
                  </a:lnTo>
                  <a:lnTo>
                    <a:pt x="517316" y="2057400"/>
                  </a:lnTo>
                  <a:lnTo>
                    <a:pt x="596615" y="2006600"/>
                  </a:lnTo>
                  <a:lnTo>
                    <a:pt x="630537" y="1968500"/>
                  </a:lnTo>
                  <a:lnTo>
                    <a:pt x="625823" y="1892300"/>
                  </a:lnTo>
                  <a:lnTo>
                    <a:pt x="589213" y="1765300"/>
                  </a:lnTo>
                  <a:lnTo>
                    <a:pt x="576357" y="1727200"/>
                  </a:lnTo>
                  <a:lnTo>
                    <a:pt x="561532" y="1676400"/>
                  </a:lnTo>
                  <a:lnTo>
                    <a:pt x="542214" y="1600200"/>
                  </a:lnTo>
                  <a:lnTo>
                    <a:pt x="595465" y="1600200"/>
                  </a:lnTo>
                  <a:lnTo>
                    <a:pt x="607341" y="1638300"/>
                  </a:lnTo>
                  <a:lnTo>
                    <a:pt x="637813" y="1752600"/>
                  </a:lnTo>
                  <a:lnTo>
                    <a:pt x="647540" y="1803400"/>
                  </a:lnTo>
                  <a:lnTo>
                    <a:pt x="652959" y="1841500"/>
                  </a:lnTo>
                  <a:lnTo>
                    <a:pt x="653596" y="1879600"/>
                  </a:lnTo>
                  <a:lnTo>
                    <a:pt x="648973" y="1917700"/>
                  </a:lnTo>
                  <a:lnTo>
                    <a:pt x="638617" y="1955800"/>
                  </a:lnTo>
                  <a:lnTo>
                    <a:pt x="622050" y="1993900"/>
                  </a:lnTo>
                  <a:lnTo>
                    <a:pt x="598796" y="2019300"/>
                  </a:lnTo>
                  <a:lnTo>
                    <a:pt x="559772" y="2057400"/>
                  </a:lnTo>
                  <a:lnTo>
                    <a:pt x="517363" y="2082800"/>
                  </a:lnTo>
                  <a:close/>
                </a:path>
                <a:path w="723900" h="2120900">
                  <a:moveTo>
                    <a:pt x="427270" y="2120900"/>
                  </a:moveTo>
                  <a:lnTo>
                    <a:pt x="382023" y="2120900"/>
                  </a:lnTo>
                  <a:lnTo>
                    <a:pt x="338266" y="2108200"/>
                  </a:lnTo>
                  <a:lnTo>
                    <a:pt x="297219" y="2095500"/>
                  </a:lnTo>
                  <a:lnTo>
                    <a:pt x="260100" y="2070100"/>
                  </a:lnTo>
                  <a:lnTo>
                    <a:pt x="221002" y="2044700"/>
                  </a:lnTo>
                  <a:lnTo>
                    <a:pt x="194952" y="1993900"/>
                  </a:lnTo>
                  <a:lnTo>
                    <a:pt x="179818" y="1955800"/>
                  </a:lnTo>
                  <a:lnTo>
                    <a:pt x="173472" y="1917700"/>
                  </a:lnTo>
                  <a:lnTo>
                    <a:pt x="173783" y="1879600"/>
                  </a:lnTo>
                  <a:lnTo>
                    <a:pt x="178620" y="1841500"/>
                  </a:lnTo>
                  <a:lnTo>
                    <a:pt x="180791" y="1841500"/>
                  </a:lnTo>
                  <a:lnTo>
                    <a:pt x="183277" y="1828800"/>
                  </a:lnTo>
                  <a:lnTo>
                    <a:pt x="186028" y="1816100"/>
                  </a:lnTo>
                  <a:lnTo>
                    <a:pt x="188998" y="1816100"/>
                  </a:lnTo>
                  <a:lnTo>
                    <a:pt x="209062" y="1790700"/>
                  </a:lnTo>
                  <a:lnTo>
                    <a:pt x="236018" y="1765300"/>
                  </a:lnTo>
                  <a:lnTo>
                    <a:pt x="268406" y="1752600"/>
                  </a:lnTo>
                  <a:lnTo>
                    <a:pt x="355354" y="1752600"/>
                  </a:lnTo>
                  <a:lnTo>
                    <a:pt x="396659" y="1790700"/>
                  </a:lnTo>
                  <a:lnTo>
                    <a:pt x="424507" y="1828800"/>
                  </a:lnTo>
                  <a:lnTo>
                    <a:pt x="434718" y="1879600"/>
                  </a:lnTo>
                  <a:lnTo>
                    <a:pt x="424507" y="1930400"/>
                  </a:lnTo>
                  <a:lnTo>
                    <a:pt x="396659" y="1968500"/>
                  </a:lnTo>
                  <a:lnTo>
                    <a:pt x="355354" y="1993900"/>
                  </a:lnTo>
                  <a:lnTo>
                    <a:pt x="304772" y="2006600"/>
                  </a:lnTo>
                  <a:lnTo>
                    <a:pt x="298706" y="2006600"/>
                  </a:lnTo>
                  <a:lnTo>
                    <a:pt x="304036" y="2032000"/>
                  </a:lnTo>
                  <a:lnTo>
                    <a:pt x="325624" y="2057400"/>
                  </a:lnTo>
                  <a:lnTo>
                    <a:pt x="360607" y="2070100"/>
                  </a:lnTo>
                  <a:lnTo>
                    <a:pt x="406125" y="2082800"/>
                  </a:lnTo>
                  <a:lnTo>
                    <a:pt x="517363" y="2082800"/>
                  </a:lnTo>
                  <a:lnTo>
                    <a:pt x="472790" y="2108200"/>
                  </a:lnTo>
                  <a:lnTo>
                    <a:pt x="427270" y="2120900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996001" y="8840187"/>
              <a:ext cx="5245838" cy="8204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76533" y="114269"/>
            <a:ext cx="12223750" cy="2792095"/>
          </a:xfrm>
          <a:prstGeom prst="rect"/>
        </p:spPr>
        <p:txBody>
          <a:bodyPr wrap="square" lIns="0" tIns="264160" rIns="0" bIns="0" rtlCol="0" vert="horz">
            <a:spAutoFit/>
          </a:bodyPr>
          <a:lstStyle/>
          <a:p>
            <a:pPr marL="12700" marR="5080" indent="1518920">
              <a:lnSpc>
                <a:spcPts val="9900"/>
              </a:lnSpc>
              <a:spcBef>
                <a:spcPts val="2080"/>
              </a:spcBef>
            </a:pPr>
            <a:r>
              <a:rPr dirty="0" sz="9900" spc="-5" b="0">
                <a:solidFill>
                  <a:srgbClr val="2F364E"/>
                </a:solidFill>
                <a:latin typeface="Anaktoria"/>
                <a:cs typeface="Anaktoria"/>
              </a:rPr>
              <a:t>Сила мистецтва </a:t>
            </a:r>
            <a:r>
              <a:rPr dirty="0" sz="9900" b="0">
                <a:solidFill>
                  <a:srgbClr val="2F364E"/>
                </a:solidFill>
                <a:latin typeface="Anaktoria"/>
                <a:cs typeface="Anaktoria"/>
              </a:rPr>
              <a:t>-  </a:t>
            </a:r>
            <a:r>
              <a:rPr dirty="0" sz="9900" spc="-5" b="0">
                <a:solidFill>
                  <a:srgbClr val="2F364E"/>
                </a:solidFill>
                <a:latin typeface="Anaktoria"/>
                <a:cs typeface="Anaktoria"/>
              </a:rPr>
              <a:t>"друга природа</a:t>
            </a:r>
            <a:r>
              <a:rPr dirty="0" sz="9900" spc="-90" b="0">
                <a:solidFill>
                  <a:srgbClr val="2F364E"/>
                </a:solidFill>
                <a:latin typeface="Anaktoria"/>
                <a:cs typeface="Anaktoria"/>
              </a:rPr>
              <a:t> </a:t>
            </a:r>
            <a:r>
              <a:rPr dirty="0" sz="9900" spc="-5" b="0">
                <a:solidFill>
                  <a:srgbClr val="2F364E"/>
                </a:solidFill>
                <a:latin typeface="Anaktoria"/>
                <a:cs typeface="Anaktoria"/>
              </a:rPr>
              <a:t>людства"</a:t>
            </a:r>
            <a:endParaRPr sz="9900">
              <a:latin typeface="Anaktoria"/>
              <a:cs typeface="Anakto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9185" y="4704343"/>
            <a:ext cx="1638935" cy="1919605"/>
          </a:xfrm>
          <a:custGeom>
            <a:avLst/>
            <a:gdLst/>
            <a:ahLst/>
            <a:cxnLst/>
            <a:rect l="l" t="t" r="r" b="b"/>
            <a:pathLst>
              <a:path w="1638935" h="1919604">
                <a:moveTo>
                  <a:pt x="993228" y="1914758"/>
                </a:moveTo>
                <a:lnTo>
                  <a:pt x="950150" y="1902837"/>
                </a:lnTo>
                <a:lnTo>
                  <a:pt x="912043" y="1884250"/>
                </a:lnTo>
                <a:lnTo>
                  <a:pt x="880116" y="1859453"/>
                </a:lnTo>
                <a:lnTo>
                  <a:pt x="855577" y="1828899"/>
                </a:lnTo>
                <a:lnTo>
                  <a:pt x="839635" y="1793044"/>
                </a:lnTo>
                <a:lnTo>
                  <a:pt x="833692" y="1754246"/>
                </a:lnTo>
                <a:lnTo>
                  <a:pt x="837850" y="1715266"/>
                </a:lnTo>
                <a:lnTo>
                  <a:pt x="851336" y="1677137"/>
                </a:lnTo>
                <a:lnTo>
                  <a:pt x="873377" y="1640897"/>
                </a:lnTo>
                <a:lnTo>
                  <a:pt x="903203" y="1607581"/>
                </a:lnTo>
                <a:lnTo>
                  <a:pt x="940039" y="1578226"/>
                </a:lnTo>
                <a:lnTo>
                  <a:pt x="983115" y="1553868"/>
                </a:lnTo>
                <a:lnTo>
                  <a:pt x="1031657" y="1535542"/>
                </a:lnTo>
                <a:lnTo>
                  <a:pt x="1082180" y="1524774"/>
                </a:lnTo>
                <a:lnTo>
                  <a:pt x="1131375" y="1521972"/>
                </a:lnTo>
                <a:lnTo>
                  <a:pt x="1178049" y="1526684"/>
                </a:lnTo>
                <a:lnTo>
                  <a:pt x="1221012" y="1538459"/>
                </a:lnTo>
                <a:lnTo>
                  <a:pt x="1259070" y="1556843"/>
                </a:lnTo>
                <a:lnTo>
                  <a:pt x="1455362" y="763565"/>
                </a:lnTo>
                <a:lnTo>
                  <a:pt x="723865" y="377467"/>
                </a:lnTo>
                <a:lnTo>
                  <a:pt x="502037" y="1273944"/>
                </a:lnTo>
                <a:lnTo>
                  <a:pt x="501497" y="1273811"/>
                </a:lnTo>
                <a:lnTo>
                  <a:pt x="489140" y="1313282"/>
                </a:lnTo>
                <a:lnTo>
                  <a:pt x="467622" y="1350920"/>
                </a:lnTo>
                <a:lnTo>
                  <a:pt x="437773" y="1385591"/>
                </a:lnTo>
                <a:lnTo>
                  <a:pt x="400424" y="1416161"/>
                </a:lnTo>
                <a:lnTo>
                  <a:pt x="356403" y="1441494"/>
                </a:lnTo>
                <a:lnTo>
                  <a:pt x="306540" y="1460456"/>
                </a:lnTo>
                <a:lnTo>
                  <a:pt x="255791" y="1471263"/>
                </a:lnTo>
                <a:lnTo>
                  <a:pt x="206389" y="1474039"/>
                </a:lnTo>
                <a:lnTo>
                  <a:pt x="159543" y="1469240"/>
                </a:lnTo>
                <a:lnTo>
                  <a:pt x="116462" y="1457320"/>
                </a:lnTo>
                <a:lnTo>
                  <a:pt x="78353" y="1438733"/>
                </a:lnTo>
                <a:lnTo>
                  <a:pt x="46424" y="1413936"/>
                </a:lnTo>
                <a:lnTo>
                  <a:pt x="21885" y="1383382"/>
                </a:lnTo>
                <a:lnTo>
                  <a:pt x="5943" y="1347526"/>
                </a:lnTo>
                <a:lnTo>
                  <a:pt x="0" y="1308732"/>
                </a:lnTo>
                <a:lnTo>
                  <a:pt x="4156" y="1269755"/>
                </a:lnTo>
                <a:lnTo>
                  <a:pt x="17640" y="1231631"/>
                </a:lnTo>
                <a:lnTo>
                  <a:pt x="39679" y="1195394"/>
                </a:lnTo>
                <a:lnTo>
                  <a:pt x="69500" y="1162080"/>
                </a:lnTo>
                <a:lnTo>
                  <a:pt x="106332" y="1132724"/>
                </a:lnTo>
                <a:lnTo>
                  <a:pt x="149402" y="1108360"/>
                </a:lnTo>
                <a:lnTo>
                  <a:pt x="197937" y="1090025"/>
                </a:lnTo>
                <a:lnTo>
                  <a:pt x="248476" y="1079247"/>
                </a:lnTo>
                <a:lnTo>
                  <a:pt x="297680" y="1076441"/>
                </a:lnTo>
                <a:lnTo>
                  <a:pt x="344359" y="1081154"/>
                </a:lnTo>
                <a:lnTo>
                  <a:pt x="387321" y="1092935"/>
                </a:lnTo>
                <a:lnTo>
                  <a:pt x="425377" y="1111332"/>
                </a:lnTo>
                <a:lnTo>
                  <a:pt x="700369" y="0"/>
                </a:lnTo>
                <a:lnTo>
                  <a:pt x="1638672" y="495284"/>
                </a:lnTo>
                <a:lnTo>
                  <a:pt x="1335748" y="1719495"/>
                </a:lnTo>
                <a:lnTo>
                  <a:pt x="1335209" y="1719361"/>
                </a:lnTo>
                <a:lnTo>
                  <a:pt x="1322841" y="1758823"/>
                </a:lnTo>
                <a:lnTo>
                  <a:pt x="1301317" y="1796449"/>
                </a:lnTo>
                <a:lnTo>
                  <a:pt x="1271463" y="1831109"/>
                </a:lnTo>
                <a:lnTo>
                  <a:pt x="1234107" y="1861672"/>
                </a:lnTo>
                <a:lnTo>
                  <a:pt x="1190077" y="1887008"/>
                </a:lnTo>
                <a:lnTo>
                  <a:pt x="1140201" y="1905987"/>
                </a:lnTo>
                <a:lnTo>
                  <a:pt x="1089462" y="1916787"/>
                </a:lnTo>
                <a:lnTo>
                  <a:pt x="1040068" y="1919560"/>
                </a:lnTo>
                <a:close/>
              </a:path>
            </a:pathLst>
          </a:custGeom>
          <a:solidFill>
            <a:srgbClr val="948B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4095506" y="1706453"/>
            <a:ext cx="14140815" cy="6805930"/>
            <a:chOff x="4095506" y="1706453"/>
            <a:chExt cx="14140815" cy="6805930"/>
          </a:xfrm>
        </p:grpSpPr>
        <p:sp>
          <p:nvSpPr>
            <p:cNvPr id="9" name="object 9"/>
            <p:cNvSpPr/>
            <p:nvPr/>
          </p:nvSpPr>
          <p:spPr>
            <a:xfrm>
              <a:off x="4095506" y="3169767"/>
              <a:ext cx="9296399" cy="49910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153963" y="5689839"/>
              <a:ext cx="243204" cy="115570"/>
            </a:xfrm>
            <a:custGeom>
              <a:avLst/>
              <a:gdLst/>
              <a:ahLst/>
              <a:cxnLst/>
              <a:rect l="l" t="t" r="r" b="b"/>
              <a:pathLst>
                <a:path w="243205" h="115570">
                  <a:moveTo>
                    <a:pt x="242969" y="115073"/>
                  </a:moveTo>
                  <a:lnTo>
                    <a:pt x="0" y="115073"/>
                  </a:lnTo>
                  <a:lnTo>
                    <a:pt x="0" y="0"/>
                  </a:lnTo>
                  <a:lnTo>
                    <a:pt x="242969" y="0"/>
                  </a:lnTo>
                  <a:lnTo>
                    <a:pt x="242969" y="115073"/>
                  </a:lnTo>
                  <a:close/>
                </a:path>
              </a:pathLst>
            </a:custGeom>
            <a:solidFill>
              <a:srgbClr val="127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322832" y="5167083"/>
              <a:ext cx="1376045" cy="3166745"/>
            </a:xfrm>
            <a:custGeom>
              <a:avLst/>
              <a:gdLst/>
              <a:ahLst/>
              <a:cxnLst/>
              <a:rect l="l" t="t" r="r" b="b"/>
              <a:pathLst>
                <a:path w="1376044" h="3166745">
                  <a:moveTo>
                    <a:pt x="341477" y="147955"/>
                  </a:moveTo>
                  <a:lnTo>
                    <a:pt x="321779" y="131508"/>
                  </a:lnTo>
                  <a:lnTo>
                    <a:pt x="296062" y="106781"/>
                  </a:lnTo>
                  <a:lnTo>
                    <a:pt x="257098" y="73380"/>
                  </a:lnTo>
                  <a:lnTo>
                    <a:pt x="209003" y="39192"/>
                  </a:lnTo>
                  <a:lnTo>
                    <a:pt x="155867" y="12103"/>
                  </a:lnTo>
                  <a:lnTo>
                    <a:pt x="101790" y="0"/>
                  </a:lnTo>
                  <a:lnTo>
                    <a:pt x="95224" y="0"/>
                  </a:lnTo>
                  <a:lnTo>
                    <a:pt x="70650" y="2260"/>
                  </a:lnTo>
                  <a:lnTo>
                    <a:pt x="46380" y="8216"/>
                  </a:lnTo>
                  <a:lnTo>
                    <a:pt x="22733" y="16649"/>
                  </a:lnTo>
                  <a:lnTo>
                    <a:pt x="0" y="26301"/>
                  </a:lnTo>
                  <a:lnTo>
                    <a:pt x="22580" y="62623"/>
                  </a:lnTo>
                  <a:lnTo>
                    <a:pt x="40220" y="102336"/>
                  </a:lnTo>
                  <a:lnTo>
                    <a:pt x="51714" y="145122"/>
                  </a:lnTo>
                  <a:lnTo>
                    <a:pt x="55816" y="190690"/>
                  </a:lnTo>
                  <a:lnTo>
                    <a:pt x="55816" y="2949168"/>
                  </a:lnTo>
                  <a:lnTo>
                    <a:pt x="53975" y="2982557"/>
                  </a:lnTo>
                  <a:lnTo>
                    <a:pt x="48437" y="3014103"/>
                  </a:lnTo>
                  <a:lnTo>
                    <a:pt x="39204" y="3044418"/>
                  </a:lnTo>
                  <a:lnTo>
                    <a:pt x="26276" y="3074111"/>
                  </a:lnTo>
                  <a:lnTo>
                    <a:pt x="160883" y="3074111"/>
                  </a:lnTo>
                  <a:lnTo>
                    <a:pt x="341477" y="147955"/>
                  </a:lnTo>
                  <a:close/>
                </a:path>
                <a:path w="1376044" h="3166745">
                  <a:moveTo>
                    <a:pt x="686231" y="223570"/>
                  </a:moveTo>
                  <a:lnTo>
                    <a:pt x="659930" y="179336"/>
                  </a:lnTo>
                  <a:lnTo>
                    <a:pt x="634542" y="142595"/>
                  </a:lnTo>
                  <a:lnTo>
                    <a:pt x="601675" y="102743"/>
                  </a:lnTo>
                  <a:lnTo>
                    <a:pt x="562800" y="65633"/>
                  </a:lnTo>
                  <a:lnTo>
                    <a:pt x="519353" y="37109"/>
                  </a:lnTo>
                  <a:lnTo>
                    <a:pt x="472808" y="23012"/>
                  </a:lnTo>
                  <a:lnTo>
                    <a:pt x="459676" y="23012"/>
                  </a:lnTo>
                  <a:lnTo>
                    <a:pt x="431558" y="25946"/>
                  </a:lnTo>
                  <a:lnTo>
                    <a:pt x="402221" y="34112"/>
                  </a:lnTo>
                  <a:lnTo>
                    <a:pt x="372872" y="46596"/>
                  </a:lnTo>
                  <a:lnTo>
                    <a:pt x="344754" y="62471"/>
                  </a:lnTo>
                  <a:lnTo>
                    <a:pt x="367741" y="85483"/>
                  </a:lnTo>
                  <a:lnTo>
                    <a:pt x="407136" y="128219"/>
                  </a:lnTo>
                  <a:lnTo>
                    <a:pt x="223278" y="3087255"/>
                  </a:lnTo>
                  <a:lnTo>
                    <a:pt x="331622" y="3093834"/>
                  </a:lnTo>
                  <a:lnTo>
                    <a:pt x="686231" y="223570"/>
                  </a:lnTo>
                  <a:close/>
                </a:path>
                <a:path w="1376044" h="3166745">
                  <a:moveTo>
                    <a:pt x="1037551" y="295897"/>
                  </a:moveTo>
                  <a:lnTo>
                    <a:pt x="1024420" y="276174"/>
                  </a:lnTo>
                  <a:lnTo>
                    <a:pt x="1008468" y="249491"/>
                  </a:lnTo>
                  <a:lnTo>
                    <a:pt x="984402" y="212852"/>
                  </a:lnTo>
                  <a:lnTo>
                    <a:pt x="953414" y="172199"/>
                  </a:lnTo>
                  <a:lnTo>
                    <a:pt x="916673" y="133464"/>
                  </a:lnTo>
                  <a:lnTo>
                    <a:pt x="875372" y="102577"/>
                  </a:lnTo>
                  <a:lnTo>
                    <a:pt x="830694" y="85483"/>
                  </a:lnTo>
                  <a:lnTo>
                    <a:pt x="824128" y="85483"/>
                  </a:lnTo>
                  <a:lnTo>
                    <a:pt x="814273" y="82194"/>
                  </a:lnTo>
                  <a:lnTo>
                    <a:pt x="807707" y="82194"/>
                  </a:lnTo>
                  <a:lnTo>
                    <a:pt x="780618" y="84556"/>
                  </a:lnTo>
                  <a:lnTo>
                    <a:pt x="753541" y="91236"/>
                  </a:lnTo>
                  <a:lnTo>
                    <a:pt x="726452" y="101612"/>
                  </a:lnTo>
                  <a:lnTo>
                    <a:pt x="699363" y="115074"/>
                  </a:lnTo>
                  <a:lnTo>
                    <a:pt x="735482" y="170967"/>
                  </a:lnTo>
                  <a:lnTo>
                    <a:pt x="758456" y="210413"/>
                  </a:lnTo>
                  <a:lnTo>
                    <a:pt x="400570" y="3106991"/>
                  </a:lnTo>
                  <a:lnTo>
                    <a:pt x="502361" y="3120136"/>
                  </a:lnTo>
                  <a:lnTo>
                    <a:pt x="1037551" y="295897"/>
                  </a:lnTo>
                  <a:close/>
                </a:path>
                <a:path w="1376044" h="3166745">
                  <a:moveTo>
                    <a:pt x="1375740" y="407682"/>
                  </a:moveTo>
                  <a:lnTo>
                    <a:pt x="1365885" y="387959"/>
                  </a:lnTo>
                  <a:lnTo>
                    <a:pt x="1349540" y="352933"/>
                  </a:lnTo>
                  <a:lnTo>
                    <a:pt x="1327086" y="310515"/>
                  </a:lnTo>
                  <a:lnTo>
                    <a:pt x="1298981" y="265899"/>
                  </a:lnTo>
                  <a:lnTo>
                    <a:pt x="1265682" y="224307"/>
                  </a:lnTo>
                  <a:lnTo>
                    <a:pt x="1227632" y="190919"/>
                  </a:lnTo>
                  <a:lnTo>
                    <a:pt x="1185303" y="170967"/>
                  </a:lnTo>
                  <a:lnTo>
                    <a:pt x="1155750" y="167678"/>
                  </a:lnTo>
                  <a:lnTo>
                    <a:pt x="1130604" y="169989"/>
                  </a:lnTo>
                  <a:lnTo>
                    <a:pt x="1104861" y="176314"/>
                  </a:lnTo>
                  <a:lnTo>
                    <a:pt x="1079106" y="185712"/>
                  </a:lnTo>
                  <a:lnTo>
                    <a:pt x="1053960" y="197269"/>
                  </a:lnTo>
                  <a:lnTo>
                    <a:pt x="1071206" y="224802"/>
                  </a:lnTo>
                  <a:lnTo>
                    <a:pt x="1077976" y="237490"/>
                  </a:lnTo>
                  <a:lnTo>
                    <a:pt x="1083513" y="249872"/>
                  </a:lnTo>
                  <a:lnTo>
                    <a:pt x="1106500" y="292620"/>
                  </a:lnTo>
                  <a:lnTo>
                    <a:pt x="564743" y="3143148"/>
                  </a:lnTo>
                  <a:lnTo>
                    <a:pt x="669810" y="3166160"/>
                  </a:lnTo>
                  <a:lnTo>
                    <a:pt x="1375740" y="407682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848609" y="5147349"/>
              <a:ext cx="1464945" cy="3182620"/>
            </a:xfrm>
            <a:custGeom>
              <a:avLst/>
              <a:gdLst/>
              <a:ahLst/>
              <a:cxnLst/>
              <a:rect l="l" t="t" r="r" b="b"/>
              <a:pathLst>
                <a:path w="1464944" h="3182620">
                  <a:moveTo>
                    <a:pt x="1250962" y="3182606"/>
                  </a:moveTo>
                  <a:lnTo>
                    <a:pt x="0" y="3182606"/>
                  </a:lnTo>
                  <a:lnTo>
                    <a:pt x="0" y="2853824"/>
                  </a:lnTo>
                  <a:lnTo>
                    <a:pt x="610706" y="2853824"/>
                  </a:lnTo>
                  <a:lnTo>
                    <a:pt x="610706" y="332069"/>
                  </a:lnTo>
                  <a:lnTo>
                    <a:pt x="0" y="332069"/>
                  </a:lnTo>
                  <a:lnTo>
                    <a:pt x="0" y="0"/>
                  </a:lnTo>
                  <a:lnTo>
                    <a:pt x="1250962" y="0"/>
                  </a:lnTo>
                  <a:lnTo>
                    <a:pt x="1300002" y="5626"/>
                  </a:lnTo>
                  <a:lnTo>
                    <a:pt x="1344964" y="21663"/>
                  </a:lnTo>
                  <a:lnTo>
                    <a:pt x="1384585" y="46844"/>
                  </a:lnTo>
                  <a:lnTo>
                    <a:pt x="1417600" y="79904"/>
                  </a:lnTo>
                  <a:lnTo>
                    <a:pt x="1442747" y="119578"/>
                  </a:lnTo>
                  <a:lnTo>
                    <a:pt x="1458762" y="164601"/>
                  </a:lnTo>
                  <a:lnTo>
                    <a:pt x="1464381" y="213708"/>
                  </a:lnTo>
                  <a:lnTo>
                    <a:pt x="1464381" y="631260"/>
                  </a:lnTo>
                  <a:lnTo>
                    <a:pt x="1027693" y="631260"/>
                  </a:lnTo>
                  <a:lnTo>
                    <a:pt x="994962" y="638144"/>
                  </a:lnTo>
                  <a:lnTo>
                    <a:pt x="967772" y="656741"/>
                  </a:lnTo>
                  <a:lnTo>
                    <a:pt x="949200" y="683968"/>
                  </a:lnTo>
                  <a:lnTo>
                    <a:pt x="942326" y="716744"/>
                  </a:lnTo>
                  <a:lnTo>
                    <a:pt x="949200" y="749519"/>
                  </a:lnTo>
                  <a:lnTo>
                    <a:pt x="967772" y="776746"/>
                  </a:lnTo>
                  <a:lnTo>
                    <a:pt x="994962" y="795343"/>
                  </a:lnTo>
                  <a:lnTo>
                    <a:pt x="1027693" y="802227"/>
                  </a:lnTo>
                  <a:lnTo>
                    <a:pt x="1464381" y="802227"/>
                  </a:lnTo>
                  <a:lnTo>
                    <a:pt x="1464381" y="1068540"/>
                  </a:lnTo>
                  <a:lnTo>
                    <a:pt x="1027693" y="1068540"/>
                  </a:lnTo>
                  <a:lnTo>
                    <a:pt x="967772" y="1094020"/>
                  </a:lnTo>
                  <a:lnTo>
                    <a:pt x="942326" y="1154023"/>
                  </a:lnTo>
                  <a:lnTo>
                    <a:pt x="949200" y="1186799"/>
                  </a:lnTo>
                  <a:lnTo>
                    <a:pt x="967772" y="1214026"/>
                  </a:lnTo>
                  <a:lnTo>
                    <a:pt x="994962" y="1232622"/>
                  </a:lnTo>
                  <a:lnTo>
                    <a:pt x="1027693" y="1239506"/>
                  </a:lnTo>
                  <a:lnTo>
                    <a:pt x="1464381" y="1239506"/>
                  </a:lnTo>
                  <a:lnTo>
                    <a:pt x="1464381" y="1509107"/>
                  </a:lnTo>
                  <a:lnTo>
                    <a:pt x="1027693" y="1509107"/>
                  </a:lnTo>
                  <a:lnTo>
                    <a:pt x="994962" y="1515991"/>
                  </a:lnTo>
                  <a:lnTo>
                    <a:pt x="967772" y="1534588"/>
                  </a:lnTo>
                  <a:lnTo>
                    <a:pt x="949200" y="1561815"/>
                  </a:lnTo>
                  <a:lnTo>
                    <a:pt x="942326" y="1594591"/>
                  </a:lnTo>
                  <a:lnTo>
                    <a:pt x="949200" y="1627366"/>
                  </a:lnTo>
                  <a:lnTo>
                    <a:pt x="967772" y="1654593"/>
                  </a:lnTo>
                  <a:lnTo>
                    <a:pt x="994962" y="1673190"/>
                  </a:lnTo>
                  <a:lnTo>
                    <a:pt x="1027693" y="1680074"/>
                  </a:lnTo>
                  <a:lnTo>
                    <a:pt x="1464381" y="1680074"/>
                  </a:lnTo>
                  <a:lnTo>
                    <a:pt x="1464381" y="1946387"/>
                  </a:lnTo>
                  <a:lnTo>
                    <a:pt x="1027693" y="1946387"/>
                  </a:lnTo>
                  <a:lnTo>
                    <a:pt x="994962" y="1953271"/>
                  </a:lnTo>
                  <a:lnTo>
                    <a:pt x="967772" y="1971867"/>
                  </a:lnTo>
                  <a:lnTo>
                    <a:pt x="949200" y="1999095"/>
                  </a:lnTo>
                  <a:lnTo>
                    <a:pt x="942326" y="2031870"/>
                  </a:lnTo>
                  <a:lnTo>
                    <a:pt x="949200" y="2064646"/>
                  </a:lnTo>
                  <a:lnTo>
                    <a:pt x="967772" y="2091873"/>
                  </a:lnTo>
                  <a:lnTo>
                    <a:pt x="994962" y="2110470"/>
                  </a:lnTo>
                  <a:lnTo>
                    <a:pt x="1027693" y="2117353"/>
                  </a:lnTo>
                  <a:lnTo>
                    <a:pt x="1464381" y="2117353"/>
                  </a:lnTo>
                  <a:lnTo>
                    <a:pt x="1464381" y="2386954"/>
                  </a:lnTo>
                  <a:lnTo>
                    <a:pt x="1027693" y="2386954"/>
                  </a:lnTo>
                  <a:lnTo>
                    <a:pt x="994962" y="2393838"/>
                  </a:lnTo>
                  <a:lnTo>
                    <a:pt x="967772" y="2412435"/>
                  </a:lnTo>
                  <a:lnTo>
                    <a:pt x="949200" y="2439662"/>
                  </a:lnTo>
                  <a:lnTo>
                    <a:pt x="942326" y="2472438"/>
                  </a:lnTo>
                  <a:lnTo>
                    <a:pt x="949200" y="2505213"/>
                  </a:lnTo>
                  <a:lnTo>
                    <a:pt x="967772" y="2532440"/>
                  </a:lnTo>
                  <a:lnTo>
                    <a:pt x="994962" y="2551037"/>
                  </a:lnTo>
                  <a:lnTo>
                    <a:pt x="1027693" y="2557921"/>
                  </a:lnTo>
                  <a:lnTo>
                    <a:pt x="1464381" y="2557921"/>
                  </a:lnTo>
                  <a:lnTo>
                    <a:pt x="1464381" y="2968898"/>
                  </a:lnTo>
                  <a:lnTo>
                    <a:pt x="1458762" y="3018004"/>
                  </a:lnTo>
                  <a:lnTo>
                    <a:pt x="1442747" y="3063027"/>
                  </a:lnTo>
                  <a:lnTo>
                    <a:pt x="1417600" y="3102701"/>
                  </a:lnTo>
                  <a:lnTo>
                    <a:pt x="1384585" y="3135762"/>
                  </a:lnTo>
                  <a:lnTo>
                    <a:pt x="1344964" y="3160943"/>
                  </a:lnTo>
                  <a:lnTo>
                    <a:pt x="1300002" y="3176979"/>
                  </a:lnTo>
                  <a:lnTo>
                    <a:pt x="1250962" y="3182606"/>
                  </a:lnTo>
                  <a:close/>
                </a:path>
                <a:path w="1464944" h="3182620">
                  <a:moveTo>
                    <a:pt x="1464381" y="802227"/>
                  </a:moveTo>
                  <a:lnTo>
                    <a:pt x="1027693" y="802227"/>
                  </a:lnTo>
                  <a:lnTo>
                    <a:pt x="1059963" y="795343"/>
                  </a:lnTo>
                  <a:lnTo>
                    <a:pt x="1086383" y="776746"/>
                  </a:lnTo>
                  <a:lnTo>
                    <a:pt x="1104801" y="749519"/>
                  </a:lnTo>
                  <a:lnTo>
                    <a:pt x="1113061" y="716744"/>
                  </a:lnTo>
                  <a:lnTo>
                    <a:pt x="1106186" y="683968"/>
                  </a:lnTo>
                  <a:lnTo>
                    <a:pt x="1087615" y="656741"/>
                  </a:lnTo>
                  <a:lnTo>
                    <a:pt x="1060424" y="638144"/>
                  </a:lnTo>
                  <a:lnTo>
                    <a:pt x="1027693" y="631260"/>
                  </a:lnTo>
                  <a:lnTo>
                    <a:pt x="1464381" y="631260"/>
                  </a:lnTo>
                  <a:lnTo>
                    <a:pt x="1464381" y="802227"/>
                  </a:lnTo>
                  <a:close/>
                </a:path>
                <a:path w="1464944" h="3182620">
                  <a:moveTo>
                    <a:pt x="1464381" y="1239506"/>
                  </a:moveTo>
                  <a:lnTo>
                    <a:pt x="1027693" y="1239506"/>
                  </a:lnTo>
                  <a:lnTo>
                    <a:pt x="1059963" y="1233085"/>
                  </a:lnTo>
                  <a:lnTo>
                    <a:pt x="1086383" y="1215259"/>
                  </a:lnTo>
                  <a:lnTo>
                    <a:pt x="1104801" y="1188186"/>
                  </a:lnTo>
                  <a:lnTo>
                    <a:pt x="1113061" y="1154023"/>
                  </a:lnTo>
                  <a:lnTo>
                    <a:pt x="1106186" y="1121248"/>
                  </a:lnTo>
                  <a:lnTo>
                    <a:pt x="1087615" y="1094020"/>
                  </a:lnTo>
                  <a:lnTo>
                    <a:pt x="1060424" y="1075424"/>
                  </a:lnTo>
                  <a:lnTo>
                    <a:pt x="1027693" y="1068540"/>
                  </a:lnTo>
                  <a:lnTo>
                    <a:pt x="1464381" y="1068540"/>
                  </a:lnTo>
                  <a:lnTo>
                    <a:pt x="1464381" y="1239506"/>
                  </a:lnTo>
                  <a:close/>
                </a:path>
                <a:path w="1464944" h="3182620">
                  <a:moveTo>
                    <a:pt x="1464381" y="1680074"/>
                  </a:moveTo>
                  <a:lnTo>
                    <a:pt x="1027693" y="1680074"/>
                  </a:lnTo>
                  <a:lnTo>
                    <a:pt x="1060424" y="1673190"/>
                  </a:lnTo>
                  <a:lnTo>
                    <a:pt x="1087615" y="1654593"/>
                  </a:lnTo>
                  <a:lnTo>
                    <a:pt x="1106186" y="1627366"/>
                  </a:lnTo>
                  <a:lnTo>
                    <a:pt x="1113061" y="1594591"/>
                  </a:lnTo>
                  <a:lnTo>
                    <a:pt x="1106186" y="1561815"/>
                  </a:lnTo>
                  <a:lnTo>
                    <a:pt x="1087615" y="1534588"/>
                  </a:lnTo>
                  <a:lnTo>
                    <a:pt x="1060424" y="1515991"/>
                  </a:lnTo>
                  <a:lnTo>
                    <a:pt x="1027693" y="1509107"/>
                  </a:lnTo>
                  <a:lnTo>
                    <a:pt x="1464381" y="1509107"/>
                  </a:lnTo>
                  <a:lnTo>
                    <a:pt x="1464381" y="1680074"/>
                  </a:lnTo>
                  <a:close/>
                </a:path>
                <a:path w="1464944" h="3182620">
                  <a:moveTo>
                    <a:pt x="1464381" y="2117353"/>
                  </a:moveTo>
                  <a:lnTo>
                    <a:pt x="1027693" y="2117353"/>
                  </a:lnTo>
                  <a:lnTo>
                    <a:pt x="1059963" y="2110932"/>
                  </a:lnTo>
                  <a:lnTo>
                    <a:pt x="1086383" y="2093106"/>
                  </a:lnTo>
                  <a:lnTo>
                    <a:pt x="1104801" y="2066033"/>
                  </a:lnTo>
                  <a:lnTo>
                    <a:pt x="1113061" y="2031870"/>
                  </a:lnTo>
                  <a:lnTo>
                    <a:pt x="1106186" y="1999095"/>
                  </a:lnTo>
                  <a:lnTo>
                    <a:pt x="1087615" y="1971867"/>
                  </a:lnTo>
                  <a:lnTo>
                    <a:pt x="1060424" y="1953271"/>
                  </a:lnTo>
                  <a:lnTo>
                    <a:pt x="1027693" y="1946387"/>
                  </a:lnTo>
                  <a:lnTo>
                    <a:pt x="1464381" y="1946387"/>
                  </a:lnTo>
                  <a:lnTo>
                    <a:pt x="1464381" y="2117353"/>
                  </a:lnTo>
                  <a:close/>
                </a:path>
                <a:path w="1464944" h="3182620">
                  <a:moveTo>
                    <a:pt x="1464381" y="2557921"/>
                  </a:moveTo>
                  <a:lnTo>
                    <a:pt x="1027693" y="2557921"/>
                  </a:lnTo>
                  <a:lnTo>
                    <a:pt x="1059963" y="2551037"/>
                  </a:lnTo>
                  <a:lnTo>
                    <a:pt x="1086383" y="2532440"/>
                  </a:lnTo>
                  <a:lnTo>
                    <a:pt x="1104801" y="2505213"/>
                  </a:lnTo>
                  <a:lnTo>
                    <a:pt x="1113061" y="2472438"/>
                  </a:lnTo>
                  <a:lnTo>
                    <a:pt x="1106186" y="2439662"/>
                  </a:lnTo>
                  <a:lnTo>
                    <a:pt x="1087615" y="2412435"/>
                  </a:lnTo>
                  <a:lnTo>
                    <a:pt x="1060424" y="2393838"/>
                  </a:lnTo>
                  <a:lnTo>
                    <a:pt x="1027693" y="2386954"/>
                  </a:lnTo>
                  <a:lnTo>
                    <a:pt x="1464381" y="2386954"/>
                  </a:lnTo>
                  <a:lnTo>
                    <a:pt x="1464381" y="2557921"/>
                  </a:lnTo>
                  <a:close/>
                </a:path>
              </a:pathLst>
            </a:custGeom>
            <a:solidFill>
              <a:srgbClr val="E213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156815" y="5453125"/>
              <a:ext cx="857250" cy="2489200"/>
            </a:xfrm>
            <a:custGeom>
              <a:avLst/>
              <a:gdLst/>
              <a:ahLst/>
              <a:cxnLst/>
              <a:rect l="l" t="t" r="r" b="b"/>
              <a:pathLst>
                <a:path w="857250" h="2489200">
                  <a:moveTo>
                    <a:pt x="856957" y="200558"/>
                  </a:moveTo>
                  <a:lnTo>
                    <a:pt x="840320" y="160185"/>
                  </a:lnTo>
                  <a:lnTo>
                    <a:pt x="817714" y="114287"/>
                  </a:lnTo>
                  <a:lnTo>
                    <a:pt x="788631" y="69176"/>
                  </a:lnTo>
                  <a:lnTo>
                    <a:pt x="752627" y="31165"/>
                  </a:lnTo>
                  <a:lnTo>
                    <a:pt x="709206" y="6578"/>
                  </a:lnTo>
                  <a:lnTo>
                    <a:pt x="666521" y="0"/>
                  </a:lnTo>
                  <a:lnTo>
                    <a:pt x="641845" y="1689"/>
                  </a:lnTo>
                  <a:lnTo>
                    <a:pt x="616851" y="6159"/>
                  </a:lnTo>
                  <a:lnTo>
                    <a:pt x="591261" y="12484"/>
                  </a:lnTo>
                  <a:lnTo>
                    <a:pt x="564730" y="19723"/>
                  </a:lnTo>
                  <a:lnTo>
                    <a:pt x="584123" y="59944"/>
                  </a:lnTo>
                  <a:lnTo>
                    <a:pt x="591007" y="72326"/>
                  </a:lnTo>
                  <a:lnTo>
                    <a:pt x="610704" y="115074"/>
                  </a:lnTo>
                  <a:lnTo>
                    <a:pt x="0" y="2488869"/>
                  </a:lnTo>
                  <a:lnTo>
                    <a:pt x="751890" y="167678"/>
                  </a:lnTo>
                  <a:lnTo>
                    <a:pt x="856957" y="200558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110850" y="5702990"/>
              <a:ext cx="1569720" cy="2809240"/>
            </a:xfrm>
            <a:custGeom>
              <a:avLst/>
              <a:gdLst/>
              <a:ahLst/>
              <a:cxnLst/>
              <a:rect l="l" t="t" r="r" b="b"/>
              <a:pathLst>
                <a:path w="1569719" h="2809240">
                  <a:moveTo>
                    <a:pt x="673037" y="2808978"/>
                  </a:moveTo>
                  <a:lnTo>
                    <a:pt x="627123" y="2801219"/>
                  </a:lnTo>
                  <a:lnTo>
                    <a:pt x="0" y="2597375"/>
                  </a:lnTo>
                  <a:lnTo>
                    <a:pt x="840541" y="0"/>
                  </a:lnTo>
                  <a:lnTo>
                    <a:pt x="1467664" y="203844"/>
                  </a:lnTo>
                  <a:lnTo>
                    <a:pt x="1510033" y="225833"/>
                  </a:lnTo>
                  <a:lnTo>
                    <a:pt x="1541842" y="258238"/>
                  </a:lnTo>
                  <a:lnTo>
                    <a:pt x="1561989" y="298060"/>
                  </a:lnTo>
                  <a:lnTo>
                    <a:pt x="1569370" y="342301"/>
                  </a:lnTo>
                  <a:lnTo>
                    <a:pt x="1564284" y="378098"/>
                  </a:lnTo>
                  <a:lnTo>
                    <a:pt x="1080484" y="378098"/>
                  </a:lnTo>
                  <a:lnTo>
                    <a:pt x="1049446" y="387140"/>
                  </a:lnTo>
                  <a:lnTo>
                    <a:pt x="1023948" y="407278"/>
                  </a:lnTo>
                  <a:lnTo>
                    <a:pt x="1007993" y="437279"/>
                  </a:lnTo>
                  <a:lnTo>
                    <a:pt x="1004710" y="469900"/>
                  </a:lnTo>
                  <a:lnTo>
                    <a:pt x="1013739" y="500981"/>
                  </a:lnTo>
                  <a:lnTo>
                    <a:pt x="1033850" y="526513"/>
                  </a:lnTo>
                  <a:lnTo>
                    <a:pt x="1063810" y="542489"/>
                  </a:lnTo>
                  <a:lnTo>
                    <a:pt x="1096387" y="545777"/>
                  </a:lnTo>
                  <a:lnTo>
                    <a:pt x="1511690" y="545777"/>
                  </a:lnTo>
                  <a:lnTo>
                    <a:pt x="1430635" y="795651"/>
                  </a:lnTo>
                  <a:lnTo>
                    <a:pt x="945866" y="795651"/>
                  </a:lnTo>
                  <a:lnTo>
                    <a:pt x="889330" y="824830"/>
                  </a:lnTo>
                  <a:lnTo>
                    <a:pt x="870092" y="887453"/>
                  </a:lnTo>
                  <a:lnTo>
                    <a:pt x="879121" y="918533"/>
                  </a:lnTo>
                  <a:lnTo>
                    <a:pt x="899232" y="944065"/>
                  </a:lnTo>
                  <a:lnTo>
                    <a:pt x="929192" y="960042"/>
                  </a:lnTo>
                  <a:lnTo>
                    <a:pt x="961769" y="963330"/>
                  </a:lnTo>
                  <a:lnTo>
                    <a:pt x="1376242" y="963330"/>
                  </a:lnTo>
                  <a:lnTo>
                    <a:pt x="1295188" y="1213204"/>
                  </a:lnTo>
                  <a:lnTo>
                    <a:pt x="814531" y="1213204"/>
                  </a:lnTo>
                  <a:lnTo>
                    <a:pt x="783493" y="1222245"/>
                  </a:lnTo>
                  <a:lnTo>
                    <a:pt x="757996" y="1242383"/>
                  </a:lnTo>
                  <a:lnTo>
                    <a:pt x="742040" y="1272385"/>
                  </a:lnTo>
                  <a:lnTo>
                    <a:pt x="738757" y="1305006"/>
                  </a:lnTo>
                  <a:lnTo>
                    <a:pt x="747786" y="1336086"/>
                  </a:lnTo>
                  <a:lnTo>
                    <a:pt x="767897" y="1361618"/>
                  </a:lnTo>
                  <a:lnTo>
                    <a:pt x="797858" y="1377595"/>
                  </a:lnTo>
                  <a:lnTo>
                    <a:pt x="830435" y="1380882"/>
                  </a:lnTo>
                  <a:lnTo>
                    <a:pt x="1240795" y="1380882"/>
                  </a:lnTo>
                  <a:lnTo>
                    <a:pt x="1159741" y="1630757"/>
                  </a:lnTo>
                  <a:lnTo>
                    <a:pt x="679913" y="1630757"/>
                  </a:lnTo>
                  <a:lnTo>
                    <a:pt x="648875" y="1639798"/>
                  </a:lnTo>
                  <a:lnTo>
                    <a:pt x="623377" y="1659936"/>
                  </a:lnTo>
                  <a:lnTo>
                    <a:pt x="607422" y="1689937"/>
                  </a:lnTo>
                  <a:lnTo>
                    <a:pt x="604139" y="1722559"/>
                  </a:lnTo>
                  <a:lnTo>
                    <a:pt x="613168" y="1753639"/>
                  </a:lnTo>
                  <a:lnTo>
                    <a:pt x="633279" y="1779171"/>
                  </a:lnTo>
                  <a:lnTo>
                    <a:pt x="663240" y="1795147"/>
                  </a:lnTo>
                  <a:lnTo>
                    <a:pt x="695817" y="1798435"/>
                  </a:lnTo>
                  <a:lnTo>
                    <a:pt x="1105348" y="1798435"/>
                  </a:lnTo>
                  <a:lnTo>
                    <a:pt x="1024294" y="2048309"/>
                  </a:lnTo>
                  <a:lnTo>
                    <a:pt x="545295" y="2048309"/>
                  </a:lnTo>
                  <a:lnTo>
                    <a:pt x="514257" y="2057351"/>
                  </a:lnTo>
                  <a:lnTo>
                    <a:pt x="488759" y="2077489"/>
                  </a:lnTo>
                  <a:lnTo>
                    <a:pt x="472804" y="2107490"/>
                  </a:lnTo>
                  <a:lnTo>
                    <a:pt x="469521" y="2140111"/>
                  </a:lnTo>
                  <a:lnTo>
                    <a:pt x="478550" y="2171191"/>
                  </a:lnTo>
                  <a:lnTo>
                    <a:pt x="498661" y="2196723"/>
                  </a:lnTo>
                  <a:lnTo>
                    <a:pt x="528622" y="2212700"/>
                  </a:lnTo>
                  <a:lnTo>
                    <a:pt x="561199" y="2215988"/>
                  </a:lnTo>
                  <a:lnTo>
                    <a:pt x="969901" y="2215988"/>
                  </a:lnTo>
                  <a:lnTo>
                    <a:pt x="810991" y="2705873"/>
                  </a:lnTo>
                  <a:lnTo>
                    <a:pt x="790293" y="2748614"/>
                  </a:lnTo>
                  <a:lnTo>
                    <a:pt x="758089" y="2781098"/>
                  </a:lnTo>
                  <a:lnTo>
                    <a:pt x="717849" y="2801745"/>
                  </a:lnTo>
                  <a:lnTo>
                    <a:pt x="673037" y="2808978"/>
                  </a:lnTo>
                  <a:close/>
                </a:path>
                <a:path w="1569719" h="2809240">
                  <a:moveTo>
                    <a:pt x="1511690" y="545777"/>
                  </a:moveTo>
                  <a:lnTo>
                    <a:pt x="1096387" y="545777"/>
                  </a:lnTo>
                  <a:lnTo>
                    <a:pt x="1127426" y="536736"/>
                  </a:lnTo>
                  <a:lnTo>
                    <a:pt x="1152923" y="516598"/>
                  </a:lnTo>
                  <a:lnTo>
                    <a:pt x="1168878" y="486596"/>
                  </a:lnTo>
                  <a:lnTo>
                    <a:pt x="1173547" y="452588"/>
                  </a:lnTo>
                  <a:lnTo>
                    <a:pt x="1164363" y="421662"/>
                  </a:lnTo>
                  <a:lnTo>
                    <a:pt x="1143483" y="396901"/>
                  </a:lnTo>
                  <a:lnTo>
                    <a:pt x="1113061" y="381386"/>
                  </a:lnTo>
                  <a:lnTo>
                    <a:pt x="1080484" y="378098"/>
                  </a:lnTo>
                  <a:lnTo>
                    <a:pt x="1564284" y="378098"/>
                  </a:lnTo>
                  <a:lnTo>
                    <a:pt x="1562882" y="387962"/>
                  </a:lnTo>
                  <a:lnTo>
                    <a:pt x="1511690" y="545777"/>
                  </a:lnTo>
                  <a:close/>
                </a:path>
                <a:path w="1569719" h="2809240">
                  <a:moveTo>
                    <a:pt x="1376242" y="963330"/>
                  </a:moveTo>
                  <a:lnTo>
                    <a:pt x="961769" y="963330"/>
                  </a:lnTo>
                  <a:lnTo>
                    <a:pt x="992808" y="954288"/>
                  </a:lnTo>
                  <a:lnTo>
                    <a:pt x="1018305" y="934150"/>
                  </a:lnTo>
                  <a:lnTo>
                    <a:pt x="1034260" y="904149"/>
                  </a:lnTo>
                  <a:lnTo>
                    <a:pt x="1038929" y="870141"/>
                  </a:lnTo>
                  <a:lnTo>
                    <a:pt x="1029745" y="839215"/>
                  </a:lnTo>
                  <a:lnTo>
                    <a:pt x="1008865" y="814453"/>
                  </a:lnTo>
                  <a:lnTo>
                    <a:pt x="978443" y="798939"/>
                  </a:lnTo>
                  <a:lnTo>
                    <a:pt x="945866" y="795651"/>
                  </a:lnTo>
                  <a:lnTo>
                    <a:pt x="1430635" y="795651"/>
                  </a:lnTo>
                  <a:lnTo>
                    <a:pt x="1376242" y="963330"/>
                  </a:lnTo>
                  <a:close/>
                </a:path>
                <a:path w="1569719" h="2809240">
                  <a:moveTo>
                    <a:pt x="1240795" y="1380882"/>
                  </a:moveTo>
                  <a:lnTo>
                    <a:pt x="830435" y="1380882"/>
                  </a:lnTo>
                  <a:lnTo>
                    <a:pt x="861473" y="1371841"/>
                  </a:lnTo>
                  <a:lnTo>
                    <a:pt x="886970" y="1351703"/>
                  </a:lnTo>
                  <a:lnTo>
                    <a:pt x="902925" y="1321702"/>
                  </a:lnTo>
                  <a:lnTo>
                    <a:pt x="905747" y="1287693"/>
                  </a:lnTo>
                  <a:lnTo>
                    <a:pt x="895948" y="1256767"/>
                  </a:lnTo>
                  <a:lnTo>
                    <a:pt x="875684" y="1232006"/>
                  </a:lnTo>
                  <a:lnTo>
                    <a:pt x="847108" y="1216492"/>
                  </a:lnTo>
                  <a:lnTo>
                    <a:pt x="814531" y="1213204"/>
                  </a:lnTo>
                  <a:lnTo>
                    <a:pt x="1295188" y="1213204"/>
                  </a:lnTo>
                  <a:lnTo>
                    <a:pt x="1240795" y="1380882"/>
                  </a:lnTo>
                  <a:close/>
                </a:path>
                <a:path w="1569719" h="2809240">
                  <a:moveTo>
                    <a:pt x="1105348" y="1798435"/>
                  </a:moveTo>
                  <a:lnTo>
                    <a:pt x="695817" y="1798435"/>
                  </a:lnTo>
                  <a:lnTo>
                    <a:pt x="726855" y="1789394"/>
                  </a:lnTo>
                  <a:lnTo>
                    <a:pt x="752352" y="1769256"/>
                  </a:lnTo>
                  <a:lnTo>
                    <a:pt x="768307" y="1739254"/>
                  </a:lnTo>
                  <a:lnTo>
                    <a:pt x="771591" y="1705246"/>
                  </a:lnTo>
                  <a:lnTo>
                    <a:pt x="762561" y="1674320"/>
                  </a:lnTo>
                  <a:lnTo>
                    <a:pt x="742451" y="1649559"/>
                  </a:lnTo>
                  <a:lnTo>
                    <a:pt x="712490" y="1634044"/>
                  </a:lnTo>
                  <a:lnTo>
                    <a:pt x="679913" y="1630757"/>
                  </a:lnTo>
                  <a:lnTo>
                    <a:pt x="1159741" y="1630757"/>
                  </a:lnTo>
                  <a:lnTo>
                    <a:pt x="1105348" y="1798435"/>
                  </a:lnTo>
                  <a:close/>
                </a:path>
                <a:path w="1569719" h="2809240">
                  <a:moveTo>
                    <a:pt x="969901" y="2215988"/>
                  </a:moveTo>
                  <a:lnTo>
                    <a:pt x="561199" y="2215988"/>
                  </a:lnTo>
                  <a:lnTo>
                    <a:pt x="592237" y="2206946"/>
                  </a:lnTo>
                  <a:lnTo>
                    <a:pt x="617734" y="2186809"/>
                  </a:lnTo>
                  <a:lnTo>
                    <a:pt x="633689" y="2156807"/>
                  </a:lnTo>
                  <a:lnTo>
                    <a:pt x="636973" y="2124186"/>
                  </a:lnTo>
                  <a:lnTo>
                    <a:pt x="627943" y="2093106"/>
                  </a:lnTo>
                  <a:lnTo>
                    <a:pt x="607833" y="2067574"/>
                  </a:lnTo>
                  <a:lnTo>
                    <a:pt x="577872" y="2051597"/>
                  </a:lnTo>
                  <a:lnTo>
                    <a:pt x="545295" y="2048309"/>
                  </a:lnTo>
                  <a:lnTo>
                    <a:pt x="1024294" y="2048309"/>
                  </a:lnTo>
                  <a:lnTo>
                    <a:pt x="969901" y="2215988"/>
                  </a:lnTo>
                  <a:close/>
                </a:path>
              </a:pathLst>
            </a:custGeom>
            <a:solidFill>
              <a:srgbClr val="E213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153962" y="6021920"/>
              <a:ext cx="243204" cy="1772285"/>
            </a:xfrm>
            <a:custGeom>
              <a:avLst/>
              <a:gdLst/>
              <a:ahLst/>
              <a:cxnLst/>
              <a:rect l="l" t="t" r="r" b="b"/>
              <a:pathLst>
                <a:path w="243205" h="1772284">
                  <a:moveTo>
                    <a:pt x="242963" y="1657057"/>
                  </a:moveTo>
                  <a:lnTo>
                    <a:pt x="3276" y="1657057"/>
                  </a:lnTo>
                  <a:lnTo>
                    <a:pt x="3276" y="1772132"/>
                  </a:lnTo>
                  <a:lnTo>
                    <a:pt x="242963" y="1772132"/>
                  </a:lnTo>
                  <a:lnTo>
                    <a:pt x="242963" y="1657057"/>
                  </a:lnTo>
                  <a:close/>
                </a:path>
                <a:path w="243205" h="1772284">
                  <a:moveTo>
                    <a:pt x="242963" y="1324991"/>
                  </a:moveTo>
                  <a:lnTo>
                    <a:pt x="3276" y="1324991"/>
                  </a:lnTo>
                  <a:lnTo>
                    <a:pt x="3276" y="1440053"/>
                  </a:lnTo>
                  <a:lnTo>
                    <a:pt x="242963" y="1440053"/>
                  </a:lnTo>
                  <a:lnTo>
                    <a:pt x="242963" y="1324991"/>
                  </a:lnTo>
                  <a:close/>
                </a:path>
                <a:path w="243205" h="1772284">
                  <a:moveTo>
                    <a:pt x="242963" y="992911"/>
                  </a:moveTo>
                  <a:lnTo>
                    <a:pt x="0" y="992911"/>
                  </a:lnTo>
                  <a:lnTo>
                    <a:pt x="0" y="1107986"/>
                  </a:lnTo>
                  <a:lnTo>
                    <a:pt x="242963" y="1107986"/>
                  </a:lnTo>
                  <a:lnTo>
                    <a:pt x="242963" y="992911"/>
                  </a:lnTo>
                  <a:close/>
                </a:path>
                <a:path w="243205" h="1772284">
                  <a:moveTo>
                    <a:pt x="242963" y="660844"/>
                  </a:moveTo>
                  <a:lnTo>
                    <a:pt x="0" y="660844"/>
                  </a:lnTo>
                  <a:lnTo>
                    <a:pt x="0" y="775919"/>
                  </a:lnTo>
                  <a:lnTo>
                    <a:pt x="242963" y="775919"/>
                  </a:lnTo>
                  <a:lnTo>
                    <a:pt x="242963" y="660844"/>
                  </a:lnTo>
                  <a:close/>
                </a:path>
                <a:path w="243205" h="1772284">
                  <a:moveTo>
                    <a:pt x="242963" y="0"/>
                  </a:moveTo>
                  <a:lnTo>
                    <a:pt x="0" y="0"/>
                  </a:lnTo>
                  <a:lnTo>
                    <a:pt x="0" y="115062"/>
                  </a:lnTo>
                  <a:lnTo>
                    <a:pt x="242963" y="115062"/>
                  </a:lnTo>
                  <a:lnTo>
                    <a:pt x="242963" y="0"/>
                  </a:lnTo>
                  <a:close/>
                </a:path>
              </a:pathLst>
            </a:custGeom>
            <a:solidFill>
              <a:srgbClr val="127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914274" y="5545556"/>
              <a:ext cx="483234" cy="2393315"/>
            </a:xfrm>
            <a:custGeom>
              <a:avLst/>
              <a:gdLst/>
              <a:ahLst/>
              <a:cxnLst/>
              <a:rect l="l" t="t" r="r" b="b"/>
              <a:pathLst>
                <a:path w="483234" h="2393315">
                  <a:moveTo>
                    <a:pt x="482650" y="2314232"/>
                  </a:moveTo>
                  <a:lnTo>
                    <a:pt x="177304" y="2314232"/>
                  </a:lnTo>
                  <a:lnTo>
                    <a:pt x="177304" y="2225281"/>
                  </a:lnTo>
                  <a:lnTo>
                    <a:pt x="0" y="2225281"/>
                  </a:lnTo>
                  <a:lnTo>
                    <a:pt x="0" y="2314232"/>
                  </a:lnTo>
                  <a:lnTo>
                    <a:pt x="0" y="2393035"/>
                  </a:lnTo>
                  <a:lnTo>
                    <a:pt x="482650" y="2393035"/>
                  </a:lnTo>
                  <a:lnTo>
                    <a:pt x="482650" y="2314232"/>
                  </a:lnTo>
                  <a:close/>
                </a:path>
                <a:path w="483234" h="2393315">
                  <a:moveTo>
                    <a:pt x="482650" y="1982546"/>
                  </a:moveTo>
                  <a:lnTo>
                    <a:pt x="177304" y="1982546"/>
                  </a:lnTo>
                  <a:lnTo>
                    <a:pt x="177304" y="1893582"/>
                  </a:lnTo>
                  <a:lnTo>
                    <a:pt x="0" y="1893582"/>
                  </a:lnTo>
                  <a:lnTo>
                    <a:pt x="0" y="1982546"/>
                  </a:lnTo>
                  <a:lnTo>
                    <a:pt x="0" y="2067687"/>
                  </a:lnTo>
                  <a:lnTo>
                    <a:pt x="0" y="2159190"/>
                  </a:lnTo>
                  <a:lnTo>
                    <a:pt x="177304" y="2159190"/>
                  </a:lnTo>
                  <a:lnTo>
                    <a:pt x="177304" y="2067687"/>
                  </a:lnTo>
                  <a:lnTo>
                    <a:pt x="482650" y="2067687"/>
                  </a:lnTo>
                  <a:lnTo>
                    <a:pt x="482650" y="1982546"/>
                  </a:lnTo>
                  <a:close/>
                </a:path>
                <a:path w="483234" h="2393315">
                  <a:moveTo>
                    <a:pt x="482650" y="1649577"/>
                  </a:moveTo>
                  <a:lnTo>
                    <a:pt x="177304" y="1649577"/>
                  </a:lnTo>
                  <a:lnTo>
                    <a:pt x="177304" y="1561884"/>
                  </a:lnTo>
                  <a:lnTo>
                    <a:pt x="0" y="1561884"/>
                  </a:lnTo>
                  <a:lnTo>
                    <a:pt x="0" y="1649577"/>
                  </a:lnTo>
                  <a:lnTo>
                    <a:pt x="0" y="1736001"/>
                  </a:lnTo>
                  <a:lnTo>
                    <a:pt x="0" y="1827491"/>
                  </a:lnTo>
                  <a:lnTo>
                    <a:pt x="177304" y="1827491"/>
                  </a:lnTo>
                  <a:lnTo>
                    <a:pt x="177304" y="1736001"/>
                  </a:lnTo>
                  <a:lnTo>
                    <a:pt x="482650" y="1736001"/>
                  </a:lnTo>
                  <a:lnTo>
                    <a:pt x="482650" y="1649577"/>
                  </a:lnTo>
                  <a:close/>
                </a:path>
                <a:path w="483234" h="2393315">
                  <a:moveTo>
                    <a:pt x="482650" y="1317879"/>
                  </a:moveTo>
                  <a:lnTo>
                    <a:pt x="177304" y="1317879"/>
                  </a:lnTo>
                  <a:lnTo>
                    <a:pt x="177304" y="1228915"/>
                  </a:lnTo>
                  <a:lnTo>
                    <a:pt x="0" y="1228915"/>
                  </a:lnTo>
                  <a:lnTo>
                    <a:pt x="0" y="1317879"/>
                  </a:lnTo>
                  <a:lnTo>
                    <a:pt x="0" y="1403032"/>
                  </a:lnTo>
                  <a:lnTo>
                    <a:pt x="0" y="1495806"/>
                  </a:lnTo>
                  <a:lnTo>
                    <a:pt x="177304" y="1495806"/>
                  </a:lnTo>
                  <a:lnTo>
                    <a:pt x="177304" y="1403032"/>
                  </a:lnTo>
                  <a:lnTo>
                    <a:pt x="482650" y="1403032"/>
                  </a:lnTo>
                  <a:lnTo>
                    <a:pt x="482650" y="1317879"/>
                  </a:lnTo>
                  <a:close/>
                </a:path>
                <a:path w="483234" h="2393315">
                  <a:moveTo>
                    <a:pt x="482650" y="897229"/>
                  </a:moveTo>
                  <a:lnTo>
                    <a:pt x="0" y="897229"/>
                  </a:lnTo>
                  <a:lnTo>
                    <a:pt x="0" y="1071333"/>
                  </a:lnTo>
                  <a:lnTo>
                    <a:pt x="0" y="1164107"/>
                  </a:lnTo>
                  <a:lnTo>
                    <a:pt x="177304" y="1164107"/>
                  </a:lnTo>
                  <a:lnTo>
                    <a:pt x="177304" y="1071333"/>
                  </a:lnTo>
                  <a:lnTo>
                    <a:pt x="482650" y="1071333"/>
                  </a:lnTo>
                  <a:lnTo>
                    <a:pt x="482650" y="897229"/>
                  </a:lnTo>
                  <a:close/>
                </a:path>
                <a:path w="483234" h="2393315">
                  <a:moveTo>
                    <a:pt x="482650" y="657034"/>
                  </a:moveTo>
                  <a:lnTo>
                    <a:pt x="177304" y="657034"/>
                  </a:lnTo>
                  <a:lnTo>
                    <a:pt x="177304" y="565531"/>
                  </a:lnTo>
                  <a:lnTo>
                    <a:pt x="0" y="565531"/>
                  </a:lnTo>
                  <a:lnTo>
                    <a:pt x="0" y="657034"/>
                  </a:lnTo>
                  <a:lnTo>
                    <a:pt x="0" y="831138"/>
                  </a:lnTo>
                  <a:lnTo>
                    <a:pt x="482650" y="831138"/>
                  </a:lnTo>
                  <a:lnTo>
                    <a:pt x="482650" y="657034"/>
                  </a:lnTo>
                  <a:close/>
                </a:path>
                <a:path w="483234" h="2393315">
                  <a:moveTo>
                    <a:pt x="482650" y="325335"/>
                  </a:moveTo>
                  <a:lnTo>
                    <a:pt x="177304" y="325335"/>
                  </a:lnTo>
                  <a:lnTo>
                    <a:pt x="177304" y="232562"/>
                  </a:lnTo>
                  <a:lnTo>
                    <a:pt x="0" y="232562"/>
                  </a:lnTo>
                  <a:lnTo>
                    <a:pt x="0" y="325335"/>
                  </a:lnTo>
                  <a:lnTo>
                    <a:pt x="0" y="410489"/>
                  </a:lnTo>
                  <a:lnTo>
                    <a:pt x="0" y="499452"/>
                  </a:lnTo>
                  <a:lnTo>
                    <a:pt x="177304" y="499452"/>
                  </a:lnTo>
                  <a:lnTo>
                    <a:pt x="177304" y="410489"/>
                  </a:lnTo>
                  <a:lnTo>
                    <a:pt x="482650" y="410489"/>
                  </a:lnTo>
                  <a:lnTo>
                    <a:pt x="482650" y="325335"/>
                  </a:lnTo>
                  <a:close/>
                </a:path>
                <a:path w="483234" h="2393315">
                  <a:moveTo>
                    <a:pt x="482650" y="0"/>
                  </a:moveTo>
                  <a:lnTo>
                    <a:pt x="0" y="0"/>
                  </a:lnTo>
                  <a:lnTo>
                    <a:pt x="0" y="78790"/>
                  </a:lnTo>
                  <a:lnTo>
                    <a:pt x="0" y="167754"/>
                  </a:lnTo>
                  <a:lnTo>
                    <a:pt x="177304" y="167754"/>
                  </a:lnTo>
                  <a:lnTo>
                    <a:pt x="177304" y="78790"/>
                  </a:lnTo>
                  <a:lnTo>
                    <a:pt x="482650" y="78790"/>
                  </a:lnTo>
                  <a:lnTo>
                    <a:pt x="482650" y="0"/>
                  </a:lnTo>
                  <a:close/>
                </a:path>
              </a:pathLst>
            </a:custGeom>
            <a:solidFill>
              <a:srgbClr val="FEE1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643593" y="2394776"/>
              <a:ext cx="1101090" cy="2942590"/>
            </a:xfrm>
            <a:custGeom>
              <a:avLst/>
              <a:gdLst/>
              <a:ahLst/>
              <a:cxnLst/>
              <a:rect l="l" t="t" r="r" b="b"/>
              <a:pathLst>
                <a:path w="1101090" h="2942590">
                  <a:moveTo>
                    <a:pt x="707465" y="2285256"/>
                  </a:moveTo>
                  <a:lnTo>
                    <a:pt x="600876" y="2309597"/>
                  </a:lnTo>
                  <a:lnTo>
                    <a:pt x="560748" y="2305734"/>
                  </a:lnTo>
                  <a:lnTo>
                    <a:pt x="518870" y="2302270"/>
                  </a:lnTo>
                  <a:lnTo>
                    <a:pt x="431963" y="2296063"/>
                  </a:lnTo>
                  <a:lnTo>
                    <a:pt x="338683" y="2265257"/>
                  </a:lnTo>
                  <a:lnTo>
                    <a:pt x="290255" y="2237236"/>
                  </a:lnTo>
                  <a:lnTo>
                    <a:pt x="243216" y="2208897"/>
                  </a:lnTo>
                  <a:lnTo>
                    <a:pt x="195262" y="2167741"/>
                  </a:lnTo>
                  <a:lnTo>
                    <a:pt x="149744" y="2126028"/>
                  </a:lnTo>
                  <a:lnTo>
                    <a:pt x="117681" y="2094269"/>
                  </a:lnTo>
                  <a:lnTo>
                    <a:pt x="87929" y="2048956"/>
                  </a:lnTo>
                  <a:lnTo>
                    <a:pt x="63001" y="2002540"/>
                  </a:lnTo>
                  <a:lnTo>
                    <a:pt x="42583" y="1955095"/>
                  </a:lnTo>
                  <a:lnTo>
                    <a:pt x="26362" y="1906692"/>
                  </a:lnTo>
                  <a:lnTo>
                    <a:pt x="14024" y="1857402"/>
                  </a:lnTo>
                  <a:lnTo>
                    <a:pt x="5256" y="1807296"/>
                  </a:lnTo>
                  <a:lnTo>
                    <a:pt x="2570" y="1768829"/>
                  </a:lnTo>
                  <a:lnTo>
                    <a:pt x="0" y="1717308"/>
                  </a:lnTo>
                  <a:lnTo>
                    <a:pt x="57" y="1665187"/>
                  </a:lnTo>
                  <a:lnTo>
                    <a:pt x="2428" y="1612538"/>
                  </a:lnTo>
                  <a:lnTo>
                    <a:pt x="6801" y="1559431"/>
                  </a:lnTo>
                  <a:lnTo>
                    <a:pt x="15688" y="1518321"/>
                  </a:lnTo>
                  <a:lnTo>
                    <a:pt x="25948" y="1476897"/>
                  </a:lnTo>
                  <a:lnTo>
                    <a:pt x="37268" y="1435231"/>
                  </a:lnTo>
                  <a:lnTo>
                    <a:pt x="52074" y="1392769"/>
                  </a:lnTo>
                  <a:lnTo>
                    <a:pt x="70699" y="1349435"/>
                  </a:lnTo>
                  <a:lnTo>
                    <a:pt x="92487" y="1305378"/>
                  </a:lnTo>
                  <a:lnTo>
                    <a:pt x="116783" y="1260749"/>
                  </a:lnTo>
                  <a:lnTo>
                    <a:pt x="142929" y="1215697"/>
                  </a:lnTo>
                  <a:lnTo>
                    <a:pt x="170270" y="1170373"/>
                  </a:lnTo>
                  <a:lnTo>
                    <a:pt x="198150" y="1124925"/>
                  </a:lnTo>
                  <a:lnTo>
                    <a:pt x="228741" y="1091885"/>
                  </a:lnTo>
                  <a:lnTo>
                    <a:pt x="255732" y="1046640"/>
                  </a:lnTo>
                  <a:lnTo>
                    <a:pt x="227162" y="988030"/>
                  </a:lnTo>
                  <a:lnTo>
                    <a:pt x="203248" y="941383"/>
                  </a:lnTo>
                  <a:lnTo>
                    <a:pt x="181358" y="894274"/>
                  </a:lnTo>
                  <a:lnTo>
                    <a:pt x="161685" y="846659"/>
                  </a:lnTo>
                  <a:lnTo>
                    <a:pt x="147254" y="810874"/>
                  </a:lnTo>
                  <a:lnTo>
                    <a:pt x="124918" y="737813"/>
                  </a:lnTo>
                  <a:lnTo>
                    <a:pt x="115151" y="687936"/>
                  </a:lnTo>
                  <a:lnTo>
                    <a:pt x="108785" y="637282"/>
                  </a:lnTo>
                  <a:lnTo>
                    <a:pt x="105649" y="585890"/>
                  </a:lnTo>
                  <a:lnTo>
                    <a:pt x="105572" y="533800"/>
                  </a:lnTo>
                  <a:lnTo>
                    <a:pt x="111210" y="493431"/>
                  </a:lnTo>
                  <a:lnTo>
                    <a:pt x="116739" y="440061"/>
                  </a:lnTo>
                  <a:lnTo>
                    <a:pt x="124814" y="386109"/>
                  </a:lnTo>
                  <a:lnTo>
                    <a:pt x="135264" y="331615"/>
                  </a:lnTo>
                  <a:lnTo>
                    <a:pt x="150746" y="288998"/>
                  </a:lnTo>
                  <a:lnTo>
                    <a:pt x="168261" y="245918"/>
                  </a:lnTo>
                  <a:lnTo>
                    <a:pt x="187638" y="202412"/>
                  </a:lnTo>
                  <a:lnTo>
                    <a:pt x="208707" y="158519"/>
                  </a:lnTo>
                  <a:lnTo>
                    <a:pt x="234124" y="126661"/>
                  </a:lnTo>
                  <a:lnTo>
                    <a:pt x="260890" y="94495"/>
                  </a:lnTo>
                  <a:lnTo>
                    <a:pt x="267441" y="92999"/>
                  </a:lnTo>
                  <a:lnTo>
                    <a:pt x="271076" y="79142"/>
                  </a:lnTo>
                  <a:lnTo>
                    <a:pt x="277441" y="77688"/>
                  </a:lnTo>
                  <a:lnTo>
                    <a:pt x="308753" y="44483"/>
                  </a:lnTo>
                  <a:lnTo>
                    <a:pt x="339827" y="24360"/>
                  </a:lnTo>
                  <a:lnTo>
                    <a:pt x="446501" y="0"/>
                  </a:lnTo>
                  <a:lnTo>
                    <a:pt x="472021" y="20225"/>
                  </a:lnTo>
                  <a:lnTo>
                    <a:pt x="492164" y="28652"/>
                  </a:lnTo>
                  <a:lnTo>
                    <a:pt x="512672" y="50023"/>
                  </a:lnTo>
                  <a:lnTo>
                    <a:pt x="530803" y="71936"/>
                  </a:lnTo>
                  <a:lnTo>
                    <a:pt x="546642" y="94373"/>
                  </a:lnTo>
                  <a:lnTo>
                    <a:pt x="552129" y="106147"/>
                  </a:lnTo>
                  <a:lnTo>
                    <a:pt x="342380" y="154047"/>
                  </a:lnTo>
                  <a:lnTo>
                    <a:pt x="329853" y="169934"/>
                  </a:lnTo>
                  <a:lnTo>
                    <a:pt x="316143" y="186092"/>
                  </a:lnTo>
                  <a:lnTo>
                    <a:pt x="301303" y="202508"/>
                  </a:lnTo>
                  <a:lnTo>
                    <a:pt x="288215" y="231551"/>
                  </a:lnTo>
                  <a:lnTo>
                    <a:pt x="276933" y="273208"/>
                  </a:lnTo>
                  <a:lnTo>
                    <a:pt x="261957" y="315709"/>
                  </a:lnTo>
                  <a:lnTo>
                    <a:pt x="252193" y="370047"/>
                  </a:lnTo>
                  <a:lnTo>
                    <a:pt x="241937" y="411470"/>
                  </a:lnTo>
                  <a:lnTo>
                    <a:pt x="233964" y="452371"/>
                  </a:lnTo>
                  <a:lnTo>
                    <a:pt x="231052" y="505144"/>
                  </a:lnTo>
                  <a:lnTo>
                    <a:pt x="227496" y="545037"/>
                  </a:lnTo>
                  <a:lnTo>
                    <a:pt x="228898" y="596825"/>
                  </a:lnTo>
                  <a:lnTo>
                    <a:pt x="232381" y="648137"/>
                  </a:lnTo>
                  <a:lnTo>
                    <a:pt x="235067" y="686605"/>
                  </a:lnTo>
                  <a:lnTo>
                    <a:pt x="242561" y="737001"/>
                  </a:lnTo>
                  <a:lnTo>
                    <a:pt x="251983" y="786957"/>
                  </a:lnTo>
                  <a:lnTo>
                    <a:pt x="263283" y="836485"/>
                  </a:lnTo>
                  <a:lnTo>
                    <a:pt x="276410" y="885595"/>
                  </a:lnTo>
                  <a:lnTo>
                    <a:pt x="291314" y="934299"/>
                  </a:lnTo>
                  <a:lnTo>
                    <a:pt x="307944" y="982609"/>
                  </a:lnTo>
                  <a:lnTo>
                    <a:pt x="562606" y="924452"/>
                  </a:lnTo>
                  <a:lnTo>
                    <a:pt x="556996" y="964814"/>
                  </a:lnTo>
                  <a:lnTo>
                    <a:pt x="547392" y="993062"/>
                  </a:lnTo>
                  <a:lnTo>
                    <a:pt x="536566" y="1021588"/>
                  </a:lnTo>
                  <a:lnTo>
                    <a:pt x="527294" y="1062786"/>
                  </a:lnTo>
                  <a:lnTo>
                    <a:pt x="504868" y="1106988"/>
                  </a:lnTo>
                  <a:lnTo>
                    <a:pt x="482728" y="1164152"/>
                  </a:lnTo>
                  <a:lnTo>
                    <a:pt x="455720" y="1209401"/>
                  </a:lnTo>
                  <a:lnTo>
                    <a:pt x="427177" y="1255000"/>
                  </a:lnTo>
                  <a:lnTo>
                    <a:pt x="449011" y="1302122"/>
                  </a:lnTo>
                  <a:lnTo>
                    <a:pt x="390983" y="1315373"/>
                  </a:lnTo>
                  <a:lnTo>
                    <a:pt x="323362" y="1408977"/>
                  </a:lnTo>
                  <a:lnTo>
                    <a:pt x="290476" y="1455568"/>
                  </a:lnTo>
                  <a:lnTo>
                    <a:pt x="259091" y="1501816"/>
                  </a:lnTo>
                  <a:lnTo>
                    <a:pt x="229870" y="1547571"/>
                  </a:lnTo>
                  <a:lnTo>
                    <a:pt x="203475" y="1592679"/>
                  </a:lnTo>
                  <a:lnTo>
                    <a:pt x="177744" y="1624609"/>
                  </a:lnTo>
                  <a:lnTo>
                    <a:pt x="158993" y="1667972"/>
                  </a:lnTo>
                  <a:lnTo>
                    <a:pt x="147888" y="1722616"/>
                  </a:lnTo>
                  <a:lnTo>
                    <a:pt x="139435" y="1763627"/>
                  </a:lnTo>
                  <a:lnTo>
                    <a:pt x="138795" y="1802854"/>
                  </a:lnTo>
                  <a:lnTo>
                    <a:pt x="141647" y="1841284"/>
                  </a:lnTo>
                  <a:lnTo>
                    <a:pt x="147978" y="1878919"/>
                  </a:lnTo>
                  <a:lnTo>
                    <a:pt x="157773" y="1915763"/>
                  </a:lnTo>
                  <a:lnTo>
                    <a:pt x="171022" y="1951818"/>
                  </a:lnTo>
                  <a:lnTo>
                    <a:pt x="187709" y="1987088"/>
                  </a:lnTo>
                  <a:lnTo>
                    <a:pt x="210649" y="2033957"/>
                  </a:lnTo>
                  <a:lnTo>
                    <a:pt x="234175" y="2067666"/>
                  </a:lnTo>
                  <a:lnTo>
                    <a:pt x="261100" y="2100598"/>
                  </a:lnTo>
                  <a:lnTo>
                    <a:pt x="291412" y="2132756"/>
                  </a:lnTo>
                  <a:lnTo>
                    <a:pt x="325097" y="2164145"/>
                  </a:lnTo>
                  <a:lnTo>
                    <a:pt x="359314" y="2182384"/>
                  </a:lnTo>
                  <a:lnTo>
                    <a:pt x="396879" y="2199860"/>
                  </a:lnTo>
                  <a:lnTo>
                    <a:pt x="437777" y="2216574"/>
                  </a:lnTo>
                  <a:lnTo>
                    <a:pt x="481996" y="2232530"/>
                  </a:lnTo>
                  <a:lnTo>
                    <a:pt x="526695" y="2235349"/>
                  </a:lnTo>
                  <a:lnTo>
                    <a:pt x="574688" y="2237416"/>
                  </a:lnTo>
                  <a:lnTo>
                    <a:pt x="625962" y="2238733"/>
                  </a:lnTo>
                  <a:lnTo>
                    <a:pt x="926926" y="2170003"/>
                  </a:lnTo>
                  <a:lnTo>
                    <a:pt x="933919" y="2181433"/>
                  </a:lnTo>
                  <a:lnTo>
                    <a:pt x="860362" y="2198231"/>
                  </a:lnTo>
                  <a:lnTo>
                    <a:pt x="806819" y="2236512"/>
                  </a:lnTo>
                  <a:lnTo>
                    <a:pt x="753829" y="2261640"/>
                  </a:lnTo>
                  <a:lnTo>
                    <a:pt x="707465" y="2285256"/>
                  </a:lnTo>
                  <a:close/>
                </a:path>
                <a:path w="1101090" h="2942590">
                  <a:moveTo>
                    <a:pt x="562606" y="924452"/>
                  </a:moveTo>
                  <a:lnTo>
                    <a:pt x="307944" y="982609"/>
                  </a:lnTo>
                  <a:lnTo>
                    <a:pt x="327671" y="952050"/>
                  </a:lnTo>
                  <a:lnTo>
                    <a:pt x="345024" y="922033"/>
                  </a:lnTo>
                  <a:lnTo>
                    <a:pt x="362417" y="905034"/>
                  </a:lnTo>
                  <a:lnTo>
                    <a:pt x="373781" y="876385"/>
                  </a:lnTo>
                  <a:lnTo>
                    <a:pt x="397373" y="844944"/>
                  </a:lnTo>
                  <a:lnTo>
                    <a:pt x="415659" y="801687"/>
                  </a:lnTo>
                  <a:lnTo>
                    <a:pt x="431519" y="758984"/>
                  </a:lnTo>
                  <a:lnTo>
                    <a:pt x="445008" y="716823"/>
                  </a:lnTo>
                  <a:lnTo>
                    <a:pt x="453352" y="662809"/>
                  </a:lnTo>
                  <a:lnTo>
                    <a:pt x="462261" y="621694"/>
                  </a:lnTo>
                  <a:lnTo>
                    <a:pt x="468960" y="581083"/>
                  </a:lnTo>
                  <a:lnTo>
                    <a:pt x="473504" y="540965"/>
                  </a:lnTo>
                  <a:lnTo>
                    <a:pt x="475947" y="501326"/>
                  </a:lnTo>
                  <a:lnTo>
                    <a:pt x="473515" y="449774"/>
                  </a:lnTo>
                  <a:lnTo>
                    <a:pt x="471917" y="411058"/>
                  </a:lnTo>
                  <a:lnTo>
                    <a:pt x="468379" y="372785"/>
                  </a:lnTo>
                  <a:lnTo>
                    <a:pt x="462957" y="334942"/>
                  </a:lnTo>
                  <a:lnTo>
                    <a:pt x="449499" y="272881"/>
                  </a:lnTo>
                  <a:lnTo>
                    <a:pt x="431975" y="224775"/>
                  </a:lnTo>
                  <a:lnTo>
                    <a:pt x="407989" y="178145"/>
                  </a:lnTo>
                  <a:lnTo>
                    <a:pt x="369321" y="147894"/>
                  </a:lnTo>
                  <a:lnTo>
                    <a:pt x="552129" y="106147"/>
                  </a:lnTo>
                  <a:lnTo>
                    <a:pt x="563104" y="129695"/>
                  </a:lnTo>
                  <a:lnTo>
                    <a:pt x="574619" y="153119"/>
                  </a:lnTo>
                  <a:lnTo>
                    <a:pt x="586928" y="189389"/>
                  </a:lnTo>
                  <a:lnTo>
                    <a:pt x="597291" y="226103"/>
                  </a:lnTo>
                  <a:lnTo>
                    <a:pt x="608619" y="275624"/>
                  </a:lnTo>
                  <a:lnTo>
                    <a:pt x="615345" y="313169"/>
                  </a:lnTo>
                  <a:lnTo>
                    <a:pt x="620382" y="351099"/>
                  </a:lnTo>
                  <a:lnTo>
                    <a:pt x="626644" y="401777"/>
                  </a:lnTo>
                  <a:lnTo>
                    <a:pt x="628560" y="440420"/>
                  </a:lnTo>
                  <a:lnTo>
                    <a:pt x="629046" y="479390"/>
                  </a:lnTo>
                  <a:lnTo>
                    <a:pt x="631014" y="531049"/>
                  </a:lnTo>
                  <a:lnTo>
                    <a:pt x="628896" y="570613"/>
                  </a:lnTo>
                  <a:lnTo>
                    <a:pt x="625604" y="610446"/>
                  </a:lnTo>
                  <a:lnTo>
                    <a:pt x="621226" y="650526"/>
                  </a:lnTo>
                  <a:lnTo>
                    <a:pt x="615847" y="690836"/>
                  </a:lnTo>
                  <a:lnTo>
                    <a:pt x="606188" y="745149"/>
                  </a:lnTo>
                  <a:lnTo>
                    <a:pt x="596762" y="799410"/>
                  </a:lnTo>
                  <a:lnTo>
                    <a:pt x="584862" y="841208"/>
                  </a:lnTo>
                  <a:lnTo>
                    <a:pt x="573436" y="882898"/>
                  </a:lnTo>
                  <a:lnTo>
                    <a:pt x="562606" y="924452"/>
                  </a:lnTo>
                  <a:close/>
                </a:path>
                <a:path w="1101090" h="2942590">
                  <a:moveTo>
                    <a:pt x="674954" y="2097276"/>
                  </a:moveTo>
                  <a:lnTo>
                    <a:pt x="645640" y="2103970"/>
                  </a:lnTo>
                  <a:lnTo>
                    <a:pt x="609673" y="2099157"/>
                  </a:lnTo>
                  <a:lnTo>
                    <a:pt x="567277" y="2095811"/>
                  </a:lnTo>
                  <a:lnTo>
                    <a:pt x="518901" y="2080805"/>
                  </a:lnTo>
                  <a:lnTo>
                    <a:pt x="467822" y="2053389"/>
                  </a:lnTo>
                  <a:lnTo>
                    <a:pt x="420143" y="2025197"/>
                  </a:lnTo>
                  <a:lnTo>
                    <a:pt x="376313" y="1983098"/>
                  </a:lnTo>
                  <a:lnTo>
                    <a:pt x="339608" y="1926345"/>
                  </a:lnTo>
                  <a:lnTo>
                    <a:pt x="316850" y="1866408"/>
                  </a:lnTo>
                  <a:lnTo>
                    <a:pt x="308203" y="1816275"/>
                  </a:lnTo>
                  <a:lnTo>
                    <a:pt x="309086" y="1763965"/>
                  </a:lnTo>
                  <a:lnTo>
                    <a:pt x="320569" y="1722262"/>
                  </a:lnTo>
                  <a:lnTo>
                    <a:pt x="335241" y="1666804"/>
                  </a:lnTo>
                  <a:lnTo>
                    <a:pt x="357001" y="1622754"/>
                  </a:lnTo>
                  <a:lnTo>
                    <a:pt x="384094" y="1590513"/>
                  </a:lnTo>
                  <a:lnTo>
                    <a:pt x="411935" y="1558101"/>
                  </a:lnTo>
                  <a:lnTo>
                    <a:pt x="441597" y="1538300"/>
                  </a:lnTo>
                  <a:lnTo>
                    <a:pt x="468495" y="1519130"/>
                  </a:lnTo>
                  <a:lnTo>
                    <a:pt x="486045" y="1515122"/>
                  </a:lnTo>
                  <a:lnTo>
                    <a:pt x="489848" y="1501227"/>
                  </a:lnTo>
                  <a:lnTo>
                    <a:pt x="464780" y="1454844"/>
                  </a:lnTo>
                  <a:lnTo>
                    <a:pt x="439912" y="1408415"/>
                  </a:lnTo>
                  <a:lnTo>
                    <a:pt x="415295" y="1361929"/>
                  </a:lnTo>
                  <a:lnTo>
                    <a:pt x="390983" y="1315373"/>
                  </a:lnTo>
                  <a:lnTo>
                    <a:pt x="449011" y="1302122"/>
                  </a:lnTo>
                  <a:lnTo>
                    <a:pt x="468715" y="1336703"/>
                  </a:lnTo>
                  <a:lnTo>
                    <a:pt x="491926" y="1383510"/>
                  </a:lnTo>
                  <a:lnTo>
                    <a:pt x="512971" y="1417785"/>
                  </a:lnTo>
                  <a:lnTo>
                    <a:pt x="537487" y="1464294"/>
                  </a:lnTo>
                  <a:lnTo>
                    <a:pt x="543473" y="1475954"/>
                  </a:lnTo>
                  <a:lnTo>
                    <a:pt x="547872" y="1487976"/>
                  </a:lnTo>
                  <a:lnTo>
                    <a:pt x="677456" y="1458383"/>
                  </a:lnTo>
                  <a:lnTo>
                    <a:pt x="751427" y="1467545"/>
                  </a:lnTo>
                  <a:lnTo>
                    <a:pt x="790141" y="1484758"/>
                  </a:lnTo>
                  <a:lnTo>
                    <a:pt x="827368" y="1502310"/>
                  </a:lnTo>
                  <a:lnTo>
                    <a:pt x="862542" y="1520332"/>
                  </a:lnTo>
                  <a:lnTo>
                    <a:pt x="897926" y="1551332"/>
                  </a:lnTo>
                  <a:lnTo>
                    <a:pt x="932953" y="1595441"/>
                  </a:lnTo>
                  <a:lnTo>
                    <a:pt x="544945" y="1684049"/>
                  </a:lnTo>
                  <a:lnTo>
                    <a:pt x="529588" y="1700583"/>
                  </a:lnTo>
                  <a:lnTo>
                    <a:pt x="510907" y="1704849"/>
                  </a:lnTo>
                  <a:lnTo>
                    <a:pt x="477379" y="1738560"/>
                  </a:lnTo>
                  <a:lnTo>
                    <a:pt x="458958" y="1781847"/>
                  </a:lnTo>
                  <a:lnTo>
                    <a:pt x="451278" y="1822682"/>
                  </a:lnTo>
                  <a:lnTo>
                    <a:pt x="452804" y="1861414"/>
                  </a:lnTo>
                  <a:lnTo>
                    <a:pt x="461998" y="1898396"/>
                  </a:lnTo>
                  <a:lnTo>
                    <a:pt x="480153" y="1946357"/>
                  </a:lnTo>
                  <a:lnTo>
                    <a:pt x="500077" y="1980888"/>
                  </a:lnTo>
                  <a:lnTo>
                    <a:pt x="523060" y="2014721"/>
                  </a:lnTo>
                  <a:lnTo>
                    <a:pt x="563578" y="2044548"/>
                  </a:lnTo>
                  <a:lnTo>
                    <a:pt x="610524" y="2072909"/>
                  </a:lnTo>
                  <a:lnTo>
                    <a:pt x="646974" y="2077611"/>
                  </a:lnTo>
                  <a:lnTo>
                    <a:pt x="674954" y="2097276"/>
                  </a:lnTo>
                  <a:close/>
                </a:path>
                <a:path w="1101090" h="2942590">
                  <a:moveTo>
                    <a:pt x="926926" y="2170003"/>
                  </a:moveTo>
                  <a:lnTo>
                    <a:pt x="677676" y="2226923"/>
                  </a:lnTo>
                  <a:lnTo>
                    <a:pt x="723807" y="2203362"/>
                  </a:lnTo>
                  <a:lnTo>
                    <a:pt x="764051" y="2181144"/>
                  </a:lnTo>
                  <a:lnTo>
                    <a:pt x="798746" y="2160194"/>
                  </a:lnTo>
                  <a:lnTo>
                    <a:pt x="828232" y="2140434"/>
                  </a:lnTo>
                  <a:lnTo>
                    <a:pt x="805069" y="2093616"/>
                  </a:lnTo>
                  <a:lnTo>
                    <a:pt x="781383" y="2046917"/>
                  </a:lnTo>
                  <a:lnTo>
                    <a:pt x="760059" y="2012706"/>
                  </a:lnTo>
                  <a:lnTo>
                    <a:pt x="735496" y="1966207"/>
                  </a:lnTo>
                  <a:lnTo>
                    <a:pt x="710579" y="1919790"/>
                  </a:lnTo>
                  <a:lnTo>
                    <a:pt x="685362" y="1873440"/>
                  </a:lnTo>
                  <a:lnTo>
                    <a:pt x="659902" y="1827147"/>
                  </a:lnTo>
                  <a:lnTo>
                    <a:pt x="631426" y="1768515"/>
                  </a:lnTo>
                  <a:lnTo>
                    <a:pt x="605646" y="1722295"/>
                  </a:lnTo>
                  <a:lnTo>
                    <a:pt x="579789" y="1676092"/>
                  </a:lnTo>
                  <a:lnTo>
                    <a:pt x="636095" y="1663233"/>
                  </a:lnTo>
                  <a:lnTo>
                    <a:pt x="662911" y="1709217"/>
                  </a:lnTo>
                  <a:lnTo>
                    <a:pt x="692466" y="1767603"/>
                  </a:lnTo>
                  <a:lnTo>
                    <a:pt x="719054" y="1813639"/>
                  </a:lnTo>
                  <a:lnTo>
                    <a:pt x="745454" y="1859717"/>
                  </a:lnTo>
                  <a:lnTo>
                    <a:pt x="771617" y="1905851"/>
                  </a:lnTo>
                  <a:lnTo>
                    <a:pt x="797492" y="1952049"/>
                  </a:lnTo>
                  <a:lnTo>
                    <a:pt x="823032" y="1998325"/>
                  </a:lnTo>
                  <a:lnTo>
                    <a:pt x="845359" y="2032307"/>
                  </a:lnTo>
                  <a:lnTo>
                    <a:pt x="870078" y="2078770"/>
                  </a:lnTo>
                  <a:lnTo>
                    <a:pt x="992685" y="2050770"/>
                  </a:lnTo>
                  <a:lnTo>
                    <a:pt x="968445" y="2082360"/>
                  </a:lnTo>
                  <a:lnTo>
                    <a:pt x="941628" y="2114538"/>
                  </a:lnTo>
                  <a:lnTo>
                    <a:pt x="912939" y="2147143"/>
                  </a:lnTo>
                  <a:lnTo>
                    <a:pt x="926926" y="2170003"/>
                  </a:lnTo>
                  <a:close/>
                </a:path>
                <a:path w="1101090" h="2942590">
                  <a:moveTo>
                    <a:pt x="992685" y="2050770"/>
                  </a:moveTo>
                  <a:lnTo>
                    <a:pt x="870078" y="2078770"/>
                  </a:lnTo>
                  <a:lnTo>
                    <a:pt x="886874" y="2022826"/>
                  </a:lnTo>
                  <a:lnTo>
                    <a:pt x="893674" y="1969165"/>
                  </a:lnTo>
                  <a:lnTo>
                    <a:pt x="892042" y="1917430"/>
                  </a:lnTo>
                  <a:lnTo>
                    <a:pt x="883538" y="1867265"/>
                  </a:lnTo>
                  <a:lnTo>
                    <a:pt x="869724" y="1818311"/>
                  </a:lnTo>
                  <a:lnTo>
                    <a:pt x="854989" y="1782595"/>
                  </a:lnTo>
                  <a:lnTo>
                    <a:pt x="838068" y="1747379"/>
                  </a:lnTo>
                  <a:lnTo>
                    <a:pt x="790867" y="1693023"/>
                  </a:lnTo>
                  <a:lnTo>
                    <a:pt x="746461" y="1664083"/>
                  </a:lnTo>
                  <a:lnTo>
                    <a:pt x="693685" y="1650082"/>
                  </a:lnTo>
                  <a:lnTo>
                    <a:pt x="932953" y="1595441"/>
                  </a:lnTo>
                  <a:lnTo>
                    <a:pt x="967057" y="1652787"/>
                  </a:lnTo>
                  <a:lnTo>
                    <a:pt x="996847" y="1711119"/>
                  </a:lnTo>
                  <a:lnTo>
                    <a:pt x="1018937" y="1771209"/>
                  </a:lnTo>
                  <a:lnTo>
                    <a:pt x="1030671" y="1820637"/>
                  </a:lnTo>
                  <a:lnTo>
                    <a:pt x="1035584" y="1871623"/>
                  </a:lnTo>
                  <a:lnTo>
                    <a:pt x="1034383" y="1924005"/>
                  </a:lnTo>
                  <a:lnTo>
                    <a:pt x="1024948" y="1965241"/>
                  </a:lnTo>
                  <a:lnTo>
                    <a:pt x="1010812" y="2007550"/>
                  </a:lnTo>
                  <a:lnTo>
                    <a:pt x="992685" y="2050770"/>
                  </a:lnTo>
                  <a:close/>
                </a:path>
                <a:path w="1101090" h="2942590">
                  <a:moveTo>
                    <a:pt x="984357" y="2847316"/>
                  </a:moveTo>
                  <a:lnTo>
                    <a:pt x="858861" y="2875975"/>
                  </a:lnTo>
                  <a:lnTo>
                    <a:pt x="911980" y="2850818"/>
                  </a:lnTo>
                  <a:lnTo>
                    <a:pt x="965374" y="2812570"/>
                  </a:lnTo>
                  <a:lnTo>
                    <a:pt x="1060871" y="2738654"/>
                  </a:lnTo>
                  <a:lnTo>
                    <a:pt x="1092424" y="2666314"/>
                  </a:lnTo>
                  <a:lnTo>
                    <a:pt x="1063454" y="2568714"/>
                  </a:lnTo>
                  <a:lnTo>
                    <a:pt x="974560" y="2406637"/>
                  </a:lnTo>
                  <a:lnTo>
                    <a:pt x="943107" y="2348685"/>
                  </a:lnTo>
                  <a:lnTo>
                    <a:pt x="906174" y="2278958"/>
                  </a:lnTo>
                  <a:lnTo>
                    <a:pt x="860362" y="2198231"/>
                  </a:lnTo>
                  <a:lnTo>
                    <a:pt x="933919" y="2181433"/>
                  </a:lnTo>
                  <a:lnTo>
                    <a:pt x="947906" y="2204293"/>
                  </a:lnTo>
                  <a:lnTo>
                    <a:pt x="980664" y="2261947"/>
                  </a:lnTo>
                  <a:lnTo>
                    <a:pt x="1010923" y="2320171"/>
                  </a:lnTo>
                  <a:lnTo>
                    <a:pt x="1035564" y="2366652"/>
                  </a:lnTo>
                  <a:lnTo>
                    <a:pt x="1057122" y="2413837"/>
                  </a:lnTo>
                  <a:lnTo>
                    <a:pt x="1075305" y="2461792"/>
                  </a:lnTo>
                  <a:lnTo>
                    <a:pt x="1089822" y="2510584"/>
                  </a:lnTo>
                  <a:lnTo>
                    <a:pt x="1097554" y="2547900"/>
                  </a:lnTo>
                  <a:lnTo>
                    <a:pt x="1101037" y="2586185"/>
                  </a:lnTo>
                  <a:lnTo>
                    <a:pt x="1099978" y="2625508"/>
                  </a:lnTo>
                  <a:lnTo>
                    <a:pt x="1094086" y="2665934"/>
                  </a:lnTo>
                  <a:lnTo>
                    <a:pt x="1083070" y="2707531"/>
                  </a:lnTo>
                  <a:lnTo>
                    <a:pt x="1063810" y="2737983"/>
                  </a:lnTo>
                  <a:lnTo>
                    <a:pt x="1037413" y="2796119"/>
                  </a:lnTo>
                  <a:lnTo>
                    <a:pt x="1002715" y="2830097"/>
                  </a:lnTo>
                  <a:lnTo>
                    <a:pt x="984357" y="2847316"/>
                  </a:lnTo>
                  <a:close/>
                </a:path>
                <a:path w="1101090" h="2942590">
                  <a:moveTo>
                    <a:pt x="886221" y="2921835"/>
                  </a:moveTo>
                  <a:lnTo>
                    <a:pt x="797473" y="2942102"/>
                  </a:lnTo>
                  <a:lnTo>
                    <a:pt x="751667" y="2939536"/>
                  </a:lnTo>
                  <a:lnTo>
                    <a:pt x="707634" y="2936565"/>
                  </a:lnTo>
                  <a:lnTo>
                    <a:pt x="666004" y="2933044"/>
                  </a:lnTo>
                  <a:lnTo>
                    <a:pt x="624582" y="2916450"/>
                  </a:lnTo>
                  <a:lnTo>
                    <a:pt x="574844" y="2888728"/>
                  </a:lnTo>
                  <a:lnTo>
                    <a:pt x="535395" y="2858656"/>
                  </a:lnTo>
                  <a:lnTo>
                    <a:pt x="505024" y="2826511"/>
                  </a:lnTo>
                  <a:lnTo>
                    <a:pt x="479693" y="2780188"/>
                  </a:lnTo>
                  <a:lnTo>
                    <a:pt x="463847" y="2744725"/>
                  </a:lnTo>
                  <a:lnTo>
                    <a:pt x="450620" y="2695638"/>
                  </a:lnTo>
                  <a:lnTo>
                    <a:pt x="444458" y="2657965"/>
                  </a:lnTo>
                  <a:lnTo>
                    <a:pt x="444149" y="2631981"/>
                  </a:lnTo>
                  <a:lnTo>
                    <a:pt x="444246" y="2618932"/>
                  </a:lnTo>
                  <a:lnTo>
                    <a:pt x="444766" y="2605786"/>
                  </a:lnTo>
                  <a:lnTo>
                    <a:pt x="448473" y="2604940"/>
                  </a:lnTo>
                  <a:lnTo>
                    <a:pt x="449644" y="2591645"/>
                  </a:lnTo>
                  <a:lnTo>
                    <a:pt x="468187" y="2548330"/>
                  </a:lnTo>
                  <a:lnTo>
                    <a:pt x="498838" y="2515276"/>
                  </a:lnTo>
                  <a:lnTo>
                    <a:pt x="536808" y="2480551"/>
                  </a:lnTo>
                  <a:lnTo>
                    <a:pt x="582962" y="2456984"/>
                  </a:lnTo>
                  <a:lnTo>
                    <a:pt x="632320" y="2458740"/>
                  </a:lnTo>
                  <a:lnTo>
                    <a:pt x="676957" y="2461573"/>
                  </a:lnTo>
                  <a:lnTo>
                    <a:pt x="720862" y="2490627"/>
                  </a:lnTo>
                  <a:lnTo>
                    <a:pt x="753884" y="2509140"/>
                  </a:lnTo>
                  <a:lnTo>
                    <a:pt x="782838" y="2554636"/>
                  </a:lnTo>
                  <a:lnTo>
                    <a:pt x="800399" y="2602733"/>
                  </a:lnTo>
                  <a:lnTo>
                    <a:pt x="802630" y="2641305"/>
                  </a:lnTo>
                  <a:lnTo>
                    <a:pt x="796297" y="2694859"/>
                  </a:lnTo>
                  <a:lnTo>
                    <a:pt x="777412" y="2738252"/>
                  </a:lnTo>
                  <a:lnTo>
                    <a:pt x="747644" y="2771104"/>
                  </a:lnTo>
                  <a:lnTo>
                    <a:pt x="708662" y="2793033"/>
                  </a:lnTo>
                  <a:lnTo>
                    <a:pt x="664959" y="2816041"/>
                  </a:lnTo>
                  <a:lnTo>
                    <a:pt x="656788" y="2817907"/>
                  </a:lnTo>
                  <a:lnTo>
                    <a:pt x="665625" y="2841942"/>
                  </a:lnTo>
                  <a:lnTo>
                    <a:pt x="687320" y="2863042"/>
                  </a:lnTo>
                  <a:lnTo>
                    <a:pt x="720248" y="2881576"/>
                  </a:lnTo>
                  <a:lnTo>
                    <a:pt x="759956" y="2885535"/>
                  </a:lnTo>
                  <a:lnTo>
                    <a:pt x="807645" y="2887671"/>
                  </a:lnTo>
                  <a:lnTo>
                    <a:pt x="984357" y="2847316"/>
                  </a:lnTo>
                  <a:lnTo>
                    <a:pt x="966000" y="2864535"/>
                  </a:lnTo>
                  <a:lnTo>
                    <a:pt x="927901" y="2899290"/>
                  </a:lnTo>
                  <a:lnTo>
                    <a:pt x="886221" y="2921835"/>
                  </a:lnTo>
                  <a:close/>
                </a:path>
              </a:pathLst>
            </a:custGeom>
            <a:solidFill>
              <a:srgbClr val="948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586266" y="1706460"/>
              <a:ext cx="2649855" cy="1588770"/>
            </a:xfrm>
            <a:custGeom>
              <a:avLst/>
              <a:gdLst/>
              <a:ahLst/>
              <a:cxnLst/>
              <a:rect l="l" t="t" r="r" b="b"/>
              <a:pathLst>
                <a:path w="2649855" h="1588770">
                  <a:moveTo>
                    <a:pt x="925601" y="1017905"/>
                  </a:moveTo>
                  <a:lnTo>
                    <a:pt x="695794" y="993165"/>
                  </a:lnTo>
                  <a:lnTo>
                    <a:pt x="650532" y="979741"/>
                  </a:lnTo>
                  <a:lnTo>
                    <a:pt x="608888" y="959307"/>
                  </a:lnTo>
                  <a:lnTo>
                    <a:pt x="571512" y="932548"/>
                  </a:lnTo>
                  <a:lnTo>
                    <a:pt x="539115" y="900150"/>
                  </a:lnTo>
                  <a:lnTo>
                    <a:pt x="512356" y="862774"/>
                  </a:lnTo>
                  <a:lnTo>
                    <a:pt x="491921" y="821105"/>
                  </a:lnTo>
                  <a:lnTo>
                    <a:pt x="478497" y="775843"/>
                  </a:lnTo>
                  <a:lnTo>
                    <a:pt x="453771" y="345478"/>
                  </a:lnTo>
                  <a:lnTo>
                    <a:pt x="429031" y="775843"/>
                  </a:lnTo>
                  <a:lnTo>
                    <a:pt x="415607" y="821105"/>
                  </a:lnTo>
                  <a:lnTo>
                    <a:pt x="395185" y="862774"/>
                  </a:lnTo>
                  <a:lnTo>
                    <a:pt x="368427" y="900150"/>
                  </a:lnTo>
                  <a:lnTo>
                    <a:pt x="336029" y="932548"/>
                  </a:lnTo>
                  <a:lnTo>
                    <a:pt x="298653" y="959307"/>
                  </a:lnTo>
                  <a:lnTo>
                    <a:pt x="256997" y="979741"/>
                  </a:lnTo>
                  <a:lnTo>
                    <a:pt x="211734" y="993165"/>
                  </a:lnTo>
                  <a:lnTo>
                    <a:pt x="0" y="1017905"/>
                  </a:lnTo>
                  <a:lnTo>
                    <a:pt x="211734" y="1042644"/>
                  </a:lnTo>
                  <a:lnTo>
                    <a:pt x="256997" y="1056068"/>
                  </a:lnTo>
                  <a:lnTo>
                    <a:pt x="298653" y="1076502"/>
                  </a:lnTo>
                  <a:lnTo>
                    <a:pt x="336029" y="1103261"/>
                  </a:lnTo>
                  <a:lnTo>
                    <a:pt x="368427" y="1135672"/>
                  </a:lnTo>
                  <a:lnTo>
                    <a:pt x="395185" y="1173048"/>
                  </a:lnTo>
                  <a:lnTo>
                    <a:pt x="415607" y="1214704"/>
                  </a:lnTo>
                  <a:lnTo>
                    <a:pt x="429031" y="1259979"/>
                  </a:lnTo>
                  <a:lnTo>
                    <a:pt x="453771" y="1588719"/>
                  </a:lnTo>
                  <a:lnTo>
                    <a:pt x="478497" y="1259979"/>
                  </a:lnTo>
                  <a:lnTo>
                    <a:pt x="491921" y="1214704"/>
                  </a:lnTo>
                  <a:lnTo>
                    <a:pt x="512356" y="1173048"/>
                  </a:lnTo>
                  <a:lnTo>
                    <a:pt x="539115" y="1135672"/>
                  </a:lnTo>
                  <a:lnTo>
                    <a:pt x="571512" y="1103261"/>
                  </a:lnTo>
                  <a:lnTo>
                    <a:pt x="608888" y="1076502"/>
                  </a:lnTo>
                  <a:lnTo>
                    <a:pt x="650532" y="1056068"/>
                  </a:lnTo>
                  <a:lnTo>
                    <a:pt x="695794" y="1042644"/>
                  </a:lnTo>
                  <a:lnTo>
                    <a:pt x="925601" y="1017905"/>
                  </a:lnTo>
                  <a:close/>
                </a:path>
                <a:path w="2649855" h="1588770">
                  <a:moveTo>
                    <a:pt x="2649613" y="432473"/>
                  </a:moveTo>
                  <a:lnTo>
                    <a:pt x="2506649" y="402894"/>
                  </a:lnTo>
                  <a:lnTo>
                    <a:pt x="2459075" y="389318"/>
                  </a:lnTo>
                  <a:lnTo>
                    <a:pt x="2414714" y="369252"/>
                  </a:lnTo>
                  <a:lnTo>
                    <a:pt x="2374125" y="343230"/>
                  </a:lnTo>
                  <a:lnTo>
                    <a:pt x="2337854" y="311810"/>
                  </a:lnTo>
                  <a:lnTo>
                    <a:pt x="2306434" y="275526"/>
                  </a:lnTo>
                  <a:lnTo>
                    <a:pt x="2280424" y="234937"/>
                  </a:lnTo>
                  <a:lnTo>
                    <a:pt x="2260358" y="190563"/>
                  </a:lnTo>
                  <a:lnTo>
                    <a:pt x="2246782" y="142976"/>
                  </a:lnTo>
                  <a:lnTo>
                    <a:pt x="2217204" y="0"/>
                  </a:lnTo>
                  <a:lnTo>
                    <a:pt x="2187613" y="142976"/>
                  </a:lnTo>
                  <a:lnTo>
                    <a:pt x="2174049" y="190563"/>
                  </a:lnTo>
                  <a:lnTo>
                    <a:pt x="2153983" y="234937"/>
                  </a:lnTo>
                  <a:lnTo>
                    <a:pt x="2127974" y="275526"/>
                  </a:lnTo>
                  <a:lnTo>
                    <a:pt x="2096554" y="311810"/>
                  </a:lnTo>
                  <a:lnTo>
                    <a:pt x="2060270" y="343230"/>
                  </a:lnTo>
                  <a:lnTo>
                    <a:pt x="2019681" y="369252"/>
                  </a:lnTo>
                  <a:lnTo>
                    <a:pt x="1975332" y="389318"/>
                  </a:lnTo>
                  <a:lnTo>
                    <a:pt x="1927745" y="402894"/>
                  </a:lnTo>
                  <a:lnTo>
                    <a:pt x="1784794" y="432473"/>
                  </a:lnTo>
                  <a:lnTo>
                    <a:pt x="1927745" y="462064"/>
                  </a:lnTo>
                  <a:lnTo>
                    <a:pt x="1975332" y="475640"/>
                  </a:lnTo>
                  <a:lnTo>
                    <a:pt x="2019681" y="495706"/>
                  </a:lnTo>
                  <a:lnTo>
                    <a:pt x="2060270" y="521728"/>
                  </a:lnTo>
                  <a:lnTo>
                    <a:pt x="2096554" y="553148"/>
                  </a:lnTo>
                  <a:lnTo>
                    <a:pt x="2127974" y="589432"/>
                  </a:lnTo>
                  <a:lnTo>
                    <a:pt x="2153983" y="630021"/>
                  </a:lnTo>
                  <a:lnTo>
                    <a:pt x="2174049" y="674395"/>
                  </a:lnTo>
                  <a:lnTo>
                    <a:pt x="2187613" y="721982"/>
                  </a:lnTo>
                  <a:lnTo>
                    <a:pt x="2217204" y="864958"/>
                  </a:lnTo>
                  <a:lnTo>
                    <a:pt x="2246782" y="721982"/>
                  </a:lnTo>
                  <a:lnTo>
                    <a:pt x="2260358" y="674395"/>
                  </a:lnTo>
                  <a:lnTo>
                    <a:pt x="2280424" y="630021"/>
                  </a:lnTo>
                  <a:lnTo>
                    <a:pt x="2306434" y="589432"/>
                  </a:lnTo>
                  <a:lnTo>
                    <a:pt x="2337854" y="553148"/>
                  </a:lnTo>
                  <a:lnTo>
                    <a:pt x="2374125" y="521728"/>
                  </a:lnTo>
                  <a:lnTo>
                    <a:pt x="2414714" y="495706"/>
                  </a:lnTo>
                  <a:lnTo>
                    <a:pt x="2459075" y="475640"/>
                  </a:lnTo>
                  <a:lnTo>
                    <a:pt x="2506649" y="462064"/>
                  </a:lnTo>
                  <a:lnTo>
                    <a:pt x="2649613" y="432473"/>
                  </a:lnTo>
                  <a:close/>
                </a:path>
              </a:pathLst>
            </a:custGeom>
            <a:solidFill>
              <a:srgbClr val="FEE1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17994241" y="778044"/>
            <a:ext cx="293370" cy="394970"/>
          </a:xfrm>
          <a:custGeom>
            <a:avLst/>
            <a:gdLst/>
            <a:ahLst/>
            <a:cxnLst/>
            <a:rect l="l" t="t" r="r" b="b"/>
            <a:pathLst>
              <a:path w="293369" h="394969">
                <a:moveTo>
                  <a:pt x="146410" y="394881"/>
                </a:moveTo>
                <a:lnTo>
                  <a:pt x="136388" y="329607"/>
                </a:lnTo>
                <a:lnTo>
                  <a:pt x="125000" y="287625"/>
                </a:lnTo>
                <a:lnTo>
                  <a:pt x="105557" y="252528"/>
                </a:lnTo>
                <a:lnTo>
                  <a:pt x="48401" y="210946"/>
                </a:lnTo>
                <a:lnTo>
                  <a:pt x="0" y="197441"/>
                </a:lnTo>
                <a:lnTo>
                  <a:pt x="48401" y="183933"/>
                </a:lnTo>
                <a:lnTo>
                  <a:pt x="105557" y="142352"/>
                </a:lnTo>
                <a:lnTo>
                  <a:pt x="125000" y="107254"/>
                </a:lnTo>
                <a:lnTo>
                  <a:pt x="136388" y="65273"/>
                </a:lnTo>
                <a:lnTo>
                  <a:pt x="146410" y="0"/>
                </a:lnTo>
                <a:lnTo>
                  <a:pt x="156422" y="65273"/>
                </a:lnTo>
                <a:lnTo>
                  <a:pt x="167811" y="107254"/>
                </a:lnTo>
                <a:lnTo>
                  <a:pt x="187256" y="142352"/>
                </a:lnTo>
                <a:lnTo>
                  <a:pt x="244409" y="183933"/>
                </a:lnTo>
                <a:lnTo>
                  <a:pt x="292810" y="197441"/>
                </a:lnTo>
                <a:lnTo>
                  <a:pt x="244409" y="210946"/>
                </a:lnTo>
                <a:lnTo>
                  <a:pt x="213282" y="226304"/>
                </a:lnTo>
                <a:lnTo>
                  <a:pt x="187256" y="252528"/>
                </a:lnTo>
                <a:lnTo>
                  <a:pt x="167811" y="287625"/>
                </a:lnTo>
                <a:lnTo>
                  <a:pt x="156422" y="329607"/>
                </a:lnTo>
                <a:lnTo>
                  <a:pt x="146410" y="394881"/>
                </a:lnTo>
                <a:close/>
              </a:path>
            </a:pathLst>
          </a:custGeom>
          <a:solidFill>
            <a:srgbClr val="FEE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110735" y="1317524"/>
            <a:ext cx="240029" cy="323850"/>
          </a:xfrm>
          <a:custGeom>
            <a:avLst/>
            <a:gdLst/>
            <a:ahLst/>
            <a:cxnLst/>
            <a:rect l="l" t="t" r="r" b="b"/>
            <a:pathLst>
              <a:path w="240030" h="323850">
                <a:moveTo>
                  <a:pt x="119881" y="323340"/>
                </a:moveTo>
                <a:lnTo>
                  <a:pt x="111680" y="269895"/>
                </a:lnTo>
                <a:lnTo>
                  <a:pt x="86433" y="206775"/>
                </a:lnTo>
                <a:lnTo>
                  <a:pt x="39633" y="172724"/>
                </a:lnTo>
                <a:lnTo>
                  <a:pt x="0" y="161670"/>
                </a:lnTo>
                <a:lnTo>
                  <a:pt x="39632" y="150606"/>
                </a:lnTo>
                <a:lnTo>
                  <a:pt x="86432" y="116560"/>
                </a:lnTo>
                <a:lnTo>
                  <a:pt x="111679" y="53445"/>
                </a:lnTo>
                <a:lnTo>
                  <a:pt x="119880" y="0"/>
                </a:lnTo>
                <a:lnTo>
                  <a:pt x="128081" y="53445"/>
                </a:lnTo>
                <a:lnTo>
                  <a:pt x="153328" y="116560"/>
                </a:lnTo>
                <a:lnTo>
                  <a:pt x="200128" y="150606"/>
                </a:lnTo>
                <a:lnTo>
                  <a:pt x="239762" y="161670"/>
                </a:lnTo>
                <a:lnTo>
                  <a:pt x="200129" y="172724"/>
                </a:lnTo>
                <a:lnTo>
                  <a:pt x="174639" y="185301"/>
                </a:lnTo>
                <a:lnTo>
                  <a:pt x="153329" y="206775"/>
                </a:lnTo>
                <a:lnTo>
                  <a:pt x="137407" y="235517"/>
                </a:lnTo>
                <a:lnTo>
                  <a:pt x="128082" y="269895"/>
                </a:lnTo>
                <a:lnTo>
                  <a:pt x="119881" y="323340"/>
                </a:lnTo>
                <a:close/>
              </a:path>
            </a:pathLst>
          </a:custGeom>
          <a:solidFill>
            <a:srgbClr val="FEE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883966" y="11"/>
            <a:ext cx="1435735" cy="1867535"/>
          </a:xfrm>
          <a:custGeom>
            <a:avLst/>
            <a:gdLst/>
            <a:ahLst/>
            <a:cxnLst/>
            <a:rect l="l" t="t" r="r" b="b"/>
            <a:pathLst>
              <a:path w="1435734" h="1867535">
                <a:moveTo>
                  <a:pt x="330200" y="222643"/>
                </a:moveTo>
                <a:lnTo>
                  <a:pt x="275615" y="207416"/>
                </a:lnTo>
                <a:lnTo>
                  <a:pt x="240512" y="190093"/>
                </a:lnTo>
                <a:lnTo>
                  <a:pt x="211162" y="160528"/>
                </a:lnTo>
                <a:lnTo>
                  <a:pt x="189242" y="120942"/>
                </a:lnTo>
                <a:lnTo>
                  <a:pt x="176390" y="73609"/>
                </a:lnTo>
                <a:lnTo>
                  <a:pt x="165100" y="0"/>
                </a:lnTo>
                <a:lnTo>
                  <a:pt x="153809" y="73609"/>
                </a:lnTo>
                <a:lnTo>
                  <a:pt x="140957" y="120942"/>
                </a:lnTo>
                <a:lnTo>
                  <a:pt x="119037" y="160528"/>
                </a:lnTo>
                <a:lnTo>
                  <a:pt x="89687" y="190093"/>
                </a:lnTo>
                <a:lnTo>
                  <a:pt x="54584" y="207416"/>
                </a:lnTo>
                <a:lnTo>
                  <a:pt x="0" y="222643"/>
                </a:lnTo>
                <a:lnTo>
                  <a:pt x="54584" y="237883"/>
                </a:lnTo>
                <a:lnTo>
                  <a:pt x="89687" y="255193"/>
                </a:lnTo>
                <a:lnTo>
                  <a:pt x="119037" y="284772"/>
                </a:lnTo>
                <a:lnTo>
                  <a:pt x="140957" y="324345"/>
                </a:lnTo>
                <a:lnTo>
                  <a:pt x="153809" y="371690"/>
                </a:lnTo>
                <a:lnTo>
                  <a:pt x="165100" y="445300"/>
                </a:lnTo>
                <a:lnTo>
                  <a:pt x="176390" y="371690"/>
                </a:lnTo>
                <a:lnTo>
                  <a:pt x="189242" y="324345"/>
                </a:lnTo>
                <a:lnTo>
                  <a:pt x="211162" y="284772"/>
                </a:lnTo>
                <a:lnTo>
                  <a:pt x="240512" y="255193"/>
                </a:lnTo>
                <a:lnTo>
                  <a:pt x="275615" y="237883"/>
                </a:lnTo>
                <a:lnTo>
                  <a:pt x="330200" y="222643"/>
                </a:lnTo>
                <a:close/>
              </a:path>
              <a:path w="1435734" h="1867535">
                <a:moveTo>
                  <a:pt x="1435608" y="1172921"/>
                </a:moveTo>
                <a:lnTo>
                  <a:pt x="1247914" y="1125410"/>
                </a:lnTo>
                <a:lnTo>
                  <a:pt x="1205826" y="1112075"/>
                </a:lnTo>
                <a:lnTo>
                  <a:pt x="1165517" y="1093978"/>
                </a:lnTo>
                <a:lnTo>
                  <a:pt x="1127201" y="1071384"/>
                </a:lnTo>
                <a:lnTo>
                  <a:pt x="1091069" y="1044536"/>
                </a:lnTo>
                <a:lnTo>
                  <a:pt x="1057363" y="1013701"/>
                </a:lnTo>
                <a:lnTo>
                  <a:pt x="1026274" y="979144"/>
                </a:lnTo>
                <a:lnTo>
                  <a:pt x="998016" y="941108"/>
                </a:lnTo>
                <a:lnTo>
                  <a:pt x="972807" y="899871"/>
                </a:lnTo>
                <a:lnTo>
                  <a:pt x="950861" y="855687"/>
                </a:lnTo>
                <a:lnTo>
                  <a:pt x="932395" y="808799"/>
                </a:lnTo>
                <a:lnTo>
                  <a:pt x="917600" y="759498"/>
                </a:lnTo>
                <a:lnTo>
                  <a:pt x="906703" y="708012"/>
                </a:lnTo>
                <a:lnTo>
                  <a:pt x="867867" y="478409"/>
                </a:lnTo>
                <a:lnTo>
                  <a:pt x="829030" y="708012"/>
                </a:lnTo>
                <a:lnTo>
                  <a:pt x="818134" y="759498"/>
                </a:lnTo>
                <a:lnTo>
                  <a:pt x="803338" y="808799"/>
                </a:lnTo>
                <a:lnTo>
                  <a:pt x="784860" y="855687"/>
                </a:lnTo>
                <a:lnTo>
                  <a:pt x="762914" y="899871"/>
                </a:lnTo>
                <a:lnTo>
                  <a:pt x="737717" y="941108"/>
                </a:lnTo>
                <a:lnTo>
                  <a:pt x="709460" y="979144"/>
                </a:lnTo>
                <a:lnTo>
                  <a:pt x="678370" y="1013701"/>
                </a:lnTo>
                <a:lnTo>
                  <a:pt x="644664" y="1044536"/>
                </a:lnTo>
                <a:lnTo>
                  <a:pt x="608533" y="1071384"/>
                </a:lnTo>
                <a:lnTo>
                  <a:pt x="570217" y="1093978"/>
                </a:lnTo>
                <a:lnTo>
                  <a:pt x="529907" y="1112075"/>
                </a:lnTo>
                <a:lnTo>
                  <a:pt x="487819" y="1125410"/>
                </a:lnTo>
                <a:lnTo>
                  <a:pt x="300126" y="1172921"/>
                </a:lnTo>
                <a:lnTo>
                  <a:pt x="487819" y="1220431"/>
                </a:lnTo>
                <a:lnTo>
                  <a:pt x="529907" y="1233766"/>
                </a:lnTo>
                <a:lnTo>
                  <a:pt x="570217" y="1251864"/>
                </a:lnTo>
                <a:lnTo>
                  <a:pt x="608533" y="1274457"/>
                </a:lnTo>
                <a:lnTo>
                  <a:pt x="644664" y="1301305"/>
                </a:lnTo>
                <a:lnTo>
                  <a:pt x="678370" y="1332141"/>
                </a:lnTo>
                <a:lnTo>
                  <a:pt x="709460" y="1366697"/>
                </a:lnTo>
                <a:lnTo>
                  <a:pt x="737717" y="1404734"/>
                </a:lnTo>
                <a:lnTo>
                  <a:pt x="762914" y="1445971"/>
                </a:lnTo>
                <a:lnTo>
                  <a:pt x="784860" y="1490154"/>
                </a:lnTo>
                <a:lnTo>
                  <a:pt x="803338" y="1537042"/>
                </a:lnTo>
                <a:lnTo>
                  <a:pt x="818134" y="1586357"/>
                </a:lnTo>
                <a:lnTo>
                  <a:pt x="829030" y="1637830"/>
                </a:lnTo>
                <a:lnTo>
                  <a:pt x="867867" y="1867446"/>
                </a:lnTo>
                <a:lnTo>
                  <a:pt x="906703" y="1637830"/>
                </a:lnTo>
                <a:lnTo>
                  <a:pt x="917600" y="1586357"/>
                </a:lnTo>
                <a:lnTo>
                  <a:pt x="932395" y="1537042"/>
                </a:lnTo>
                <a:lnTo>
                  <a:pt x="950861" y="1490154"/>
                </a:lnTo>
                <a:lnTo>
                  <a:pt x="972807" y="1445971"/>
                </a:lnTo>
                <a:lnTo>
                  <a:pt x="998016" y="1404734"/>
                </a:lnTo>
                <a:lnTo>
                  <a:pt x="1026274" y="1366697"/>
                </a:lnTo>
                <a:lnTo>
                  <a:pt x="1057363" y="1332141"/>
                </a:lnTo>
                <a:lnTo>
                  <a:pt x="1091069" y="1301305"/>
                </a:lnTo>
                <a:lnTo>
                  <a:pt x="1127201" y="1274457"/>
                </a:lnTo>
                <a:lnTo>
                  <a:pt x="1165517" y="1251864"/>
                </a:lnTo>
                <a:lnTo>
                  <a:pt x="1205826" y="1233766"/>
                </a:lnTo>
                <a:lnTo>
                  <a:pt x="1247914" y="1220431"/>
                </a:lnTo>
                <a:lnTo>
                  <a:pt x="1435608" y="1172921"/>
                </a:lnTo>
                <a:close/>
              </a:path>
            </a:pathLst>
          </a:custGeom>
          <a:solidFill>
            <a:srgbClr val="FEE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547009" y="222654"/>
            <a:ext cx="160701" cy="216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390" y="1849481"/>
            <a:ext cx="937894" cy="937894"/>
          </a:xfrm>
          <a:custGeom>
            <a:avLst/>
            <a:gdLst/>
            <a:ahLst/>
            <a:cxnLst/>
            <a:rect l="l" t="t" r="r" b="b"/>
            <a:pathLst>
              <a:path w="937894" h="937894">
                <a:moveTo>
                  <a:pt x="468663" y="937454"/>
                </a:moveTo>
                <a:lnTo>
                  <a:pt x="500727" y="782492"/>
                </a:lnTo>
                <a:lnTo>
                  <a:pt x="513442" y="736484"/>
                </a:lnTo>
                <a:lnTo>
                  <a:pt x="531771" y="693184"/>
                </a:lnTo>
                <a:lnTo>
                  <a:pt x="555298" y="653008"/>
                </a:lnTo>
                <a:lnTo>
                  <a:pt x="583608" y="616371"/>
                </a:lnTo>
                <a:lnTo>
                  <a:pt x="616287" y="583688"/>
                </a:lnTo>
                <a:lnTo>
                  <a:pt x="652919" y="555374"/>
                </a:lnTo>
                <a:lnTo>
                  <a:pt x="693089" y="531844"/>
                </a:lnTo>
                <a:lnTo>
                  <a:pt x="736383" y="513513"/>
                </a:lnTo>
                <a:lnTo>
                  <a:pt x="782385" y="500796"/>
                </a:lnTo>
                <a:lnTo>
                  <a:pt x="937326" y="468727"/>
                </a:lnTo>
                <a:lnTo>
                  <a:pt x="782385" y="436658"/>
                </a:lnTo>
                <a:lnTo>
                  <a:pt x="736383" y="423941"/>
                </a:lnTo>
                <a:lnTo>
                  <a:pt x="693089" y="405610"/>
                </a:lnTo>
                <a:lnTo>
                  <a:pt x="652919" y="382080"/>
                </a:lnTo>
                <a:lnTo>
                  <a:pt x="616287" y="353766"/>
                </a:lnTo>
                <a:lnTo>
                  <a:pt x="583608" y="321083"/>
                </a:lnTo>
                <a:lnTo>
                  <a:pt x="555298" y="284445"/>
                </a:lnTo>
                <a:lnTo>
                  <a:pt x="531771" y="244270"/>
                </a:lnTo>
                <a:lnTo>
                  <a:pt x="513442" y="200970"/>
                </a:lnTo>
                <a:lnTo>
                  <a:pt x="500727" y="154962"/>
                </a:lnTo>
                <a:lnTo>
                  <a:pt x="468663" y="0"/>
                </a:lnTo>
                <a:lnTo>
                  <a:pt x="436598" y="154962"/>
                </a:lnTo>
                <a:lnTo>
                  <a:pt x="423883" y="200970"/>
                </a:lnTo>
                <a:lnTo>
                  <a:pt x="405554" y="244270"/>
                </a:lnTo>
                <a:lnTo>
                  <a:pt x="382028" y="284445"/>
                </a:lnTo>
                <a:lnTo>
                  <a:pt x="353717" y="321083"/>
                </a:lnTo>
                <a:lnTo>
                  <a:pt x="321038" y="353766"/>
                </a:lnTo>
                <a:lnTo>
                  <a:pt x="284406" y="382080"/>
                </a:lnTo>
                <a:lnTo>
                  <a:pt x="244236" y="405610"/>
                </a:lnTo>
                <a:lnTo>
                  <a:pt x="200942" y="423941"/>
                </a:lnTo>
                <a:lnTo>
                  <a:pt x="154940" y="436658"/>
                </a:lnTo>
                <a:lnTo>
                  <a:pt x="0" y="468727"/>
                </a:lnTo>
                <a:lnTo>
                  <a:pt x="154940" y="500796"/>
                </a:lnTo>
                <a:lnTo>
                  <a:pt x="200942" y="513513"/>
                </a:lnTo>
                <a:lnTo>
                  <a:pt x="244236" y="531844"/>
                </a:lnTo>
                <a:lnTo>
                  <a:pt x="284406" y="555374"/>
                </a:lnTo>
                <a:lnTo>
                  <a:pt x="321038" y="583688"/>
                </a:lnTo>
                <a:lnTo>
                  <a:pt x="353717" y="616371"/>
                </a:lnTo>
                <a:lnTo>
                  <a:pt x="382028" y="653008"/>
                </a:lnTo>
                <a:lnTo>
                  <a:pt x="405554" y="693184"/>
                </a:lnTo>
                <a:lnTo>
                  <a:pt x="423883" y="736484"/>
                </a:lnTo>
                <a:lnTo>
                  <a:pt x="436598" y="782492"/>
                </a:lnTo>
                <a:lnTo>
                  <a:pt x="468663" y="937454"/>
                </a:lnTo>
                <a:close/>
              </a:path>
            </a:pathLst>
          </a:custGeom>
          <a:solidFill>
            <a:srgbClr val="FEE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27947" y="2223916"/>
            <a:ext cx="1003300" cy="1347470"/>
          </a:xfrm>
          <a:custGeom>
            <a:avLst/>
            <a:gdLst/>
            <a:ahLst/>
            <a:cxnLst/>
            <a:rect l="l" t="t" r="r" b="b"/>
            <a:pathLst>
              <a:path w="1003300" h="1347470">
                <a:moveTo>
                  <a:pt x="511388" y="1347449"/>
                </a:moveTo>
                <a:lnTo>
                  <a:pt x="538197" y="991144"/>
                </a:lnTo>
                <a:lnTo>
                  <a:pt x="552744" y="942085"/>
                </a:lnTo>
                <a:lnTo>
                  <a:pt x="574886" y="896934"/>
                </a:lnTo>
                <a:lnTo>
                  <a:pt x="603886" y="856427"/>
                </a:lnTo>
                <a:lnTo>
                  <a:pt x="639005" y="821304"/>
                </a:lnTo>
                <a:lnTo>
                  <a:pt x="679507" y="792300"/>
                </a:lnTo>
                <a:lnTo>
                  <a:pt x="724654" y="770155"/>
                </a:lnTo>
                <a:lnTo>
                  <a:pt x="773709" y="755605"/>
                </a:lnTo>
                <a:lnTo>
                  <a:pt x="1003198" y="728792"/>
                </a:lnTo>
                <a:lnTo>
                  <a:pt x="773709" y="701979"/>
                </a:lnTo>
                <a:lnTo>
                  <a:pt x="724654" y="687429"/>
                </a:lnTo>
                <a:lnTo>
                  <a:pt x="679507" y="665283"/>
                </a:lnTo>
                <a:lnTo>
                  <a:pt x="639005" y="636280"/>
                </a:lnTo>
                <a:lnTo>
                  <a:pt x="603886" y="601156"/>
                </a:lnTo>
                <a:lnTo>
                  <a:pt x="574886" y="560650"/>
                </a:lnTo>
                <a:lnTo>
                  <a:pt x="552744" y="515498"/>
                </a:lnTo>
                <a:lnTo>
                  <a:pt x="538197" y="466439"/>
                </a:lnTo>
                <a:lnTo>
                  <a:pt x="511388" y="0"/>
                </a:lnTo>
                <a:lnTo>
                  <a:pt x="484580" y="466439"/>
                </a:lnTo>
                <a:lnTo>
                  <a:pt x="470032" y="515498"/>
                </a:lnTo>
                <a:lnTo>
                  <a:pt x="447890" y="560650"/>
                </a:lnTo>
                <a:lnTo>
                  <a:pt x="418890" y="601156"/>
                </a:lnTo>
                <a:lnTo>
                  <a:pt x="383770" y="636280"/>
                </a:lnTo>
                <a:lnTo>
                  <a:pt x="343269" y="665283"/>
                </a:lnTo>
                <a:lnTo>
                  <a:pt x="298123" y="687429"/>
                </a:lnTo>
                <a:lnTo>
                  <a:pt x="249071" y="701979"/>
                </a:lnTo>
                <a:lnTo>
                  <a:pt x="0" y="728792"/>
                </a:lnTo>
                <a:lnTo>
                  <a:pt x="249071" y="755605"/>
                </a:lnTo>
                <a:lnTo>
                  <a:pt x="298123" y="770155"/>
                </a:lnTo>
                <a:lnTo>
                  <a:pt x="343269" y="792300"/>
                </a:lnTo>
                <a:lnTo>
                  <a:pt x="383770" y="821304"/>
                </a:lnTo>
                <a:lnTo>
                  <a:pt x="418890" y="856427"/>
                </a:lnTo>
                <a:lnTo>
                  <a:pt x="447890" y="896934"/>
                </a:lnTo>
                <a:lnTo>
                  <a:pt x="470032" y="942085"/>
                </a:lnTo>
                <a:lnTo>
                  <a:pt x="484580" y="991144"/>
                </a:lnTo>
                <a:lnTo>
                  <a:pt x="511388" y="1347449"/>
                </a:lnTo>
                <a:close/>
              </a:path>
            </a:pathLst>
          </a:custGeom>
          <a:solidFill>
            <a:srgbClr val="FEE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31" y="843256"/>
            <a:ext cx="317500" cy="427990"/>
          </a:xfrm>
          <a:custGeom>
            <a:avLst/>
            <a:gdLst/>
            <a:ahLst/>
            <a:cxnLst/>
            <a:rect l="l" t="t" r="r" b="b"/>
            <a:pathLst>
              <a:path w="317500" h="427990">
                <a:moveTo>
                  <a:pt x="158674" y="427979"/>
                </a:moveTo>
                <a:lnTo>
                  <a:pt x="169537" y="357233"/>
                </a:lnTo>
                <a:lnTo>
                  <a:pt x="181879" y="311733"/>
                </a:lnTo>
                <a:lnTo>
                  <a:pt x="202952" y="273693"/>
                </a:lnTo>
                <a:lnTo>
                  <a:pt x="231159" y="245272"/>
                </a:lnTo>
                <a:lnTo>
                  <a:pt x="317360" y="213990"/>
                </a:lnTo>
                <a:lnTo>
                  <a:pt x="264901" y="199350"/>
                </a:lnTo>
                <a:lnTo>
                  <a:pt x="202952" y="154283"/>
                </a:lnTo>
                <a:lnTo>
                  <a:pt x="181879" y="116244"/>
                </a:lnTo>
                <a:lnTo>
                  <a:pt x="169537" y="70744"/>
                </a:lnTo>
                <a:lnTo>
                  <a:pt x="158674" y="0"/>
                </a:lnTo>
                <a:lnTo>
                  <a:pt x="147823" y="70744"/>
                </a:lnTo>
                <a:lnTo>
                  <a:pt x="135479" y="116244"/>
                </a:lnTo>
                <a:lnTo>
                  <a:pt x="114403" y="154283"/>
                </a:lnTo>
                <a:lnTo>
                  <a:pt x="86196" y="182704"/>
                </a:lnTo>
                <a:lnTo>
                  <a:pt x="0" y="213990"/>
                </a:lnTo>
                <a:lnTo>
                  <a:pt x="52459" y="228626"/>
                </a:lnTo>
                <a:lnTo>
                  <a:pt x="86196" y="245272"/>
                </a:lnTo>
                <a:lnTo>
                  <a:pt x="114403" y="273693"/>
                </a:lnTo>
                <a:lnTo>
                  <a:pt x="135479" y="311733"/>
                </a:lnTo>
                <a:lnTo>
                  <a:pt x="147823" y="357233"/>
                </a:lnTo>
                <a:lnTo>
                  <a:pt x="158674" y="427979"/>
                </a:lnTo>
                <a:close/>
              </a:path>
            </a:pathLst>
          </a:custGeom>
          <a:solidFill>
            <a:srgbClr val="FEE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86692" y="1427953"/>
            <a:ext cx="260350" cy="350520"/>
          </a:xfrm>
          <a:custGeom>
            <a:avLst/>
            <a:gdLst/>
            <a:ahLst/>
            <a:cxnLst/>
            <a:rect l="l" t="t" r="r" b="b"/>
            <a:pathLst>
              <a:path w="260350" h="350519">
                <a:moveTo>
                  <a:pt x="129931" y="350441"/>
                </a:moveTo>
                <a:lnTo>
                  <a:pt x="138820" y="292517"/>
                </a:lnTo>
                <a:lnTo>
                  <a:pt x="148927" y="255257"/>
                </a:lnTo>
                <a:lnTo>
                  <a:pt x="189281" y="200832"/>
                </a:lnTo>
                <a:lnTo>
                  <a:pt x="259864" y="175220"/>
                </a:lnTo>
                <a:lnTo>
                  <a:pt x="216908" y="163229"/>
                </a:lnTo>
                <a:lnTo>
                  <a:pt x="166184" y="126329"/>
                </a:lnTo>
                <a:lnTo>
                  <a:pt x="138821" y="57924"/>
                </a:lnTo>
                <a:lnTo>
                  <a:pt x="129932" y="0"/>
                </a:lnTo>
                <a:lnTo>
                  <a:pt x="121044" y="57924"/>
                </a:lnTo>
                <a:lnTo>
                  <a:pt x="110937" y="95182"/>
                </a:lnTo>
                <a:lnTo>
                  <a:pt x="70583" y="149600"/>
                </a:lnTo>
                <a:lnTo>
                  <a:pt x="0" y="175220"/>
                </a:lnTo>
                <a:lnTo>
                  <a:pt x="42955" y="187201"/>
                </a:lnTo>
                <a:lnTo>
                  <a:pt x="70582" y="200832"/>
                </a:lnTo>
                <a:lnTo>
                  <a:pt x="93679" y="224106"/>
                </a:lnTo>
                <a:lnTo>
                  <a:pt x="110936" y="255257"/>
                </a:lnTo>
                <a:lnTo>
                  <a:pt x="121042" y="292517"/>
                </a:lnTo>
                <a:lnTo>
                  <a:pt x="129931" y="350441"/>
                </a:lnTo>
                <a:close/>
              </a:path>
            </a:pathLst>
          </a:custGeom>
          <a:solidFill>
            <a:srgbClr val="FEE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52512" y="11"/>
            <a:ext cx="1556385" cy="2024380"/>
          </a:xfrm>
          <a:custGeom>
            <a:avLst/>
            <a:gdLst/>
            <a:ahLst/>
            <a:cxnLst/>
            <a:rect l="l" t="t" r="r" b="b"/>
            <a:pathLst>
              <a:path w="1556385" h="2024380">
                <a:moveTo>
                  <a:pt x="1230680" y="1271231"/>
                </a:moveTo>
                <a:lnTo>
                  <a:pt x="1027252" y="1219733"/>
                </a:lnTo>
                <a:lnTo>
                  <a:pt x="985088" y="1206588"/>
                </a:lnTo>
                <a:lnTo>
                  <a:pt x="944537" y="1189024"/>
                </a:lnTo>
                <a:lnTo>
                  <a:pt x="905789" y="1167257"/>
                </a:lnTo>
                <a:lnTo>
                  <a:pt x="869035" y="1141514"/>
                </a:lnTo>
                <a:lnTo>
                  <a:pt x="834453" y="1112012"/>
                </a:lnTo>
                <a:lnTo>
                  <a:pt x="802208" y="1078979"/>
                </a:lnTo>
                <a:lnTo>
                  <a:pt x="772502" y="1042631"/>
                </a:lnTo>
                <a:lnTo>
                  <a:pt x="745490" y="1003198"/>
                </a:lnTo>
                <a:lnTo>
                  <a:pt x="721385" y="960882"/>
                </a:lnTo>
                <a:lnTo>
                  <a:pt x="700341" y="915924"/>
                </a:lnTo>
                <a:lnTo>
                  <a:pt x="682548" y="868540"/>
                </a:lnTo>
                <a:lnTo>
                  <a:pt x="668185" y="818934"/>
                </a:lnTo>
                <a:lnTo>
                  <a:pt x="657428" y="767359"/>
                </a:lnTo>
                <a:lnTo>
                  <a:pt x="615340" y="518502"/>
                </a:lnTo>
                <a:lnTo>
                  <a:pt x="573252" y="767359"/>
                </a:lnTo>
                <a:lnTo>
                  <a:pt x="562495" y="818934"/>
                </a:lnTo>
                <a:lnTo>
                  <a:pt x="548144" y="868540"/>
                </a:lnTo>
                <a:lnTo>
                  <a:pt x="530339" y="915924"/>
                </a:lnTo>
                <a:lnTo>
                  <a:pt x="509295" y="960882"/>
                </a:lnTo>
                <a:lnTo>
                  <a:pt x="485190" y="1003198"/>
                </a:lnTo>
                <a:lnTo>
                  <a:pt x="458177" y="1042631"/>
                </a:lnTo>
                <a:lnTo>
                  <a:pt x="428472" y="1078979"/>
                </a:lnTo>
                <a:lnTo>
                  <a:pt x="396227" y="1112012"/>
                </a:lnTo>
                <a:lnTo>
                  <a:pt x="361645" y="1141514"/>
                </a:lnTo>
                <a:lnTo>
                  <a:pt x="324891" y="1167257"/>
                </a:lnTo>
                <a:lnTo>
                  <a:pt x="286143" y="1189024"/>
                </a:lnTo>
                <a:lnTo>
                  <a:pt x="245605" y="1206588"/>
                </a:lnTo>
                <a:lnTo>
                  <a:pt x="203428" y="1219733"/>
                </a:lnTo>
                <a:lnTo>
                  <a:pt x="0" y="1271231"/>
                </a:lnTo>
                <a:lnTo>
                  <a:pt x="203428" y="1322730"/>
                </a:lnTo>
                <a:lnTo>
                  <a:pt x="245605" y="1335874"/>
                </a:lnTo>
                <a:lnTo>
                  <a:pt x="286143" y="1353439"/>
                </a:lnTo>
                <a:lnTo>
                  <a:pt x="324891" y="1375206"/>
                </a:lnTo>
                <a:lnTo>
                  <a:pt x="361645" y="1400949"/>
                </a:lnTo>
                <a:lnTo>
                  <a:pt x="396227" y="1430451"/>
                </a:lnTo>
                <a:lnTo>
                  <a:pt x="428472" y="1463484"/>
                </a:lnTo>
                <a:lnTo>
                  <a:pt x="458177" y="1499831"/>
                </a:lnTo>
                <a:lnTo>
                  <a:pt x="485190" y="1539265"/>
                </a:lnTo>
                <a:lnTo>
                  <a:pt x="509295" y="1581569"/>
                </a:lnTo>
                <a:lnTo>
                  <a:pt x="530339" y="1626539"/>
                </a:lnTo>
                <a:lnTo>
                  <a:pt x="548144" y="1673923"/>
                </a:lnTo>
                <a:lnTo>
                  <a:pt x="562495" y="1723529"/>
                </a:lnTo>
                <a:lnTo>
                  <a:pt x="573252" y="1775117"/>
                </a:lnTo>
                <a:lnTo>
                  <a:pt x="615340" y="2023960"/>
                </a:lnTo>
                <a:lnTo>
                  <a:pt x="657428" y="1775117"/>
                </a:lnTo>
                <a:lnTo>
                  <a:pt x="668185" y="1723529"/>
                </a:lnTo>
                <a:lnTo>
                  <a:pt x="682548" y="1673923"/>
                </a:lnTo>
                <a:lnTo>
                  <a:pt x="700341" y="1626539"/>
                </a:lnTo>
                <a:lnTo>
                  <a:pt x="721385" y="1581569"/>
                </a:lnTo>
                <a:lnTo>
                  <a:pt x="745490" y="1539265"/>
                </a:lnTo>
                <a:lnTo>
                  <a:pt x="772502" y="1499831"/>
                </a:lnTo>
                <a:lnTo>
                  <a:pt x="802208" y="1463484"/>
                </a:lnTo>
                <a:lnTo>
                  <a:pt x="834453" y="1430451"/>
                </a:lnTo>
                <a:lnTo>
                  <a:pt x="869035" y="1400949"/>
                </a:lnTo>
                <a:lnTo>
                  <a:pt x="905789" y="1375206"/>
                </a:lnTo>
                <a:lnTo>
                  <a:pt x="944537" y="1353439"/>
                </a:lnTo>
                <a:lnTo>
                  <a:pt x="985088" y="1335874"/>
                </a:lnTo>
                <a:lnTo>
                  <a:pt x="1027252" y="1322730"/>
                </a:lnTo>
                <a:lnTo>
                  <a:pt x="1230680" y="1271231"/>
                </a:lnTo>
                <a:close/>
              </a:path>
              <a:path w="1556385" h="2024380">
                <a:moveTo>
                  <a:pt x="1555965" y="241312"/>
                </a:moveTo>
                <a:lnTo>
                  <a:pt x="1496809" y="224802"/>
                </a:lnTo>
                <a:lnTo>
                  <a:pt x="1458760" y="206032"/>
                </a:lnTo>
                <a:lnTo>
                  <a:pt x="1426959" y="173977"/>
                </a:lnTo>
                <a:lnTo>
                  <a:pt x="1403184" y="131076"/>
                </a:lnTo>
                <a:lnTo>
                  <a:pt x="1389265" y="79768"/>
                </a:lnTo>
                <a:lnTo>
                  <a:pt x="1377022" y="0"/>
                </a:lnTo>
                <a:lnTo>
                  <a:pt x="1364780" y="79768"/>
                </a:lnTo>
                <a:lnTo>
                  <a:pt x="1350860" y="131076"/>
                </a:lnTo>
                <a:lnTo>
                  <a:pt x="1327099" y="173977"/>
                </a:lnTo>
                <a:lnTo>
                  <a:pt x="1295298" y="206032"/>
                </a:lnTo>
                <a:lnTo>
                  <a:pt x="1257249" y="224802"/>
                </a:lnTo>
                <a:lnTo>
                  <a:pt x="1198092" y="241312"/>
                </a:lnTo>
                <a:lnTo>
                  <a:pt x="1257249" y="257822"/>
                </a:lnTo>
                <a:lnTo>
                  <a:pt x="1295298" y="276593"/>
                </a:lnTo>
                <a:lnTo>
                  <a:pt x="1327099" y="308635"/>
                </a:lnTo>
                <a:lnTo>
                  <a:pt x="1350860" y="351536"/>
                </a:lnTo>
                <a:lnTo>
                  <a:pt x="1364780" y="402844"/>
                </a:lnTo>
                <a:lnTo>
                  <a:pt x="1377022" y="482625"/>
                </a:lnTo>
                <a:lnTo>
                  <a:pt x="1389265" y="402844"/>
                </a:lnTo>
                <a:lnTo>
                  <a:pt x="1403184" y="351536"/>
                </a:lnTo>
                <a:lnTo>
                  <a:pt x="1426959" y="308635"/>
                </a:lnTo>
                <a:lnTo>
                  <a:pt x="1458760" y="276593"/>
                </a:lnTo>
                <a:lnTo>
                  <a:pt x="1496809" y="257822"/>
                </a:lnTo>
                <a:lnTo>
                  <a:pt x="1555965" y="241312"/>
                </a:lnTo>
                <a:close/>
              </a:path>
            </a:pathLst>
          </a:custGeom>
          <a:solidFill>
            <a:srgbClr val="FEE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1844" y="241316"/>
            <a:ext cx="174175" cy="234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33482" y="8878629"/>
            <a:ext cx="1662430" cy="751840"/>
          </a:xfrm>
          <a:custGeom>
            <a:avLst/>
            <a:gdLst/>
            <a:ahLst/>
            <a:cxnLst/>
            <a:rect l="l" t="t" r="r" b="b"/>
            <a:pathLst>
              <a:path w="1662430" h="751840">
                <a:moveTo>
                  <a:pt x="0" y="751492"/>
                </a:moveTo>
                <a:lnTo>
                  <a:pt x="0" y="572606"/>
                </a:lnTo>
                <a:lnTo>
                  <a:pt x="53011" y="572606"/>
                </a:lnTo>
                <a:lnTo>
                  <a:pt x="80747" y="522799"/>
                </a:lnTo>
                <a:lnTo>
                  <a:pt x="105979" y="474237"/>
                </a:lnTo>
                <a:lnTo>
                  <a:pt x="128707" y="426923"/>
                </a:lnTo>
                <a:lnTo>
                  <a:pt x="148931" y="380855"/>
                </a:lnTo>
                <a:lnTo>
                  <a:pt x="166651" y="336033"/>
                </a:lnTo>
                <a:lnTo>
                  <a:pt x="181867" y="292458"/>
                </a:lnTo>
                <a:lnTo>
                  <a:pt x="196949" y="241352"/>
                </a:lnTo>
                <a:lnTo>
                  <a:pt x="208679" y="191120"/>
                </a:lnTo>
                <a:lnTo>
                  <a:pt x="217058" y="141761"/>
                </a:lnTo>
                <a:lnTo>
                  <a:pt x="222085" y="93276"/>
                </a:lnTo>
                <a:lnTo>
                  <a:pt x="223761" y="45665"/>
                </a:lnTo>
                <a:lnTo>
                  <a:pt x="222917" y="35217"/>
                </a:lnTo>
                <a:lnTo>
                  <a:pt x="194376" y="9976"/>
                </a:lnTo>
                <a:lnTo>
                  <a:pt x="173330" y="8140"/>
                </a:lnTo>
                <a:lnTo>
                  <a:pt x="128657" y="8140"/>
                </a:lnTo>
                <a:lnTo>
                  <a:pt x="128657" y="0"/>
                </a:lnTo>
                <a:lnTo>
                  <a:pt x="556326" y="0"/>
                </a:lnTo>
                <a:lnTo>
                  <a:pt x="556326" y="8140"/>
                </a:lnTo>
                <a:lnTo>
                  <a:pt x="535279" y="8140"/>
                </a:lnTo>
                <a:lnTo>
                  <a:pt x="524546" y="8735"/>
                </a:lnTo>
                <a:lnTo>
                  <a:pt x="491748" y="33603"/>
                </a:lnTo>
                <a:lnTo>
                  <a:pt x="488820" y="62740"/>
                </a:lnTo>
                <a:lnTo>
                  <a:pt x="488820" y="514035"/>
                </a:lnTo>
                <a:lnTo>
                  <a:pt x="498871" y="555655"/>
                </a:lnTo>
                <a:lnTo>
                  <a:pt x="539077" y="571973"/>
                </a:lnTo>
                <a:lnTo>
                  <a:pt x="552355" y="572606"/>
                </a:lnTo>
                <a:lnTo>
                  <a:pt x="571812" y="572606"/>
                </a:lnTo>
                <a:lnTo>
                  <a:pt x="571812" y="751492"/>
                </a:lnTo>
                <a:lnTo>
                  <a:pt x="563671" y="751492"/>
                </a:lnTo>
                <a:lnTo>
                  <a:pt x="563138" y="720668"/>
                </a:lnTo>
                <a:lnTo>
                  <a:pt x="561537" y="693319"/>
                </a:lnTo>
                <a:lnTo>
                  <a:pt x="555134" y="649046"/>
                </a:lnTo>
                <a:lnTo>
                  <a:pt x="535850" y="605341"/>
                </a:lnTo>
                <a:lnTo>
                  <a:pt x="502916" y="584618"/>
                </a:lnTo>
                <a:lnTo>
                  <a:pt x="471744" y="580746"/>
                </a:lnTo>
                <a:lnTo>
                  <a:pt x="100067" y="580746"/>
                </a:lnTo>
                <a:lnTo>
                  <a:pt x="56027" y="589458"/>
                </a:lnTo>
                <a:lnTo>
                  <a:pt x="28044" y="617179"/>
                </a:lnTo>
                <a:lnTo>
                  <a:pt x="12942" y="669446"/>
                </a:lnTo>
                <a:lnTo>
                  <a:pt x="8673" y="720668"/>
                </a:lnTo>
                <a:lnTo>
                  <a:pt x="8140" y="751492"/>
                </a:lnTo>
                <a:lnTo>
                  <a:pt x="0" y="751492"/>
                </a:lnTo>
                <a:close/>
              </a:path>
              <a:path w="1662430" h="751840">
                <a:moveTo>
                  <a:pt x="62740" y="572606"/>
                </a:moveTo>
                <a:lnTo>
                  <a:pt x="324622" y="572606"/>
                </a:lnTo>
                <a:lnTo>
                  <a:pt x="324622" y="8140"/>
                </a:lnTo>
                <a:lnTo>
                  <a:pt x="239248" y="8140"/>
                </a:lnTo>
                <a:lnTo>
                  <a:pt x="237019" y="54263"/>
                </a:lnTo>
                <a:lnTo>
                  <a:pt x="232585" y="100376"/>
                </a:lnTo>
                <a:lnTo>
                  <a:pt x="225945" y="146477"/>
                </a:lnTo>
                <a:lnTo>
                  <a:pt x="217098" y="192567"/>
                </a:lnTo>
                <a:lnTo>
                  <a:pt x="206046" y="238646"/>
                </a:lnTo>
                <a:lnTo>
                  <a:pt x="192788" y="284714"/>
                </a:lnTo>
                <a:lnTo>
                  <a:pt x="177208" y="331097"/>
                </a:lnTo>
                <a:lnTo>
                  <a:pt x="159190" y="378119"/>
                </a:lnTo>
                <a:lnTo>
                  <a:pt x="138734" y="425781"/>
                </a:lnTo>
                <a:lnTo>
                  <a:pt x="115840" y="474083"/>
                </a:lnTo>
                <a:lnTo>
                  <a:pt x="90509" y="523025"/>
                </a:lnTo>
                <a:lnTo>
                  <a:pt x="62740" y="572606"/>
                </a:lnTo>
                <a:close/>
              </a:path>
              <a:path w="1662430" h="751840">
                <a:moveTo>
                  <a:pt x="653935" y="586504"/>
                </a:moveTo>
                <a:lnTo>
                  <a:pt x="616111" y="578016"/>
                </a:lnTo>
                <a:lnTo>
                  <a:pt x="589159" y="541745"/>
                </a:lnTo>
                <a:lnTo>
                  <a:pt x="588017" y="528727"/>
                </a:lnTo>
                <a:lnTo>
                  <a:pt x="588576" y="519073"/>
                </a:lnTo>
                <a:lnTo>
                  <a:pt x="612141" y="483446"/>
                </a:lnTo>
                <a:lnTo>
                  <a:pt x="639243" y="474127"/>
                </a:lnTo>
                <a:lnTo>
                  <a:pt x="643797" y="489068"/>
                </a:lnTo>
                <a:lnTo>
                  <a:pt x="652495" y="499740"/>
                </a:lnTo>
                <a:lnTo>
                  <a:pt x="665339" y="506143"/>
                </a:lnTo>
                <a:lnTo>
                  <a:pt x="682327" y="508277"/>
                </a:lnTo>
                <a:lnTo>
                  <a:pt x="696399" y="506937"/>
                </a:lnTo>
                <a:lnTo>
                  <a:pt x="731169" y="486834"/>
                </a:lnTo>
                <a:lnTo>
                  <a:pt x="756893" y="446666"/>
                </a:lnTo>
                <a:lnTo>
                  <a:pt x="776537" y="393170"/>
                </a:lnTo>
                <a:lnTo>
                  <a:pt x="787357" y="353808"/>
                </a:lnTo>
                <a:lnTo>
                  <a:pt x="797967" y="298563"/>
                </a:lnTo>
                <a:lnTo>
                  <a:pt x="803390" y="244310"/>
                </a:lnTo>
                <a:lnTo>
                  <a:pt x="804433" y="212443"/>
                </a:lnTo>
                <a:lnTo>
                  <a:pt x="803614" y="197044"/>
                </a:lnTo>
                <a:lnTo>
                  <a:pt x="783412" y="160449"/>
                </a:lnTo>
                <a:lnTo>
                  <a:pt x="743280" y="153079"/>
                </a:lnTo>
                <a:lnTo>
                  <a:pt x="703572" y="153079"/>
                </a:lnTo>
                <a:lnTo>
                  <a:pt x="703572" y="144938"/>
                </a:lnTo>
                <a:lnTo>
                  <a:pt x="1135406" y="144938"/>
                </a:lnTo>
                <a:lnTo>
                  <a:pt x="1135406" y="153079"/>
                </a:lnTo>
                <a:lnTo>
                  <a:pt x="1125480" y="153079"/>
                </a:lnTo>
                <a:lnTo>
                  <a:pt x="1120718" y="153079"/>
                </a:lnTo>
                <a:lnTo>
                  <a:pt x="1084780" y="171345"/>
                </a:lnTo>
                <a:lnTo>
                  <a:pt x="1075055" y="205098"/>
                </a:lnTo>
                <a:lnTo>
                  <a:pt x="1075055" y="520587"/>
                </a:lnTo>
                <a:lnTo>
                  <a:pt x="1089856" y="559353"/>
                </a:lnTo>
                <a:lnTo>
                  <a:pt x="1120718" y="572606"/>
                </a:lnTo>
                <a:lnTo>
                  <a:pt x="1125480" y="572606"/>
                </a:lnTo>
                <a:lnTo>
                  <a:pt x="1135406" y="572606"/>
                </a:lnTo>
                <a:lnTo>
                  <a:pt x="1135406" y="580746"/>
                </a:lnTo>
                <a:lnTo>
                  <a:pt x="857246" y="580746"/>
                </a:lnTo>
                <a:lnTo>
                  <a:pt x="857246" y="572606"/>
                </a:lnTo>
                <a:lnTo>
                  <a:pt x="872733" y="572606"/>
                </a:lnTo>
                <a:lnTo>
                  <a:pt x="876439" y="572606"/>
                </a:lnTo>
                <a:lnTo>
                  <a:pt x="911809" y="548135"/>
                </a:lnTo>
                <a:lnTo>
                  <a:pt x="916611" y="520587"/>
                </a:lnTo>
                <a:lnTo>
                  <a:pt x="916611" y="153079"/>
                </a:lnTo>
                <a:lnTo>
                  <a:pt x="816544" y="153079"/>
                </a:lnTo>
                <a:lnTo>
                  <a:pt x="815750" y="192254"/>
                </a:lnTo>
                <a:lnTo>
                  <a:pt x="813367" y="231752"/>
                </a:lnTo>
                <a:lnTo>
                  <a:pt x="809396" y="271573"/>
                </a:lnTo>
                <a:lnTo>
                  <a:pt x="803836" y="311717"/>
                </a:lnTo>
                <a:lnTo>
                  <a:pt x="796888" y="350905"/>
                </a:lnTo>
                <a:lnTo>
                  <a:pt x="778820" y="423176"/>
                </a:lnTo>
                <a:lnTo>
                  <a:pt x="754374" y="490420"/>
                </a:lnTo>
                <a:lnTo>
                  <a:pt x="728166" y="541546"/>
                </a:lnTo>
                <a:lnTo>
                  <a:pt x="701846" y="570757"/>
                </a:lnTo>
                <a:lnTo>
                  <a:pt x="671171" y="584755"/>
                </a:lnTo>
                <a:lnTo>
                  <a:pt x="653935" y="586504"/>
                </a:lnTo>
                <a:close/>
              </a:path>
              <a:path w="1662430" h="751840">
                <a:moveTo>
                  <a:pt x="1140092" y="580746"/>
                </a:moveTo>
                <a:lnTo>
                  <a:pt x="1140092" y="572606"/>
                </a:lnTo>
                <a:lnTo>
                  <a:pt x="1142673" y="572606"/>
                </a:lnTo>
                <a:lnTo>
                  <a:pt x="1149100" y="571924"/>
                </a:lnTo>
                <a:lnTo>
                  <a:pt x="1181690" y="546646"/>
                </a:lnTo>
                <a:lnTo>
                  <a:pt x="1280862" y="379024"/>
                </a:lnTo>
                <a:lnTo>
                  <a:pt x="1269895" y="375773"/>
                </a:lnTo>
                <a:lnTo>
                  <a:pt x="1259025" y="371578"/>
                </a:lnTo>
                <a:lnTo>
                  <a:pt x="1218321" y="344973"/>
                </a:lnTo>
                <a:lnTo>
                  <a:pt x="1196639" y="313069"/>
                </a:lnTo>
                <a:lnTo>
                  <a:pt x="1188936" y="268433"/>
                </a:lnTo>
                <a:lnTo>
                  <a:pt x="1190077" y="251048"/>
                </a:lnTo>
                <a:lnTo>
                  <a:pt x="1207205" y="204700"/>
                </a:lnTo>
                <a:lnTo>
                  <a:pt x="1247966" y="169446"/>
                </a:lnTo>
                <a:lnTo>
                  <a:pt x="1290023" y="153872"/>
                </a:lnTo>
                <a:lnTo>
                  <a:pt x="1345616" y="145930"/>
                </a:lnTo>
                <a:lnTo>
                  <a:pt x="1378550" y="144938"/>
                </a:lnTo>
                <a:lnTo>
                  <a:pt x="1662271" y="144938"/>
                </a:lnTo>
                <a:lnTo>
                  <a:pt x="1662271" y="153079"/>
                </a:lnTo>
                <a:lnTo>
                  <a:pt x="1652537" y="153079"/>
                </a:lnTo>
                <a:lnTo>
                  <a:pt x="1638678" y="153836"/>
                </a:lnTo>
                <a:lnTo>
                  <a:pt x="1603950" y="181619"/>
                </a:lnTo>
                <a:lnTo>
                  <a:pt x="1601321" y="206685"/>
                </a:lnTo>
                <a:lnTo>
                  <a:pt x="1601321" y="518204"/>
                </a:lnTo>
                <a:lnTo>
                  <a:pt x="1613027" y="560494"/>
                </a:lnTo>
                <a:lnTo>
                  <a:pt x="1650956" y="572606"/>
                </a:lnTo>
                <a:lnTo>
                  <a:pt x="1662271" y="572606"/>
                </a:lnTo>
                <a:lnTo>
                  <a:pt x="1662271" y="580746"/>
                </a:lnTo>
                <a:lnTo>
                  <a:pt x="1390656" y="580746"/>
                </a:lnTo>
                <a:lnTo>
                  <a:pt x="1390656" y="572606"/>
                </a:lnTo>
                <a:lnTo>
                  <a:pt x="1399591" y="572606"/>
                </a:lnTo>
                <a:lnTo>
                  <a:pt x="1409160" y="571849"/>
                </a:lnTo>
                <a:lnTo>
                  <a:pt x="1439803" y="543767"/>
                </a:lnTo>
                <a:lnTo>
                  <a:pt x="1442682" y="518204"/>
                </a:lnTo>
                <a:lnTo>
                  <a:pt x="1442682" y="370089"/>
                </a:lnTo>
                <a:lnTo>
                  <a:pt x="1417460" y="370089"/>
                </a:lnTo>
                <a:lnTo>
                  <a:pt x="1363853" y="500136"/>
                </a:lnTo>
                <a:lnTo>
                  <a:pt x="1357019" y="514457"/>
                </a:lnTo>
                <a:lnTo>
                  <a:pt x="1328315" y="548185"/>
                </a:lnTo>
                <a:lnTo>
                  <a:pt x="1281709" y="569069"/>
                </a:lnTo>
                <a:lnTo>
                  <a:pt x="1236662" y="576614"/>
                </a:lnTo>
                <a:lnTo>
                  <a:pt x="1176302" y="580287"/>
                </a:lnTo>
                <a:lnTo>
                  <a:pt x="1140092" y="580746"/>
                </a:lnTo>
                <a:close/>
              </a:path>
              <a:path w="1662430" h="751840">
                <a:moveTo>
                  <a:pt x="1420841" y="361949"/>
                </a:moveTo>
                <a:lnTo>
                  <a:pt x="1442682" y="361949"/>
                </a:lnTo>
                <a:lnTo>
                  <a:pt x="1442682" y="153079"/>
                </a:lnTo>
                <a:lnTo>
                  <a:pt x="1420841" y="153079"/>
                </a:lnTo>
                <a:lnTo>
                  <a:pt x="1403728" y="154605"/>
                </a:lnTo>
                <a:lnTo>
                  <a:pt x="1367425" y="177500"/>
                </a:lnTo>
                <a:lnTo>
                  <a:pt x="1351790" y="231814"/>
                </a:lnTo>
                <a:lnTo>
                  <a:pt x="1350747" y="257911"/>
                </a:lnTo>
                <a:lnTo>
                  <a:pt x="1351790" y="282940"/>
                </a:lnTo>
                <a:lnTo>
                  <a:pt x="1360130" y="322351"/>
                </a:lnTo>
                <a:lnTo>
                  <a:pt x="1389122" y="355645"/>
                </a:lnTo>
                <a:lnTo>
                  <a:pt x="1420841" y="361949"/>
                </a:lnTo>
                <a:close/>
              </a:path>
            </a:pathLst>
          </a:custGeom>
          <a:ln w="61000">
            <a:solidFill>
              <a:srgbClr val="650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99913" y="9011258"/>
            <a:ext cx="1985010" cy="456565"/>
          </a:xfrm>
          <a:custGeom>
            <a:avLst/>
            <a:gdLst/>
            <a:ahLst/>
            <a:cxnLst/>
            <a:rect l="l" t="t" r="r" b="b"/>
            <a:pathLst>
              <a:path w="1985010" h="456565">
                <a:moveTo>
                  <a:pt x="241430" y="448117"/>
                </a:moveTo>
                <a:lnTo>
                  <a:pt x="241430" y="439977"/>
                </a:lnTo>
                <a:lnTo>
                  <a:pt x="257708" y="439977"/>
                </a:lnTo>
                <a:lnTo>
                  <a:pt x="270402" y="439394"/>
                </a:lnTo>
                <a:lnTo>
                  <a:pt x="306775" y="424329"/>
                </a:lnTo>
                <a:lnTo>
                  <a:pt x="315487" y="385575"/>
                </a:lnTo>
                <a:lnTo>
                  <a:pt x="315487" y="270022"/>
                </a:lnTo>
                <a:lnTo>
                  <a:pt x="304692" y="275370"/>
                </a:lnTo>
                <a:lnTo>
                  <a:pt x="292556" y="280892"/>
                </a:lnTo>
                <a:lnTo>
                  <a:pt x="247720" y="297582"/>
                </a:lnTo>
                <a:lnTo>
                  <a:pt x="208311" y="303440"/>
                </a:lnTo>
                <a:lnTo>
                  <a:pt x="185442" y="304172"/>
                </a:lnTo>
                <a:lnTo>
                  <a:pt x="155186" y="302422"/>
                </a:lnTo>
                <a:lnTo>
                  <a:pt x="106147" y="288425"/>
                </a:lnTo>
                <a:lnTo>
                  <a:pt x="72593" y="260492"/>
                </a:lnTo>
                <a:lnTo>
                  <a:pt x="55716" y="219591"/>
                </a:lnTo>
                <a:lnTo>
                  <a:pt x="53606" y="194375"/>
                </a:lnTo>
                <a:lnTo>
                  <a:pt x="53606" y="75645"/>
                </a:lnTo>
                <a:lnTo>
                  <a:pt x="52974" y="63360"/>
                </a:lnTo>
                <a:lnTo>
                  <a:pt x="29384" y="24123"/>
                </a:lnTo>
                <a:lnTo>
                  <a:pt x="7343" y="20450"/>
                </a:lnTo>
                <a:lnTo>
                  <a:pt x="0" y="20450"/>
                </a:lnTo>
                <a:lnTo>
                  <a:pt x="0" y="12309"/>
                </a:lnTo>
                <a:lnTo>
                  <a:pt x="251155" y="12309"/>
                </a:lnTo>
                <a:lnTo>
                  <a:pt x="251155" y="20450"/>
                </a:lnTo>
                <a:lnTo>
                  <a:pt x="245602" y="20450"/>
                </a:lnTo>
                <a:lnTo>
                  <a:pt x="236891" y="21107"/>
                </a:lnTo>
                <a:lnTo>
                  <a:pt x="212692" y="56808"/>
                </a:lnTo>
                <a:lnTo>
                  <a:pt x="212245" y="69887"/>
                </a:lnTo>
                <a:lnTo>
                  <a:pt x="212245" y="228525"/>
                </a:lnTo>
                <a:lnTo>
                  <a:pt x="224351" y="268830"/>
                </a:lnTo>
                <a:lnTo>
                  <a:pt x="254536" y="281338"/>
                </a:lnTo>
                <a:lnTo>
                  <a:pt x="262513" y="280966"/>
                </a:lnTo>
                <a:lnTo>
                  <a:pt x="299206" y="268731"/>
                </a:lnTo>
                <a:lnTo>
                  <a:pt x="315487" y="261087"/>
                </a:lnTo>
                <a:lnTo>
                  <a:pt x="315487" y="71674"/>
                </a:lnTo>
                <a:lnTo>
                  <a:pt x="307743" y="30972"/>
                </a:lnTo>
                <a:lnTo>
                  <a:pt x="282130" y="20450"/>
                </a:lnTo>
                <a:lnTo>
                  <a:pt x="275577" y="20450"/>
                </a:lnTo>
                <a:lnTo>
                  <a:pt x="275577" y="12309"/>
                </a:lnTo>
                <a:lnTo>
                  <a:pt x="531704" y="12309"/>
                </a:lnTo>
                <a:lnTo>
                  <a:pt x="531704" y="20450"/>
                </a:lnTo>
                <a:lnTo>
                  <a:pt x="519598" y="20450"/>
                </a:lnTo>
                <a:lnTo>
                  <a:pt x="509620" y="21318"/>
                </a:lnTo>
                <a:lnTo>
                  <a:pt x="477154" y="52117"/>
                </a:lnTo>
                <a:lnTo>
                  <a:pt x="474125" y="78027"/>
                </a:lnTo>
                <a:lnTo>
                  <a:pt x="474125" y="385575"/>
                </a:lnTo>
                <a:lnTo>
                  <a:pt x="486241" y="427865"/>
                </a:lnTo>
                <a:lnTo>
                  <a:pt x="526141" y="439977"/>
                </a:lnTo>
                <a:lnTo>
                  <a:pt x="534285" y="439977"/>
                </a:lnTo>
                <a:lnTo>
                  <a:pt x="534285" y="448117"/>
                </a:lnTo>
                <a:lnTo>
                  <a:pt x="241430" y="448117"/>
                </a:lnTo>
                <a:close/>
              </a:path>
              <a:path w="1985010" h="456565">
                <a:moveTo>
                  <a:pt x="803481" y="456257"/>
                </a:moveTo>
                <a:lnTo>
                  <a:pt x="753771" y="452708"/>
                </a:lnTo>
                <a:lnTo>
                  <a:pt x="709669" y="442061"/>
                </a:lnTo>
                <a:lnTo>
                  <a:pt x="671175" y="424316"/>
                </a:lnTo>
                <a:lnTo>
                  <a:pt x="638289" y="399473"/>
                </a:lnTo>
                <a:lnTo>
                  <a:pt x="611972" y="367371"/>
                </a:lnTo>
                <a:lnTo>
                  <a:pt x="593171" y="328047"/>
                </a:lnTo>
                <a:lnTo>
                  <a:pt x="581890" y="281500"/>
                </a:lnTo>
                <a:lnTo>
                  <a:pt x="578129" y="227731"/>
                </a:lnTo>
                <a:lnTo>
                  <a:pt x="581740" y="174000"/>
                </a:lnTo>
                <a:lnTo>
                  <a:pt x="592574" y="127565"/>
                </a:lnTo>
                <a:lnTo>
                  <a:pt x="610629" y="88426"/>
                </a:lnTo>
                <a:lnTo>
                  <a:pt x="635908" y="56585"/>
                </a:lnTo>
                <a:lnTo>
                  <a:pt x="668197" y="31829"/>
                </a:lnTo>
                <a:lnTo>
                  <a:pt x="707287" y="14146"/>
                </a:lnTo>
                <a:lnTo>
                  <a:pt x="753175" y="3536"/>
                </a:lnTo>
                <a:lnTo>
                  <a:pt x="805862" y="0"/>
                </a:lnTo>
                <a:lnTo>
                  <a:pt x="855484" y="3536"/>
                </a:lnTo>
                <a:lnTo>
                  <a:pt x="899524" y="14146"/>
                </a:lnTo>
                <a:lnTo>
                  <a:pt x="937980" y="31829"/>
                </a:lnTo>
                <a:lnTo>
                  <a:pt x="970854" y="56585"/>
                </a:lnTo>
                <a:lnTo>
                  <a:pt x="997175" y="88426"/>
                </a:lnTo>
                <a:lnTo>
                  <a:pt x="1015975" y="127565"/>
                </a:lnTo>
                <a:lnTo>
                  <a:pt x="1027255" y="174000"/>
                </a:lnTo>
                <a:lnTo>
                  <a:pt x="1031014" y="227731"/>
                </a:lnTo>
                <a:lnTo>
                  <a:pt x="1027403" y="281500"/>
                </a:lnTo>
                <a:lnTo>
                  <a:pt x="1016569" y="328047"/>
                </a:lnTo>
                <a:lnTo>
                  <a:pt x="998514" y="367371"/>
                </a:lnTo>
                <a:lnTo>
                  <a:pt x="973235" y="399473"/>
                </a:lnTo>
                <a:lnTo>
                  <a:pt x="941035" y="424316"/>
                </a:lnTo>
                <a:lnTo>
                  <a:pt x="902010" y="442061"/>
                </a:lnTo>
                <a:lnTo>
                  <a:pt x="856159" y="452708"/>
                </a:lnTo>
                <a:lnTo>
                  <a:pt x="803481" y="456257"/>
                </a:lnTo>
                <a:close/>
              </a:path>
              <a:path w="1985010" h="456565">
                <a:moveTo>
                  <a:pt x="805072" y="448117"/>
                </a:moveTo>
                <a:lnTo>
                  <a:pt x="844381" y="428263"/>
                </a:lnTo>
                <a:lnTo>
                  <a:pt x="861132" y="382324"/>
                </a:lnTo>
                <a:lnTo>
                  <a:pt x="867325" y="333531"/>
                </a:lnTo>
                <a:lnTo>
                  <a:pt x="870400" y="267416"/>
                </a:lnTo>
                <a:lnTo>
                  <a:pt x="870785" y="227731"/>
                </a:lnTo>
                <a:lnTo>
                  <a:pt x="870400" y="188109"/>
                </a:lnTo>
                <a:lnTo>
                  <a:pt x="867325" y="122490"/>
                </a:lnTo>
                <a:lnTo>
                  <a:pt x="861107" y="74379"/>
                </a:lnTo>
                <a:lnTo>
                  <a:pt x="843981" y="28590"/>
                </a:lnTo>
                <a:lnTo>
                  <a:pt x="804271" y="8140"/>
                </a:lnTo>
                <a:lnTo>
                  <a:pt x="792375" y="9418"/>
                </a:lnTo>
                <a:lnTo>
                  <a:pt x="758695" y="40428"/>
                </a:lnTo>
                <a:lnTo>
                  <a:pt x="745112" y="96493"/>
                </a:lnTo>
                <a:lnTo>
                  <a:pt x="740641" y="153028"/>
                </a:lnTo>
                <a:lnTo>
                  <a:pt x="739149" y="227731"/>
                </a:lnTo>
                <a:lnTo>
                  <a:pt x="739522" y="267416"/>
                </a:lnTo>
                <a:lnTo>
                  <a:pt x="742504" y="333531"/>
                </a:lnTo>
                <a:lnTo>
                  <a:pt x="748694" y="382324"/>
                </a:lnTo>
                <a:lnTo>
                  <a:pt x="765562" y="428263"/>
                </a:lnTo>
                <a:lnTo>
                  <a:pt x="805072" y="448117"/>
                </a:lnTo>
                <a:close/>
              </a:path>
              <a:path w="1985010" h="456565">
                <a:moveTo>
                  <a:pt x="1075743" y="448117"/>
                </a:moveTo>
                <a:lnTo>
                  <a:pt x="1075743" y="439977"/>
                </a:lnTo>
                <a:lnTo>
                  <a:pt x="1084678" y="439977"/>
                </a:lnTo>
                <a:lnTo>
                  <a:pt x="1098217" y="439270"/>
                </a:lnTo>
                <a:lnTo>
                  <a:pt x="1133174" y="412726"/>
                </a:lnTo>
                <a:lnTo>
                  <a:pt x="1135903" y="387958"/>
                </a:lnTo>
                <a:lnTo>
                  <a:pt x="1135903" y="74851"/>
                </a:lnTo>
                <a:lnTo>
                  <a:pt x="1127863" y="37140"/>
                </a:lnTo>
                <a:lnTo>
                  <a:pt x="1084678" y="20450"/>
                </a:lnTo>
                <a:lnTo>
                  <a:pt x="1075743" y="20450"/>
                </a:lnTo>
                <a:lnTo>
                  <a:pt x="1075743" y="12309"/>
                </a:lnTo>
                <a:lnTo>
                  <a:pt x="1482366" y="12309"/>
                </a:lnTo>
                <a:lnTo>
                  <a:pt x="1482366" y="178889"/>
                </a:lnTo>
                <a:lnTo>
                  <a:pt x="1474231" y="178889"/>
                </a:lnTo>
                <a:lnTo>
                  <a:pt x="1471841" y="142356"/>
                </a:lnTo>
                <a:lnTo>
                  <a:pt x="1469608" y="120380"/>
                </a:lnTo>
                <a:lnTo>
                  <a:pt x="1455162" y="69490"/>
                </a:lnTo>
                <a:lnTo>
                  <a:pt x="1427207" y="38368"/>
                </a:lnTo>
                <a:lnTo>
                  <a:pt x="1382694" y="23279"/>
                </a:lnTo>
                <a:lnTo>
                  <a:pt x="1341796" y="20450"/>
                </a:lnTo>
                <a:lnTo>
                  <a:pt x="1294542" y="20450"/>
                </a:lnTo>
                <a:lnTo>
                  <a:pt x="1294542" y="387958"/>
                </a:lnTo>
                <a:lnTo>
                  <a:pt x="1295249" y="402167"/>
                </a:lnTo>
                <a:lnTo>
                  <a:pt x="1319758" y="437346"/>
                </a:lnTo>
                <a:lnTo>
                  <a:pt x="1338424" y="439977"/>
                </a:lnTo>
                <a:lnTo>
                  <a:pt x="1355493" y="439977"/>
                </a:lnTo>
                <a:lnTo>
                  <a:pt x="1355493" y="448117"/>
                </a:lnTo>
                <a:lnTo>
                  <a:pt x="1075743" y="448117"/>
                </a:lnTo>
                <a:close/>
              </a:path>
              <a:path w="1985010" h="456565">
                <a:moveTo>
                  <a:pt x="1757362" y="456257"/>
                </a:moveTo>
                <a:lnTo>
                  <a:pt x="1707652" y="452708"/>
                </a:lnTo>
                <a:lnTo>
                  <a:pt x="1663550" y="442061"/>
                </a:lnTo>
                <a:lnTo>
                  <a:pt x="1625056" y="424316"/>
                </a:lnTo>
                <a:lnTo>
                  <a:pt x="1592170" y="399473"/>
                </a:lnTo>
                <a:lnTo>
                  <a:pt x="1565853" y="367371"/>
                </a:lnTo>
                <a:lnTo>
                  <a:pt x="1547052" y="328047"/>
                </a:lnTo>
                <a:lnTo>
                  <a:pt x="1535771" y="281500"/>
                </a:lnTo>
                <a:lnTo>
                  <a:pt x="1532010" y="227731"/>
                </a:lnTo>
                <a:lnTo>
                  <a:pt x="1535621" y="174000"/>
                </a:lnTo>
                <a:lnTo>
                  <a:pt x="1546455" y="127565"/>
                </a:lnTo>
                <a:lnTo>
                  <a:pt x="1564511" y="88426"/>
                </a:lnTo>
                <a:lnTo>
                  <a:pt x="1589789" y="56585"/>
                </a:lnTo>
                <a:lnTo>
                  <a:pt x="1622078" y="31829"/>
                </a:lnTo>
                <a:lnTo>
                  <a:pt x="1661168" y="14146"/>
                </a:lnTo>
                <a:lnTo>
                  <a:pt x="1707056" y="3536"/>
                </a:lnTo>
                <a:lnTo>
                  <a:pt x="1759743" y="0"/>
                </a:lnTo>
                <a:lnTo>
                  <a:pt x="1809366" y="3536"/>
                </a:lnTo>
                <a:lnTo>
                  <a:pt x="1853405" y="14146"/>
                </a:lnTo>
                <a:lnTo>
                  <a:pt x="1891862" y="31829"/>
                </a:lnTo>
                <a:lnTo>
                  <a:pt x="1924735" y="56585"/>
                </a:lnTo>
                <a:lnTo>
                  <a:pt x="1951057" y="88426"/>
                </a:lnTo>
                <a:lnTo>
                  <a:pt x="1969856" y="127565"/>
                </a:lnTo>
                <a:lnTo>
                  <a:pt x="1981136" y="174000"/>
                </a:lnTo>
                <a:lnTo>
                  <a:pt x="1984895" y="227731"/>
                </a:lnTo>
                <a:lnTo>
                  <a:pt x="1981284" y="281500"/>
                </a:lnTo>
                <a:lnTo>
                  <a:pt x="1970451" y="328047"/>
                </a:lnTo>
                <a:lnTo>
                  <a:pt x="1952395" y="367371"/>
                </a:lnTo>
                <a:lnTo>
                  <a:pt x="1927117" y="399473"/>
                </a:lnTo>
                <a:lnTo>
                  <a:pt x="1894914" y="424316"/>
                </a:lnTo>
                <a:lnTo>
                  <a:pt x="1855887" y="442061"/>
                </a:lnTo>
                <a:lnTo>
                  <a:pt x="1810036" y="452708"/>
                </a:lnTo>
                <a:lnTo>
                  <a:pt x="1757362" y="456257"/>
                </a:lnTo>
                <a:close/>
              </a:path>
              <a:path w="1985010" h="456565">
                <a:moveTo>
                  <a:pt x="1758953" y="448117"/>
                </a:moveTo>
                <a:lnTo>
                  <a:pt x="1798262" y="428263"/>
                </a:lnTo>
                <a:lnTo>
                  <a:pt x="1815014" y="382324"/>
                </a:lnTo>
                <a:lnTo>
                  <a:pt x="1821206" y="333531"/>
                </a:lnTo>
                <a:lnTo>
                  <a:pt x="1824282" y="267416"/>
                </a:lnTo>
                <a:lnTo>
                  <a:pt x="1824666" y="227731"/>
                </a:lnTo>
                <a:lnTo>
                  <a:pt x="1824282" y="188109"/>
                </a:lnTo>
                <a:lnTo>
                  <a:pt x="1821206" y="122490"/>
                </a:lnTo>
                <a:lnTo>
                  <a:pt x="1814989" y="74379"/>
                </a:lnTo>
                <a:lnTo>
                  <a:pt x="1797862" y="28590"/>
                </a:lnTo>
                <a:lnTo>
                  <a:pt x="1758153" y="8140"/>
                </a:lnTo>
                <a:lnTo>
                  <a:pt x="1746253" y="9418"/>
                </a:lnTo>
                <a:lnTo>
                  <a:pt x="1712576" y="40428"/>
                </a:lnTo>
                <a:lnTo>
                  <a:pt x="1698993" y="96493"/>
                </a:lnTo>
                <a:lnTo>
                  <a:pt x="1694522" y="153028"/>
                </a:lnTo>
                <a:lnTo>
                  <a:pt x="1693030" y="227731"/>
                </a:lnTo>
                <a:lnTo>
                  <a:pt x="1693403" y="267416"/>
                </a:lnTo>
                <a:lnTo>
                  <a:pt x="1696385" y="333531"/>
                </a:lnTo>
                <a:lnTo>
                  <a:pt x="1702575" y="382324"/>
                </a:lnTo>
                <a:lnTo>
                  <a:pt x="1719443" y="428263"/>
                </a:lnTo>
                <a:lnTo>
                  <a:pt x="1758953" y="448117"/>
                </a:lnTo>
                <a:close/>
              </a:path>
            </a:pathLst>
          </a:custGeom>
          <a:ln w="61000">
            <a:solidFill>
              <a:srgbClr val="650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99607" y="9023567"/>
            <a:ext cx="2804795" cy="615950"/>
          </a:xfrm>
          <a:custGeom>
            <a:avLst/>
            <a:gdLst/>
            <a:ahLst/>
            <a:cxnLst/>
            <a:rect l="l" t="t" r="r" b="b"/>
            <a:pathLst>
              <a:path w="2804795" h="615950">
                <a:moveTo>
                  <a:pt x="17868" y="615488"/>
                </a:moveTo>
                <a:lnTo>
                  <a:pt x="17868" y="607354"/>
                </a:lnTo>
                <a:lnTo>
                  <a:pt x="43155" y="606968"/>
                </a:lnTo>
                <a:lnTo>
                  <a:pt x="66210" y="605813"/>
                </a:lnTo>
                <a:lnTo>
                  <a:pt x="105622" y="601200"/>
                </a:lnTo>
                <a:lnTo>
                  <a:pt x="151670" y="587570"/>
                </a:lnTo>
                <a:lnTo>
                  <a:pt x="186480" y="563819"/>
                </a:lnTo>
                <a:lnTo>
                  <a:pt x="215305" y="527401"/>
                </a:lnTo>
                <a:lnTo>
                  <a:pt x="244011" y="476510"/>
                </a:lnTo>
                <a:lnTo>
                  <a:pt x="43872" y="43878"/>
                </a:lnTo>
                <a:lnTo>
                  <a:pt x="19383" y="10721"/>
                </a:lnTo>
                <a:lnTo>
                  <a:pt x="11382" y="8141"/>
                </a:lnTo>
                <a:lnTo>
                  <a:pt x="1581" y="8141"/>
                </a:lnTo>
                <a:lnTo>
                  <a:pt x="0" y="8141"/>
                </a:lnTo>
                <a:lnTo>
                  <a:pt x="0" y="0"/>
                </a:lnTo>
                <a:lnTo>
                  <a:pt x="262670" y="0"/>
                </a:lnTo>
                <a:lnTo>
                  <a:pt x="262670" y="8141"/>
                </a:lnTo>
                <a:lnTo>
                  <a:pt x="253736" y="8141"/>
                </a:lnTo>
                <a:lnTo>
                  <a:pt x="241959" y="8500"/>
                </a:lnTo>
                <a:lnTo>
                  <a:pt x="204892" y="24023"/>
                </a:lnTo>
                <a:lnTo>
                  <a:pt x="204892" y="33157"/>
                </a:lnTo>
                <a:lnTo>
                  <a:pt x="283721" y="224357"/>
                </a:lnTo>
                <a:lnTo>
                  <a:pt x="287787" y="233353"/>
                </a:lnTo>
                <a:lnTo>
                  <a:pt x="291856" y="242474"/>
                </a:lnTo>
                <a:lnTo>
                  <a:pt x="308138" y="280148"/>
                </a:lnTo>
                <a:lnTo>
                  <a:pt x="316277" y="300003"/>
                </a:lnTo>
                <a:lnTo>
                  <a:pt x="319542" y="290795"/>
                </a:lnTo>
                <a:lnTo>
                  <a:pt x="335737" y="248083"/>
                </a:lnTo>
                <a:lnTo>
                  <a:pt x="402450" y="81999"/>
                </a:lnTo>
                <a:lnTo>
                  <a:pt x="407488" y="68312"/>
                </a:lnTo>
                <a:lnTo>
                  <a:pt x="411087" y="56437"/>
                </a:lnTo>
                <a:lnTo>
                  <a:pt x="413246" y="46373"/>
                </a:lnTo>
                <a:lnTo>
                  <a:pt x="413966" y="38120"/>
                </a:lnTo>
                <a:lnTo>
                  <a:pt x="413171" y="30576"/>
                </a:lnTo>
                <a:lnTo>
                  <a:pt x="374344" y="8575"/>
                </a:lnTo>
                <a:lnTo>
                  <a:pt x="361749" y="8141"/>
                </a:lnTo>
                <a:lnTo>
                  <a:pt x="328393" y="8141"/>
                </a:lnTo>
                <a:lnTo>
                  <a:pt x="328393" y="0"/>
                </a:lnTo>
                <a:lnTo>
                  <a:pt x="492785" y="0"/>
                </a:lnTo>
                <a:lnTo>
                  <a:pt x="492785" y="8141"/>
                </a:lnTo>
                <a:lnTo>
                  <a:pt x="490404" y="8141"/>
                </a:lnTo>
                <a:lnTo>
                  <a:pt x="477252" y="9009"/>
                </a:lnTo>
                <a:lnTo>
                  <a:pt x="438941" y="30266"/>
                </a:lnTo>
                <a:lnTo>
                  <a:pt x="416347" y="71476"/>
                </a:lnTo>
                <a:lnTo>
                  <a:pt x="268233" y="438985"/>
                </a:lnTo>
                <a:lnTo>
                  <a:pt x="257373" y="465032"/>
                </a:lnTo>
                <a:lnTo>
                  <a:pt x="236027" y="509606"/>
                </a:lnTo>
                <a:lnTo>
                  <a:pt x="214934" y="544440"/>
                </a:lnTo>
                <a:lnTo>
                  <a:pt x="179679" y="581741"/>
                </a:lnTo>
                <a:lnTo>
                  <a:pt x="136384" y="603740"/>
                </a:lnTo>
                <a:lnTo>
                  <a:pt x="80900" y="613652"/>
                </a:lnTo>
                <a:lnTo>
                  <a:pt x="34937" y="615488"/>
                </a:lnTo>
                <a:lnTo>
                  <a:pt x="17868" y="615488"/>
                </a:lnTo>
                <a:close/>
              </a:path>
              <a:path w="2804795" h="615950">
                <a:moveTo>
                  <a:pt x="728538" y="435808"/>
                </a:moveTo>
                <a:lnTo>
                  <a:pt x="728538" y="427668"/>
                </a:lnTo>
                <a:lnTo>
                  <a:pt x="744826" y="427668"/>
                </a:lnTo>
                <a:lnTo>
                  <a:pt x="757520" y="427085"/>
                </a:lnTo>
                <a:lnTo>
                  <a:pt x="793887" y="412020"/>
                </a:lnTo>
                <a:lnTo>
                  <a:pt x="802595" y="373266"/>
                </a:lnTo>
                <a:lnTo>
                  <a:pt x="802595" y="257713"/>
                </a:lnTo>
                <a:lnTo>
                  <a:pt x="791801" y="263061"/>
                </a:lnTo>
                <a:lnTo>
                  <a:pt x="779665" y="268583"/>
                </a:lnTo>
                <a:lnTo>
                  <a:pt x="734832" y="285273"/>
                </a:lnTo>
                <a:lnTo>
                  <a:pt x="695421" y="291130"/>
                </a:lnTo>
                <a:lnTo>
                  <a:pt x="672550" y="291863"/>
                </a:lnTo>
                <a:lnTo>
                  <a:pt x="642299" y="290113"/>
                </a:lnTo>
                <a:lnTo>
                  <a:pt x="593257" y="276115"/>
                </a:lnTo>
                <a:lnTo>
                  <a:pt x="559701" y="248183"/>
                </a:lnTo>
                <a:lnTo>
                  <a:pt x="542824" y="207282"/>
                </a:lnTo>
                <a:lnTo>
                  <a:pt x="540715" y="182066"/>
                </a:lnTo>
                <a:lnTo>
                  <a:pt x="540715" y="63336"/>
                </a:lnTo>
                <a:lnTo>
                  <a:pt x="540082" y="51051"/>
                </a:lnTo>
                <a:lnTo>
                  <a:pt x="516493" y="11813"/>
                </a:lnTo>
                <a:lnTo>
                  <a:pt x="494452" y="8141"/>
                </a:lnTo>
                <a:lnTo>
                  <a:pt x="487108" y="8141"/>
                </a:lnTo>
                <a:lnTo>
                  <a:pt x="487108" y="0"/>
                </a:lnTo>
                <a:lnTo>
                  <a:pt x="738273" y="0"/>
                </a:lnTo>
                <a:lnTo>
                  <a:pt x="738273" y="8141"/>
                </a:lnTo>
                <a:lnTo>
                  <a:pt x="732710" y="8141"/>
                </a:lnTo>
                <a:lnTo>
                  <a:pt x="724000" y="8798"/>
                </a:lnTo>
                <a:lnTo>
                  <a:pt x="699800" y="44499"/>
                </a:lnTo>
                <a:lnTo>
                  <a:pt x="699354" y="57578"/>
                </a:lnTo>
                <a:lnTo>
                  <a:pt x="699354" y="216216"/>
                </a:lnTo>
                <a:lnTo>
                  <a:pt x="711469" y="256521"/>
                </a:lnTo>
                <a:lnTo>
                  <a:pt x="741645" y="269029"/>
                </a:lnTo>
                <a:lnTo>
                  <a:pt x="749626" y="268657"/>
                </a:lnTo>
                <a:lnTo>
                  <a:pt x="786316" y="256422"/>
                </a:lnTo>
                <a:lnTo>
                  <a:pt x="802595" y="248778"/>
                </a:lnTo>
                <a:lnTo>
                  <a:pt x="802595" y="59365"/>
                </a:lnTo>
                <a:lnTo>
                  <a:pt x="794851" y="18663"/>
                </a:lnTo>
                <a:lnTo>
                  <a:pt x="769238" y="8141"/>
                </a:lnTo>
                <a:lnTo>
                  <a:pt x="762695" y="8141"/>
                </a:lnTo>
                <a:lnTo>
                  <a:pt x="762695" y="0"/>
                </a:lnTo>
                <a:lnTo>
                  <a:pt x="1018813" y="0"/>
                </a:lnTo>
                <a:lnTo>
                  <a:pt x="1018813" y="8141"/>
                </a:lnTo>
                <a:lnTo>
                  <a:pt x="1006706" y="8141"/>
                </a:lnTo>
                <a:lnTo>
                  <a:pt x="996729" y="9009"/>
                </a:lnTo>
                <a:lnTo>
                  <a:pt x="964263" y="39808"/>
                </a:lnTo>
                <a:lnTo>
                  <a:pt x="961234" y="65718"/>
                </a:lnTo>
                <a:lnTo>
                  <a:pt x="961234" y="373266"/>
                </a:lnTo>
                <a:lnTo>
                  <a:pt x="973350" y="415556"/>
                </a:lnTo>
                <a:lnTo>
                  <a:pt x="1013259" y="427668"/>
                </a:lnTo>
                <a:lnTo>
                  <a:pt x="1021394" y="427668"/>
                </a:lnTo>
                <a:lnTo>
                  <a:pt x="1021394" y="435808"/>
                </a:lnTo>
                <a:lnTo>
                  <a:pt x="728538" y="435808"/>
                </a:lnTo>
                <a:close/>
              </a:path>
              <a:path w="2804795" h="615950">
                <a:moveTo>
                  <a:pt x="1043997" y="435808"/>
                </a:moveTo>
                <a:lnTo>
                  <a:pt x="1043997" y="427668"/>
                </a:lnTo>
                <a:lnTo>
                  <a:pt x="1052931" y="427668"/>
                </a:lnTo>
                <a:lnTo>
                  <a:pt x="1064076" y="427010"/>
                </a:lnTo>
                <a:lnTo>
                  <a:pt x="1099293" y="401510"/>
                </a:lnTo>
                <a:lnTo>
                  <a:pt x="1102566" y="375649"/>
                </a:lnTo>
                <a:lnTo>
                  <a:pt x="1102566" y="59365"/>
                </a:lnTo>
                <a:lnTo>
                  <a:pt x="1089069" y="18663"/>
                </a:lnTo>
                <a:lnTo>
                  <a:pt x="1052931" y="8141"/>
                </a:lnTo>
                <a:lnTo>
                  <a:pt x="1043997" y="8141"/>
                </a:lnTo>
                <a:lnTo>
                  <a:pt x="1043997" y="0"/>
                </a:lnTo>
                <a:lnTo>
                  <a:pt x="1302705" y="0"/>
                </a:lnTo>
                <a:lnTo>
                  <a:pt x="1302705" y="8141"/>
                </a:lnTo>
                <a:lnTo>
                  <a:pt x="1298533" y="8141"/>
                </a:lnTo>
                <a:lnTo>
                  <a:pt x="1288818" y="8823"/>
                </a:lnTo>
                <a:lnTo>
                  <a:pt x="1261714" y="46273"/>
                </a:lnTo>
                <a:lnTo>
                  <a:pt x="1261205" y="60159"/>
                </a:lnTo>
                <a:lnTo>
                  <a:pt x="1261205" y="207282"/>
                </a:lnTo>
                <a:lnTo>
                  <a:pt x="1375171" y="207282"/>
                </a:lnTo>
                <a:lnTo>
                  <a:pt x="1375171" y="59365"/>
                </a:lnTo>
                <a:lnTo>
                  <a:pt x="1366037" y="18663"/>
                </a:lnTo>
                <a:lnTo>
                  <a:pt x="1336852" y="8141"/>
                </a:lnTo>
                <a:lnTo>
                  <a:pt x="1333680" y="8141"/>
                </a:lnTo>
                <a:lnTo>
                  <a:pt x="1333680" y="0"/>
                </a:lnTo>
                <a:lnTo>
                  <a:pt x="1593770" y="0"/>
                </a:lnTo>
                <a:lnTo>
                  <a:pt x="1593770" y="8141"/>
                </a:lnTo>
                <a:lnTo>
                  <a:pt x="1584836" y="8141"/>
                </a:lnTo>
                <a:lnTo>
                  <a:pt x="1574041" y="8823"/>
                </a:lnTo>
                <a:lnTo>
                  <a:pt x="1537183" y="34795"/>
                </a:lnTo>
                <a:lnTo>
                  <a:pt x="1533610" y="60159"/>
                </a:lnTo>
                <a:lnTo>
                  <a:pt x="1533610" y="375649"/>
                </a:lnTo>
                <a:lnTo>
                  <a:pt x="1547907" y="415556"/>
                </a:lnTo>
                <a:lnTo>
                  <a:pt x="1584836" y="427668"/>
                </a:lnTo>
                <a:lnTo>
                  <a:pt x="1593770" y="427668"/>
                </a:lnTo>
                <a:lnTo>
                  <a:pt x="1593770" y="435808"/>
                </a:lnTo>
                <a:lnTo>
                  <a:pt x="1333680" y="435808"/>
                </a:lnTo>
                <a:lnTo>
                  <a:pt x="1333680" y="427668"/>
                </a:lnTo>
                <a:lnTo>
                  <a:pt x="1336852" y="427668"/>
                </a:lnTo>
                <a:lnTo>
                  <a:pt x="1346269" y="427010"/>
                </a:lnTo>
                <a:lnTo>
                  <a:pt x="1374600" y="389857"/>
                </a:lnTo>
                <a:lnTo>
                  <a:pt x="1375171" y="375649"/>
                </a:lnTo>
                <a:lnTo>
                  <a:pt x="1375171" y="215422"/>
                </a:lnTo>
                <a:lnTo>
                  <a:pt x="1261205" y="215422"/>
                </a:lnTo>
                <a:lnTo>
                  <a:pt x="1261205" y="375649"/>
                </a:lnTo>
                <a:lnTo>
                  <a:pt x="1270139" y="417145"/>
                </a:lnTo>
                <a:lnTo>
                  <a:pt x="1299524" y="427668"/>
                </a:lnTo>
                <a:lnTo>
                  <a:pt x="1302705" y="427668"/>
                </a:lnTo>
                <a:lnTo>
                  <a:pt x="1302705" y="435808"/>
                </a:lnTo>
                <a:lnTo>
                  <a:pt x="1043997" y="435808"/>
                </a:lnTo>
                <a:close/>
              </a:path>
              <a:path w="2804795" h="615950">
                <a:moveTo>
                  <a:pt x="1601038" y="435808"/>
                </a:moveTo>
                <a:lnTo>
                  <a:pt x="1601038" y="427668"/>
                </a:lnTo>
                <a:lnTo>
                  <a:pt x="1603619" y="427668"/>
                </a:lnTo>
                <a:lnTo>
                  <a:pt x="1610046" y="426986"/>
                </a:lnTo>
                <a:lnTo>
                  <a:pt x="1642636" y="401708"/>
                </a:lnTo>
                <a:lnTo>
                  <a:pt x="1741808" y="234086"/>
                </a:lnTo>
                <a:lnTo>
                  <a:pt x="1730840" y="230835"/>
                </a:lnTo>
                <a:lnTo>
                  <a:pt x="1719970" y="226640"/>
                </a:lnTo>
                <a:lnTo>
                  <a:pt x="1679267" y="200035"/>
                </a:lnTo>
                <a:lnTo>
                  <a:pt x="1657585" y="168131"/>
                </a:lnTo>
                <a:lnTo>
                  <a:pt x="1649882" y="123495"/>
                </a:lnTo>
                <a:lnTo>
                  <a:pt x="1651023" y="106110"/>
                </a:lnTo>
                <a:lnTo>
                  <a:pt x="1668151" y="59762"/>
                </a:lnTo>
                <a:lnTo>
                  <a:pt x="1708912" y="24508"/>
                </a:lnTo>
                <a:lnTo>
                  <a:pt x="1750969" y="8934"/>
                </a:lnTo>
                <a:lnTo>
                  <a:pt x="1806562" y="992"/>
                </a:lnTo>
                <a:lnTo>
                  <a:pt x="1839496" y="0"/>
                </a:lnTo>
                <a:lnTo>
                  <a:pt x="2123217" y="0"/>
                </a:lnTo>
                <a:lnTo>
                  <a:pt x="2123217" y="8141"/>
                </a:lnTo>
                <a:lnTo>
                  <a:pt x="2113483" y="8141"/>
                </a:lnTo>
                <a:lnTo>
                  <a:pt x="2099624" y="8897"/>
                </a:lnTo>
                <a:lnTo>
                  <a:pt x="2064896" y="36681"/>
                </a:lnTo>
                <a:lnTo>
                  <a:pt x="2062267" y="61747"/>
                </a:lnTo>
                <a:lnTo>
                  <a:pt x="2062267" y="373266"/>
                </a:lnTo>
                <a:lnTo>
                  <a:pt x="2073973" y="415556"/>
                </a:lnTo>
                <a:lnTo>
                  <a:pt x="2111902" y="427668"/>
                </a:lnTo>
                <a:lnTo>
                  <a:pt x="2123217" y="427668"/>
                </a:lnTo>
                <a:lnTo>
                  <a:pt x="2123217" y="435808"/>
                </a:lnTo>
                <a:lnTo>
                  <a:pt x="1851602" y="435808"/>
                </a:lnTo>
                <a:lnTo>
                  <a:pt x="1851602" y="427668"/>
                </a:lnTo>
                <a:lnTo>
                  <a:pt x="1860537" y="427668"/>
                </a:lnTo>
                <a:lnTo>
                  <a:pt x="1870108" y="426911"/>
                </a:lnTo>
                <a:lnTo>
                  <a:pt x="1900749" y="398829"/>
                </a:lnTo>
                <a:lnTo>
                  <a:pt x="1903628" y="373266"/>
                </a:lnTo>
                <a:lnTo>
                  <a:pt x="1903628" y="225150"/>
                </a:lnTo>
                <a:lnTo>
                  <a:pt x="1878406" y="225150"/>
                </a:lnTo>
                <a:lnTo>
                  <a:pt x="1824799" y="355198"/>
                </a:lnTo>
                <a:lnTo>
                  <a:pt x="1817964" y="369519"/>
                </a:lnTo>
                <a:lnTo>
                  <a:pt x="1789261" y="403247"/>
                </a:lnTo>
                <a:lnTo>
                  <a:pt x="1742655" y="424131"/>
                </a:lnTo>
                <a:lnTo>
                  <a:pt x="1697608" y="431676"/>
                </a:lnTo>
                <a:lnTo>
                  <a:pt x="1637247" y="435349"/>
                </a:lnTo>
                <a:lnTo>
                  <a:pt x="1601038" y="435808"/>
                </a:lnTo>
                <a:close/>
              </a:path>
              <a:path w="2804795" h="615950">
                <a:moveTo>
                  <a:pt x="1881787" y="217010"/>
                </a:moveTo>
                <a:lnTo>
                  <a:pt x="1903628" y="217010"/>
                </a:lnTo>
                <a:lnTo>
                  <a:pt x="1903628" y="8141"/>
                </a:lnTo>
                <a:lnTo>
                  <a:pt x="1881787" y="8141"/>
                </a:lnTo>
                <a:lnTo>
                  <a:pt x="1864674" y="9667"/>
                </a:lnTo>
                <a:lnTo>
                  <a:pt x="1828371" y="32562"/>
                </a:lnTo>
                <a:lnTo>
                  <a:pt x="1812735" y="86876"/>
                </a:lnTo>
                <a:lnTo>
                  <a:pt x="1811693" y="112973"/>
                </a:lnTo>
                <a:lnTo>
                  <a:pt x="1812735" y="138002"/>
                </a:lnTo>
                <a:lnTo>
                  <a:pt x="1821075" y="177413"/>
                </a:lnTo>
                <a:lnTo>
                  <a:pt x="1850068" y="210707"/>
                </a:lnTo>
                <a:lnTo>
                  <a:pt x="1881787" y="217010"/>
                </a:lnTo>
                <a:close/>
              </a:path>
              <a:path w="2804795" h="615950">
                <a:moveTo>
                  <a:pt x="2151754" y="435808"/>
                </a:moveTo>
                <a:lnTo>
                  <a:pt x="2151754" y="427668"/>
                </a:lnTo>
                <a:lnTo>
                  <a:pt x="2192254" y="427668"/>
                </a:lnTo>
                <a:lnTo>
                  <a:pt x="2202306" y="426961"/>
                </a:lnTo>
                <a:lnTo>
                  <a:pt x="2234843" y="399176"/>
                </a:lnTo>
                <a:lnTo>
                  <a:pt x="2237917" y="370685"/>
                </a:lnTo>
                <a:lnTo>
                  <a:pt x="2237917" y="64130"/>
                </a:lnTo>
                <a:lnTo>
                  <a:pt x="2228092" y="25972"/>
                </a:lnTo>
                <a:lnTo>
                  <a:pt x="2180282" y="8823"/>
                </a:lnTo>
                <a:lnTo>
                  <a:pt x="2160689" y="8141"/>
                </a:lnTo>
                <a:lnTo>
                  <a:pt x="2151754" y="8141"/>
                </a:lnTo>
                <a:lnTo>
                  <a:pt x="2151754" y="0"/>
                </a:lnTo>
                <a:lnTo>
                  <a:pt x="2387422" y="0"/>
                </a:lnTo>
                <a:lnTo>
                  <a:pt x="2492454" y="291068"/>
                </a:lnTo>
                <a:lnTo>
                  <a:pt x="2589942" y="0"/>
                </a:lnTo>
                <a:lnTo>
                  <a:pt x="2804769" y="0"/>
                </a:lnTo>
                <a:lnTo>
                  <a:pt x="2804769" y="8141"/>
                </a:lnTo>
                <a:lnTo>
                  <a:pt x="2798216" y="8141"/>
                </a:lnTo>
                <a:lnTo>
                  <a:pt x="2784120" y="8873"/>
                </a:lnTo>
                <a:lnTo>
                  <a:pt x="2747575" y="27225"/>
                </a:lnTo>
                <a:lnTo>
                  <a:pt x="2739647" y="67505"/>
                </a:lnTo>
                <a:lnTo>
                  <a:pt x="2739647" y="368303"/>
                </a:lnTo>
                <a:lnTo>
                  <a:pt x="2746683" y="408508"/>
                </a:lnTo>
                <a:lnTo>
                  <a:pt x="2782832" y="426936"/>
                </a:lnTo>
                <a:lnTo>
                  <a:pt x="2798216" y="427668"/>
                </a:lnTo>
                <a:lnTo>
                  <a:pt x="2804769" y="427668"/>
                </a:lnTo>
                <a:lnTo>
                  <a:pt x="2804769" y="435808"/>
                </a:lnTo>
                <a:lnTo>
                  <a:pt x="2530573" y="435808"/>
                </a:lnTo>
                <a:lnTo>
                  <a:pt x="2530573" y="427668"/>
                </a:lnTo>
                <a:lnTo>
                  <a:pt x="2541298" y="427668"/>
                </a:lnTo>
                <a:lnTo>
                  <a:pt x="2553062" y="426936"/>
                </a:lnTo>
                <a:lnTo>
                  <a:pt x="2589246" y="398084"/>
                </a:lnTo>
                <a:lnTo>
                  <a:pt x="2592524" y="368303"/>
                </a:lnTo>
                <a:lnTo>
                  <a:pt x="2592524" y="22634"/>
                </a:lnTo>
                <a:lnTo>
                  <a:pt x="2590733" y="22634"/>
                </a:lnTo>
                <a:lnTo>
                  <a:pt x="2453344" y="435808"/>
                </a:lnTo>
                <a:lnTo>
                  <a:pt x="2397356" y="435808"/>
                </a:lnTo>
                <a:lnTo>
                  <a:pt x="2247652" y="46261"/>
                </a:lnTo>
                <a:lnTo>
                  <a:pt x="2246061" y="46261"/>
                </a:lnTo>
                <a:lnTo>
                  <a:pt x="2246061" y="368303"/>
                </a:lnTo>
                <a:lnTo>
                  <a:pt x="2246669" y="384683"/>
                </a:lnTo>
                <a:lnTo>
                  <a:pt x="2261719" y="421078"/>
                </a:lnTo>
                <a:lnTo>
                  <a:pt x="2324881" y="427668"/>
                </a:lnTo>
                <a:lnTo>
                  <a:pt x="2324881" y="435808"/>
                </a:lnTo>
                <a:lnTo>
                  <a:pt x="2151754" y="435808"/>
                </a:lnTo>
                <a:close/>
              </a:path>
            </a:pathLst>
          </a:custGeom>
          <a:ln w="61000">
            <a:solidFill>
              <a:srgbClr val="650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109145" y="9011258"/>
            <a:ext cx="3710940" cy="456565"/>
          </a:xfrm>
          <a:custGeom>
            <a:avLst/>
            <a:gdLst/>
            <a:ahLst/>
            <a:cxnLst/>
            <a:rect l="l" t="t" r="r" b="b"/>
            <a:pathLst>
              <a:path w="3710940" h="456565">
                <a:moveTo>
                  <a:pt x="0" y="448117"/>
                </a:moveTo>
                <a:lnTo>
                  <a:pt x="0" y="439977"/>
                </a:lnTo>
                <a:lnTo>
                  <a:pt x="8934" y="439977"/>
                </a:lnTo>
                <a:lnTo>
                  <a:pt x="19803" y="439369"/>
                </a:lnTo>
                <a:lnTo>
                  <a:pt x="56583" y="414811"/>
                </a:lnTo>
                <a:lnTo>
                  <a:pt x="60159" y="387958"/>
                </a:lnTo>
                <a:lnTo>
                  <a:pt x="60159" y="74056"/>
                </a:lnTo>
                <a:lnTo>
                  <a:pt x="45462" y="32164"/>
                </a:lnTo>
                <a:lnTo>
                  <a:pt x="8934" y="20450"/>
                </a:lnTo>
                <a:lnTo>
                  <a:pt x="0" y="20450"/>
                </a:lnTo>
                <a:lnTo>
                  <a:pt x="0" y="12309"/>
                </a:lnTo>
                <a:lnTo>
                  <a:pt x="278949" y="12309"/>
                </a:lnTo>
                <a:lnTo>
                  <a:pt x="323203" y="13959"/>
                </a:lnTo>
                <a:lnTo>
                  <a:pt x="391901" y="27163"/>
                </a:lnTo>
                <a:lnTo>
                  <a:pt x="434849" y="53470"/>
                </a:lnTo>
                <a:lnTo>
                  <a:pt x="455995" y="92286"/>
                </a:lnTo>
                <a:lnTo>
                  <a:pt x="458638" y="116347"/>
                </a:lnTo>
                <a:lnTo>
                  <a:pt x="456218" y="138621"/>
                </a:lnTo>
                <a:lnTo>
                  <a:pt x="436858" y="175650"/>
                </a:lnTo>
                <a:lnTo>
                  <a:pt x="397223" y="202479"/>
                </a:lnTo>
                <a:lnTo>
                  <a:pt x="331207" y="218660"/>
                </a:lnTo>
                <a:lnTo>
                  <a:pt x="287883" y="222767"/>
                </a:lnTo>
                <a:lnTo>
                  <a:pt x="287883" y="224554"/>
                </a:lnTo>
                <a:lnTo>
                  <a:pt x="332596" y="227073"/>
                </a:lnTo>
                <a:lnTo>
                  <a:pt x="371623" y="232248"/>
                </a:lnTo>
                <a:lnTo>
                  <a:pt x="432625" y="250564"/>
                </a:lnTo>
                <a:lnTo>
                  <a:pt x="469851" y="282381"/>
                </a:lnTo>
                <a:lnTo>
                  <a:pt x="482260" y="330975"/>
                </a:lnTo>
                <a:lnTo>
                  <a:pt x="479568" y="355769"/>
                </a:lnTo>
                <a:lnTo>
                  <a:pt x="458029" y="398059"/>
                </a:lnTo>
                <a:lnTo>
                  <a:pt x="414436" y="429802"/>
                </a:lnTo>
                <a:lnTo>
                  <a:pt x="345739" y="446082"/>
                </a:lnTo>
                <a:lnTo>
                  <a:pt x="301790" y="448117"/>
                </a:lnTo>
                <a:lnTo>
                  <a:pt x="0" y="448117"/>
                </a:lnTo>
                <a:close/>
              </a:path>
              <a:path w="3710940" h="456565">
                <a:moveTo>
                  <a:pt x="217998" y="219591"/>
                </a:moveTo>
                <a:lnTo>
                  <a:pt x="242420" y="219591"/>
                </a:lnTo>
                <a:lnTo>
                  <a:pt x="258217" y="218226"/>
                </a:lnTo>
                <a:lnTo>
                  <a:pt x="296351" y="184548"/>
                </a:lnTo>
                <a:lnTo>
                  <a:pt x="303301" y="145037"/>
                </a:lnTo>
                <a:lnTo>
                  <a:pt x="304171" y="118730"/>
                </a:lnTo>
                <a:lnTo>
                  <a:pt x="303376" y="93887"/>
                </a:lnTo>
                <a:lnTo>
                  <a:pt x="297022" y="55964"/>
                </a:lnTo>
                <a:lnTo>
                  <a:pt x="261419" y="21852"/>
                </a:lnTo>
                <a:lnTo>
                  <a:pt x="246392" y="20450"/>
                </a:lnTo>
                <a:lnTo>
                  <a:pt x="217998" y="20450"/>
                </a:lnTo>
                <a:lnTo>
                  <a:pt x="217998" y="219591"/>
                </a:lnTo>
                <a:close/>
              </a:path>
              <a:path w="3710940" h="456565">
                <a:moveTo>
                  <a:pt x="217998" y="439977"/>
                </a:moveTo>
                <a:lnTo>
                  <a:pt x="245602" y="439977"/>
                </a:lnTo>
                <a:lnTo>
                  <a:pt x="264077" y="438501"/>
                </a:lnTo>
                <a:lnTo>
                  <a:pt x="301790" y="416350"/>
                </a:lnTo>
                <a:lnTo>
                  <a:pt x="317050" y="360807"/>
                </a:lnTo>
                <a:lnTo>
                  <a:pt x="318068" y="333358"/>
                </a:lnTo>
                <a:lnTo>
                  <a:pt x="317050" y="306343"/>
                </a:lnTo>
                <a:lnTo>
                  <a:pt x="308910" y="265344"/>
                </a:lnTo>
                <a:lnTo>
                  <a:pt x="279600" y="233638"/>
                </a:lnTo>
                <a:lnTo>
                  <a:pt x="245602" y="227731"/>
                </a:lnTo>
                <a:lnTo>
                  <a:pt x="217998" y="227731"/>
                </a:lnTo>
                <a:lnTo>
                  <a:pt x="217998" y="439977"/>
                </a:lnTo>
                <a:close/>
              </a:path>
              <a:path w="3710940" h="456565">
                <a:moveTo>
                  <a:pt x="520446" y="448117"/>
                </a:moveTo>
                <a:lnTo>
                  <a:pt x="520446" y="439977"/>
                </a:lnTo>
                <a:lnTo>
                  <a:pt x="529380" y="439977"/>
                </a:lnTo>
                <a:lnTo>
                  <a:pt x="540249" y="439320"/>
                </a:lnTo>
                <a:lnTo>
                  <a:pt x="577029" y="413024"/>
                </a:lnTo>
                <a:lnTo>
                  <a:pt x="580605" y="384781"/>
                </a:lnTo>
                <a:lnTo>
                  <a:pt x="580605" y="75645"/>
                </a:lnTo>
                <a:lnTo>
                  <a:pt x="572561" y="37710"/>
                </a:lnTo>
                <a:lnTo>
                  <a:pt x="529380" y="20450"/>
                </a:lnTo>
                <a:lnTo>
                  <a:pt x="520446" y="20450"/>
                </a:lnTo>
                <a:lnTo>
                  <a:pt x="520446" y="12309"/>
                </a:lnTo>
                <a:lnTo>
                  <a:pt x="776563" y="12309"/>
                </a:lnTo>
                <a:lnTo>
                  <a:pt x="776563" y="20450"/>
                </a:lnTo>
                <a:lnTo>
                  <a:pt x="770210" y="20450"/>
                </a:lnTo>
                <a:lnTo>
                  <a:pt x="760418" y="20450"/>
                </a:lnTo>
                <a:lnTo>
                  <a:pt x="739244" y="56187"/>
                </a:lnTo>
                <a:lnTo>
                  <a:pt x="739244" y="299208"/>
                </a:lnTo>
                <a:lnTo>
                  <a:pt x="859555" y="141562"/>
                </a:lnTo>
                <a:lnTo>
                  <a:pt x="859555" y="55393"/>
                </a:lnTo>
                <a:lnTo>
                  <a:pt x="840962" y="20450"/>
                </a:lnTo>
                <a:lnTo>
                  <a:pt x="831170" y="20450"/>
                </a:lnTo>
                <a:lnTo>
                  <a:pt x="823026" y="20450"/>
                </a:lnTo>
                <a:lnTo>
                  <a:pt x="823026" y="12309"/>
                </a:lnTo>
                <a:lnTo>
                  <a:pt x="1078353" y="12309"/>
                </a:lnTo>
                <a:lnTo>
                  <a:pt x="1078353" y="20450"/>
                </a:lnTo>
                <a:lnTo>
                  <a:pt x="1069419" y="20450"/>
                </a:lnTo>
                <a:lnTo>
                  <a:pt x="1058537" y="21157"/>
                </a:lnTo>
                <a:lnTo>
                  <a:pt x="1021720" y="48792"/>
                </a:lnTo>
                <a:lnTo>
                  <a:pt x="1018193" y="77234"/>
                </a:lnTo>
                <a:lnTo>
                  <a:pt x="1018193" y="379817"/>
                </a:lnTo>
                <a:lnTo>
                  <a:pt x="1026126" y="419204"/>
                </a:lnTo>
                <a:lnTo>
                  <a:pt x="1069419" y="439977"/>
                </a:lnTo>
                <a:lnTo>
                  <a:pt x="1078353" y="439977"/>
                </a:lnTo>
                <a:lnTo>
                  <a:pt x="1078353" y="448117"/>
                </a:lnTo>
                <a:lnTo>
                  <a:pt x="823026" y="448117"/>
                </a:lnTo>
                <a:lnTo>
                  <a:pt x="823026" y="439977"/>
                </a:lnTo>
                <a:lnTo>
                  <a:pt x="831961" y="439977"/>
                </a:lnTo>
                <a:lnTo>
                  <a:pt x="844036" y="437235"/>
                </a:lnTo>
                <a:lnTo>
                  <a:pt x="852658" y="429008"/>
                </a:lnTo>
                <a:lnTo>
                  <a:pt x="857831" y="415295"/>
                </a:lnTo>
                <a:lnTo>
                  <a:pt x="859555" y="396099"/>
                </a:lnTo>
                <a:lnTo>
                  <a:pt x="859555" y="155262"/>
                </a:lnTo>
                <a:lnTo>
                  <a:pt x="739244" y="313106"/>
                </a:lnTo>
                <a:lnTo>
                  <a:pt x="739244" y="400070"/>
                </a:lnTo>
                <a:lnTo>
                  <a:pt x="751484" y="436999"/>
                </a:lnTo>
                <a:lnTo>
                  <a:pt x="758828" y="439977"/>
                </a:lnTo>
                <a:lnTo>
                  <a:pt x="768629" y="439977"/>
                </a:lnTo>
                <a:lnTo>
                  <a:pt x="774982" y="439977"/>
                </a:lnTo>
                <a:lnTo>
                  <a:pt x="774982" y="448117"/>
                </a:lnTo>
                <a:lnTo>
                  <a:pt x="520446" y="448117"/>
                </a:lnTo>
                <a:close/>
              </a:path>
              <a:path w="3710940" h="456565">
                <a:moveTo>
                  <a:pt x="1099442" y="448117"/>
                </a:moveTo>
                <a:lnTo>
                  <a:pt x="1099442" y="439977"/>
                </a:lnTo>
                <a:lnTo>
                  <a:pt x="1108376" y="439977"/>
                </a:lnTo>
                <a:lnTo>
                  <a:pt x="1119245" y="439369"/>
                </a:lnTo>
                <a:lnTo>
                  <a:pt x="1156025" y="414811"/>
                </a:lnTo>
                <a:lnTo>
                  <a:pt x="1159602" y="387958"/>
                </a:lnTo>
                <a:lnTo>
                  <a:pt x="1159602" y="74056"/>
                </a:lnTo>
                <a:lnTo>
                  <a:pt x="1144904" y="32164"/>
                </a:lnTo>
                <a:lnTo>
                  <a:pt x="1108376" y="20450"/>
                </a:lnTo>
                <a:lnTo>
                  <a:pt x="1099442" y="20450"/>
                </a:lnTo>
                <a:lnTo>
                  <a:pt x="1099442" y="12309"/>
                </a:lnTo>
                <a:lnTo>
                  <a:pt x="1378391" y="12309"/>
                </a:lnTo>
                <a:lnTo>
                  <a:pt x="1422645" y="13959"/>
                </a:lnTo>
                <a:lnTo>
                  <a:pt x="1491343" y="27163"/>
                </a:lnTo>
                <a:lnTo>
                  <a:pt x="1534291" y="53470"/>
                </a:lnTo>
                <a:lnTo>
                  <a:pt x="1555437" y="92286"/>
                </a:lnTo>
                <a:lnTo>
                  <a:pt x="1558080" y="116347"/>
                </a:lnTo>
                <a:lnTo>
                  <a:pt x="1555660" y="138621"/>
                </a:lnTo>
                <a:lnTo>
                  <a:pt x="1536300" y="175650"/>
                </a:lnTo>
                <a:lnTo>
                  <a:pt x="1496665" y="202479"/>
                </a:lnTo>
                <a:lnTo>
                  <a:pt x="1430653" y="218660"/>
                </a:lnTo>
                <a:lnTo>
                  <a:pt x="1387335" y="222767"/>
                </a:lnTo>
                <a:lnTo>
                  <a:pt x="1387335" y="224554"/>
                </a:lnTo>
                <a:lnTo>
                  <a:pt x="1432042" y="227073"/>
                </a:lnTo>
                <a:lnTo>
                  <a:pt x="1471067" y="232248"/>
                </a:lnTo>
                <a:lnTo>
                  <a:pt x="1532067" y="250564"/>
                </a:lnTo>
                <a:lnTo>
                  <a:pt x="1569298" y="282381"/>
                </a:lnTo>
                <a:lnTo>
                  <a:pt x="1581711" y="330975"/>
                </a:lnTo>
                <a:lnTo>
                  <a:pt x="1579018" y="355769"/>
                </a:lnTo>
                <a:lnTo>
                  <a:pt x="1557473" y="398059"/>
                </a:lnTo>
                <a:lnTo>
                  <a:pt x="1513878" y="429802"/>
                </a:lnTo>
                <a:lnTo>
                  <a:pt x="1445181" y="446082"/>
                </a:lnTo>
                <a:lnTo>
                  <a:pt x="1401232" y="448117"/>
                </a:lnTo>
                <a:lnTo>
                  <a:pt x="1099442" y="448117"/>
                </a:lnTo>
                <a:close/>
              </a:path>
              <a:path w="3710940" h="456565">
                <a:moveTo>
                  <a:pt x="1317440" y="219591"/>
                </a:moveTo>
                <a:lnTo>
                  <a:pt x="1341862" y="219591"/>
                </a:lnTo>
                <a:lnTo>
                  <a:pt x="1357659" y="218226"/>
                </a:lnTo>
                <a:lnTo>
                  <a:pt x="1395793" y="184548"/>
                </a:lnTo>
                <a:lnTo>
                  <a:pt x="1402744" y="145037"/>
                </a:lnTo>
                <a:lnTo>
                  <a:pt x="1403613" y="118730"/>
                </a:lnTo>
                <a:lnTo>
                  <a:pt x="1402818" y="93887"/>
                </a:lnTo>
                <a:lnTo>
                  <a:pt x="1396464" y="55964"/>
                </a:lnTo>
                <a:lnTo>
                  <a:pt x="1360861" y="21852"/>
                </a:lnTo>
                <a:lnTo>
                  <a:pt x="1345834" y="20450"/>
                </a:lnTo>
                <a:lnTo>
                  <a:pt x="1317440" y="20450"/>
                </a:lnTo>
                <a:lnTo>
                  <a:pt x="1317440" y="219591"/>
                </a:lnTo>
                <a:close/>
              </a:path>
              <a:path w="3710940" h="456565">
                <a:moveTo>
                  <a:pt x="1317440" y="439977"/>
                </a:moveTo>
                <a:lnTo>
                  <a:pt x="1345044" y="439977"/>
                </a:lnTo>
                <a:lnTo>
                  <a:pt x="1363519" y="438501"/>
                </a:lnTo>
                <a:lnTo>
                  <a:pt x="1401232" y="416350"/>
                </a:lnTo>
                <a:lnTo>
                  <a:pt x="1416492" y="360807"/>
                </a:lnTo>
                <a:lnTo>
                  <a:pt x="1417510" y="333358"/>
                </a:lnTo>
                <a:lnTo>
                  <a:pt x="1416492" y="306343"/>
                </a:lnTo>
                <a:lnTo>
                  <a:pt x="1408352" y="265344"/>
                </a:lnTo>
                <a:lnTo>
                  <a:pt x="1379042" y="233638"/>
                </a:lnTo>
                <a:lnTo>
                  <a:pt x="1345044" y="227731"/>
                </a:lnTo>
                <a:lnTo>
                  <a:pt x="1317440" y="227731"/>
                </a:lnTo>
                <a:lnTo>
                  <a:pt x="1317440" y="439977"/>
                </a:lnTo>
                <a:close/>
              </a:path>
              <a:path w="3710940" h="456565">
                <a:moveTo>
                  <a:pt x="1856555" y="448117"/>
                </a:moveTo>
                <a:lnTo>
                  <a:pt x="1856555" y="439977"/>
                </a:lnTo>
                <a:lnTo>
                  <a:pt x="1872834" y="439977"/>
                </a:lnTo>
                <a:lnTo>
                  <a:pt x="1885528" y="439394"/>
                </a:lnTo>
                <a:lnTo>
                  <a:pt x="1921900" y="424329"/>
                </a:lnTo>
                <a:lnTo>
                  <a:pt x="1930612" y="385575"/>
                </a:lnTo>
                <a:lnTo>
                  <a:pt x="1930612" y="270022"/>
                </a:lnTo>
                <a:lnTo>
                  <a:pt x="1919814" y="275370"/>
                </a:lnTo>
                <a:lnTo>
                  <a:pt x="1907678" y="280892"/>
                </a:lnTo>
                <a:lnTo>
                  <a:pt x="1862845" y="297582"/>
                </a:lnTo>
                <a:lnTo>
                  <a:pt x="1823432" y="303440"/>
                </a:lnTo>
                <a:lnTo>
                  <a:pt x="1800558" y="304172"/>
                </a:lnTo>
                <a:lnTo>
                  <a:pt x="1770308" y="302422"/>
                </a:lnTo>
                <a:lnTo>
                  <a:pt x="1721269" y="288425"/>
                </a:lnTo>
                <a:lnTo>
                  <a:pt x="1687715" y="260492"/>
                </a:lnTo>
                <a:lnTo>
                  <a:pt x="1670841" y="219591"/>
                </a:lnTo>
                <a:lnTo>
                  <a:pt x="1668732" y="194375"/>
                </a:lnTo>
                <a:lnTo>
                  <a:pt x="1668732" y="75645"/>
                </a:lnTo>
                <a:lnTo>
                  <a:pt x="1668098" y="63360"/>
                </a:lnTo>
                <a:lnTo>
                  <a:pt x="1644505" y="24123"/>
                </a:lnTo>
                <a:lnTo>
                  <a:pt x="1622469" y="20450"/>
                </a:lnTo>
                <a:lnTo>
                  <a:pt x="1615116" y="20450"/>
                </a:lnTo>
                <a:lnTo>
                  <a:pt x="1615116" y="12309"/>
                </a:lnTo>
                <a:lnTo>
                  <a:pt x="1866280" y="12309"/>
                </a:lnTo>
                <a:lnTo>
                  <a:pt x="1866280" y="20450"/>
                </a:lnTo>
                <a:lnTo>
                  <a:pt x="1860718" y="20450"/>
                </a:lnTo>
                <a:lnTo>
                  <a:pt x="1852008" y="21107"/>
                </a:lnTo>
                <a:lnTo>
                  <a:pt x="1827809" y="56808"/>
                </a:lnTo>
                <a:lnTo>
                  <a:pt x="1827361" y="69887"/>
                </a:lnTo>
                <a:lnTo>
                  <a:pt x="1827361" y="228525"/>
                </a:lnTo>
                <a:lnTo>
                  <a:pt x="1839477" y="268830"/>
                </a:lnTo>
                <a:lnTo>
                  <a:pt x="1869652" y="281338"/>
                </a:lnTo>
                <a:lnTo>
                  <a:pt x="1877634" y="280966"/>
                </a:lnTo>
                <a:lnTo>
                  <a:pt x="1914332" y="268731"/>
                </a:lnTo>
                <a:lnTo>
                  <a:pt x="1930612" y="261087"/>
                </a:lnTo>
                <a:lnTo>
                  <a:pt x="1930612" y="71674"/>
                </a:lnTo>
                <a:lnTo>
                  <a:pt x="1922868" y="30972"/>
                </a:lnTo>
                <a:lnTo>
                  <a:pt x="1897256" y="20450"/>
                </a:lnTo>
                <a:lnTo>
                  <a:pt x="1890702" y="20450"/>
                </a:lnTo>
                <a:lnTo>
                  <a:pt x="1890702" y="12309"/>
                </a:lnTo>
                <a:lnTo>
                  <a:pt x="2146830" y="12309"/>
                </a:lnTo>
                <a:lnTo>
                  <a:pt x="2146830" y="20450"/>
                </a:lnTo>
                <a:lnTo>
                  <a:pt x="2134714" y="20450"/>
                </a:lnTo>
                <a:lnTo>
                  <a:pt x="2124738" y="21318"/>
                </a:lnTo>
                <a:lnTo>
                  <a:pt x="2092279" y="52117"/>
                </a:lnTo>
                <a:lnTo>
                  <a:pt x="2089251" y="78027"/>
                </a:lnTo>
                <a:lnTo>
                  <a:pt x="2089251" y="385575"/>
                </a:lnTo>
                <a:lnTo>
                  <a:pt x="2101357" y="427865"/>
                </a:lnTo>
                <a:lnTo>
                  <a:pt x="2141267" y="439977"/>
                </a:lnTo>
                <a:lnTo>
                  <a:pt x="2149411" y="439977"/>
                </a:lnTo>
                <a:lnTo>
                  <a:pt x="2149411" y="448117"/>
                </a:lnTo>
                <a:lnTo>
                  <a:pt x="1856555" y="448117"/>
                </a:lnTo>
                <a:close/>
              </a:path>
              <a:path w="3710940" h="456565">
                <a:moveTo>
                  <a:pt x="2330643" y="456257"/>
                </a:moveTo>
                <a:lnTo>
                  <a:pt x="2275351" y="448316"/>
                </a:lnTo>
                <a:lnTo>
                  <a:pt x="2231374" y="424491"/>
                </a:lnTo>
                <a:lnTo>
                  <a:pt x="2202784" y="385824"/>
                </a:lnTo>
                <a:lnTo>
                  <a:pt x="2193255" y="333358"/>
                </a:lnTo>
                <a:lnTo>
                  <a:pt x="2200442" y="290107"/>
                </a:lnTo>
                <a:lnTo>
                  <a:pt x="2222003" y="255973"/>
                </a:lnTo>
                <a:lnTo>
                  <a:pt x="2257939" y="230956"/>
                </a:lnTo>
                <a:lnTo>
                  <a:pt x="2308250" y="215056"/>
                </a:lnTo>
                <a:lnTo>
                  <a:pt x="2372934" y="208274"/>
                </a:lnTo>
                <a:lnTo>
                  <a:pt x="2438857" y="205693"/>
                </a:lnTo>
                <a:lnTo>
                  <a:pt x="2438857" y="95103"/>
                </a:lnTo>
                <a:lnTo>
                  <a:pt x="2436721" y="53210"/>
                </a:lnTo>
                <a:lnTo>
                  <a:pt x="2418006" y="12805"/>
                </a:lnTo>
                <a:lnTo>
                  <a:pt x="2398156" y="8140"/>
                </a:lnTo>
                <a:lnTo>
                  <a:pt x="2386541" y="9951"/>
                </a:lnTo>
                <a:lnTo>
                  <a:pt x="2359527" y="54550"/>
                </a:lnTo>
                <a:lnTo>
                  <a:pt x="2354859" y="107561"/>
                </a:lnTo>
                <a:lnTo>
                  <a:pt x="2354275" y="143151"/>
                </a:lnTo>
                <a:lnTo>
                  <a:pt x="2324167" y="142344"/>
                </a:lnTo>
                <a:lnTo>
                  <a:pt x="2276319" y="135892"/>
                </a:lnTo>
                <a:lnTo>
                  <a:pt x="2235196" y="112674"/>
                </a:lnTo>
                <a:lnTo>
                  <a:pt x="2227402" y="86168"/>
                </a:lnTo>
                <a:lnTo>
                  <a:pt x="2228954" y="71513"/>
                </a:lnTo>
                <a:lnTo>
                  <a:pt x="2252224" y="36333"/>
                </a:lnTo>
                <a:lnTo>
                  <a:pt x="2298829" y="13475"/>
                </a:lnTo>
                <a:lnTo>
                  <a:pt x="2339841" y="4801"/>
                </a:lnTo>
                <a:lnTo>
                  <a:pt x="2385804" y="533"/>
                </a:lnTo>
                <a:lnTo>
                  <a:pt x="2410463" y="0"/>
                </a:lnTo>
                <a:lnTo>
                  <a:pt x="2454291" y="1910"/>
                </a:lnTo>
                <a:lnTo>
                  <a:pt x="2492268" y="7643"/>
                </a:lnTo>
                <a:lnTo>
                  <a:pt x="2550614" y="30575"/>
                </a:lnTo>
                <a:lnTo>
                  <a:pt x="2585761" y="72270"/>
                </a:lnTo>
                <a:lnTo>
                  <a:pt x="2597477" y="136598"/>
                </a:lnTo>
                <a:lnTo>
                  <a:pt x="2597477" y="382994"/>
                </a:lnTo>
                <a:lnTo>
                  <a:pt x="2598116" y="398009"/>
                </a:lnTo>
                <a:lnTo>
                  <a:pt x="2613736" y="433164"/>
                </a:lnTo>
                <a:lnTo>
                  <a:pt x="2645387" y="439977"/>
                </a:lnTo>
                <a:lnTo>
                  <a:pt x="2648721" y="439977"/>
                </a:lnTo>
                <a:lnTo>
                  <a:pt x="2648721" y="448117"/>
                </a:lnTo>
                <a:lnTo>
                  <a:pt x="2439647" y="448117"/>
                </a:lnTo>
                <a:lnTo>
                  <a:pt x="2439647" y="382994"/>
                </a:lnTo>
                <a:lnTo>
                  <a:pt x="2438057" y="382994"/>
                </a:lnTo>
                <a:lnTo>
                  <a:pt x="2419891" y="420718"/>
                </a:lnTo>
                <a:lnTo>
                  <a:pt x="2380121" y="448552"/>
                </a:lnTo>
                <a:lnTo>
                  <a:pt x="2348056" y="455401"/>
                </a:lnTo>
                <a:lnTo>
                  <a:pt x="2330643" y="456257"/>
                </a:lnTo>
                <a:close/>
              </a:path>
              <a:path w="3710940" h="456565">
                <a:moveTo>
                  <a:pt x="2390012" y="422902"/>
                </a:moveTo>
                <a:lnTo>
                  <a:pt x="2426150" y="392525"/>
                </a:lnTo>
                <a:lnTo>
                  <a:pt x="2438804" y="338731"/>
                </a:lnTo>
                <a:lnTo>
                  <a:pt x="2439647" y="317275"/>
                </a:lnTo>
                <a:lnTo>
                  <a:pt x="2439647" y="213833"/>
                </a:lnTo>
                <a:lnTo>
                  <a:pt x="2397905" y="218214"/>
                </a:lnTo>
                <a:lnTo>
                  <a:pt x="2366781" y="242821"/>
                </a:lnTo>
                <a:lnTo>
                  <a:pt x="2355057" y="298029"/>
                </a:lnTo>
                <a:lnTo>
                  <a:pt x="2354275" y="324423"/>
                </a:lnTo>
                <a:lnTo>
                  <a:pt x="2354809" y="347988"/>
                </a:lnTo>
                <a:lnTo>
                  <a:pt x="2362809" y="398878"/>
                </a:lnTo>
                <a:lnTo>
                  <a:pt x="2390012" y="422902"/>
                </a:lnTo>
                <a:close/>
              </a:path>
              <a:path w="3710940" h="456565">
                <a:moveTo>
                  <a:pt x="2764069" y="448117"/>
                </a:moveTo>
                <a:lnTo>
                  <a:pt x="2764069" y="439977"/>
                </a:lnTo>
                <a:lnTo>
                  <a:pt x="2773784" y="439977"/>
                </a:lnTo>
                <a:lnTo>
                  <a:pt x="2785031" y="439195"/>
                </a:lnTo>
                <a:lnTo>
                  <a:pt x="2818521" y="420085"/>
                </a:lnTo>
                <a:lnTo>
                  <a:pt x="2826839" y="385575"/>
                </a:lnTo>
                <a:lnTo>
                  <a:pt x="2826839" y="20450"/>
                </a:lnTo>
                <a:lnTo>
                  <a:pt x="2818647" y="20450"/>
                </a:lnTo>
                <a:lnTo>
                  <a:pt x="2797342" y="21157"/>
                </a:lnTo>
                <a:lnTo>
                  <a:pt x="2747019" y="31766"/>
                </a:lnTo>
                <a:lnTo>
                  <a:pt x="2714283" y="57230"/>
                </a:lnTo>
                <a:lnTo>
                  <a:pt x="2695441" y="100910"/>
                </a:lnTo>
                <a:lnTo>
                  <a:pt x="2688440" y="142356"/>
                </a:lnTo>
                <a:lnTo>
                  <a:pt x="2685202" y="173330"/>
                </a:lnTo>
                <a:lnTo>
                  <a:pt x="2677106" y="173330"/>
                </a:lnTo>
                <a:lnTo>
                  <a:pt x="2682821" y="12309"/>
                </a:lnTo>
                <a:lnTo>
                  <a:pt x="3128400" y="12309"/>
                </a:lnTo>
                <a:lnTo>
                  <a:pt x="3134115" y="173330"/>
                </a:lnTo>
                <a:lnTo>
                  <a:pt x="3126019" y="173330"/>
                </a:lnTo>
                <a:lnTo>
                  <a:pt x="3122876" y="142356"/>
                </a:lnTo>
                <a:lnTo>
                  <a:pt x="3119841" y="120380"/>
                </a:lnTo>
                <a:lnTo>
                  <a:pt x="3104397" y="69490"/>
                </a:lnTo>
                <a:lnTo>
                  <a:pt x="3076751" y="38368"/>
                </a:lnTo>
                <a:lnTo>
                  <a:pt x="3032805" y="23279"/>
                </a:lnTo>
                <a:lnTo>
                  <a:pt x="2992574" y="20450"/>
                </a:lnTo>
                <a:lnTo>
                  <a:pt x="2985239" y="20450"/>
                </a:lnTo>
                <a:lnTo>
                  <a:pt x="2985239" y="385575"/>
                </a:lnTo>
                <a:lnTo>
                  <a:pt x="2986044" y="399139"/>
                </a:lnTo>
                <a:lnTo>
                  <a:pt x="3005370" y="432941"/>
                </a:lnTo>
                <a:lnTo>
                  <a:pt x="3034865" y="439977"/>
                </a:lnTo>
                <a:lnTo>
                  <a:pt x="3048009" y="439977"/>
                </a:lnTo>
                <a:lnTo>
                  <a:pt x="3048009" y="448117"/>
                </a:lnTo>
                <a:lnTo>
                  <a:pt x="2764069" y="448117"/>
                </a:lnTo>
                <a:close/>
              </a:path>
              <a:path w="3710940" h="456565">
                <a:moveTo>
                  <a:pt x="3152784" y="448117"/>
                </a:moveTo>
                <a:lnTo>
                  <a:pt x="3152784" y="439977"/>
                </a:lnTo>
                <a:lnTo>
                  <a:pt x="3161738" y="439977"/>
                </a:lnTo>
                <a:lnTo>
                  <a:pt x="3172574" y="439320"/>
                </a:lnTo>
                <a:lnTo>
                  <a:pt x="3209315" y="413024"/>
                </a:lnTo>
                <a:lnTo>
                  <a:pt x="3212887" y="384781"/>
                </a:lnTo>
                <a:lnTo>
                  <a:pt x="3212887" y="75645"/>
                </a:lnTo>
                <a:lnTo>
                  <a:pt x="3204850" y="37710"/>
                </a:lnTo>
                <a:lnTo>
                  <a:pt x="3161738" y="20450"/>
                </a:lnTo>
                <a:lnTo>
                  <a:pt x="3152784" y="20450"/>
                </a:lnTo>
                <a:lnTo>
                  <a:pt x="3152784" y="12309"/>
                </a:lnTo>
                <a:lnTo>
                  <a:pt x="3408911" y="12309"/>
                </a:lnTo>
                <a:lnTo>
                  <a:pt x="3408911" y="20450"/>
                </a:lnTo>
                <a:lnTo>
                  <a:pt x="3402530" y="20450"/>
                </a:lnTo>
                <a:lnTo>
                  <a:pt x="3392719" y="20450"/>
                </a:lnTo>
                <a:lnTo>
                  <a:pt x="3371573" y="56187"/>
                </a:lnTo>
                <a:lnTo>
                  <a:pt x="3371573" y="299208"/>
                </a:lnTo>
                <a:lnTo>
                  <a:pt x="3491874" y="141562"/>
                </a:lnTo>
                <a:lnTo>
                  <a:pt x="3491874" y="55393"/>
                </a:lnTo>
                <a:lnTo>
                  <a:pt x="3473300" y="20450"/>
                </a:lnTo>
                <a:lnTo>
                  <a:pt x="3463490" y="20450"/>
                </a:lnTo>
                <a:lnTo>
                  <a:pt x="3455393" y="20450"/>
                </a:lnTo>
                <a:lnTo>
                  <a:pt x="3455393" y="12309"/>
                </a:lnTo>
                <a:lnTo>
                  <a:pt x="3710663" y="12309"/>
                </a:lnTo>
                <a:lnTo>
                  <a:pt x="3710663" y="20450"/>
                </a:lnTo>
                <a:lnTo>
                  <a:pt x="3701710" y="20450"/>
                </a:lnTo>
                <a:lnTo>
                  <a:pt x="3690871" y="21157"/>
                </a:lnTo>
                <a:lnTo>
                  <a:pt x="3654073" y="48792"/>
                </a:lnTo>
                <a:lnTo>
                  <a:pt x="3650561" y="77234"/>
                </a:lnTo>
                <a:lnTo>
                  <a:pt x="3650561" y="379817"/>
                </a:lnTo>
                <a:lnTo>
                  <a:pt x="3658477" y="419204"/>
                </a:lnTo>
                <a:lnTo>
                  <a:pt x="3701710" y="439977"/>
                </a:lnTo>
                <a:lnTo>
                  <a:pt x="3710663" y="439977"/>
                </a:lnTo>
                <a:lnTo>
                  <a:pt x="3710663" y="448117"/>
                </a:lnTo>
                <a:lnTo>
                  <a:pt x="3455393" y="448117"/>
                </a:lnTo>
                <a:lnTo>
                  <a:pt x="3455393" y="439977"/>
                </a:lnTo>
                <a:lnTo>
                  <a:pt x="3464252" y="439977"/>
                </a:lnTo>
                <a:lnTo>
                  <a:pt x="3476323" y="437235"/>
                </a:lnTo>
                <a:lnTo>
                  <a:pt x="3484956" y="429008"/>
                </a:lnTo>
                <a:lnTo>
                  <a:pt x="3490143" y="415295"/>
                </a:lnTo>
                <a:lnTo>
                  <a:pt x="3491874" y="396099"/>
                </a:lnTo>
                <a:lnTo>
                  <a:pt x="3491874" y="155262"/>
                </a:lnTo>
                <a:lnTo>
                  <a:pt x="3371573" y="313106"/>
                </a:lnTo>
                <a:lnTo>
                  <a:pt x="3371573" y="400070"/>
                </a:lnTo>
                <a:lnTo>
                  <a:pt x="3383765" y="436999"/>
                </a:lnTo>
                <a:lnTo>
                  <a:pt x="3391195" y="439977"/>
                </a:lnTo>
                <a:lnTo>
                  <a:pt x="3400910" y="439977"/>
                </a:lnTo>
                <a:lnTo>
                  <a:pt x="3407292" y="439977"/>
                </a:lnTo>
                <a:lnTo>
                  <a:pt x="3407292" y="448117"/>
                </a:lnTo>
                <a:lnTo>
                  <a:pt x="3152784" y="448117"/>
                </a:lnTo>
                <a:close/>
              </a:path>
            </a:pathLst>
          </a:custGeom>
          <a:ln w="61000">
            <a:solidFill>
              <a:srgbClr val="650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17606" y="8633431"/>
            <a:ext cx="16254094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285" b="1">
                <a:solidFill>
                  <a:srgbClr val="C82011"/>
                </a:solidFill>
                <a:latin typeface="Arial"/>
                <a:cs typeface="Arial"/>
              </a:rPr>
              <a:t>Для</a:t>
            </a:r>
            <a:r>
              <a:rPr dirty="0" sz="6400" spc="-350" b="1">
                <a:solidFill>
                  <a:srgbClr val="C82011"/>
                </a:solidFill>
                <a:latin typeface="Arial"/>
                <a:cs typeface="Arial"/>
              </a:rPr>
              <a:t> </a:t>
            </a:r>
            <a:r>
              <a:rPr dirty="0" sz="6400" spc="430" b="1">
                <a:solidFill>
                  <a:srgbClr val="C82011"/>
                </a:solidFill>
                <a:latin typeface="Arial"/>
                <a:cs typeface="Arial"/>
              </a:rPr>
              <a:t>чого</a:t>
            </a:r>
            <a:r>
              <a:rPr dirty="0" sz="6400" spc="-350" b="1">
                <a:solidFill>
                  <a:srgbClr val="C82011"/>
                </a:solidFill>
                <a:latin typeface="Arial"/>
                <a:cs typeface="Arial"/>
              </a:rPr>
              <a:t> </a:t>
            </a:r>
            <a:r>
              <a:rPr dirty="0" sz="6400" spc="505" b="1">
                <a:solidFill>
                  <a:srgbClr val="C82011"/>
                </a:solidFill>
                <a:latin typeface="Arial"/>
                <a:cs typeface="Arial"/>
              </a:rPr>
              <a:t>учням</a:t>
            </a:r>
            <a:r>
              <a:rPr dirty="0" sz="6400" spc="-350" b="1">
                <a:solidFill>
                  <a:srgbClr val="C82011"/>
                </a:solidFill>
                <a:latin typeface="Arial"/>
                <a:cs typeface="Arial"/>
              </a:rPr>
              <a:t> </a:t>
            </a:r>
            <a:r>
              <a:rPr dirty="0" sz="6400" spc="455" b="1">
                <a:latin typeface="Arial"/>
                <a:cs typeface="Arial"/>
              </a:rPr>
              <a:t>вивча</a:t>
            </a:r>
            <a:r>
              <a:rPr dirty="0" sz="6400" spc="455" b="1">
                <a:solidFill>
                  <a:srgbClr val="C82011"/>
                </a:solidFill>
                <a:latin typeface="Arial"/>
                <a:cs typeface="Arial"/>
              </a:rPr>
              <a:t>ти</a:t>
            </a:r>
            <a:r>
              <a:rPr dirty="0" sz="6400" spc="-350" b="1">
                <a:solidFill>
                  <a:srgbClr val="C82011"/>
                </a:solidFill>
                <a:latin typeface="Arial"/>
                <a:cs typeface="Arial"/>
              </a:rPr>
              <a:t> </a:t>
            </a:r>
            <a:r>
              <a:rPr dirty="0" sz="6400" spc="350" b="1">
                <a:solidFill>
                  <a:srgbClr val="C82011"/>
                </a:solidFill>
                <a:latin typeface="Arial"/>
                <a:cs typeface="Arial"/>
              </a:rPr>
              <a:t>мистецтво?</a:t>
            </a:r>
            <a:endParaRPr sz="6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28228"/>
            <a:ext cx="18288000" cy="2247900"/>
          </a:xfrm>
          <a:custGeom>
            <a:avLst/>
            <a:gdLst/>
            <a:ahLst/>
            <a:cxnLst/>
            <a:rect l="l" t="t" r="r" b="b"/>
            <a:pathLst>
              <a:path w="18288000" h="2247900">
                <a:moveTo>
                  <a:pt x="746150" y="12700"/>
                </a:moveTo>
                <a:lnTo>
                  <a:pt x="715089" y="12700"/>
                </a:lnTo>
                <a:lnTo>
                  <a:pt x="727862" y="0"/>
                </a:lnTo>
                <a:lnTo>
                  <a:pt x="738835" y="0"/>
                </a:lnTo>
                <a:lnTo>
                  <a:pt x="746150" y="12700"/>
                </a:lnTo>
                <a:close/>
              </a:path>
              <a:path w="18288000" h="2247900">
                <a:moveTo>
                  <a:pt x="623620" y="406400"/>
                </a:moveTo>
                <a:lnTo>
                  <a:pt x="554126" y="406400"/>
                </a:lnTo>
                <a:lnTo>
                  <a:pt x="554126" y="355600"/>
                </a:lnTo>
                <a:lnTo>
                  <a:pt x="559841" y="292100"/>
                </a:lnTo>
                <a:lnTo>
                  <a:pt x="565184" y="254000"/>
                </a:lnTo>
                <a:lnTo>
                  <a:pt x="581129" y="203200"/>
                </a:lnTo>
                <a:lnTo>
                  <a:pt x="591388" y="165100"/>
                </a:lnTo>
                <a:lnTo>
                  <a:pt x="604046" y="139700"/>
                </a:lnTo>
                <a:lnTo>
                  <a:pt x="619963" y="114300"/>
                </a:lnTo>
                <a:lnTo>
                  <a:pt x="635107" y="101600"/>
                </a:lnTo>
                <a:lnTo>
                  <a:pt x="650595" y="76200"/>
                </a:lnTo>
                <a:lnTo>
                  <a:pt x="666769" y="50800"/>
                </a:lnTo>
                <a:lnTo>
                  <a:pt x="683971" y="38100"/>
                </a:lnTo>
                <a:lnTo>
                  <a:pt x="693658" y="25400"/>
                </a:lnTo>
                <a:lnTo>
                  <a:pt x="703859" y="12700"/>
                </a:lnTo>
                <a:lnTo>
                  <a:pt x="757351" y="12700"/>
                </a:lnTo>
                <a:lnTo>
                  <a:pt x="762609" y="25400"/>
                </a:lnTo>
                <a:lnTo>
                  <a:pt x="772468" y="38100"/>
                </a:lnTo>
                <a:lnTo>
                  <a:pt x="782497" y="63500"/>
                </a:lnTo>
                <a:lnTo>
                  <a:pt x="792184" y="76200"/>
                </a:lnTo>
                <a:lnTo>
                  <a:pt x="801014" y="88900"/>
                </a:lnTo>
                <a:lnTo>
                  <a:pt x="821302" y="139700"/>
                </a:lnTo>
                <a:lnTo>
                  <a:pt x="838504" y="177800"/>
                </a:lnTo>
                <a:lnTo>
                  <a:pt x="845734" y="203200"/>
                </a:lnTo>
                <a:lnTo>
                  <a:pt x="748836" y="203200"/>
                </a:lnTo>
                <a:lnTo>
                  <a:pt x="726033" y="215900"/>
                </a:lnTo>
                <a:lnTo>
                  <a:pt x="713260" y="215900"/>
                </a:lnTo>
                <a:lnTo>
                  <a:pt x="702030" y="228600"/>
                </a:lnTo>
                <a:lnTo>
                  <a:pt x="691829" y="241300"/>
                </a:lnTo>
                <a:lnTo>
                  <a:pt x="682142" y="254000"/>
                </a:lnTo>
                <a:lnTo>
                  <a:pt x="668083" y="266700"/>
                </a:lnTo>
                <a:lnTo>
                  <a:pt x="656082" y="292100"/>
                </a:lnTo>
                <a:lnTo>
                  <a:pt x="646137" y="317500"/>
                </a:lnTo>
                <a:lnTo>
                  <a:pt x="638251" y="342900"/>
                </a:lnTo>
                <a:lnTo>
                  <a:pt x="634165" y="355600"/>
                </a:lnTo>
                <a:lnTo>
                  <a:pt x="630250" y="368300"/>
                </a:lnTo>
                <a:lnTo>
                  <a:pt x="626678" y="393700"/>
                </a:lnTo>
                <a:lnTo>
                  <a:pt x="623620" y="406400"/>
                </a:lnTo>
                <a:close/>
              </a:path>
              <a:path w="18288000" h="2247900">
                <a:moveTo>
                  <a:pt x="877824" y="406400"/>
                </a:moveTo>
                <a:lnTo>
                  <a:pt x="810158" y="406400"/>
                </a:lnTo>
                <a:lnTo>
                  <a:pt x="817016" y="381000"/>
                </a:lnTo>
                <a:lnTo>
                  <a:pt x="821131" y="342900"/>
                </a:lnTo>
                <a:lnTo>
                  <a:pt x="821131" y="292100"/>
                </a:lnTo>
                <a:lnTo>
                  <a:pt x="810072" y="254000"/>
                </a:lnTo>
                <a:lnTo>
                  <a:pt x="788270" y="215900"/>
                </a:lnTo>
                <a:lnTo>
                  <a:pt x="769924" y="215900"/>
                </a:lnTo>
                <a:lnTo>
                  <a:pt x="748836" y="203200"/>
                </a:lnTo>
                <a:lnTo>
                  <a:pt x="845734" y="203200"/>
                </a:lnTo>
                <a:lnTo>
                  <a:pt x="852963" y="228600"/>
                </a:lnTo>
                <a:lnTo>
                  <a:pt x="865022" y="266700"/>
                </a:lnTo>
                <a:lnTo>
                  <a:pt x="871909" y="304800"/>
                </a:lnTo>
                <a:lnTo>
                  <a:pt x="876223" y="342900"/>
                </a:lnTo>
                <a:lnTo>
                  <a:pt x="878138" y="368300"/>
                </a:lnTo>
                <a:lnTo>
                  <a:pt x="877824" y="406400"/>
                </a:lnTo>
                <a:close/>
              </a:path>
              <a:path w="18288000" h="2247900">
                <a:moveTo>
                  <a:pt x="18288000" y="1765300"/>
                </a:moveTo>
                <a:lnTo>
                  <a:pt x="0" y="1765300"/>
                </a:lnTo>
                <a:lnTo>
                  <a:pt x="0" y="406400"/>
                </a:lnTo>
                <a:lnTo>
                  <a:pt x="18288000" y="406400"/>
                </a:lnTo>
                <a:lnTo>
                  <a:pt x="18288000" y="444500"/>
                </a:lnTo>
                <a:lnTo>
                  <a:pt x="84124" y="444500"/>
                </a:lnTo>
                <a:lnTo>
                  <a:pt x="84124" y="736600"/>
                </a:lnTo>
                <a:lnTo>
                  <a:pt x="18288000" y="736600"/>
                </a:lnTo>
                <a:lnTo>
                  <a:pt x="18288000" y="774700"/>
                </a:lnTo>
                <a:lnTo>
                  <a:pt x="82296" y="774700"/>
                </a:lnTo>
                <a:lnTo>
                  <a:pt x="82296" y="1066800"/>
                </a:lnTo>
                <a:lnTo>
                  <a:pt x="18288000" y="1066800"/>
                </a:lnTo>
                <a:lnTo>
                  <a:pt x="18288000" y="1104900"/>
                </a:lnTo>
                <a:lnTo>
                  <a:pt x="84124" y="1104900"/>
                </a:lnTo>
                <a:lnTo>
                  <a:pt x="84124" y="1397000"/>
                </a:lnTo>
                <a:lnTo>
                  <a:pt x="18288000" y="1397000"/>
                </a:lnTo>
                <a:lnTo>
                  <a:pt x="18288000" y="1435100"/>
                </a:lnTo>
                <a:lnTo>
                  <a:pt x="84124" y="1435100"/>
                </a:lnTo>
                <a:lnTo>
                  <a:pt x="84124" y="1727200"/>
                </a:lnTo>
                <a:lnTo>
                  <a:pt x="18288000" y="1727200"/>
                </a:lnTo>
                <a:lnTo>
                  <a:pt x="18288000" y="1765300"/>
                </a:lnTo>
                <a:close/>
              </a:path>
              <a:path w="18288000" h="2247900">
                <a:moveTo>
                  <a:pt x="769924" y="736600"/>
                </a:moveTo>
                <a:lnTo>
                  <a:pt x="557784" y="736600"/>
                </a:lnTo>
                <a:lnTo>
                  <a:pt x="565727" y="723900"/>
                </a:lnTo>
                <a:lnTo>
                  <a:pt x="580929" y="711200"/>
                </a:lnTo>
                <a:lnTo>
                  <a:pt x="590702" y="711200"/>
                </a:lnTo>
                <a:lnTo>
                  <a:pt x="590702" y="698500"/>
                </a:lnTo>
                <a:lnTo>
                  <a:pt x="580444" y="647700"/>
                </a:lnTo>
                <a:lnTo>
                  <a:pt x="571728" y="596900"/>
                </a:lnTo>
                <a:lnTo>
                  <a:pt x="564727" y="546100"/>
                </a:lnTo>
                <a:lnTo>
                  <a:pt x="558269" y="482600"/>
                </a:lnTo>
                <a:lnTo>
                  <a:pt x="555955" y="444500"/>
                </a:lnTo>
                <a:lnTo>
                  <a:pt x="619963" y="444500"/>
                </a:lnTo>
                <a:lnTo>
                  <a:pt x="618648" y="457200"/>
                </a:lnTo>
                <a:lnTo>
                  <a:pt x="617677" y="469900"/>
                </a:lnTo>
                <a:lnTo>
                  <a:pt x="617391" y="482600"/>
                </a:lnTo>
                <a:lnTo>
                  <a:pt x="618134" y="495300"/>
                </a:lnTo>
                <a:lnTo>
                  <a:pt x="617734" y="533400"/>
                </a:lnTo>
                <a:lnTo>
                  <a:pt x="619048" y="571500"/>
                </a:lnTo>
                <a:lnTo>
                  <a:pt x="621734" y="596900"/>
                </a:lnTo>
                <a:lnTo>
                  <a:pt x="625449" y="635000"/>
                </a:lnTo>
                <a:lnTo>
                  <a:pt x="628192" y="647700"/>
                </a:lnTo>
                <a:lnTo>
                  <a:pt x="630936" y="673100"/>
                </a:lnTo>
                <a:lnTo>
                  <a:pt x="802157" y="673100"/>
                </a:lnTo>
                <a:lnTo>
                  <a:pt x="789813" y="698500"/>
                </a:lnTo>
                <a:lnTo>
                  <a:pt x="769924" y="736600"/>
                </a:lnTo>
                <a:close/>
              </a:path>
              <a:path w="18288000" h="2247900">
                <a:moveTo>
                  <a:pt x="802157" y="673100"/>
                </a:moveTo>
                <a:lnTo>
                  <a:pt x="632764" y="673100"/>
                </a:lnTo>
                <a:lnTo>
                  <a:pt x="658168" y="647700"/>
                </a:lnTo>
                <a:lnTo>
                  <a:pt x="682371" y="622300"/>
                </a:lnTo>
                <a:lnTo>
                  <a:pt x="705545" y="596900"/>
                </a:lnTo>
                <a:lnTo>
                  <a:pt x="727862" y="571500"/>
                </a:lnTo>
                <a:lnTo>
                  <a:pt x="750093" y="533400"/>
                </a:lnTo>
                <a:lnTo>
                  <a:pt x="769924" y="508000"/>
                </a:lnTo>
                <a:lnTo>
                  <a:pt x="787012" y="469900"/>
                </a:lnTo>
                <a:lnTo>
                  <a:pt x="801014" y="444500"/>
                </a:lnTo>
                <a:lnTo>
                  <a:pt x="877824" y="444500"/>
                </a:lnTo>
                <a:lnTo>
                  <a:pt x="872366" y="482600"/>
                </a:lnTo>
                <a:lnTo>
                  <a:pt x="864336" y="520700"/>
                </a:lnTo>
                <a:lnTo>
                  <a:pt x="853906" y="558800"/>
                </a:lnTo>
                <a:lnTo>
                  <a:pt x="841248" y="596900"/>
                </a:lnTo>
                <a:lnTo>
                  <a:pt x="825474" y="635000"/>
                </a:lnTo>
                <a:lnTo>
                  <a:pt x="808329" y="660400"/>
                </a:lnTo>
                <a:lnTo>
                  <a:pt x="802157" y="673100"/>
                </a:lnTo>
                <a:close/>
              </a:path>
              <a:path w="18288000" h="2247900">
                <a:moveTo>
                  <a:pt x="18130724" y="736600"/>
                </a:moveTo>
                <a:lnTo>
                  <a:pt x="18116094" y="736600"/>
                </a:lnTo>
                <a:lnTo>
                  <a:pt x="18116094" y="444500"/>
                </a:lnTo>
                <a:lnTo>
                  <a:pt x="18130724" y="444500"/>
                </a:lnTo>
                <a:lnTo>
                  <a:pt x="18130724" y="736600"/>
                </a:lnTo>
                <a:close/>
              </a:path>
              <a:path w="18288000" h="2247900">
                <a:moveTo>
                  <a:pt x="18288000" y="736600"/>
                </a:moveTo>
                <a:lnTo>
                  <a:pt x="18178273" y="736600"/>
                </a:lnTo>
                <a:lnTo>
                  <a:pt x="18178273" y="444500"/>
                </a:lnTo>
                <a:lnTo>
                  <a:pt x="18288000" y="444500"/>
                </a:lnTo>
                <a:lnTo>
                  <a:pt x="18288000" y="736600"/>
                </a:lnTo>
                <a:close/>
              </a:path>
              <a:path w="18288000" h="2247900">
                <a:moveTo>
                  <a:pt x="479145" y="1066800"/>
                </a:moveTo>
                <a:lnTo>
                  <a:pt x="301752" y="1066800"/>
                </a:lnTo>
                <a:lnTo>
                  <a:pt x="312724" y="1041400"/>
                </a:lnTo>
                <a:lnTo>
                  <a:pt x="334984" y="1003300"/>
                </a:lnTo>
                <a:lnTo>
                  <a:pt x="359356" y="965200"/>
                </a:lnTo>
                <a:lnTo>
                  <a:pt x="385711" y="927100"/>
                </a:lnTo>
                <a:lnTo>
                  <a:pt x="413921" y="889000"/>
                </a:lnTo>
                <a:lnTo>
                  <a:pt x="443859" y="850900"/>
                </a:lnTo>
                <a:lnTo>
                  <a:pt x="475397" y="812800"/>
                </a:lnTo>
                <a:lnTo>
                  <a:pt x="508406" y="787400"/>
                </a:lnTo>
                <a:lnTo>
                  <a:pt x="512064" y="774700"/>
                </a:lnTo>
                <a:lnTo>
                  <a:pt x="746150" y="774700"/>
                </a:lnTo>
                <a:lnTo>
                  <a:pt x="730719" y="800100"/>
                </a:lnTo>
                <a:lnTo>
                  <a:pt x="714603" y="812800"/>
                </a:lnTo>
                <a:lnTo>
                  <a:pt x="697801" y="838200"/>
                </a:lnTo>
                <a:lnTo>
                  <a:pt x="680313" y="863600"/>
                </a:lnTo>
                <a:lnTo>
                  <a:pt x="674827" y="863600"/>
                </a:lnTo>
                <a:lnTo>
                  <a:pt x="672998" y="876300"/>
                </a:lnTo>
                <a:lnTo>
                  <a:pt x="674827" y="876300"/>
                </a:lnTo>
                <a:lnTo>
                  <a:pt x="679627" y="901700"/>
                </a:lnTo>
                <a:lnTo>
                  <a:pt x="638251" y="901700"/>
                </a:lnTo>
                <a:lnTo>
                  <a:pt x="623477" y="914400"/>
                </a:lnTo>
                <a:lnTo>
                  <a:pt x="609219" y="927100"/>
                </a:lnTo>
                <a:lnTo>
                  <a:pt x="595303" y="939800"/>
                </a:lnTo>
                <a:lnTo>
                  <a:pt x="581558" y="952500"/>
                </a:lnTo>
                <a:lnTo>
                  <a:pt x="565413" y="965200"/>
                </a:lnTo>
                <a:lnTo>
                  <a:pt x="549783" y="977900"/>
                </a:lnTo>
                <a:lnTo>
                  <a:pt x="534495" y="1003300"/>
                </a:lnTo>
                <a:lnTo>
                  <a:pt x="519379" y="1016000"/>
                </a:lnTo>
                <a:lnTo>
                  <a:pt x="509492" y="1028700"/>
                </a:lnTo>
                <a:lnTo>
                  <a:pt x="489032" y="1054100"/>
                </a:lnTo>
                <a:lnTo>
                  <a:pt x="479145" y="1066800"/>
                </a:lnTo>
                <a:close/>
              </a:path>
              <a:path w="18288000" h="2247900">
                <a:moveTo>
                  <a:pt x="18130724" y="1066800"/>
                </a:moveTo>
                <a:lnTo>
                  <a:pt x="18114265" y="1066800"/>
                </a:lnTo>
                <a:lnTo>
                  <a:pt x="18114265" y="774700"/>
                </a:lnTo>
                <a:lnTo>
                  <a:pt x="18130724" y="774700"/>
                </a:lnTo>
                <a:lnTo>
                  <a:pt x="18130724" y="1066800"/>
                </a:lnTo>
                <a:close/>
              </a:path>
              <a:path w="18288000" h="2247900">
                <a:moveTo>
                  <a:pt x="18288000" y="1066800"/>
                </a:moveTo>
                <a:lnTo>
                  <a:pt x="18178273" y="1066800"/>
                </a:lnTo>
                <a:lnTo>
                  <a:pt x="18178273" y="774700"/>
                </a:lnTo>
                <a:lnTo>
                  <a:pt x="18288000" y="774700"/>
                </a:lnTo>
                <a:lnTo>
                  <a:pt x="18288000" y="1066800"/>
                </a:lnTo>
                <a:close/>
              </a:path>
              <a:path w="18288000" h="2247900">
                <a:moveTo>
                  <a:pt x="713232" y="1066800"/>
                </a:moveTo>
                <a:lnTo>
                  <a:pt x="671169" y="1066800"/>
                </a:lnTo>
                <a:lnTo>
                  <a:pt x="638251" y="901700"/>
                </a:lnTo>
                <a:lnTo>
                  <a:pt x="679627" y="901700"/>
                </a:lnTo>
                <a:lnTo>
                  <a:pt x="684428" y="927100"/>
                </a:lnTo>
                <a:lnTo>
                  <a:pt x="703630" y="1016000"/>
                </a:lnTo>
                <a:lnTo>
                  <a:pt x="713232" y="1066800"/>
                </a:lnTo>
                <a:close/>
              </a:path>
              <a:path w="18288000" h="2247900">
                <a:moveTo>
                  <a:pt x="345643" y="1397000"/>
                </a:moveTo>
                <a:lnTo>
                  <a:pt x="265176" y="1397000"/>
                </a:lnTo>
                <a:lnTo>
                  <a:pt x="259032" y="1371600"/>
                </a:lnTo>
                <a:lnTo>
                  <a:pt x="254431" y="1346200"/>
                </a:lnTo>
                <a:lnTo>
                  <a:pt x="251545" y="1320800"/>
                </a:lnTo>
                <a:lnTo>
                  <a:pt x="250545" y="1295400"/>
                </a:lnTo>
                <a:lnTo>
                  <a:pt x="250545" y="1282700"/>
                </a:lnTo>
                <a:lnTo>
                  <a:pt x="250917" y="1257300"/>
                </a:lnTo>
                <a:lnTo>
                  <a:pt x="252145" y="1244600"/>
                </a:lnTo>
                <a:lnTo>
                  <a:pt x="254403" y="1219200"/>
                </a:lnTo>
                <a:lnTo>
                  <a:pt x="257860" y="1206500"/>
                </a:lnTo>
                <a:lnTo>
                  <a:pt x="262947" y="1181100"/>
                </a:lnTo>
                <a:lnTo>
                  <a:pt x="269748" y="1155700"/>
                </a:lnTo>
                <a:lnTo>
                  <a:pt x="277920" y="1130300"/>
                </a:lnTo>
                <a:lnTo>
                  <a:pt x="287121" y="1104900"/>
                </a:lnTo>
                <a:lnTo>
                  <a:pt x="451713" y="1104900"/>
                </a:lnTo>
                <a:lnTo>
                  <a:pt x="434254" y="1130300"/>
                </a:lnTo>
                <a:lnTo>
                  <a:pt x="417652" y="1155700"/>
                </a:lnTo>
                <a:lnTo>
                  <a:pt x="402078" y="1181100"/>
                </a:lnTo>
                <a:lnTo>
                  <a:pt x="387705" y="1219200"/>
                </a:lnTo>
                <a:lnTo>
                  <a:pt x="372389" y="1257300"/>
                </a:lnTo>
                <a:lnTo>
                  <a:pt x="359816" y="1295400"/>
                </a:lnTo>
                <a:lnTo>
                  <a:pt x="350672" y="1333500"/>
                </a:lnTo>
                <a:lnTo>
                  <a:pt x="345643" y="1371600"/>
                </a:lnTo>
                <a:lnTo>
                  <a:pt x="345643" y="1397000"/>
                </a:lnTo>
                <a:close/>
              </a:path>
              <a:path w="18288000" h="2247900">
                <a:moveTo>
                  <a:pt x="577900" y="1397000"/>
                </a:moveTo>
                <a:lnTo>
                  <a:pt x="506577" y="1397000"/>
                </a:lnTo>
                <a:lnTo>
                  <a:pt x="505234" y="1384300"/>
                </a:lnTo>
                <a:lnTo>
                  <a:pt x="504063" y="1371600"/>
                </a:lnTo>
                <a:lnTo>
                  <a:pt x="503234" y="1358900"/>
                </a:lnTo>
                <a:lnTo>
                  <a:pt x="502920" y="1333500"/>
                </a:lnTo>
                <a:lnTo>
                  <a:pt x="502948" y="1320800"/>
                </a:lnTo>
                <a:lnTo>
                  <a:pt x="503148" y="1320800"/>
                </a:lnTo>
                <a:lnTo>
                  <a:pt x="503691" y="1308100"/>
                </a:lnTo>
                <a:lnTo>
                  <a:pt x="504748" y="1295400"/>
                </a:lnTo>
                <a:lnTo>
                  <a:pt x="510178" y="1270000"/>
                </a:lnTo>
                <a:lnTo>
                  <a:pt x="518007" y="1257300"/>
                </a:lnTo>
                <a:lnTo>
                  <a:pt x="527894" y="1231900"/>
                </a:lnTo>
                <a:lnTo>
                  <a:pt x="539496" y="1219200"/>
                </a:lnTo>
                <a:lnTo>
                  <a:pt x="567871" y="1181100"/>
                </a:lnTo>
                <a:lnTo>
                  <a:pt x="600532" y="1155700"/>
                </a:lnTo>
                <a:lnTo>
                  <a:pt x="636965" y="1130300"/>
                </a:lnTo>
                <a:lnTo>
                  <a:pt x="676656" y="1104900"/>
                </a:lnTo>
                <a:lnTo>
                  <a:pt x="872337" y="1104900"/>
                </a:lnTo>
                <a:lnTo>
                  <a:pt x="896026" y="1117600"/>
                </a:lnTo>
                <a:lnTo>
                  <a:pt x="917829" y="1130300"/>
                </a:lnTo>
                <a:lnTo>
                  <a:pt x="937917" y="1143000"/>
                </a:lnTo>
                <a:lnTo>
                  <a:pt x="956462" y="1168400"/>
                </a:lnTo>
                <a:lnTo>
                  <a:pt x="979465" y="1193800"/>
                </a:lnTo>
                <a:lnTo>
                  <a:pt x="999210" y="1219200"/>
                </a:lnTo>
                <a:lnTo>
                  <a:pt x="1010316" y="1244600"/>
                </a:lnTo>
                <a:lnTo>
                  <a:pt x="709574" y="1244600"/>
                </a:lnTo>
                <a:lnTo>
                  <a:pt x="695001" y="1257300"/>
                </a:lnTo>
                <a:lnTo>
                  <a:pt x="679399" y="1257300"/>
                </a:lnTo>
                <a:lnTo>
                  <a:pt x="663797" y="1270000"/>
                </a:lnTo>
                <a:lnTo>
                  <a:pt x="649224" y="1282700"/>
                </a:lnTo>
                <a:lnTo>
                  <a:pt x="629221" y="1295400"/>
                </a:lnTo>
                <a:lnTo>
                  <a:pt x="612648" y="1320800"/>
                </a:lnTo>
                <a:lnTo>
                  <a:pt x="598817" y="1333500"/>
                </a:lnTo>
                <a:lnTo>
                  <a:pt x="587044" y="1358900"/>
                </a:lnTo>
                <a:lnTo>
                  <a:pt x="584330" y="1371600"/>
                </a:lnTo>
                <a:lnTo>
                  <a:pt x="581787" y="1384300"/>
                </a:lnTo>
                <a:lnTo>
                  <a:pt x="579586" y="1384300"/>
                </a:lnTo>
                <a:lnTo>
                  <a:pt x="577900" y="1397000"/>
                </a:lnTo>
                <a:close/>
              </a:path>
              <a:path w="18288000" h="2247900">
                <a:moveTo>
                  <a:pt x="18130724" y="1397000"/>
                </a:moveTo>
                <a:lnTo>
                  <a:pt x="18114265" y="1397000"/>
                </a:lnTo>
                <a:lnTo>
                  <a:pt x="18114265" y="1104900"/>
                </a:lnTo>
                <a:lnTo>
                  <a:pt x="18130724" y="1104900"/>
                </a:lnTo>
                <a:lnTo>
                  <a:pt x="18130724" y="1397000"/>
                </a:lnTo>
                <a:close/>
              </a:path>
              <a:path w="18288000" h="2247900">
                <a:moveTo>
                  <a:pt x="18288000" y="1397000"/>
                </a:moveTo>
                <a:lnTo>
                  <a:pt x="18178273" y="1397000"/>
                </a:lnTo>
                <a:lnTo>
                  <a:pt x="18178273" y="1104900"/>
                </a:lnTo>
                <a:lnTo>
                  <a:pt x="18288000" y="1104900"/>
                </a:lnTo>
                <a:lnTo>
                  <a:pt x="18288000" y="1397000"/>
                </a:lnTo>
                <a:close/>
              </a:path>
              <a:path w="18288000" h="2247900">
                <a:moveTo>
                  <a:pt x="779068" y="1397000"/>
                </a:moveTo>
                <a:lnTo>
                  <a:pt x="740664" y="1397000"/>
                </a:lnTo>
                <a:lnTo>
                  <a:pt x="732720" y="1358900"/>
                </a:lnTo>
                <a:lnTo>
                  <a:pt x="717518" y="1282700"/>
                </a:lnTo>
                <a:lnTo>
                  <a:pt x="709574" y="1244600"/>
                </a:lnTo>
                <a:lnTo>
                  <a:pt x="749808" y="1244600"/>
                </a:lnTo>
                <a:lnTo>
                  <a:pt x="757980" y="1282700"/>
                </a:lnTo>
                <a:lnTo>
                  <a:pt x="765810" y="1320800"/>
                </a:lnTo>
                <a:lnTo>
                  <a:pt x="772953" y="1358900"/>
                </a:lnTo>
                <a:lnTo>
                  <a:pt x="779068" y="1397000"/>
                </a:lnTo>
                <a:close/>
              </a:path>
              <a:path w="18288000" h="2247900">
                <a:moveTo>
                  <a:pt x="1049731" y="1397000"/>
                </a:moveTo>
                <a:lnTo>
                  <a:pt x="954633" y="1397000"/>
                </a:lnTo>
                <a:lnTo>
                  <a:pt x="950976" y="1384300"/>
                </a:lnTo>
                <a:lnTo>
                  <a:pt x="942517" y="1358900"/>
                </a:lnTo>
                <a:lnTo>
                  <a:pt x="931316" y="1346200"/>
                </a:lnTo>
                <a:lnTo>
                  <a:pt x="918057" y="1333500"/>
                </a:lnTo>
                <a:lnTo>
                  <a:pt x="903427" y="1320800"/>
                </a:lnTo>
                <a:lnTo>
                  <a:pt x="874909" y="1295400"/>
                </a:lnTo>
                <a:lnTo>
                  <a:pt x="843991" y="1270000"/>
                </a:lnTo>
                <a:lnTo>
                  <a:pt x="810329" y="1257300"/>
                </a:lnTo>
                <a:lnTo>
                  <a:pt x="773582" y="1244600"/>
                </a:lnTo>
                <a:lnTo>
                  <a:pt x="1010316" y="1244600"/>
                </a:lnTo>
                <a:lnTo>
                  <a:pt x="1015869" y="1257300"/>
                </a:lnTo>
                <a:lnTo>
                  <a:pt x="1029614" y="1282700"/>
                </a:lnTo>
                <a:lnTo>
                  <a:pt x="1038158" y="1320800"/>
                </a:lnTo>
                <a:lnTo>
                  <a:pt x="1044473" y="1346200"/>
                </a:lnTo>
                <a:lnTo>
                  <a:pt x="1048388" y="1371600"/>
                </a:lnTo>
                <a:lnTo>
                  <a:pt x="1049731" y="1397000"/>
                </a:lnTo>
                <a:close/>
              </a:path>
              <a:path w="18288000" h="2247900">
                <a:moveTo>
                  <a:pt x="850392" y="1727200"/>
                </a:moveTo>
                <a:lnTo>
                  <a:pt x="810158" y="1727200"/>
                </a:lnTo>
                <a:lnTo>
                  <a:pt x="808329" y="1714500"/>
                </a:lnTo>
                <a:lnTo>
                  <a:pt x="527151" y="1714500"/>
                </a:lnTo>
                <a:lnTo>
                  <a:pt x="502805" y="1701800"/>
                </a:lnTo>
                <a:lnTo>
                  <a:pt x="479145" y="1676400"/>
                </a:lnTo>
                <a:lnTo>
                  <a:pt x="438597" y="1651000"/>
                </a:lnTo>
                <a:lnTo>
                  <a:pt x="401650" y="1612900"/>
                </a:lnTo>
                <a:lnTo>
                  <a:pt x="367788" y="1587500"/>
                </a:lnTo>
                <a:lnTo>
                  <a:pt x="336499" y="1536700"/>
                </a:lnTo>
                <a:lnTo>
                  <a:pt x="318325" y="1511300"/>
                </a:lnTo>
                <a:lnTo>
                  <a:pt x="302209" y="1485900"/>
                </a:lnTo>
                <a:lnTo>
                  <a:pt x="288150" y="1460500"/>
                </a:lnTo>
                <a:lnTo>
                  <a:pt x="276148" y="1435100"/>
                </a:lnTo>
                <a:lnTo>
                  <a:pt x="347472" y="1435100"/>
                </a:lnTo>
                <a:lnTo>
                  <a:pt x="355730" y="1473200"/>
                </a:lnTo>
                <a:lnTo>
                  <a:pt x="369646" y="1511300"/>
                </a:lnTo>
                <a:lnTo>
                  <a:pt x="389391" y="1536700"/>
                </a:lnTo>
                <a:lnTo>
                  <a:pt x="415137" y="1574800"/>
                </a:lnTo>
                <a:lnTo>
                  <a:pt x="454485" y="1612900"/>
                </a:lnTo>
                <a:lnTo>
                  <a:pt x="498119" y="1638300"/>
                </a:lnTo>
                <a:lnTo>
                  <a:pt x="545525" y="1663700"/>
                </a:lnTo>
                <a:lnTo>
                  <a:pt x="596188" y="1689100"/>
                </a:lnTo>
                <a:lnTo>
                  <a:pt x="638708" y="1689100"/>
                </a:lnTo>
                <a:lnTo>
                  <a:pt x="681228" y="1701800"/>
                </a:lnTo>
                <a:lnTo>
                  <a:pt x="844905" y="1701800"/>
                </a:lnTo>
                <a:lnTo>
                  <a:pt x="850392" y="1727200"/>
                </a:lnTo>
                <a:close/>
              </a:path>
              <a:path w="18288000" h="2247900">
                <a:moveTo>
                  <a:pt x="678484" y="1562100"/>
                </a:moveTo>
                <a:lnTo>
                  <a:pt x="608990" y="1562100"/>
                </a:lnTo>
                <a:lnTo>
                  <a:pt x="575357" y="1536700"/>
                </a:lnTo>
                <a:lnTo>
                  <a:pt x="548411" y="1511300"/>
                </a:lnTo>
                <a:lnTo>
                  <a:pt x="527980" y="1473200"/>
                </a:lnTo>
                <a:lnTo>
                  <a:pt x="513892" y="1435100"/>
                </a:lnTo>
                <a:lnTo>
                  <a:pt x="576072" y="1435100"/>
                </a:lnTo>
                <a:lnTo>
                  <a:pt x="576072" y="1447800"/>
                </a:lnTo>
                <a:lnTo>
                  <a:pt x="577900" y="1447800"/>
                </a:lnTo>
                <a:lnTo>
                  <a:pt x="589502" y="1485900"/>
                </a:lnTo>
                <a:lnTo>
                  <a:pt x="607618" y="1511300"/>
                </a:lnTo>
                <a:lnTo>
                  <a:pt x="631907" y="1536700"/>
                </a:lnTo>
                <a:lnTo>
                  <a:pt x="662025" y="1549400"/>
                </a:lnTo>
                <a:lnTo>
                  <a:pt x="667512" y="1549400"/>
                </a:lnTo>
                <a:lnTo>
                  <a:pt x="678484" y="1562100"/>
                </a:lnTo>
                <a:close/>
              </a:path>
              <a:path w="18288000" h="2247900">
                <a:moveTo>
                  <a:pt x="848563" y="1701800"/>
                </a:moveTo>
                <a:lnTo>
                  <a:pt x="723747" y="1701800"/>
                </a:lnTo>
                <a:lnTo>
                  <a:pt x="766267" y="1689100"/>
                </a:lnTo>
                <a:lnTo>
                  <a:pt x="799185" y="1676400"/>
                </a:lnTo>
                <a:lnTo>
                  <a:pt x="788417" y="1625600"/>
                </a:lnTo>
                <a:lnTo>
                  <a:pt x="778000" y="1587500"/>
                </a:lnTo>
                <a:lnTo>
                  <a:pt x="767847" y="1536700"/>
                </a:lnTo>
                <a:lnTo>
                  <a:pt x="757869" y="1485900"/>
                </a:lnTo>
                <a:lnTo>
                  <a:pt x="747979" y="1435100"/>
                </a:lnTo>
                <a:lnTo>
                  <a:pt x="790041" y="1435100"/>
                </a:lnTo>
                <a:lnTo>
                  <a:pt x="801328" y="1485900"/>
                </a:lnTo>
                <a:lnTo>
                  <a:pt x="813130" y="1549400"/>
                </a:lnTo>
                <a:lnTo>
                  <a:pt x="825274" y="1600200"/>
                </a:lnTo>
                <a:lnTo>
                  <a:pt x="837590" y="1651000"/>
                </a:lnTo>
                <a:lnTo>
                  <a:pt x="924001" y="1651000"/>
                </a:lnTo>
                <a:lnTo>
                  <a:pt x="887996" y="1676400"/>
                </a:lnTo>
                <a:lnTo>
                  <a:pt x="848563" y="1701800"/>
                </a:lnTo>
                <a:close/>
              </a:path>
              <a:path w="18288000" h="2247900">
                <a:moveTo>
                  <a:pt x="924001" y="1651000"/>
                </a:moveTo>
                <a:lnTo>
                  <a:pt x="850392" y="1651000"/>
                </a:lnTo>
                <a:lnTo>
                  <a:pt x="855878" y="1638300"/>
                </a:lnTo>
                <a:lnTo>
                  <a:pt x="889339" y="1612900"/>
                </a:lnTo>
                <a:lnTo>
                  <a:pt x="917829" y="1587500"/>
                </a:lnTo>
                <a:lnTo>
                  <a:pt x="940489" y="1549400"/>
                </a:lnTo>
                <a:lnTo>
                  <a:pt x="956462" y="1498600"/>
                </a:lnTo>
                <a:lnTo>
                  <a:pt x="960948" y="1485900"/>
                </a:lnTo>
                <a:lnTo>
                  <a:pt x="963549" y="1473200"/>
                </a:lnTo>
                <a:lnTo>
                  <a:pt x="964434" y="1447800"/>
                </a:lnTo>
                <a:lnTo>
                  <a:pt x="963777" y="1435100"/>
                </a:lnTo>
                <a:lnTo>
                  <a:pt x="1047902" y="1435100"/>
                </a:lnTo>
                <a:lnTo>
                  <a:pt x="1040758" y="1473200"/>
                </a:lnTo>
                <a:lnTo>
                  <a:pt x="1027785" y="1511300"/>
                </a:lnTo>
                <a:lnTo>
                  <a:pt x="1009326" y="1549400"/>
                </a:lnTo>
                <a:lnTo>
                  <a:pt x="985723" y="1587500"/>
                </a:lnTo>
                <a:lnTo>
                  <a:pt x="956576" y="1625600"/>
                </a:lnTo>
                <a:lnTo>
                  <a:pt x="924001" y="1651000"/>
                </a:lnTo>
                <a:close/>
              </a:path>
              <a:path w="18288000" h="2247900">
                <a:moveTo>
                  <a:pt x="18130724" y="1727200"/>
                </a:moveTo>
                <a:lnTo>
                  <a:pt x="18114265" y="1727200"/>
                </a:lnTo>
                <a:lnTo>
                  <a:pt x="18114265" y="1435100"/>
                </a:lnTo>
                <a:lnTo>
                  <a:pt x="18130724" y="1435100"/>
                </a:lnTo>
                <a:lnTo>
                  <a:pt x="18130724" y="1727200"/>
                </a:lnTo>
                <a:close/>
              </a:path>
              <a:path w="18288000" h="2247900">
                <a:moveTo>
                  <a:pt x="18288000" y="1727200"/>
                </a:moveTo>
                <a:lnTo>
                  <a:pt x="18178273" y="1727200"/>
                </a:lnTo>
                <a:lnTo>
                  <a:pt x="18178273" y="1435100"/>
                </a:lnTo>
                <a:lnTo>
                  <a:pt x="18288000" y="1435100"/>
                </a:lnTo>
                <a:lnTo>
                  <a:pt x="18288000" y="1727200"/>
                </a:lnTo>
                <a:close/>
              </a:path>
              <a:path w="18288000" h="2247900">
                <a:moveTo>
                  <a:pt x="689457" y="1587500"/>
                </a:moveTo>
                <a:lnTo>
                  <a:pt x="651052" y="1587500"/>
                </a:lnTo>
                <a:lnTo>
                  <a:pt x="640365" y="1574800"/>
                </a:lnTo>
                <a:lnTo>
                  <a:pt x="619677" y="1562100"/>
                </a:lnTo>
                <a:lnTo>
                  <a:pt x="685800" y="1562100"/>
                </a:lnTo>
                <a:lnTo>
                  <a:pt x="687628" y="1574800"/>
                </a:lnTo>
                <a:lnTo>
                  <a:pt x="691286" y="1574800"/>
                </a:lnTo>
                <a:lnTo>
                  <a:pt x="689457" y="1587500"/>
                </a:lnTo>
                <a:close/>
              </a:path>
              <a:path w="18288000" h="2247900">
                <a:moveTo>
                  <a:pt x="788212" y="1727200"/>
                </a:moveTo>
                <a:lnTo>
                  <a:pt x="577900" y="1727200"/>
                </a:lnTo>
                <a:lnTo>
                  <a:pt x="552183" y="1714500"/>
                </a:lnTo>
                <a:lnTo>
                  <a:pt x="795699" y="1714500"/>
                </a:lnTo>
                <a:lnTo>
                  <a:pt x="788212" y="1727200"/>
                </a:lnTo>
                <a:close/>
              </a:path>
              <a:path w="18288000" h="2247900">
                <a:moveTo>
                  <a:pt x="825860" y="2222500"/>
                </a:moveTo>
                <a:lnTo>
                  <a:pt x="715060" y="2222500"/>
                </a:lnTo>
                <a:lnTo>
                  <a:pt x="746579" y="2209800"/>
                </a:lnTo>
                <a:lnTo>
                  <a:pt x="775182" y="2197100"/>
                </a:lnTo>
                <a:lnTo>
                  <a:pt x="822960" y="2159000"/>
                </a:lnTo>
                <a:lnTo>
                  <a:pt x="849706" y="2108200"/>
                </a:lnTo>
                <a:lnTo>
                  <a:pt x="861364" y="2057400"/>
                </a:lnTo>
                <a:lnTo>
                  <a:pt x="862793" y="2019300"/>
                </a:lnTo>
                <a:lnTo>
                  <a:pt x="861822" y="1993900"/>
                </a:lnTo>
                <a:lnTo>
                  <a:pt x="858793" y="1968500"/>
                </a:lnTo>
                <a:lnTo>
                  <a:pt x="854049" y="1943100"/>
                </a:lnTo>
                <a:lnTo>
                  <a:pt x="845505" y="1892300"/>
                </a:lnTo>
                <a:lnTo>
                  <a:pt x="836447" y="1854200"/>
                </a:lnTo>
                <a:lnTo>
                  <a:pt x="827046" y="1803400"/>
                </a:lnTo>
                <a:lnTo>
                  <a:pt x="817473" y="1765300"/>
                </a:lnTo>
                <a:lnTo>
                  <a:pt x="857707" y="1765300"/>
                </a:lnTo>
                <a:lnTo>
                  <a:pt x="864565" y="1803400"/>
                </a:lnTo>
                <a:lnTo>
                  <a:pt x="878281" y="1866900"/>
                </a:lnTo>
                <a:lnTo>
                  <a:pt x="885139" y="1892300"/>
                </a:lnTo>
                <a:lnTo>
                  <a:pt x="891597" y="1917700"/>
                </a:lnTo>
                <a:lnTo>
                  <a:pt x="897026" y="1955800"/>
                </a:lnTo>
                <a:lnTo>
                  <a:pt x="901084" y="1981200"/>
                </a:lnTo>
                <a:lnTo>
                  <a:pt x="903427" y="2006600"/>
                </a:lnTo>
                <a:lnTo>
                  <a:pt x="903770" y="2032000"/>
                </a:lnTo>
                <a:lnTo>
                  <a:pt x="902055" y="2057400"/>
                </a:lnTo>
                <a:lnTo>
                  <a:pt x="892454" y="2120900"/>
                </a:lnTo>
                <a:lnTo>
                  <a:pt x="872109" y="2171700"/>
                </a:lnTo>
                <a:lnTo>
                  <a:pt x="857221" y="2184400"/>
                </a:lnTo>
                <a:lnTo>
                  <a:pt x="839419" y="2209800"/>
                </a:lnTo>
                <a:lnTo>
                  <a:pt x="825860" y="2222500"/>
                </a:lnTo>
                <a:close/>
              </a:path>
              <a:path w="18288000" h="2247900">
                <a:moveTo>
                  <a:pt x="782955" y="2247900"/>
                </a:moveTo>
                <a:lnTo>
                  <a:pt x="591616" y="2247900"/>
                </a:lnTo>
                <a:lnTo>
                  <a:pt x="558698" y="2235200"/>
                </a:lnTo>
                <a:lnTo>
                  <a:pt x="528523" y="2209800"/>
                </a:lnTo>
                <a:lnTo>
                  <a:pt x="501091" y="2184400"/>
                </a:lnTo>
                <a:lnTo>
                  <a:pt x="481288" y="2171700"/>
                </a:lnTo>
                <a:lnTo>
                  <a:pt x="466115" y="2133600"/>
                </a:lnTo>
                <a:lnTo>
                  <a:pt x="456085" y="2108200"/>
                </a:lnTo>
                <a:lnTo>
                  <a:pt x="451713" y="2082800"/>
                </a:lnTo>
                <a:lnTo>
                  <a:pt x="451656" y="2057400"/>
                </a:lnTo>
                <a:lnTo>
                  <a:pt x="453999" y="2032000"/>
                </a:lnTo>
                <a:lnTo>
                  <a:pt x="458400" y="2019300"/>
                </a:lnTo>
                <a:lnTo>
                  <a:pt x="464515" y="1993900"/>
                </a:lnTo>
                <a:lnTo>
                  <a:pt x="482431" y="1955800"/>
                </a:lnTo>
                <a:lnTo>
                  <a:pt x="507720" y="1930400"/>
                </a:lnTo>
                <a:lnTo>
                  <a:pt x="538838" y="1917700"/>
                </a:lnTo>
                <a:lnTo>
                  <a:pt x="618305" y="1917700"/>
                </a:lnTo>
                <a:lnTo>
                  <a:pt x="655167" y="1943100"/>
                </a:lnTo>
                <a:lnTo>
                  <a:pt x="681742" y="1981200"/>
                </a:lnTo>
                <a:lnTo>
                  <a:pt x="694944" y="2019300"/>
                </a:lnTo>
                <a:lnTo>
                  <a:pt x="691959" y="2057400"/>
                </a:lnTo>
                <a:lnTo>
                  <a:pt x="674139" y="2095500"/>
                </a:lnTo>
                <a:lnTo>
                  <a:pt x="644644" y="2133600"/>
                </a:lnTo>
                <a:lnTo>
                  <a:pt x="606634" y="2146300"/>
                </a:lnTo>
                <a:lnTo>
                  <a:pt x="557784" y="2146300"/>
                </a:lnTo>
                <a:lnTo>
                  <a:pt x="559612" y="2159000"/>
                </a:lnTo>
                <a:lnTo>
                  <a:pt x="561441" y="2159000"/>
                </a:lnTo>
                <a:lnTo>
                  <a:pt x="570357" y="2171700"/>
                </a:lnTo>
                <a:lnTo>
                  <a:pt x="580644" y="2184400"/>
                </a:lnTo>
                <a:lnTo>
                  <a:pt x="592302" y="2184400"/>
                </a:lnTo>
                <a:lnTo>
                  <a:pt x="605332" y="2197100"/>
                </a:lnTo>
                <a:lnTo>
                  <a:pt x="630964" y="2209800"/>
                </a:lnTo>
                <a:lnTo>
                  <a:pt x="658139" y="2222500"/>
                </a:lnTo>
                <a:lnTo>
                  <a:pt x="825860" y="2222500"/>
                </a:lnTo>
                <a:lnTo>
                  <a:pt x="812301" y="2235200"/>
                </a:lnTo>
                <a:lnTo>
                  <a:pt x="782955" y="2247900"/>
                </a:lnTo>
                <a:close/>
              </a:path>
            </a:pathLst>
          </a:custGeom>
          <a:solidFill>
            <a:srgbClr val="948B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63579" y="2007905"/>
            <a:ext cx="17619980" cy="8272780"/>
            <a:chOff x="363579" y="2007905"/>
            <a:chExt cx="17619980" cy="8272780"/>
          </a:xfrm>
        </p:grpSpPr>
        <p:sp>
          <p:nvSpPr>
            <p:cNvPr id="4" name="object 4"/>
            <p:cNvSpPr/>
            <p:nvPr/>
          </p:nvSpPr>
          <p:spPr>
            <a:xfrm>
              <a:off x="17259438" y="8159252"/>
              <a:ext cx="723900" cy="2120900"/>
            </a:xfrm>
            <a:custGeom>
              <a:avLst/>
              <a:gdLst/>
              <a:ahLst/>
              <a:cxnLst/>
              <a:rect l="l" t="t" r="r" b="b"/>
              <a:pathLst>
                <a:path w="723900" h="2120900">
                  <a:moveTo>
                    <a:pt x="420300" y="1638300"/>
                  </a:moveTo>
                  <a:lnTo>
                    <a:pt x="322865" y="1638300"/>
                  </a:lnTo>
                  <a:lnTo>
                    <a:pt x="284478" y="1625600"/>
                  </a:lnTo>
                  <a:lnTo>
                    <a:pt x="244474" y="1612900"/>
                  </a:lnTo>
                  <a:lnTo>
                    <a:pt x="163295" y="1562100"/>
                  </a:lnTo>
                  <a:lnTo>
                    <a:pt x="123961" y="1536700"/>
                  </a:lnTo>
                  <a:lnTo>
                    <a:pt x="86692" y="1498600"/>
                  </a:lnTo>
                  <a:lnTo>
                    <a:pt x="52408" y="1447800"/>
                  </a:lnTo>
                  <a:lnTo>
                    <a:pt x="29493" y="1397000"/>
                  </a:lnTo>
                  <a:lnTo>
                    <a:pt x="13513" y="1358900"/>
                  </a:lnTo>
                  <a:lnTo>
                    <a:pt x="3879" y="1308100"/>
                  </a:lnTo>
                  <a:lnTo>
                    <a:pt x="0" y="1257300"/>
                  </a:lnTo>
                  <a:lnTo>
                    <a:pt x="1284" y="1206500"/>
                  </a:lnTo>
                  <a:lnTo>
                    <a:pt x="7141" y="1155700"/>
                  </a:lnTo>
                  <a:lnTo>
                    <a:pt x="16982" y="1104900"/>
                  </a:lnTo>
                  <a:lnTo>
                    <a:pt x="30214" y="1066800"/>
                  </a:lnTo>
                  <a:lnTo>
                    <a:pt x="46249" y="1016000"/>
                  </a:lnTo>
                  <a:lnTo>
                    <a:pt x="64494" y="977900"/>
                  </a:lnTo>
                  <a:lnTo>
                    <a:pt x="84359" y="939800"/>
                  </a:lnTo>
                  <a:lnTo>
                    <a:pt x="111388" y="889000"/>
                  </a:lnTo>
                  <a:lnTo>
                    <a:pt x="144249" y="850900"/>
                  </a:lnTo>
                  <a:lnTo>
                    <a:pt x="181298" y="812800"/>
                  </a:lnTo>
                  <a:lnTo>
                    <a:pt x="220892" y="774700"/>
                  </a:lnTo>
                  <a:lnTo>
                    <a:pt x="261385" y="736600"/>
                  </a:lnTo>
                  <a:lnTo>
                    <a:pt x="301136" y="698500"/>
                  </a:lnTo>
                  <a:lnTo>
                    <a:pt x="285563" y="635000"/>
                  </a:lnTo>
                  <a:lnTo>
                    <a:pt x="273208" y="584200"/>
                  </a:lnTo>
                  <a:lnTo>
                    <a:pt x="264557" y="533400"/>
                  </a:lnTo>
                  <a:lnTo>
                    <a:pt x="260101" y="495300"/>
                  </a:lnTo>
                  <a:lnTo>
                    <a:pt x="258711" y="457200"/>
                  </a:lnTo>
                  <a:lnTo>
                    <a:pt x="262166" y="406400"/>
                  </a:lnTo>
                  <a:lnTo>
                    <a:pt x="270145" y="355600"/>
                  </a:lnTo>
                  <a:lnTo>
                    <a:pt x="282326" y="304800"/>
                  </a:lnTo>
                  <a:lnTo>
                    <a:pt x="298387" y="254000"/>
                  </a:lnTo>
                  <a:lnTo>
                    <a:pt x="318006" y="215900"/>
                  </a:lnTo>
                  <a:lnTo>
                    <a:pt x="340862" y="165100"/>
                  </a:lnTo>
                  <a:lnTo>
                    <a:pt x="366632" y="127000"/>
                  </a:lnTo>
                  <a:lnTo>
                    <a:pt x="394994" y="88900"/>
                  </a:lnTo>
                  <a:lnTo>
                    <a:pt x="425628" y="63500"/>
                  </a:lnTo>
                  <a:lnTo>
                    <a:pt x="458210" y="38100"/>
                  </a:lnTo>
                  <a:lnTo>
                    <a:pt x="463074" y="25400"/>
                  </a:lnTo>
                  <a:lnTo>
                    <a:pt x="472597" y="25400"/>
                  </a:lnTo>
                  <a:lnTo>
                    <a:pt x="509578" y="12700"/>
                  </a:lnTo>
                  <a:lnTo>
                    <a:pt x="542340" y="0"/>
                  </a:lnTo>
                  <a:lnTo>
                    <a:pt x="595867" y="0"/>
                  </a:lnTo>
                  <a:lnTo>
                    <a:pt x="634488" y="25400"/>
                  </a:lnTo>
                  <a:lnTo>
                    <a:pt x="659511" y="76200"/>
                  </a:lnTo>
                  <a:lnTo>
                    <a:pt x="662119" y="88900"/>
                  </a:lnTo>
                  <a:lnTo>
                    <a:pt x="511723" y="88900"/>
                  </a:lnTo>
                  <a:lnTo>
                    <a:pt x="496399" y="101600"/>
                  </a:lnTo>
                  <a:lnTo>
                    <a:pt x="479390" y="114300"/>
                  </a:lnTo>
                  <a:lnTo>
                    <a:pt x="460798" y="127000"/>
                  </a:lnTo>
                  <a:lnTo>
                    <a:pt x="440732" y="165100"/>
                  </a:lnTo>
                  <a:lnTo>
                    <a:pt x="415273" y="203200"/>
                  </a:lnTo>
                  <a:lnTo>
                    <a:pt x="393756" y="254000"/>
                  </a:lnTo>
                  <a:lnTo>
                    <a:pt x="376055" y="304800"/>
                  </a:lnTo>
                  <a:lnTo>
                    <a:pt x="362042" y="342900"/>
                  </a:lnTo>
                  <a:lnTo>
                    <a:pt x="351590" y="393700"/>
                  </a:lnTo>
                  <a:lnTo>
                    <a:pt x="344572" y="444500"/>
                  </a:lnTo>
                  <a:lnTo>
                    <a:pt x="340861" y="495300"/>
                  </a:lnTo>
                  <a:lnTo>
                    <a:pt x="340330" y="558800"/>
                  </a:lnTo>
                  <a:lnTo>
                    <a:pt x="342851" y="609600"/>
                  </a:lnTo>
                  <a:lnTo>
                    <a:pt x="348297" y="660400"/>
                  </a:lnTo>
                  <a:lnTo>
                    <a:pt x="543367" y="660400"/>
                  </a:lnTo>
                  <a:lnTo>
                    <a:pt x="537369" y="673100"/>
                  </a:lnTo>
                  <a:lnTo>
                    <a:pt x="526906" y="685800"/>
                  </a:lnTo>
                  <a:lnTo>
                    <a:pt x="515577" y="711200"/>
                  </a:lnTo>
                  <a:lnTo>
                    <a:pt x="503341" y="736600"/>
                  </a:lnTo>
                  <a:lnTo>
                    <a:pt x="490160" y="749300"/>
                  </a:lnTo>
                  <a:lnTo>
                    <a:pt x="467212" y="787400"/>
                  </a:lnTo>
                  <a:lnTo>
                    <a:pt x="442377" y="812800"/>
                  </a:lnTo>
                  <a:lnTo>
                    <a:pt x="416028" y="850900"/>
                  </a:lnTo>
                  <a:lnTo>
                    <a:pt x="388538" y="876300"/>
                  </a:lnTo>
                  <a:lnTo>
                    <a:pt x="398387" y="914400"/>
                  </a:lnTo>
                  <a:lnTo>
                    <a:pt x="353269" y="914400"/>
                  </a:lnTo>
                  <a:lnTo>
                    <a:pt x="313940" y="952500"/>
                  </a:lnTo>
                  <a:lnTo>
                    <a:pt x="275004" y="977900"/>
                  </a:lnTo>
                  <a:lnTo>
                    <a:pt x="237425" y="1016000"/>
                  </a:lnTo>
                  <a:lnTo>
                    <a:pt x="202164" y="1041400"/>
                  </a:lnTo>
                  <a:lnTo>
                    <a:pt x="170182" y="1079500"/>
                  </a:lnTo>
                  <a:lnTo>
                    <a:pt x="142442" y="1117600"/>
                  </a:lnTo>
                  <a:lnTo>
                    <a:pt x="119905" y="1143000"/>
                  </a:lnTo>
                  <a:lnTo>
                    <a:pt x="103533" y="1181100"/>
                  </a:lnTo>
                  <a:lnTo>
                    <a:pt x="94970" y="1219200"/>
                  </a:lnTo>
                  <a:lnTo>
                    <a:pt x="91176" y="1257300"/>
                  </a:lnTo>
                  <a:lnTo>
                    <a:pt x="92125" y="1295400"/>
                  </a:lnTo>
                  <a:lnTo>
                    <a:pt x="97794" y="1333500"/>
                  </a:lnTo>
                  <a:lnTo>
                    <a:pt x="108158" y="1371600"/>
                  </a:lnTo>
                  <a:lnTo>
                    <a:pt x="123192" y="1409700"/>
                  </a:lnTo>
                  <a:lnTo>
                    <a:pt x="142873" y="1447800"/>
                  </a:lnTo>
                  <a:lnTo>
                    <a:pt x="167176" y="1485900"/>
                  </a:lnTo>
                  <a:lnTo>
                    <a:pt x="196076" y="1524000"/>
                  </a:lnTo>
                  <a:lnTo>
                    <a:pt x="229548" y="1549400"/>
                  </a:lnTo>
                  <a:lnTo>
                    <a:pt x="267569" y="1574800"/>
                  </a:lnTo>
                  <a:lnTo>
                    <a:pt x="310115" y="1587500"/>
                  </a:lnTo>
                  <a:lnTo>
                    <a:pt x="591506" y="1587500"/>
                  </a:lnTo>
                  <a:lnTo>
                    <a:pt x="595465" y="1600200"/>
                  </a:lnTo>
                  <a:lnTo>
                    <a:pt x="542214" y="1600200"/>
                  </a:lnTo>
                  <a:lnTo>
                    <a:pt x="498263" y="1625600"/>
                  </a:lnTo>
                  <a:lnTo>
                    <a:pt x="456822" y="1625600"/>
                  </a:lnTo>
                  <a:lnTo>
                    <a:pt x="420300" y="1638300"/>
                  </a:lnTo>
                  <a:close/>
                </a:path>
                <a:path w="723900" h="2120900">
                  <a:moveTo>
                    <a:pt x="543367" y="660400"/>
                  </a:moveTo>
                  <a:lnTo>
                    <a:pt x="348297" y="660400"/>
                  </a:lnTo>
                  <a:lnTo>
                    <a:pt x="367142" y="647700"/>
                  </a:lnTo>
                  <a:lnTo>
                    <a:pt x="384224" y="635000"/>
                  </a:lnTo>
                  <a:lnTo>
                    <a:pt x="441372" y="571500"/>
                  </a:lnTo>
                  <a:lnTo>
                    <a:pt x="467391" y="533400"/>
                  </a:lnTo>
                  <a:lnTo>
                    <a:pt x="490034" y="495300"/>
                  </a:lnTo>
                  <a:lnTo>
                    <a:pt x="509408" y="457200"/>
                  </a:lnTo>
                  <a:lnTo>
                    <a:pt x="525617" y="406400"/>
                  </a:lnTo>
                  <a:lnTo>
                    <a:pt x="538767" y="368300"/>
                  </a:lnTo>
                  <a:lnTo>
                    <a:pt x="548964" y="330200"/>
                  </a:lnTo>
                  <a:lnTo>
                    <a:pt x="556313" y="292100"/>
                  </a:lnTo>
                  <a:lnTo>
                    <a:pt x="560920" y="254000"/>
                  </a:lnTo>
                  <a:lnTo>
                    <a:pt x="562891" y="215900"/>
                  </a:lnTo>
                  <a:lnTo>
                    <a:pt x="562330" y="190500"/>
                  </a:lnTo>
                  <a:lnTo>
                    <a:pt x="554037" y="139700"/>
                  </a:lnTo>
                  <a:lnTo>
                    <a:pt x="536887" y="101600"/>
                  </a:lnTo>
                  <a:lnTo>
                    <a:pt x="525254" y="88900"/>
                  </a:lnTo>
                  <a:lnTo>
                    <a:pt x="662119" y="88900"/>
                  </a:lnTo>
                  <a:lnTo>
                    <a:pt x="667333" y="114300"/>
                  </a:lnTo>
                  <a:lnTo>
                    <a:pt x="672246" y="152400"/>
                  </a:lnTo>
                  <a:lnTo>
                    <a:pt x="674414" y="190500"/>
                  </a:lnTo>
                  <a:lnTo>
                    <a:pt x="674002" y="228600"/>
                  </a:lnTo>
                  <a:lnTo>
                    <a:pt x="671171" y="266700"/>
                  </a:lnTo>
                  <a:lnTo>
                    <a:pt x="666087" y="304800"/>
                  </a:lnTo>
                  <a:lnTo>
                    <a:pt x="658912" y="355600"/>
                  </a:lnTo>
                  <a:lnTo>
                    <a:pt x="649811" y="393700"/>
                  </a:lnTo>
                  <a:lnTo>
                    <a:pt x="638947" y="431800"/>
                  </a:lnTo>
                  <a:lnTo>
                    <a:pt x="626483" y="469900"/>
                  </a:lnTo>
                  <a:lnTo>
                    <a:pt x="612584" y="508000"/>
                  </a:lnTo>
                  <a:lnTo>
                    <a:pt x="593148" y="558800"/>
                  </a:lnTo>
                  <a:lnTo>
                    <a:pt x="574016" y="596900"/>
                  </a:lnTo>
                  <a:lnTo>
                    <a:pt x="555364" y="635000"/>
                  </a:lnTo>
                  <a:lnTo>
                    <a:pt x="543367" y="660400"/>
                  </a:lnTo>
                  <a:close/>
                </a:path>
                <a:path w="723900" h="2120900">
                  <a:moveTo>
                    <a:pt x="431046" y="1511300"/>
                  </a:moveTo>
                  <a:lnTo>
                    <a:pt x="419192" y="1511300"/>
                  </a:lnTo>
                  <a:lnTo>
                    <a:pt x="392554" y="1498600"/>
                  </a:lnTo>
                  <a:lnTo>
                    <a:pt x="356303" y="1485900"/>
                  </a:lnTo>
                  <a:lnTo>
                    <a:pt x="315608" y="1460500"/>
                  </a:lnTo>
                  <a:lnTo>
                    <a:pt x="275639" y="1435100"/>
                  </a:lnTo>
                  <a:lnTo>
                    <a:pt x="241567" y="1384300"/>
                  </a:lnTo>
                  <a:lnTo>
                    <a:pt x="218562" y="1333500"/>
                  </a:lnTo>
                  <a:lnTo>
                    <a:pt x="211921" y="1282700"/>
                  </a:lnTo>
                  <a:lnTo>
                    <a:pt x="217862" y="1231900"/>
                  </a:lnTo>
                  <a:lnTo>
                    <a:pt x="233839" y="1193800"/>
                  </a:lnTo>
                  <a:lnTo>
                    <a:pt x="257304" y="1155700"/>
                  </a:lnTo>
                  <a:lnTo>
                    <a:pt x="285712" y="1117600"/>
                  </a:lnTo>
                  <a:lnTo>
                    <a:pt x="316517" y="1092200"/>
                  </a:lnTo>
                  <a:lnTo>
                    <a:pt x="347172" y="1079500"/>
                  </a:lnTo>
                  <a:lnTo>
                    <a:pt x="375130" y="1066800"/>
                  </a:lnTo>
                  <a:lnTo>
                    <a:pt x="393083" y="1066800"/>
                  </a:lnTo>
                  <a:lnTo>
                    <a:pt x="382868" y="1028700"/>
                  </a:lnTo>
                  <a:lnTo>
                    <a:pt x="372802" y="990600"/>
                  </a:lnTo>
                  <a:lnTo>
                    <a:pt x="362923" y="952500"/>
                  </a:lnTo>
                  <a:lnTo>
                    <a:pt x="353269" y="914400"/>
                  </a:lnTo>
                  <a:lnTo>
                    <a:pt x="398387" y="914400"/>
                  </a:lnTo>
                  <a:lnTo>
                    <a:pt x="409039" y="952500"/>
                  </a:lnTo>
                  <a:lnTo>
                    <a:pt x="420469" y="1003300"/>
                  </a:lnTo>
                  <a:lnTo>
                    <a:pt x="432651" y="1041400"/>
                  </a:lnTo>
                  <a:lnTo>
                    <a:pt x="436162" y="1054100"/>
                  </a:lnTo>
                  <a:lnTo>
                    <a:pt x="504248" y="1054100"/>
                  </a:lnTo>
                  <a:lnTo>
                    <a:pt x="577530" y="1079500"/>
                  </a:lnTo>
                  <a:lnTo>
                    <a:pt x="612955" y="1092200"/>
                  </a:lnTo>
                  <a:lnTo>
                    <a:pt x="645883" y="1130300"/>
                  </a:lnTo>
                  <a:lnTo>
                    <a:pt x="675046" y="1168400"/>
                  </a:lnTo>
                  <a:lnTo>
                    <a:pt x="687113" y="1193800"/>
                  </a:lnTo>
                  <a:lnTo>
                    <a:pt x="402501" y="1193800"/>
                  </a:lnTo>
                  <a:lnTo>
                    <a:pt x="389000" y="1206500"/>
                  </a:lnTo>
                  <a:lnTo>
                    <a:pt x="375130" y="1206500"/>
                  </a:lnTo>
                  <a:lnTo>
                    <a:pt x="336429" y="1231900"/>
                  </a:lnTo>
                  <a:lnTo>
                    <a:pt x="315335" y="1270000"/>
                  </a:lnTo>
                  <a:lnTo>
                    <a:pt x="308520" y="1308100"/>
                  </a:lnTo>
                  <a:lnTo>
                    <a:pt x="312661" y="1358900"/>
                  </a:lnTo>
                  <a:lnTo>
                    <a:pt x="324431" y="1397000"/>
                  </a:lnTo>
                  <a:lnTo>
                    <a:pt x="340505" y="1435100"/>
                  </a:lnTo>
                  <a:lnTo>
                    <a:pt x="357556" y="1460500"/>
                  </a:lnTo>
                  <a:lnTo>
                    <a:pt x="386113" y="1473200"/>
                  </a:lnTo>
                  <a:lnTo>
                    <a:pt x="411076" y="1485900"/>
                  </a:lnTo>
                  <a:lnTo>
                    <a:pt x="427651" y="1498600"/>
                  </a:lnTo>
                  <a:lnTo>
                    <a:pt x="431046" y="1511300"/>
                  </a:lnTo>
                  <a:close/>
                </a:path>
                <a:path w="723900" h="2120900">
                  <a:moveTo>
                    <a:pt x="591506" y="1587500"/>
                  </a:moveTo>
                  <a:lnTo>
                    <a:pt x="445028" y="1587500"/>
                  </a:lnTo>
                  <a:lnTo>
                    <a:pt x="477006" y="1574800"/>
                  </a:lnTo>
                  <a:lnTo>
                    <a:pt x="504865" y="1574800"/>
                  </a:lnTo>
                  <a:lnTo>
                    <a:pt x="528855" y="1549400"/>
                  </a:lnTo>
                  <a:lnTo>
                    <a:pt x="516162" y="1511300"/>
                  </a:lnTo>
                  <a:lnTo>
                    <a:pt x="502714" y="1460500"/>
                  </a:lnTo>
                  <a:lnTo>
                    <a:pt x="488632" y="1409700"/>
                  </a:lnTo>
                  <a:lnTo>
                    <a:pt x="474036" y="1358900"/>
                  </a:lnTo>
                  <a:lnTo>
                    <a:pt x="459046" y="1308100"/>
                  </a:lnTo>
                  <a:lnTo>
                    <a:pt x="443784" y="1244600"/>
                  </a:lnTo>
                  <a:lnTo>
                    <a:pt x="428370" y="1193800"/>
                  </a:lnTo>
                  <a:lnTo>
                    <a:pt x="470174" y="1193800"/>
                  </a:lnTo>
                  <a:lnTo>
                    <a:pt x="484966" y="1244600"/>
                  </a:lnTo>
                  <a:lnTo>
                    <a:pt x="499630" y="1295400"/>
                  </a:lnTo>
                  <a:lnTo>
                    <a:pt x="514090" y="1346200"/>
                  </a:lnTo>
                  <a:lnTo>
                    <a:pt x="528266" y="1397000"/>
                  </a:lnTo>
                  <a:lnTo>
                    <a:pt x="542082" y="1435100"/>
                  </a:lnTo>
                  <a:lnTo>
                    <a:pt x="555460" y="1485900"/>
                  </a:lnTo>
                  <a:lnTo>
                    <a:pt x="568321" y="1524000"/>
                  </a:lnTo>
                  <a:lnTo>
                    <a:pt x="656316" y="1524000"/>
                  </a:lnTo>
                  <a:lnTo>
                    <a:pt x="623578" y="1549400"/>
                  </a:lnTo>
                  <a:lnTo>
                    <a:pt x="587547" y="1574800"/>
                  </a:lnTo>
                  <a:lnTo>
                    <a:pt x="591506" y="1587500"/>
                  </a:lnTo>
                  <a:close/>
                </a:path>
                <a:path w="723900" h="2120900">
                  <a:moveTo>
                    <a:pt x="656316" y="1524000"/>
                  </a:moveTo>
                  <a:lnTo>
                    <a:pt x="568321" y="1524000"/>
                  </a:lnTo>
                  <a:lnTo>
                    <a:pt x="594437" y="1473200"/>
                  </a:lnTo>
                  <a:lnTo>
                    <a:pt x="608047" y="1422400"/>
                  </a:lnTo>
                  <a:lnTo>
                    <a:pt x="611902" y="1384300"/>
                  </a:lnTo>
                  <a:lnTo>
                    <a:pt x="608747" y="1333500"/>
                  </a:lnTo>
                  <a:lnTo>
                    <a:pt x="601333" y="1295400"/>
                  </a:lnTo>
                  <a:lnTo>
                    <a:pt x="592406" y="1270000"/>
                  </a:lnTo>
                  <a:lnTo>
                    <a:pt x="574588" y="1244600"/>
                  </a:lnTo>
                  <a:lnTo>
                    <a:pt x="547916" y="1219200"/>
                  </a:lnTo>
                  <a:lnTo>
                    <a:pt x="512932" y="1193800"/>
                  </a:lnTo>
                  <a:lnTo>
                    <a:pt x="687113" y="1193800"/>
                  </a:lnTo>
                  <a:lnTo>
                    <a:pt x="699180" y="1219200"/>
                  </a:lnTo>
                  <a:lnTo>
                    <a:pt x="717019" y="1282700"/>
                  </a:lnTo>
                  <a:lnTo>
                    <a:pt x="723713" y="1346200"/>
                  </a:lnTo>
                  <a:lnTo>
                    <a:pt x="719458" y="1397000"/>
                  </a:lnTo>
                  <a:lnTo>
                    <a:pt x="705786" y="1447800"/>
                  </a:lnTo>
                  <a:lnTo>
                    <a:pt x="684229" y="1485900"/>
                  </a:lnTo>
                  <a:lnTo>
                    <a:pt x="656316" y="1524000"/>
                  </a:lnTo>
                  <a:close/>
                </a:path>
                <a:path w="723900" h="2120900">
                  <a:moveTo>
                    <a:pt x="517363" y="2082800"/>
                  </a:moveTo>
                  <a:lnTo>
                    <a:pt x="406125" y="2082800"/>
                  </a:lnTo>
                  <a:lnTo>
                    <a:pt x="459315" y="2070100"/>
                  </a:lnTo>
                  <a:lnTo>
                    <a:pt x="517316" y="2057400"/>
                  </a:lnTo>
                  <a:lnTo>
                    <a:pt x="596615" y="2006600"/>
                  </a:lnTo>
                  <a:lnTo>
                    <a:pt x="630537" y="1968500"/>
                  </a:lnTo>
                  <a:lnTo>
                    <a:pt x="625823" y="1892300"/>
                  </a:lnTo>
                  <a:lnTo>
                    <a:pt x="589213" y="1765300"/>
                  </a:lnTo>
                  <a:lnTo>
                    <a:pt x="576357" y="1727200"/>
                  </a:lnTo>
                  <a:lnTo>
                    <a:pt x="561532" y="1676400"/>
                  </a:lnTo>
                  <a:lnTo>
                    <a:pt x="542214" y="1600200"/>
                  </a:lnTo>
                  <a:lnTo>
                    <a:pt x="595465" y="1600200"/>
                  </a:lnTo>
                  <a:lnTo>
                    <a:pt x="607341" y="1638300"/>
                  </a:lnTo>
                  <a:lnTo>
                    <a:pt x="637813" y="1752600"/>
                  </a:lnTo>
                  <a:lnTo>
                    <a:pt x="647540" y="1803400"/>
                  </a:lnTo>
                  <a:lnTo>
                    <a:pt x="652959" y="1841500"/>
                  </a:lnTo>
                  <a:lnTo>
                    <a:pt x="653596" y="1879600"/>
                  </a:lnTo>
                  <a:lnTo>
                    <a:pt x="648973" y="1917700"/>
                  </a:lnTo>
                  <a:lnTo>
                    <a:pt x="638617" y="1955800"/>
                  </a:lnTo>
                  <a:lnTo>
                    <a:pt x="622050" y="1993900"/>
                  </a:lnTo>
                  <a:lnTo>
                    <a:pt x="598796" y="2019300"/>
                  </a:lnTo>
                  <a:lnTo>
                    <a:pt x="559772" y="2057400"/>
                  </a:lnTo>
                  <a:lnTo>
                    <a:pt x="517363" y="2082800"/>
                  </a:lnTo>
                  <a:close/>
                </a:path>
                <a:path w="723900" h="2120900">
                  <a:moveTo>
                    <a:pt x="427270" y="2120900"/>
                  </a:moveTo>
                  <a:lnTo>
                    <a:pt x="382023" y="2120900"/>
                  </a:lnTo>
                  <a:lnTo>
                    <a:pt x="338266" y="2108200"/>
                  </a:lnTo>
                  <a:lnTo>
                    <a:pt x="297219" y="2095500"/>
                  </a:lnTo>
                  <a:lnTo>
                    <a:pt x="260100" y="2070100"/>
                  </a:lnTo>
                  <a:lnTo>
                    <a:pt x="221002" y="2044700"/>
                  </a:lnTo>
                  <a:lnTo>
                    <a:pt x="194952" y="1993900"/>
                  </a:lnTo>
                  <a:lnTo>
                    <a:pt x="179818" y="1955800"/>
                  </a:lnTo>
                  <a:lnTo>
                    <a:pt x="173472" y="1917700"/>
                  </a:lnTo>
                  <a:lnTo>
                    <a:pt x="173783" y="1879600"/>
                  </a:lnTo>
                  <a:lnTo>
                    <a:pt x="178620" y="1841500"/>
                  </a:lnTo>
                  <a:lnTo>
                    <a:pt x="180791" y="1841500"/>
                  </a:lnTo>
                  <a:lnTo>
                    <a:pt x="183277" y="1828800"/>
                  </a:lnTo>
                  <a:lnTo>
                    <a:pt x="186028" y="1816100"/>
                  </a:lnTo>
                  <a:lnTo>
                    <a:pt x="188998" y="1816100"/>
                  </a:lnTo>
                  <a:lnTo>
                    <a:pt x="209062" y="1790700"/>
                  </a:lnTo>
                  <a:lnTo>
                    <a:pt x="236018" y="1765300"/>
                  </a:lnTo>
                  <a:lnTo>
                    <a:pt x="268406" y="1752600"/>
                  </a:lnTo>
                  <a:lnTo>
                    <a:pt x="355354" y="1752600"/>
                  </a:lnTo>
                  <a:lnTo>
                    <a:pt x="396659" y="1790700"/>
                  </a:lnTo>
                  <a:lnTo>
                    <a:pt x="424507" y="1828800"/>
                  </a:lnTo>
                  <a:lnTo>
                    <a:pt x="434718" y="1879600"/>
                  </a:lnTo>
                  <a:lnTo>
                    <a:pt x="424507" y="1930400"/>
                  </a:lnTo>
                  <a:lnTo>
                    <a:pt x="396659" y="1968500"/>
                  </a:lnTo>
                  <a:lnTo>
                    <a:pt x="355354" y="1993900"/>
                  </a:lnTo>
                  <a:lnTo>
                    <a:pt x="304772" y="2006600"/>
                  </a:lnTo>
                  <a:lnTo>
                    <a:pt x="298706" y="2006600"/>
                  </a:lnTo>
                  <a:lnTo>
                    <a:pt x="304036" y="2032000"/>
                  </a:lnTo>
                  <a:lnTo>
                    <a:pt x="325624" y="2057400"/>
                  </a:lnTo>
                  <a:lnTo>
                    <a:pt x="360607" y="2070100"/>
                  </a:lnTo>
                  <a:lnTo>
                    <a:pt x="406125" y="2082800"/>
                  </a:lnTo>
                  <a:lnTo>
                    <a:pt x="517363" y="2082800"/>
                  </a:lnTo>
                  <a:lnTo>
                    <a:pt x="472790" y="2108200"/>
                  </a:lnTo>
                  <a:lnTo>
                    <a:pt x="427270" y="2120900"/>
                  </a:lnTo>
                  <a:close/>
                </a:path>
              </a:pathLst>
            </a:custGeom>
            <a:solidFill>
              <a:srgbClr val="948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3575" y="2007907"/>
              <a:ext cx="17364710" cy="7416800"/>
            </a:xfrm>
            <a:custGeom>
              <a:avLst/>
              <a:gdLst/>
              <a:ahLst/>
              <a:cxnLst/>
              <a:rect l="l" t="t" r="r" b="b"/>
              <a:pathLst>
                <a:path w="17364710" h="7416800">
                  <a:moveTo>
                    <a:pt x="17364634" y="7162800"/>
                  </a:moveTo>
                  <a:lnTo>
                    <a:pt x="17362653" y="7023100"/>
                  </a:lnTo>
                  <a:lnTo>
                    <a:pt x="17361307" y="6921500"/>
                  </a:lnTo>
                  <a:lnTo>
                    <a:pt x="17360672" y="6883400"/>
                  </a:lnTo>
                  <a:lnTo>
                    <a:pt x="17360075" y="6832600"/>
                  </a:lnTo>
                  <a:lnTo>
                    <a:pt x="17359529" y="6781800"/>
                  </a:lnTo>
                  <a:lnTo>
                    <a:pt x="17358792" y="6705600"/>
                  </a:lnTo>
                  <a:lnTo>
                    <a:pt x="17358157" y="6629400"/>
                  </a:lnTo>
                  <a:lnTo>
                    <a:pt x="17357827" y="6578600"/>
                  </a:lnTo>
                  <a:lnTo>
                    <a:pt x="17357548" y="6527800"/>
                  </a:lnTo>
                  <a:lnTo>
                    <a:pt x="17357357" y="6477000"/>
                  </a:lnTo>
                  <a:lnTo>
                    <a:pt x="17357281" y="6362700"/>
                  </a:lnTo>
                  <a:lnTo>
                    <a:pt x="17357395" y="6299200"/>
                  </a:lnTo>
                  <a:lnTo>
                    <a:pt x="17357509" y="6273800"/>
                  </a:lnTo>
                  <a:lnTo>
                    <a:pt x="17357878" y="6223000"/>
                  </a:lnTo>
                  <a:lnTo>
                    <a:pt x="17358322" y="6172200"/>
                  </a:lnTo>
                  <a:lnTo>
                    <a:pt x="17359821" y="6032500"/>
                  </a:lnTo>
                  <a:lnTo>
                    <a:pt x="17360265" y="5981700"/>
                  </a:lnTo>
                  <a:lnTo>
                    <a:pt x="17360621" y="5930900"/>
                  </a:lnTo>
                  <a:lnTo>
                    <a:pt x="17360735" y="5905500"/>
                  </a:lnTo>
                  <a:lnTo>
                    <a:pt x="17360837" y="5854700"/>
                  </a:lnTo>
                  <a:lnTo>
                    <a:pt x="17360710" y="5765800"/>
                  </a:lnTo>
                  <a:lnTo>
                    <a:pt x="17360456" y="5727700"/>
                  </a:lnTo>
                  <a:lnTo>
                    <a:pt x="17359846" y="5676900"/>
                  </a:lnTo>
                  <a:lnTo>
                    <a:pt x="17358945" y="5626100"/>
                  </a:lnTo>
                  <a:lnTo>
                    <a:pt x="17357713" y="5575300"/>
                  </a:lnTo>
                  <a:lnTo>
                    <a:pt x="17356125" y="5524500"/>
                  </a:lnTo>
                  <a:lnTo>
                    <a:pt x="17354131" y="5473700"/>
                  </a:lnTo>
                  <a:lnTo>
                    <a:pt x="17351693" y="5422900"/>
                  </a:lnTo>
                  <a:lnTo>
                    <a:pt x="17348797" y="5372100"/>
                  </a:lnTo>
                  <a:lnTo>
                    <a:pt x="17348124" y="5372100"/>
                  </a:lnTo>
                  <a:lnTo>
                    <a:pt x="17347438" y="5359400"/>
                  </a:lnTo>
                  <a:lnTo>
                    <a:pt x="17346016" y="5334000"/>
                  </a:lnTo>
                  <a:lnTo>
                    <a:pt x="17343793" y="5257800"/>
                  </a:lnTo>
                  <a:lnTo>
                    <a:pt x="17341469" y="5181600"/>
                  </a:lnTo>
                  <a:lnTo>
                    <a:pt x="17339882" y="5105400"/>
                  </a:lnTo>
                  <a:lnTo>
                    <a:pt x="17336580" y="4953000"/>
                  </a:lnTo>
                  <a:lnTo>
                    <a:pt x="17335742" y="4902200"/>
                  </a:lnTo>
                  <a:lnTo>
                    <a:pt x="17334891" y="4864100"/>
                  </a:lnTo>
                  <a:lnTo>
                    <a:pt x="17331449" y="4660900"/>
                  </a:lnTo>
                  <a:lnTo>
                    <a:pt x="17327931" y="4432300"/>
                  </a:lnTo>
                  <a:lnTo>
                    <a:pt x="17322584" y="4051300"/>
                  </a:lnTo>
                  <a:lnTo>
                    <a:pt x="17317263" y="3644900"/>
                  </a:lnTo>
                  <a:lnTo>
                    <a:pt x="17314622" y="3429000"/>
                  </a:lnTo>
                  <a:lnTo>
                    <a:pt x="17312043" y="3213100"/>
                  </a:lnTo>
                  <a:lnTo>
                    <a:pt x="17308665" y="2921000"/>
                  </a:lnTo>
                  <a:lnTo>
                    <a:pt x="17305414" y="2641600"/>
                  </a:lnTo>
                  <a:lnTo>
                    <a:pt x="17301566" y="2286000"/>
                  </a:lnTo>
                  <a:lnTo>
                    <a:pt x="17298010" y="1943100"/>
                  </a:lnTo>
                  <a:lnTo>
                    <a:pt x="17294340" y="1574800"/>
                  </a:lnTo>
                  <a:lnTo>
                    <a:pt x="17290885" y="1219200"/>
                  </a:lnTo>
                  <a:lnTo>
                    <a:pt x="17288396" y="952500"/>
                  </a:lnTo>
                  <a:lnTo>
                    <a:pt x="17287037" y="787400"/>
                  </a:lnTo>
                  <a:lnTo>
                    <a:pt x="17286275" y="685800"/>
                  </a:lnTo>
                  <a:lnTo>
                    <a:pt x="17285920" y="622300"/>
                  </a:lnTo>
                  <a:lnTo>
                    <a:pt x="17283278" y="571500"/>
                  </a:lnTo>
                  <a:lnTo>
                    <a:pt x="17280865" y="520700"/>
                  </a:lnTo>
                  <a:lnTo>
                    <a:pt x="17278630" y="469900"/>
                  </a:lnTo>
                  <a:lnTo>
                    <a:pt x="17272280" y="317500"/>
                  </a:lnTo>
                  <a:lnTo>
                    <a:pt x="17270045" y="266700"/>
                  </a:lnTo>
                  <a:lnTo>
                    <a:pt x="17267632" y="215900"/>
                  </a:lnTo>
                  <a:lnTo>
                    <a:pt x="17264977" y="165100"/>
                  </a:lnTo>
                  <a:lnTo>
                    <a:pt x="17262488" y="139700"/>
                  </a:lnTo>
                  <a:lnTo>
                    <a:pt x="17259084" y="88900"/>
                  </a:lnTo>
                  <a:lnTo>
                    <a:pt x="17256595" y="63500"/>
                  </a:lnTo>
                  <a:lnTo>
                    <a:pt x="17231449" y="50800"/>
                  </a:lnTo>
                  <a:lnTo>
                    <a:pt x="17166882" y="50800"/>
                  </a:lnTo>
                  <a:lnTo>
                    <a:pt x="17117975" y="38100"/>
                  </a:lnTo>
                  <a:lnTo>
                    <a:pt x="16585146" y="38100"/>
                  </a:lnTo>
                  <a:lnTo>
                    <a:pt x="16534562" y="25400"/>
                  </a:lnTo>
                  <a:lnTo>
                    <a:pt x="16180461" y="25400"/>
                  </a:lnTo>
                  <a:lnTo>
                    <a:pt x="16129877" y="12700"/>
                  </a:lnTo>
                  <a:lnTo>
                    <a:pt x="15222627" y="12700"/>
                  </a:lnTo>
                  <a:lnTo>
                    <a:pt x="15070963" y="0"/>
                  </a:lnTo>
                  <a:lnTo>
                    <a:pt x="10568369" y="0"/>
                  </a:lnTo>
                  <a:lnTo>
                    <a:pt x="10487050" y="12700"/>
                  </a:lnTo>
                  <a:lnTo>
                    <a:pt x="3793934" y="12700"/>
                  </a:lnTo>
                  <a:lnTo>
                    <a:pt x="3743350" y="25400"/>
                  </a:lnTo>
                  <a:lnTo>
                    <a:pt x="3591598" y="25400"/>
                  </a:lnTo>
                  <a:lnTo>
                    <a:pt x="3541001" y="12700"/>
                  </a:lnTo>
                  <a:lnTo>
                    <a:pt x="3294456" y="12700"/>
                  </a:lnTo>
                  <a:lnTo>
                    <a:pt x="3294456" y="88900"/>
                  </a:lnTo>
                  <a:lnTo>
                    <a:pt x="2645676" y="93675"/>
                  </a:lnTo>
                  <a:lnTo>
                    <a:pt x="2664777" y="88900"/>
                  </a:lnTo>
                  <a:lnTo>
                    <a:pt x="3294456" y="88900"/>
                  </a:lnTo>
                  <a:lnTo>
                    <a:pt x="3294456" y="12700"/>
                  </a:lnTo>
                  <a:lnTo>
                    <a:pt x="2888069" y="12700"/>
                  </a:lnTo>
                  <a:lnTo>
                    <a:pt x="2838539" y="25400"/>
                  </a:lnTo>
                  <a:lnTo>
                    <a:pt x="2391029" y="25400"/>
                  </a:lnTo>
                  <a:lnTo>
                    <a:pt x="2341981" y="38100"/>
                  </a:lnTo>
                  <a:lnTo>
                    <a:pt x="1996262" y="38100"/>
                  </a:lnTo>
                  <a:lnTo>
                    <a:pt x="1793646" y="50800"/>
                  </a:lnTo>
                  <a:lnTo>
                    <a:pt x="1537843" y="50800"/>
                  </a:lnTo>
                  <a:lnTo>
                    <a:pt x="1333080" y="63500"/>
                  </a:lnTo>
                  <a:lnTo>
                    <a:pt x="979728" y="63500"/>
                  </a:lnTo>
                  <a:lnTo>
                    <a:pt x="929640" y="76200"/>
                  </a:lnTo>
                  <a:lnTo>
                    <a:pt x="531063" y="76200"/>
                  </a:lnTo>
                  <a:lnTo>
                    <a:pt x="481393" y="88900"/>
                  </a:lnTo>
                  <a:lnTo>
                    <a:pt x="232295" y="88900"/>
                  </a:lnTo>
                  <a:lnTo>
                    <a:pt x="182549" y="101600"/>
                  </a:lnTo>
                  <a:lnTo>
                    <a:pt x="102438" y="101600"/>
                  </a:lnTo>
                  <a:lnTo>
                    <a:pt x="70840" y="114046"/>
                  </a:lnTo>
                  <a:lnTo>
                    <a:pt x="70840" y="1028700"/>
                  </a:lnTo>
                  <a:lnTo>
                    <a:pt x="67360" y="1178814"/>
                  </a:lnTo>
                  <a:lnTo>
                    <a:pt x="67665" y="1155700"/>
                  </a:lnTo>
                  <a:lnTo>
                    <a:pt x="68389" y="1104900"/>
                  </a:lnTo>
                  <a:lnTo>
                    <a:pt x="68783" y="1092200"/>
                  </a:lnTo>
                  <a:lnTo>
                    <a:pt x="69215" y="1066800"/>
                  </a:lnTo>
                  <a:lnTo>
                    <a:pt x="69659" y="1054100"/>
                  </a:lnTo>
                  <a:lnTo>
                    <a:pt x="70624" y="1028700"/>
                  </a:lnTo>
                  <a:lnTo>
                    <a:pt x="70840" y="1028700"/>
                  </a:lnTo>
                  <a:lnTo>
                    <a:pt x="70840" y="114046"/>
                  </a:lnTo>
                  <a:lnTo>
                    <a:pt x="70167" y="114300"/>
                  </a:lnTo>
                  <a:lnTo>
                    <a:pt x="37617" y="114300"/>
                  </a:lnTo>
                  <a:lnTo>
                    <a:pt x="33426" y="127000"/>
                  </a:lnTo>
                  <a:lnTo>
                    <a:pt x="33426" y="139700"/>
                  </a:lnTo>
                  <a:lnTo>
                    <a:pt x="31407" y="177800"/>
                  </a:lnTo>
                  <a:lnTo>
                    <a:pt x="29006" y="228600"/>
                  </a:lnTo>
                  <a:lnTo>
                    <a:pt x="23710" y="330200"/>
                  </a:lnTo>
                  <a:lnTo>
                    <a:pt x="21094" y="381000"/>
                  </a:lnTo>
                  <a:lnTo>
                    <a:pt x="18694" y="431800"/>
                  </a:lnTo>
                  <a:lnTo>
                    <a:pt x="16662" y="482600"/>
                  </a:lnTo>
                  <a:lnTo>
                    <a:pt x="14833" y="533400"/>
                  </a:lnTo>
                  <a:lnTo>
                    <a:pt x="14312" y="647700"/>
                  </a:lnTo>
                  <a:lnTo>
                    <a:pt x="12471" y="711200"/>
                  </a:lnTo>
                  <a:lnTo>
                    <a:pt x="11772" y="723900"/>
                  </a:lnTo>
                  <a:lnTo>
                    <a:pt x="10426" y="749300"/>
                  </a:lnTo>
                  <a:lnTo>
                    <a:pt x="9779" y="774700"/>
                  </a:lnTo>
                  <a:lnTo>
                    <a:pt x="9169" y="787400"/>
                  </a:lnTo>
                  <a:lnTo>
                    <a:pt x="7988" y="838200"/>
                  </a:lnTo>
                  <a:lnTo>
                    <a:pt x="6908" y="889000"/>
                  </a:lnTo>
                  <a:lnTo>
                    <a:pt x="6388" y="927100"/>
                  </a:lnTo>
                  <a:lnTo>
                    <a:pt x="5892" y="952500"/>
                  </a:lnTo>
                  <a:lnTo>
                    <a:pt x="4965" y="1028700"/>
                  </a:lnTo>
                  <a:lnTo>
                    <a:pt x="4114" y="1104900"/>
                  </a:lnTo>
                  <a:lnTo>
                    <a:pt x="3340" y="1181100"/>
                  </a:lnTo>
                  <a:lnTo>
                    <a:pt x="2641" y="1282700"/>
                  </a:lnTo>
                  <a:lnTo>
                    <a:pt x="2324" y="1320800"/>
                  </a:lnTo>
                  <a:lnTo>
                    <a:pt x="1663" y="1435100"/>
                  </a:lnTo>
                  <a:lnTo>
                    <a:pt x="1206" y="1524000"/>
                  </a:lnTo>
                  <a:lnTo>
                    <a:pt x="736" y="1638300"/>
                  </a:lnTo>
                  <a:lnTo>
                    <a:pt x="342" y="1752600"/>
                  </a:lnTo>
                  <a:lnTo>
                    <a:pt x="12" y="1866900"/>
                  </a:lnTo>
                  <a:lnTo>
                    <a:pt x="0" y="3429000"/>
                  </a:lnTo>
                  <a:lnTo>
                    <a:pt x="228" y="3556000"/>
                  </a:lnTo>
                  <a:lnTo>
                    <a:pt x="698" y="3771900"/>
                  </a:lnTo>
                  <a:lnTo>
                    <a:pt x="1422" y="4051300"/>
                  </a:lnTo>
                  <a:lnTo>
                    <a:pt x="2209" y="4305300"/>
                  </a:lnTo>
                  <a:lnTo>
                    <a:pt x="3162" y="4584700"/>
                  </a:lnTo>
                  <a:lnTo>
                    <a:pt x="4152" y="4826000"/>
                  </a:lnTo>
                  <a:lnTo>
                    <a:pt x="5207" y="5067300"/>
                  </a:lnTo>
                  <a:lnTo>
                    <a:pt x="6096" y="5245100"/>
                  </a:lnTo>
                  <a:lnTo>
                    <a:pt x="7200" y="5448300"/>
                  </a:lnTo>
                  <a:lnTo>
                    <a:pt x="7962" y="5575300"/>
                  </a:lnTo>
                  <a:lnTo>
                    <a:pt x="9626" y="5803900"/>
                  </a:lnTo>
                  <a:lnTo>
                    <a:pt x="10172" y="5867400"/>
                  </a:lnTo>
                  <a:lnTo>
                    <a:pt x="11226" y="5969000"/>
                  </a:lnTo>
                  <a:lnTo>
                    <a:pt x="11734" y="6007100"/>
                  </a:lnTo>
                  <a:lnTo>
                    <a:pt x="12471" y="6045200"/>
                  </a:lnTo>
                  <a:lnTo>
                    <a:pt x="11912" y="6096000"/>
                  </a:lnTo>
                  <a:lnTo>
                    <a:pt x="11658" y="6146800"/>
                  </a:lnTo>
                  <a:lnTo>
                    <a:pt x="11684" y="6197600"/>
                  </a:lnTo>
                  <a:lnTo>
                    <a:pt x="11976" y="6261100"/>
                  </a:lnTo>
                  <a:lnTo>
                    <a:pt x="12484" y="6311900"/>
                  </a:lnTo>
                  <a:lnTo>
                    <a:pt x="13195" y="6362700"/>
                  </a:lnTo>
                  <a:lnTo>
                    <a:pt x="14071" y="6413500"/>
                  </a:lnTo>
                  <a:lnTo>
                    <a:pt x="15074" y="6464300"/>
                  </a:lnTo>
                  <a:lnTo>
                    <a:pt x="16179" y="6515100"/>
                  </a:lnTo>
                  <a:lnTo>
                    <a:pt x="17360" y="6565900"/>
                  </a:lnTo>
                  <a:lnTo>
                    <a:pt x="21031" y="6718300"/>
                  </a:lnTo>
                  <a:lnTo>
                    <a:pt x="22186" y="6781800"/>
                  </a:lnTo>
                  <a:lnTo>
                    <a:pt x="23266" y="6832600"/>
                  </a:lnTo>
                  <a:lnTo>
                    <a:pt x="24231" y="6883400"/>
                  </a:lnTo>
                  <a:lnTo>
                    <a:pt x="25044" y="6934200"/>
                  </a:lnTo>
                  <a:lnTo>
                    <a:pt x="26911" y="6985000"/>
                  </a:lnTo>
                  <a:lnTo>
                    <a:pt x="28981" y="7035800"/>
                  </a:lnTo>
                  <a:lnTo>
                    <a:pt x="30645" y="7099300"/>
                  </a:lnTo>
                  <a:lnTo>
                    <a:pt x="31330" y="7150100"/>
                  </a:lnTo>
                  <a:lnTo>
                    <a:pt x="30454" y="7188200"/>
                  </a:lnTo>
                  <a:lnTo>
                    <a:pt x="27406" y="7239000"/>
                  </a:lnTo>
                  <a:lnTo>
                    <a:pt x="21615" y="7289800"/>
                  </a:lnTo>
                  <a:lnTo>
                    <a:pt x="12471" y="7327900"/>
                  </a:lnTo>
                  <a:lnTo>
                    <a:pt x="10706" y="7340600"/>
                  </a:lnTo>
                  <a:lnTo>
                    <a:pt x="17195" y="7366000"/>
                  </a:lnTo>
                  <a:lnTo>
                    <a:pt x="30746" y="7378700"/>
                  </a:lnTo>
                  <a:lnTo>
                    <a:pt x="594245" y="7378700"/>
                  </a:lnTo>
                  <a:lnTo>
                    <a:pt x="695667" y="7391400"/>
                  </a:lnTo>
                  <a:lnTo>
                    <a:pt x="1666684" y="7391400"/>
                  </a:lnTo>
                  <a:lnTo>
                    <a:pt x="2131377" y="7404100"/>
                  </a:lnTo>
                  <a:lnTo>
                    <a:pt x="2731655" y="7404100"/>
                  </a:lnTo>
                  <a:lnTo>
                    <a:pt x="2831147" y="7416800"/>
                  </a:lnTo>
                  <a:lnTo>
                    <a:pt x="3593833" y="7416800"/>
                  </a:lnTo>
                  <a:lnTo>
                    <a:pt x="3645662" y="7404100"/>
                  </a:lnTo>
                  <a:lnTo>
                    <a:pt x="5489486" y="7404100"/>
                  </a:lnTo>
                  <a:lnTo>
                    <a:pt x="8421383" y="7391400"/>
                  </a:lnTo>
                  <a:lnTo>
                    <a:pt x="9075445" y="7391400"/>
                  </a:lnTo>
                  <a:lnTo>
                    <a:pt x="9206649" y="7386548"/>
                  </a:lnTo>
                  <a:lnTo>
                    <a:pt x="10188245" y="7387984"/>
                  </a:lnTo>
                  <a:lnTo>
                    <a:pt x="10201034" y="7391400"/>
                  </a:lnTo>
                  <a:lnTo>
                    <a:pt x="11911902" y="7391400"/>
                  </a:lnTo>
                  <a:lnTo>
                    <a:pt x="11919496" y="7390498"/>
                  </a:lnTo>
                  <a:lnTo>
                    <a:pt x="13013716" y="7392086"/>
                  </a:lnTo>
                  <a:lnTo>
                    <a:pt x="13061709" y="7404100"/>
                  </a:lnTo>
                  <a:lnTo>
                    <a:pt x="14524685" y="7404100"/>
                  </a:lnTo>
                  <a:lnTo>
                    <a:pt x="14575308" y="7416800"/>
                  </a:lnTo>
                  <a:lnTo>
                    <a:pt x="17364634" y="7416800"/>
                  </a:lnTo>
                  <a:lnTo>
                    <a:pt x="17364634" y="7366000"/>
                  </a:lnTo>
                  <a:lnTo>
                    <a:pt x="17364634" y="716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375104" y="163625"/>
            <a:ext cx="11896725" cy="1587500"/>
          </a:xfrm>
          <a:custGeom>
            <a:avLst/>
            <a:gdLst/>
            <a:ahLst/>
            <a:cxnLst/>
            <a:rect l="l" t="t" r="r" b="b"/>
            <a:pathLst>
              <a:path w="11896725" h="1587500">
                <a:moveTo>
                  <a:pt x="1917195" y="1308100"/>
                </a:moveTo>
                <a:lnTo>
                  <a:pt x="11694787" y="1308100"/>
                </a:lnTo>
                <a:lnTo>
                  <a:pt x="11671084" y="1333500"/>
                </a:lnTo>
                <a:lnTo>
                  <a:pt x="11629795" y="1346200"/>
                </a:lnTo>
                <a:lnTo>
                  <a:pt x="11582726" y="1358900"/>
                </a:lnTo>
                <a:lnTo>
                  <a:pt x="11541683" y="1371600"/>
                </a:lnTo>
                <a:lnTo>
                  <a:pt x="11518472" y="1397000"/>
                </a:lnTo>
                <a:lnTo>
                  <a:pt x="11536914" y="1409700"/>
                </a:lnTo>
                <a:lnTo>
                  <a:pt x="11543834" y="1435100"/>
                </a:lnTo>
                <a:lnTo>
                  <a:pt x="11550273" y="1460500"/>
                </a:lnTo>
                <a:lnTo>
                  <a:pt x="11567273" y="1473200"/>
                </a:lnTo>
                <a:lnTo>
                  <a:pt x="11552471" y="1498600"/>
                </a:lnTo>
                <a:lnTo>
                  <a:pt x="11543343" y="1536700"/>
                </a:lnTo>
                <a:lnTo>
                  <a:pt x="11535122" y="1574800"/>
                </a:lnTo>
                <a:lnTo>
                  <a:pt x="11528719" y="1587500"/>
                </a:lnTo>
                <a:lnTo>
                  <a:pt x="258006" y="1587500"/>
                </a:lnTo>
                <a:lnTo>
                  <a:pt x="240353" y="1574800"/>
                </a:lnTo>
                <a:lnTo>
                  <a:pt x="234473" y="1562100"/>
                </a:lnTo>
                <a:lnTo>
                  <a:pt x="5673595" y="1562100"/>
                </a:lnTo>
                <a:lnTo>
                  <a:pt x="5702408" y="1549400"/>
                </a:lnTo>
                <a:lnTo>
                  <a:pt x="5639683" y="1549400"/>
                </a:lnTo>
                <a:lnTo>
                  <a:pt x="5629848" y="1536700"/>
                </a:lnTo>
                <a:lnTo>
                  <a:pt x="222712" y="1536700"/>
                </a:lnTo>
                <a:lnTo>
                  <a:pt x="211321" y="1511300"/>
                </a:lnTo>
                <a:lnTo>
                  <a:pt x="206581" y="1485900"/>
                </a:lnTo>
                <a:lnTo>
                  <a:pt x="219718" y="1473200"/>
                </a:lnTo>
                <a:lnTo>
                  <a:pt x="235724" y="1473200"/>
                </a:lnTo>
                <a:lnTo>
                  <a:pt x="243141" y="1460500"/>
                </a:lnTo>
                <a:lnTo>
                  <a:pt x="230511" y="1460500"/>
                </a:lnTo>
                <a:lnTo>
                  <a:pt x="243053" y="1447800"/>
                </a:lnTo>
                <a:lnTo>
                  <a:pt x="255467" y="1447800"/>
                </a:lnTo>
                <a:lnTo>
                  <a:pt x="267432" y="1435100"/>
                </a:lnTo>
                <a:lnTo>
                  <a:pt x="278628" y="1435100"/>
                </a:lnTo>
                <a:lnTo>
                  <a:pt x="270255" y="1422400"/>
                </a:lnTo>
                <a:lnTo>
                  <a:pt x="257347" y="1422400"/>
                </a:lnTo>
                <a:lnTo>
                  <a:pt x="248990" y="1409700"/>
                </a:lnTo>
                <a:lnTo>
                  <a:pt x="310592" y="1409700"/>
                </a:lnTo>
                <a:lnTo>
                  <a:pt x="297558" y="1384300"/>
                </a:lnTo>
                <a:lnTo>
                  <a:pt x="273692" y="1371600"/>
                </a:lnTo>
                <a:lnTo>
                  <a:pt x="247999" y="1346200"/>
                </a:lnTo>
                <a:lnTo>
                  <a:pt x="229485" y="1320800"/>
                </a:lnTo>
                <a:lnTo>
                  <a:pt x="1895087" y="1320800"/>
                </a:lnTo>
                <a:lnTo>
                  <a:pt x="1917195" y="1308100"/>
                </a:lnTo>
                <a:close/>
              </a:path>
              <a:path w="11896725" h="1587500">
                <a:moveTo>
                  <a:pt x="222712" y="1536700"/>
                </a:moveTo>
                <a:lnTo>
                  <a:pt x="5573527" y="1536700"/>
                </a:lnTo>
                <a:lnTo>
                  <a:pt x="5573698" y="1562100"/>
                </a:lnTo>
                <a:lnTo>
                  <a:pt x="234473" y="1562100"/>
                </a:lnTo>
                <a:lnTo>
                  <a:pt x="222712" y="1536700"/>
                </a:lnTo>
                <a:close/>
              </a:path>
              <a:path w="11896725" h="1587500">
                <a:moveTo>
                  <a:pt x="5573527" y="1536700"/>
                </a:moveTo>
                <a:lnTo>
                  <a:pt x="5598547" y="1536700"/>
                </a:lnTo>
                <a:lnTo>
                  <a:pt x="5585524" y="1549400"/>
                </a:lnTo>
                <a:lnTo>
                  <a:pt x="5573527" y="1536700"/>
                </a:lnTo>
                <a:close/>
              </a:path>
              <a:path w="11896725" h="1587500">
                <a:moveTo>
                  <a:pt x="254270" y="1397000"/>
                </a:moveTo>
                <a:lnTo>
                  <a:pt x="283360" y="1397000"/>
                </a:lnTo>
                <a:lnTo>
                  <a:pt x="295001" y="1409700"/>
                </a:lnTo>
                <a:lnTo>
                  <a:pt x="248990" y="1409700"/>
                </a:lnTo>
                <a:lnTo>
                  <a:pt x="254270" y="1397000"/>
                </a:lnTo>
                <a:close/>
              </a:path>
              <a:path w="11896725" h="1587500">
                <a:moveTo>
                  <a:pt x="225730" y="1295400"/>
                </a:moveTo>
                <a:lnTo>
                  <a:pt x="1896042" y="1295400"/>
                </a:lnTo>
                <a:lnTo>
                  <a:pt x="1879896" y="1308100"/>
                </a:lnTo>
                <a:lnTo>
                  <a:pt x="1870841" y="1320800"/>
                </a:lnTo>
                <a:lnTo>
                  <a:pt x="229485" y="1320800"/>
                </a:lnTo>
                <a:lnTo>
                  <a:pt x="225730" y="1295400"/>
                </a:lnTo>
                <a:close/>
              </a:path>
              <a:path w="11896725" h="1587500">
                <a:moveTo>
                  <a:pt x="151046" y="1016000"/>
                </a:moveTo>
                <a:lnTo>
                  <a:pt x="11595733" y="1016000"/>
                </a:lnTo>
                <a:lnTo>
                  <a:pt x="11596758" y="1028700"/>
                </a:lnTo>
                <a:lnTo>
                  <a:pt x="11591310" y="1041400"/>
                </a:lnTo>
                <a:lnTo>
                  <a:pt x="11574100" y="1054100"/>
                </a:lnTo>
                <a:lnTo>
                  <a:pt x="11539839" y="1066800"/>
                </a:lnTo>
                <a:lnTo>
                  <a:pt x="11540665" y="1079500"/>
                </a:lnTo>
                <a:lnTo>
                  <a:pt x="11539401" y="1079500"/>
                </a:lnTo>
                <a:lnTo>
                  <a:pt x="11536389" y="1092200"/>
                </a:lnTo>
                <a:lnTo>
                  <a:pt x="11531976" y="1092200"/>
                </a:lnTo>
                <a:lnTo>
                  <a:pt x="11554931" y="1104900"/>
                </a:lnTo>
                <a:lnTo>
                  <a:pt x="11652738" y="1104900"/>
                </a:lnTo>
                <a:lnTo>
                  <a:pt x="11653089" y="1117600"/>
                </a:lnTo>
                <a:lnTo>
                  <a:pt x="11642087" y="1130300"/>
                </a:lnTo>
                <a:lnTo>
                  <a:pt x="11630492" y="1143000"/>
                </a:lnTo>
                <a:lnTo>
                  <a:pt x="11629064" y="1155700"/>
                </a:lnTo>
                <a:lnTo>
                  <a:pt x="11649844" y="1181100"/>
                </a:lnTo>
                <a:lnTo>
                  <a:pt x="11678645" y="1193800"/>
                </a:lnTo>
                <a:lnTo>
                  <a:pt x="11758287" y="1193800"/>
                </a:lnTo>
                <a:lnTo>
                  <a:pt x="11744841" y="1206500"/>
                </a:lnTo>
                <a:lnTo>
                  <a:pt x="11738470" y="1219200"/>
                </a:lnTo>
                <a:lnTo>
                  <a:pt x="11732051" y="1231900"/>
                </a:lnTo>
                <a:lnTo>
                  <a:pt x="11718461" y="1244600"/>
                </a:lnTo>
                <a:lnTo>
                  <a:pt x="11737019" y="1257300"/>
                </a:lnTo>
                <a:lnTo>
                  <a:pt x="11738534" y="1270000"/>
                </a:lnTo>
                <a:lnTo>
                  <a:pt x="11732150" y="1295400"/>
                </a:lnTo>
                <a:lnTo>
                  <a:pt x="11727007" y="1308100"/>
                </a:lnTo>
                <a:lnTo>
                  <a:pt x="1932171" y="1308100"/>
                </a:lnTo>
                <a:lnTo>
                  <a:pt x="1935025" y="1295400"/>
                </a:lnTo>
                <a:lnTo>
                  <a:pt x="225730" y="1295400"/>
                </a:lnTo>
                <a:lnTo>
                  <a:pt x="223853" y="1282700"/>
                </a:lnTo>
                <a:lnTo>
                  <a:pt x="226029" y="1270000"/>
                </a:lnTo>
                <a:lnTo>
                  <a:pt x="1804017" y="1270000"/>
                </a:lnTo>
                <a:lnTo>
                  <a:pt x="1822126" y="1257300"/>
                </a:lnTo>
                <a:lnTo>
                  <a:pt x="228206" y="1257300"/>
                </a:lnTo>
                <a:lnTo>
                  <a:pt x="230383" y="1244600"/>
                </a:lnTo>
                <a:lnTo>
                  <a:pt x="240182" y="1193800"/>
                </a:lnTo>
                <a:lnTo>
                  <a:pt x="244356" y="1155700"/>
                </a:lnTo>
                <a:lnTo>
                  <a:pt x="280739" y="1143000"/>
                </a:lnTo>
                <a:lnTo>
                  <a:pt x="303248" y="1130300"/>
                </a:lnTo>
                <a:lnTo>
                  <a:pt x="323607" y="1104900"/>
                </a:lnTo>
                <a:lnTo>
                  <a:pt x="353541" y="1092200"/>
                </a:lnTo>
                <a:lnTo>
                  <a:pt x="404774" y="1079500"/>
                </a:lnTo>
                <a:lnTo>
                  <a:pt x="360457" y="1066800"/>
                </a:lnTo>
                <a:lnTo>
                  <a:pt x="311364" y="1054100"/>
                </a:lnTo>
                <a:lnTo>
                  <a:pt x="151046" y="1016000"/>
                </a:lnTo>
                <a:close/>
              </a:path>
              <a:path w="11896725" h="1587500">
                <a:moveTo>
                  <a:pt x="228206" y="1257300"/>
                </a:moveTo>
                <a:lnTo>
                  <a:pt x="1722749" y="1257300"/>
                </a:lnTo>
                <a:lnTo>
                  <a:pt x="1721372" y="1270000"/>
                </a:lnTo>
                <a:lnTo>
                  <a:pt x="226029" y="1270000"/>
                </a:lnTo>
                <a:lnTo>
                  <a:pt x="228206" y="1257300"/>
                </a:lnTo>
                <a:close/>
              </a:path>
              <a:path w="11896725" h="1587500">
                <a:moveTo>
                  <a:pt x="11371644" y="914400"/>
                </a:moveTo>
                <a:lnTo>
                  <a:pt x="11394035" y="914400"/>
                </a:lnTo>
                <a:lnTo>
                  <a:pt x="11372947" y="927100"/>
                </a:lnTo>
                <a:lnTo>
                  <a:pt x="11346859" y="939800"/>
                </a:lnTo>
                <a:lnTo>
                  <a:pt x="11318271" y="939800"/>
                </a:lnTo>
                <a:lnTo>
                  <a:pt x="11289683" y="952500"/>
                </a:lnTo>
                <a:lnTo>
                  <a:pt x="11317516" y="965200"/>
                </a:lnTo>
                <a:lnTo>
                  <a:pt x="11440564" y="965200"/>
                </a:lnTo>
                <a:lnTo>
                  <a:pt x="11432869" y="977900"/>
                </a:lnTo>
                <a:lnTo>
                  <a:pt x="11426054" y="977900"/>
                </a:lnTo>
                <a:lnTo>
                  <a:pt x="11426683" y="990600"/>
                </a:lnTo>
                <a:lnTo>
                  <a:pt x="11555393" y="990600"/>
                </a:lnTo>
                <a:lnTo>
                  <a:pt x="11550898" y="1003300"/>
                </a:lnTo>
                <a:lnTo>
                  <a:pt x="11539946" y="1003300"/>
                </a:lnTo>
                <a:lnTo>
                  <a:pt x="11526717" y="1016000"/>
                </a:lnTo>
                <a:lnTo>
                  <a:pt x="98467" y="1016000"/>
                </a:lnTo>
                <a:lnTo>
                  <a:pt x="84347" y="990600"/>
                </a:lnTo>
                <a:lnTo>
                  <a:pt x="11492833" y="990600"/>
                </a:lnTo>
                <a:lnTo>
                  <a:pt x="11525644" y="977900"/>
                </a:lnTo>
                <a:lnTo>
                  <a:pt x="79474" y="977900"/>
                </a:lnTo>
                <a:lnTo>
                  <a:pt x="74601" y="965200"/>
                </a:lnTo>
                <a:lnTo>
                  <a:pt x="76618" y="939800"/>
                </a:lnTo>
                <a:lnTo>
                  <a:pt x="87201" y="927100"/>
                </a:lnTo>
                <a:lnTo>
                  <a:pt x="11364638" y="927100"/>
                </a:lnTo>
                <a:lnTo>
                  <a:pt x="11371644" y="914400"/>
                </a:lnTo>
                <a:close/>
              </a:path>
              <a:path w="11896725" h="1587500">
                <a:moveTo>
                  <a:pt x="11377286" y="952500"/>
                </a:moveTo>
                <a:lnTo>
                  <a:pt x="11397625" y="952500"/>
                </a:lnTo>
                <a:lnTo>
                  <a:pt x="11392500" y="965200"/>
                </a:lnTo>
                <a:lnTo>
                  <a:pt x="11346528" y="965200"/>
                </a:lnTo>
                <a:lnTo>
                  <a:pt x="11377286" y="952500"/>
                </a:lnTo>
                <a:close/>
              </a:path>
              <a:path w="11896725" h="1587500">
                <a:moveTo>
                  <a:pt x="9052807" y="914400"/>
                </a:moveTo>
                <a:lnTo>
                  <a:pt x="11353867" y="914400"/>
                </a:lnTo>
                <a:lnTo>
                  <a:pt x="11364638" y="927100"/>
                </a:lnTo>
                <a:lnTo>
                  <a:pt x="9047957" y="927100"/>
                </a:lnTo>
                <a:lnTo>
                  <a:pt x="9052807" y="914400"/>
                </a:lnTo>
                <a:close/>
              </a:path>
              <a:path w="11896725" h="1587500">
                <a:moveTo>
                  <a:pt x="97784" y="914400"/>
                </a:moveTo>
                <a:lnTo>
                  <a:pt x="9010850" y="914400"/>
                </a:lnTo>
                <a:lnTo>
                  <a:pt x="9004690" y="927100"/>
                </a:lnTo>
                <a:lnTo>
                  <a:pt x="87201" y="927100"/>
                </a:lnTo>
                <a:lnTo>
                  <a:pt x="97784" y="914400"/>
                </a:lnTo>
                <a:close/>
              </a:path>
              <a:path w="11896725" h="1587500">
                <a:moveTo>
                  <a:pt x="82293" y="901700"/>
                </a:moveTo>
                <a:lnTo>
                  <a:pt x="11366943" y="901700"/>
                </a:lnTo>
                <a:lnTo>
                  <a:pt x="11358891" y="914400"/>
                </a:lnTo>
                <a:lnTo>
                  <a:pt x="90343" y="914400"/>
                </a:lnTo>
                <a:lnTo>
                  <a:pt x="82293" y="901700"/>
                </a:lnTo>
                <a:close/>
              </a:path>
              <a:path w="11896725" h="1587500">
                <a:moveTo>
                  <a:pt x="11361095" y="889000"/>
                </a:moveTo>
                <a:lnTo>
                  <a:pt x="11377712" y="889000"/>
                </a:lnTo>
                <a:lnTo>
                  <a:pt x="11374419" y="901700"/>
                </a:lnTo>
                <a:lnTo>
                  <a:pt x="11342468" y="901700"/>
                </a:lnTo>
                <a:lnTo>
                  <a:pt x="11361095" y="889000"/>
                </a:lnTo>
                <a:close/>
              </a:path>
              <a:path w="11896725" h="1587500">
                <a:moveTo>
                  <a:pt x="290576" y="673100"/>
                </a:moveTo>
                <a:lnTo>
                  <a:pt x="11425365" y="673100"/>
                </a:lnTo>
                <a:lnTo>
                  <a:pt x="11424461" y="685800"/>
                </a:lnTo>
                <a:lnTo>
                  <a:pt x="11545138" y="685800"/>
                </a:lnTo>
                <a:lnTo>
                  <a:pt x="11534293" y="711200"/>
                </a:lnTo>
                <a:lnTo>
                  <a:pt x="11511357" y="736600"/>
                </a:lnTo>
                <a:lnTo>
                  <a:pt x="11478198" y="762000"/>
                </a:lnTo>
                <a:lnTo>
                  <a:pt x="11436685" y="774700"/>
                </a:lnTo>
                <a:lnTo>
                  <a:pt x="11388687" y="800100"/>
                </a:lnTo>
                <a:lnTo>
                  <a:pt x="11336072" y="812800"/>
                </a:lnTo>
                <a:lnTo>
                  <a:pt x="11280709" y="825500"/>
                </a:lnTo>
                <a:lnTo>
                  <a:pt x="11295835" y="838200"/>
                </a:lnTo>
                <a:lnTo>
                  <a:pt x="11309991" y="863600"/>
                </a:lnTo>
                <a:lnTo>
                  <a:pt x="11317690" y="876300"/>
                </a:lnTo>
                <a:lnTo>
                  <a:pt x="11313442" y="901700"/>
                </a:lnTo>
                <a:lnTo>
                  <a:pt x="73891" y="901700"/>
                </a:lnTo>
                <a:lnTo>
                  <a:pt x="65392" y="889000"/>
                </a:lnTo>
                <a:lnTo>
                  <a:pt x="109524" y="889000"/>
                </a:lnTo>
                <a:lnTo>
                  <a:pt x="126098" y="876300"/>
                </a:lnTo>
                <a:lnTo>
                  <a:pt x="121543" y="863600"/>
                </a:lnTo>
                <a:lnTo>
                  <a:pt x="224741" y="863600"/>
                </a:lnTo>
                <a:lnTo>
                  <a:pt x="276340" y="850900"/>
                </a:lnTo>
                <a:lnTo>
                  <a:pt x="323410" y="850900"/>
                </a:lnTo>
                <a:lnTo>
                  <a:pt x="362554" y="825500"/>
                </a:lnTo>
                <a:lnTo>
                  <a:pt x="357297" y="825500"/>
                </a:lnTo>
                <a:lnTo>
                  <a:pt x="345878" y="812800"/>
                </a:lnTo>
                <a:lnTo>
                  <a:pt x="322215" y="812800"/>
                </a:lnTo>
                <a:lnTo>
                  <a:pt x="323345" y="800100"/>
                </a:lnTo>
                <a:lnTo>
                  <a:pt x="327791" y="787400"/>
                </a:lnTo>
                <a:lnTo>
                  <a:pt x="331373" y="774700"/>
                </a:lnTo>
                <a:lnTo>
                  <a:pt x="329907" y="774700"/>
                </a:lnTo>
                <a:lnTo>
                  <a:pt x="306664" y="762000"/>
                </a:lnTo>
                <a:lnTo>
                  <a:pt x="296394" y="749300"/>
                </a:lnTo>
                <a:lnTo>
                  <a:pt x="265381" y="749300"/>
                </a:lnTo>
                <a:lnTo>
                  <a:pt x="273986" y="736600"/>
                </a:lnTo>
                <a:lnTo>
                  <a:pt x="285572" y="723900"/>
                </a:lnTo>
                <a:lnTo>
                  <a:pt x="321531" y="723900"/>
                </a:lnTo>
                <a:lnTo>
                  <a:pt x="300079" y="711200"/>
                </a:lnTo>
                <a:lnTo>
                  <a:pt x="276064" y="711200"/>
                </a:lnTo>
                <a:lnTo>
                  <a:pt x="254612" y="698500"/>
                </a:lnTo>
                <a:lnTo>
                  <a:pt x="240852" y="685800"/>
                </a:lnTo>
                <a:lnTo>
                  <a:pt x="290576" y="673100"/>
                </a:lnTo>
                <a:close/>
              </a:path>
              <a:path w="11896725" h="1587500">
                <a:moveTo>
                  <a:pt x="11468303" y="673100"/>
                </a:moveTo>
                <a:lnTo>
                  <a:pt x="11491049" y="685800"/>
                </a:lnTo>
                <a:lnTo>
                  <a:pt x="11424461" y="685800"/>
                </a:lnTo>
                <a:lnTo>
                  <a:pt x="11468303" y="673100"/>
                </a:lnTo>
                <a:close/>
              </a:path>
              <a:path w="11896725" h="1587500">
                <a:moveTo>
                  <a:pt x="6524325" y="622300"/>
                </a:moveTo>
                <a:lnTo>
                  <a:pt x="6653035" y="622300"/>
                </a:lnTo>
                <a:lnTo>
                  <a:pt x="6656320" y="635000"/>
                </a:lnTo>
                <a:lnTo>
                  <a:pt x="6674188" y="647700"/>
                </a:lnTo>
                <a:lnTo>
                  <a:pt x="11432324" y="647700"/>
                </a:lnTo>
                <a:lnTo>
                  <a:pt x="11443225" y="660400"/>
                </a:lnTo>
                <a:lnTo>
                  <a:pt x="11396376" y="660400"/>
                </a:lnTo>
                <a:lnTo>
                  <a:pt x="11376173" y="673100"/>
                </a:lnTo>
                <a:lnTo>
                  <a:pt x="474086" y="673100"/>
                </a:lnTo>
                <a:lnTo>
                  <a:pt x="316597" y="635000"/>
                </a:lnTo>
                <a:lnTo>
                  <a:pt x="6477784" y="635000"/>
                </a:lnTo>
                <a:lnTo>
                  <a:pt x="6524325" y="622300"/>
                </a:lnTo>
                <a:close/>
              </a:path>
              <a:path w="11896725" h="1587500">
                <a:moveTo>
                  <a:pt x="84223" y="520700"/>
                </a:moveTo>
                <a:lnTo>
                  <a:pt x="11529423" y="520700"/>
                </a:lnTo>
                <a:lnTo>
                  <a:pt x="11510428" y="533400"/>
                </a:lnTo>
                <a:lnTo>
                  <a:pt x="11503943" y="546100"/>
                </a:lnTo>
                <a:lnTo>
                  <a:pt x="11521263" y="571500"/>
                </a:lnTo>
                <a:lnTo>
                  <a:pt x="11511870" y="596900"/>
                </a:lnTo>
                <a:lnTo>
                  <a:pt x="11498727" y="622300"/>
                </a:lnTo>
                <a:lnTo>
                  <a:pt x="11504798" y="660400"/>
                </a:lnTo>
                <a:lnTo>
                  <a:pt x="11473593" y="660400"/>
                </a:lnTo>
                <a:lnTo>
                  <a:pt x="11453155" y="647700"/>
                </a:lnTo>
                <a:lnTo>
                  <a:pt x="6695581" y="647700"/>
                </a:lnTo>
                <a:lnTo>
                  <a:pt x="6709442" y="635000"/>
                </a:lnTo>
                <a:lnTo>
                  <a:pt x="6682873" y="635000"/>
                </a:lnTo>
                <a:lnTo>
                  <a:pt x="6672557" y="622300"/>
                </a:lnTo>
                <a:lnTo>
                  <a:pt x="6019451" y="622300"/>
                </a:lnTo>
                <a:lnTo>
                  <a:pt x="6039467" y="609600"/>
                </a:lnTo>
                <a:lnTo>
                  <a:pt x="6954128" y="609600"/>
                </a:lnTo>
                <a:lnTo>
                  <a:pt x="6950539" y="596900"/>
                </a:lnTo>
                <a:lnTo>
                  <a:pt x="7103350" y="596900"/>
                </a:lnTo>
                <a:lnTo>
                  <a:pt x="7063036" y="584200"/>
                </a:lnTo>
                <a:lnTo>
                  <a:pt x="124325" y="584200"/>
                </a:lnTo>
                <a:lnTo>
                  <a:pt x="79067" y="571500"/>
                </a:lnTo>
                <a:lnTo>
                  <a:pt x="78650" y="558800"/>
                </a:lnTo>
                <a:lnTo>
                  <a:pt x="7135453" y="558800"/>
                </a:lnTo>
                <a:lnTo>
                  <a:pt x="7146467" y="546100"/>
                </a:lnTo>
                <a:lnTo>
                  <a:pt x="7157866" y="546100"/>
                </a:lnTo>
                <a:lnTo>
                  <a:pt x="7167278" y="533400"/>
                </a:lnTo>
                <a:lnTo>
                  <a:pt x="79313" y="533400"/>
                </a:lnTo>
                <a:lnTo>
                  <a:pt x="84223" y="520700"/>
                </a:lnTo>
                <a:close/>
              </a:path>
              <a:path w="11896725" h="1587500">
                <a:moveTo>
                  <a:pt x="6232443" y="622300"/>
                </a:moveTo>
                <a:lnTo>
                  <a:pt x="6307073" y="622300"/>
                </a:lnTo>
                <a:lnTo>
                  <a:pt x="6353325" y="635000"/>
                </a:lnTo>
                <a:lnTo>
                  <a:pt x="6291005" y="635000"/>
                </a:lnTo>
                <a:lnTo>
                  <a:pt x="6232443" y="622300"/>
                </a:lnTo>
                <a:close/>
              </a:path>
              <a:path w="11896725" h="1587500">
                <a:moveTo>
                  <a:pt x="124325" y="584200"/>
                </a:moveTo>
                <a:lnTo>
                  <a:pt x="6648969" y="584200"/>
                </a:lnTo>
                <a:lnTo>
                  <a:pt x="6616312" y="596900"/>
                </a:lnTo>
                <a:lnTo>
                  <a:pt x="6660898" y="596900"/>
                </a:lnTo>
                <a:lnTo>
                  <a:pt x="6661411" y="609600"/>
                </a:lnTo>
                <a:lnTo>
                  <a:pt x="5993160" y="609600"/>
                </a:lnTo>
                <a:lnTo>
                  <a:pt x="6000348" y="622300"/>
                </a:lnTo>
                <a:lnTo>
                  <a:pt x="6124103" y="622300"/>
                </a:lnTo>
                <a:lnTo>
                  <a:pt x="6129625" y="635000"/>
                </a:lnTo>
                <a:lnTo>
                  <a:pt x="316597" y="635000"/>
                </a:lnTo>
                <a:lnTo>
                  <a:pt x="170655" y="596900"/>
                </a:lnTo>
                <a:lnTo>
                  <a:pt x="124325" y="584200"/>
                </a:lnTo>
                <a:close/>
              </a:path>
              <a:path w="11896725" h="1587500">
                <a:moveTo>
                  <a:pt x="6892668" y="596900"/>
                </a:moveTo>
                <a:lnTo>
                  <a:pt x="6914857" y="596900"/>
                </a:lnTo>
                <a:lnTo>
                  <a:pt x="6948840" y="609600"/>
                </a:lnTo>
                <a:lnTo>
                  <a:pt x="6910285" y="609600"/>
                </a:lnTo>
                <a:lnTo>
                  <a:pt x="6892668" y="596900"/>
                </a:lnTo>
                <a:close/>
              </a:path>
              <a:path w="11896725" h="1587500">
                <a:moveTo>
                  <a:pt x="6668932" y="596900"/>
                </a:moveTo>
                <a:lnTo>
                  <a:pt x="6751580" y="596900"/>
                </a:lnTo>
                <a:lnTo>
                  <a:pt x="6803486" y="609600"/>
                </a:lnTo>
                <a:lnTo>
                  <a:pt x="6669017" y="609600"/>
                </a:lnTo>
                <a:lnTo>
                  <a:pt x="6668932" y="596900"/>
                </a:lnTo>
                <a:close/>
              </a:path>
              <a:path w="11896725" h="1587500">
                <a:moveTo>
                  <a:pt x="6676880" y="584200"/>
                </a:moveTo>
                <a:lnTo>
                  <a:pt x="6737638" y="584200"/>
                </a:lnTo>
                <a:lnTo>
                  <a:pt x="6693033" y="596900"/>
                </a:lnTo>
                <a:lnTo>
                  <a:pt x="6678333" y="596900"/>
                </a:lnTo>
                <a:lnTo>
                  <a:pt x="6676880" y="584200"/>
                </a:lnTo>
                <a:close/>
              </a:path>
              <a:path w="11896725" h="1587500">
                <a:moveTo>
                  <a:pt x="79313" y="533400"/>
                </a:moveTo>
                <a:lnTo>
                  <a:pt x="6698910" y="533400"/>
                </a:lnTo>
                <a:lnTo>
                  <a:pt x="6643999" y="546100"/>
                </a:lnTo>
                <a:lnTo>
                  <a:pt x="6533871" y="546100"/>
                </a:lnTo>
                <a:lnTo>
                  <a:pt x="6578342" y="558800"/>
                </a:lnTo>
                <a:lnTo>
                  <a:pt x="78650" y="558800"/>
                </a:lnTo>
                <a:lnTo>
                  <a:pt x="78232" y="546100"/>
                </a:lnTo>
                <a:lnTo>
                  <a:pt x="79313" y="533400"/>
                </a:lnTo>
                <a:close/>
              </a:path>
              <a:path w="11896725" h="1587500">
                <a:moveTo>
                  <a:pt x="546557" y="0"/>
                </a:moveTo>
                <a:lnTo>
                  <a:pt x="11434527" y="0"/>
                </a:lnTo>
                <a:lnTo>
                  <a:pt x="11417510" y="12700"/>
                </a:lnTo>
                <a:lnTo>
                  <a:pt x="11391476" y="25400"/>
                </a:lnTo>
                <a:lnTo>
                  <a:pt x="11371476" y="38100"/>
                </a:lnTo>
                <a:lnTo>
                  <a:pt x="11429922" y="38100"/>
                </a:lnTo>
                <a:lnTo>
                  <a:pt x="11433299" y="50800"/>
                </a:lnTo>
                <a:lnTo>
                  <a:pt x="11429930" y="63500"/>
                </a:lnTo>
                <a:lnTo>
                  <a:pt x="11419935" y="76200"/>
                </a:lnTo>
                <a:lnTo>
                  <a:pt x="11500443" y="76200"/>
                </a:lnTo>
                <a:lnTo>
                  <a:pt x="11500572" y="101600"/>
                </a:lnTo>
                <a:lnTo>
                  <a:pt x="11496544" y="114300"/>
                </a:lnTo>
                <a:lnTo>
                  <a:pt x="11486538" y="139700"/>
                </a:lnTo>
                <a:lnTo>
                  <a:pt x="11468735" y="152400"/>
                </a:lnTo>
                <a:lnTo>
                  <a:pt x="11572426" y="177800"/>
                </a:lnTo>
                <a:lnTo>
                  <a:pt x="11621576" y="203200"/>
                </a:lnTo>
                <a:lnTo>
                  <a:pt x="11669310" y="215900"/>
                </a:lnTo>
                <a:lnTo>
                  <a:pt x="11715915" y="241300"/>
                </a:lnTo>
                <a:lnTo>
                  <a:pt x="11851802" y="317500"/>
                </a:lnTo>
                <a:lnTo>
                  <a:pt x="11896709" y="330200"/>
                </a:lnTo>
                <a:lnTo>
                  <a:pt x="11888230" y="355600"/>
                </a:lnTo>
                <a:lnTo>
                  <a:pt x="11872757" y="368300"/>
                </a:lnTo>
                <a:lnTo>
                  <a:pt x="11857332" y="393700"/>
                </a:lnTo>
                <a:lnTo>
                  <a:pt x="11848966" y="406400"/>
                </a:lnTo>
                <a:lnTo>
                  <a:pt x="11802201" y="419100"/>
                </a:lnTo>
                <a:lnTo>
                  <a:pt x="11758762" y="431800"/>
                </a:lnTo>
                <a:lnTo>
                  <a:pt x="11671749" y="431800"/>
                </a:lnTo>
                <a:lnTo>
                  <a:pt x="11623118" y="444500"/>
                </a:lnTo>
                <a:lnTo>
                  <a:pt x="11567700" y="444500"/>
                </a:lnTo>
                <a:lnTo>
                  <a:pt x="11561594" y="457200"/>
                </a:lnTo>
                <a:lnTo>
                  <a:pt x="11565126" y="469900"/>
                </a:lnTo>
                <a:lnTo>
                  <a:pt x="11568001" y="469900"/>
                </a:lnTo>
                <a:lnTo>
                  <a:pt x="11559923" y="482600"/>
                </a:lnTo>
                <a:lnTo>
                  <a:pt x="11503751" y="482600"/>
                </a:lnTo>
                <a:lnTo>
                  <a:pt x="11476851" y="495300"/>
                </a:lnTo>
                <a:lnTo>
                  <a:pt x="11455399" y="508000"/>
                </a:lnTo>
                <a:lnTo>
                  <a:pt x="11512127" y="508000"/>
                </a:lnTo>
                <a:lnTo>
                  <a:pt x="11535907" y="520700"/>
                </a:lnTo>
                <a:lnTo>
                  <a:pt x="64327" y="520700"/>
                </a:lnTo>
                <a:lnTo>
                  <a:pt x="54709" y="533400"/>
                </a:lnTo>
                <a:lnTo>
                  <a:pt x="48229" y="495300"/>
                </a:lnTo>
                <a:lnTo>
                  <a:pt x="39272" y="469900"/>
                </a:lnTo>
                <a:lnTo>
                  <a:pt x="23762" y="444500"/>
                </a:lnTo>
                <a:lnTo>
                  <a:pt x="0" y="431800"/>
                </a:lnTo>
                <a:lnTo>
                  <a:pt x="16326" y="406400"/>
                </a:lnTo>
                <a:lnTo>
                  <a:pt x="81015" y="406400"/>
                </a:lnTo>
                <a:lnTo>
                  <a:pt x="118039" y="393700"/>
                </a:lnTo>
                <a:lnTo>
                  <a:pt x="111577" y="381000"/>
                </a:lnTo>
                <a:lnTo>
                  <a:pt x="101469" y="368300"/>
                </a:lnTo>
                <a:lnTo>
                  <a:pt x="85481" y="355600"/>
                </a:lnTo>
                <a:lnTo>
                  <a:pt x="1348735" y="355600"/>
                </a:lnTo>
                <a:lnTo>
                  <a:pt x="1304550" y="330200"/>
                </a:lnTo>
                <a:lnTo>
                  <a:pt x="1255641" y="330200"/>
                </a:lnTo>
                <a:lnTo>
                  <a:pt x="1149652" y="304800"/>
                </a:lnTo>
                <a:lnTo>
                  <a:pt x="1807746" y="304800"/>
                </a:lnTo>
                <a:lnTo>
                  <a:pt x="1834756" y="292100"/>
                </a:lnTo>
                <a:lnTo>
                  <a:pt x="1826030" y="292100"/>
                </a:lnTo>
                <a:lnTo>
                  <a:pt x="1808259" y="279400"/>
                </a:lnTo>
                <a:lnTo>
                  <a:pt x="270081" y="279400"/>
                </a:lnTo>
                <a:lnTo>
                  <a:pt x="250858" y="266700"/>
                </a:lnTo>
                <a:lnTo>
                  <a:pt x="144675" y="266700"/>
                </a:lnTo>
                <a:lnTo>
                  <a:pt x="141114" y="254000"/>
                </a:lnTo>
                <a:lnTo>
                  <a:pt x="1120539" y="254000"/>
                </a:lnTo>
                <a:lnTo>
                  <a:pt x="1146867" y="241300"/>
                </a:lnTo>
                <a:lnTo>
                  <a:pt x="238128" y="241300"/>
                </a:lnTo>
                <a:lnTo>
                  <a:pt x="274376" y="228600"/>
                </a:lnTo>
                <a:lnTo>
                  <a:pt x="308681" y="228600"/>
                </a:lnTo>
                <a:lnTo>
                  <a:pt x="345713" y="215900"/>
                </a:lnTo>
                <a:lnTo>
                  <a:pt x="446652" y="215900"/>
                </a:lnTo>
                <a:lnTo>
                  <a:pt x="452596" y="177800"/>
                </a:lnTo>
                <a:lnTo>
                  <a:pt x="466309" y="127000"/>
                </a:lnTo>
                <a:lnTo>
                  <a:pt x="486031" y="88900"/>
                </a:lnTo>
                <a:lnTo>
                  <a:pt x="510003" y="50800"/>
                </a:lnTo>
                <a:lnTo>
                  <a:pt x="536467" y="12700"/>
                </a:lnTo>
                <a:lnTo>
                  <a:pt x="546557" y="0"/>
                </a:lnTo>
                <a:close/>
              </a:path>
              <a:path w="11896725" h="1587500">
                <a:moveTo>
                  <a:pt x="132292" y="304800"/>
                </a:moveTo>
                <a:lnTo>
                  <a:pt x="1042770" y="304800"/>
                </a:lnTo>
                <a:lnTo>
                  <a:pt x="1203573" y="342900"/>
                </a:lnTo>
                <a:lnTo>
                  <a:pt x="1255243" y="342900"/>
                </a:lnTo>
                <a:lnTo>
                  <a:pt x="1304016" y="355600"/>
                </a:lnTo>
                <a:lnTo>
                  <a:pt x="85481" y="355600"/>
                </a:lnTo>
                <a:lnTo>
                  <a:pt x="61376" y="342900"/>
                </a:lnTo>
                <a:lnTo>
                  <a:pt x="88283" y="317500"/>
                </a:lnTo>
                <a:lnTo>
                  <a:pt x="132292" y="304800"/>
                </a:lnTo>
                <a:close/>
              </a:path>
              <a:path w="11896725" h="1587500">
                <a:moveTo>
                  <a:pt x="1642275" y="279400"/>
                </a:moveTo>
                <a:lnTo>
                  <a:pt x="1766659" y="279400"/>
                </a:lnTo>
                <a:lnTo>
                  <a:pt x="1780320" y="292100"/>
                </a:lnTo>
                <a:lnTo>
                  <a:pt x="1807746" y="304800"/>
                </a:lnTo>
                <a:lnTo>
                  <a:pt x="1663639" y="304800"/>
                </a:lnTo>
                <a:lnTo>
                  <a:pt x="1702389" y="292100"/>
                </a:lnTo>
                <a:lnTo>
                  <a:pt x="1676334" y="292100"/>
                </a:lnTo>
                <a:lnTo>
                  <a:pt x="1642275" y="279400"/>
                </a:lnTo>
                <a:close/>
              </a:path>
              <a:path w="11896725" h="1587500">
                <a:moveTo>
                  <a:pt x="270081" y="279400"/>
                </a:moveTo>
                <a:lnTo>
                  <a:pt x="1560364" y="279400"/>
                </a:lnTo>
                <a:lnTo>
                  <a:pt x="1562770" y="292100"/>
                </a:lnTo>
                <a:lnTo>
                  <a:pt x="1557611" y="292100"/>
                </a:lnTo>
                <a:lnTo>
                  <a:pt x="1591554" y="304800"/>
                </a:lnTo>
                <a:lnTo>
                  <a:pt x="183719" y="304800"/>
                </a:lnTo>
                <a:lnTo>
                  <a:pt x="232877" y="292100"/>
                </a:lnTo>
                <a:lnTo>
                  <a:pt x="270081" y="279400"/>
                </a:lnTo>
                <a:close/>
              </a:path>
              <a:path w="11896725" h="1587500">
                <a:moveTo>
                  <a:pt x="1579715" y="279400"/>
                </a:moveTo>
                <a:lnTo>
                  <a:pt x="1642275" y="279400"/>
                </a:lnTo>
                <a:lnTo>
                  <a:pt x="1608104" y="292100"/>
                </a:lnTo>
                <a:lnTo>
                  <a:pt x="1582072" y="292100"/>
                </a:lnTo>
                <a:lnTo>
                  <a:pt x="1579715" y="279400"/>
                </a:lnTo>
                <a:close/>
              </a:path>
              <a:path w="11896725" h="1587500">
                <a:moveTo>
                  <a:pt x="152930" y="266700"/>
                </a:moveTo>
                <a:lnTo>
                  <a:pt x="223278" y="266700"/>
                </a:lnTo>
                <a:lnTo>
                  <a:pt x="190939" y="279400"/>
                </a:lnTo>
                <a:lnTo>
                  <a:pt x="159359" y="279400"/>
                </a:lnTo>
                <a:lnTo>
                  <a:pt x="152930" y="266700"/>
                </a:lnTo>
                <a:close/>
              </a:path>
              <a:path w="11896725" h="1587500">
                <a:moveTo>
                  <a:pt x="238128" y="241300"/>
                </a:moveTo>
                <a:lnTo>
                  <a:pt x="1050291" y="241300"/>
                </a:lnTo>
                <a:lnTo>
                  <a:pt x="1061956" y="254000"/>
                </a:lnTo>
                <a:lnTo>
                  <a:pt x="195265" y="254000"/>
                </a:lnTo>
                <a:lnTo>
                  <a:pt x="238128" y="241300"/>
                </a:lnTo>
                <a:close/>
              </a:path>
              <a:path w="11896725" h="1587500">
                <a:moveTo>
                  <a:pt x="11452505" y="50800"/>
                </a:moveTo>
                <a:lnTo>
                  <a:pt x="11468052" y="50800"/>
                </a:lnTo>
                <a:lnTo>
                  <a:pt x="11468648" y="63500"/>
                </a:lnTo>
                <a:lnTo>
                  <a:pt x="11466353" y="63500"/>
                </a:lnTo>
                <a:lnTo>
                  <a:pt x="11462920" y="76200"/>
                </a:lnTo>
                <a:lnTo>
                  <a:pt x="11419935" y="76200"/>
                </a:lnTo>
                <a:lnTo>
                  <a:pt x="11435481" y="63500"/>
                </a:lnTo>
                <a:lnTo>
                  <a:pt x="11452505" y="50800"/>
                </a:lnTo>
                <a:close/>
              </a:path>
            </a:pathLst>
          </a:custGeom>
          <a:solidFill>
            <a:srgbClr val="E213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31894" y="2291312"/>
            <a:ext cx="382270" cy="73152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r>
              <a:rPr dirty="0" sz="3600" spc="1005">
                <a:solidFill>
                  <a:srgbClr val="FF3131"/>
                </a:solidFill>
                <a:latin typeface="Arial"/>
                <a:cs typeface="Arial"/>
              </a:rPr>
              <a:t>»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24935" y="452318"/>
            <a:ext cx="10292080" cy="4912995"/>
            <a:chOff x="7324935" y="452318"/>
            <a:chExt cx="10292080" cy="4912995"/>
          </a:xfrm>
        </p:grpSpPr>
        <p:sp>
          <p:nvSpPr>
            <p:cNvPr id="9" name="object 9"/>
            <p:cNvSpPr/>
            <p:nvPr/>
          </p:nvSpPr>
          <p:spPr>
            <a:xfrm>
              <a:off x="7324935" y="452318"/>
              <a:ext cx="768985" cy="904240"/>
            </a:xfrm>
            <a:custGeom>
              <a:avLst/>
              <a:gdLst/>
              <a:ahLst/>
              <a:cxnLst/>
              <a:rect l="l" t="t" r="r" b="b"/>
              <a:pathLst>
                <a:path w="768984" h="904240">
                  <a:moveTo>
                    <a:pt x="444717" y="896359"/>
                  </a:moveTo>
                  <a:lnTo>
                    <a:pt x="411792" y="875937"/>
                  </a:lnTo>
                  <a:lnTo>
                    <a:pt x="392771" y="844661"/>
                  </a:lnTo>
                  <a:lnTo>
                    <a:pt x="391948" y="808020"/>
                  </a:lnTo>
                  <a:lnTo>
                    <a:pt x="408672" y="772978"/>
                  </a:lnTo>
                  <a:lnTo>
                    <a:pt x="440034" y="743439"/>
                  </a:lnTo>
                  <a:lnTo>
                    <a:pt x="483127" y="723311"/>
                  </a:lnTo>
                  <a:lnTo>
                    <a:pt x="512752" y="717551"/>
                  </a:lnTo>
                  <a:lnTo>
                    <a:pt x="541180" y="717572"/>
                  </a:lnTo>
                  <a:lnTo>
                    <a:pt x="567315" y="722958"/>
                  </a:lnTo>
                  <a:lnTo>
                    <a:pt x="590064" y="733295"/>
                  </a:lnTo>
                  <a:lnTo>
                    <a:pt x="682546" y="359543"/>
                  </a:lnTo>
                  <a:lnTo>
                    <a:pt x="338643" y="177817"/>
                  </a:lnTo>
                  <a:lnTo>
                    <a:pt x="234129" y="600191"/>
                  </a:lnTo>
                  <a:lnTo>
                    <a:pt x="233875" y="600128"/>
                  </a:lnTo>
                  <a:lnTo>
                    <a:pt x="203884" y="652801"/>
                  </a:lnTo>
                  <a:lnTo>
                    <a:pt x="142154" y="688099"/>
                  </a:lnTo>
                  <a:lnTo>
                    <a:pt x="95055" y="694520"/>
                  </a:lnTo>
                  <a:lnTo>
                    <a:pt x="52770" y="686663"/>
                  </a:lnTo>
                  <a:lnTo>
                    <a:pt x="19845" y="666241"/>
                  </a:lnTo>
                  <a:lnTo>
                    <a:pt x="823" y="634964"/>
                  </a:lnTo>
                  <a:lnTo>
                    <a:pt x="0" y="598328"/>
                  </a:lnTo>
                  <a:lnTo>
                    <a:pt x="16721" y="563289"/>
                  </a:lnTo>
                  <a:lnTo>
                    <a:pt x="48078" y="533750"/>
                  </a:lnTo>
                  <a:lnTo>
                    <a:pt x="91166" y="513615"/>
                  </a:lnTo>
                  <a:lnTo>
                    <a:pt x="120800" y="507849"/>
                  </a:lnTo>
                  <a:lnTo>
                    <a:pt x="149232" y="507869"/>
                  </a:lnTo>
                  <a:lnTo>
                    <a:pt x="175368" y="513258"/>
                  </a:lnTo>
                  <a:lnTo>
                    <a:pt x="198115" y="523602"/>
                  </a:lnTo>
                  <a:lnTo>
                    <a:pt x="327677" y="0"/>
                  </a:lnTo>
                  <a:lnTo>
                    <a:pt x="768808" y="233117"/>
                  </a:lnTo>
                  <a:lnTo>
                    <a:pt x="626086" y="809903"/>
                  </a:lnTo>
                  <a:lnTo>
                    <a:pt x="625832" y="809840"/>
                  </a:lnTo>
                  <a:lnTo>
                    <a:pt x="615456" y="837439"/>
                  </a:lnTo>
                  <a:lnTo>
                    <a:pt x="595831" y="862498"/>
                  </a:lnTo>
                  <a:lnTo>
                    <a:pt x="568270" y="883218"/>
                  </a:lnTo>
                  <a:lnTo>
                    <a:pt x="534088" y="897801"/>
                  </a:lnTo>
                  <a:lnTo>
                    <a:pt x="486997" y="904217"/>
                  </a:lnTo>
                  <a:close/>
                </a:path>
              </a:pathLst>
            </a:custGeom>
            <a:solidFill>
              <a:srgbClr val="948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615744" y="2003023"/>
              <a:ext cx="6000749" cy="3362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558679" y="601247"/>
              <a:ext cx="755650" cy="2011680"/>
            </a:xfrm>
            <a:custGeom>
              <a:avLst/>
              <a:gdLst/>
              <a:ahLst/>
              <a:cxnLst/>
              <a:rect l="l" t="t" r="r" b="b"/>
              <a:pathLst>
                <a:path w="755650" h="2011680">
                  <a:moveTo>
                    <a:pt x="485599" y="1560980"/>
                  </a:moveTo>
                  <a:lnTo>
                    <a:pt x="424737" y="1574878"/>
                  </a:lnTo>
                  <a:lnTo>
                    <a:pt x="384105" y="1571131"/>
                  </a:lnTo>
                  <a:lnTo>
                    <a:pt x="340775" y="1567999"/>
                  </a:lnTo>
                  <a:lnTo>
                    <a:pt x="295957" y="1565207"/>
                  </a:lnTo>
                  <a:lnTo>
                    <a:pt x="248036" y="1550097"/>
                  </a:lnTo>
                  <a:lnTo>
                    <a:pt x="198220" y="1522392"/>
                  </a:lnTo>
                  <a:lnTo>
                    <a:pt x="150549" y="1494198"/>
                  </a:lnTo>
                  <a:lnTo>
                    <a:pt x="103405" y="1452856"/>
                  </a:lnTo>
                  <a:lnTo>
                    <a:pt x="73759" y="1420545"/>
                  </a:lnTo>
                  <a:lnTo>
                    <a:pt x="47690" y="1374391"/>
                  </a:lnTo>
                  <a:lnTo>
                    <a:pt x="30310" y="1339279"/>
                  </a:lnTo>
                  <a:lnTo>
                    <a:pt x="15417" y="1290572"/>
                  </a:lnTo>
                  <a:lnTo>
                    <a:pt x="5293" y="1240776"/>
                  </a:lnTo>
                  <a:lnTo>
                    <a:pt x="2221" y="1202397"/>
                  </a:lnTo>
                  <a:lnTo>
                    <a:pt x="0" y="1150797"/>
                  </a:lnTo>
                  <a:lnTo>
                    <a:pt x="911" y="1098481"/>
                  </a:lnTo>
                  <a:lnTo>
                    <a:pt x="7238" y="1057955"/>
                  </a:lnTo>
                  <a:lnTo>
                    <a:pt x="15606" y="1016963"/>
                  </a:lnTo>
                  <a:lnTo>
                    <a:pt x="25472" y="975629"/>
                  </a:lnTo>
                  <a:lnTo>
                    <a:pt x="41953" y="932785"/>
                  </a:lnTo>
                  <a:lnTo>
                    <a:pt x="63821" y="888710"/>
                  </a:lnTo>
                  <a:lnTo>
                    <a:pt x="89557" y="843752"/>
                  </a:lnTo>
                  <a:lnTo>
                    <a:pt x="117642" y="798257"/>
                  </a:lnTo>
                  <a:lnTo>
                    <a:pt x="146560" y="752572"/>
                  </a:lnTo>
                  <a:lnTo>
                    <a:pt x="177618" y="719426"/>
                  </a:lnTo>
                  <a:lnTo>
                    <a:pt x="149098" y="660804"/>
                  </a:lnTo>
                  <a:lnTo>
                    <a:pt x="123549" y="601504"/>
                  </a:lnTo>
                  <a:lnTo>
                    <a:pt x="107077" y="566184"/>
                  </a:lnTo>
                  <a:lnTo>
                    <a:pt x="94479" y="529981"/>
                  </a:lnTo>
                  <a:lnTo>
                    <a:pt x="82008" y="480721"/>
                  </a:lnTo>
                  <a:lnTo>
                    <a:pt x="74916" y="430233"/>
                  </a:lnTo>
                  <a:lnTo>
                    <a:pt x="72807" y="378606"/>
                  </a:lnTo>
                  <a:lnTo>
                    <a:pt x="75287" y="325932"/>
                  </a:lnTo>
                  <a:lnTo>
                    <a:pt x="81958" y="272301"/>
                  </a:lnTo>
                  <a:lnTo>
                    <a:pt x="95254" y="230184"/>
                  </a:lnTo>
                  <a:lnTo>
                    <a:pt x="109123" y="174909"/>
                  </a:lnTo>
                  <a:lnTo>
                    <a:pt x="128825" y="131328"/>
                  </a:lnTo>
                  <a:lnTo>
                    <a:pt x="153964" y="99534"/>
                  </a:lnTo>
                  <a:lnTo>
                    <a:pt x="181317" y="67233"/>
                  </a:lnTo>
                  <a:lnTo>
                    <a:pt x="182982" y="53826"/>
                  </a:lnTo>
                  <a:lnTo>
                    <a:pt x="191778" y="51817"/>
                  </a:lnTo>
                  <a:lnTo>
                    <a:pt x="222059" y="18848"/>
                  </a:lnTo>
                  <a:lnTo>
                    <a:pt x="304595" y="0"/>
                  </a:lnTo>
                  <a:lnTo>
                    <a:pt x="327102" y="7886"/>
                  </a:lnTo>
                  <a:lnTo>
                    <a:pt x="348817" y="28981"/>
                  </a:lnTo>
                  <a:lnTo>
                    <a:pt x="367090" y="50862"/>
                  </a:lnTo>
                  <a:lnTo>
                    <a:pt x="382099" y="73489"/>
                  </a:lnTo>
                  <a:lnTo>
                    <a:pt x="230123" y="108195"/>
                  </a:lnTo>
                  <a:lnTo>
                    <a:pt x="216654" y="124298"/>
                  </a:lnTo>
                  <a:lnTo>
                    <a:pt x="204392" y="153152"/>
                  </a:lnTo>
                  <a:lnTo>
                    <a:pt x="190621" y="182351"/>
                  </a:lnTo>
                  <a:lnTo>
                    <a:pt x="175590" y="224864"/>
                  </a:lnTo>
                  <a:lnTo>
                    <a:pt x="167028" y="278928"/>
                  </a:lnTo>
                  <a:lnTo>
                    <a:pt x="159161" y="319805"/>
                  </a:lnTo>
                  <a:lnTo>
                    <a:pt x="157529" y="372285"/>
                  </a:lnTo>
                  <a:lnTo>
                    <a:pt x="159186" y="424015"/>
                  </a:lnTo>
                  <a:lnTo>
                    <a:pt x="161186" y="462639"/>
                  </a:lnTo>
                  <a:lnTo>
                    <a:pt x="169068" y="512947"/>
                  </a:lnTo>
                  <a:lnTo>
                    <a:pt x="179887" y="562584"/>
                  </a:lnTo>
                  <a:lnTo>
                    <a:pt x="193526" y="611577"/>
                  </a:lnTo>
                  <a:lnTo>
                    <a:pt x="212693" y="672335"/>
                  </a:lnTo>
                  <a:lnTo>
                    <a:pt x="387318" y="632456"/>
                  </a:lnTo>
                  <a:lnTo>
                    <a:pt x="380483" y="647044"/>
                  </a:lnTo>
                  <a:lnTo>
                    <a:pt x="375674" y="674196"/>
                  </a:lnTo>
                  <a:lnTo>
                    <a:pt x="370028" y="701539"/>
                  </a:lnTo>
                  <a:lnTo>
                    <a:pt x="360681" y="716701"/>
                  </a:lnTo>
                  <a:lnTo>
                    <a:pt x="347969" y="758685"/>
                  </a:lnTo>
                  <a:lnTo>
                    <a:pt x="330687" y="788685"/>
                  </a:lnTo>
                  <a:lnTo>
                    <a:pt x="314833" y="831387"/>
                  </a:lnTo>
                  <a:lnTo>
                    <a:pt x="295099" y="861947"/>
                  </a:lnTo>
                  <a:lnTo>
                    <a:pt x="306818" y="885325"/>
                  </a:lnTo>
                  <a:lnTo>
                    <a:pt x="268180" y="894149"/>
                  </a:lnTo>
                  <a:lnTo>
                    <a:pt x="235158" y="940771"/>
                  </a:lnTo>
                  <a:lnTo>
                    <a:pt x="202777" y="987246"/>
                  </a:lnTo>
                  <a:lnTo>
                    <a:pt x="172363" y="1033273"/>
                  </a:lnTo>
                  <a:lnTo>
                    <a:pt x="145243" y="1078547"/>
                  </a:lnTo>
                  <a:lnTo>
                    <a:pt x="119914" y="1110385"/>
                  </a:lnTo>
                  <a:lnTo>
                    <a:pt x="103359" y="1153247"/>
                  </a:lnTo>
                  <a:lnTo>
                    <a:pt x="96902" y="1206829"/>
                  </a:lnTo>
                  <a:lnTo>
                    <a:pt x="94223" y="1233495"/>
                  </a:lnTo>
                  <a:lnTo>
                    <a:pt x="102304" y="1283757"/>
                  </a:lnTo>
                  <a:lnTo>
                    <a:pt x="112635" y="1320479"/>
                  </a:lnTo>
                  <a:lnTo>
                    <a:pt x="128016" y="1356047"/>
                  </a:lnTo>
                  <a:lnTo>
                    <a:pt x="148417" y="1390469"/>
                  </a:lnTo>
                  <a:lnTo>
                    <a:pt x="173812" y="1423751"/>
                  </a:lnTo>
                  <a:lnTo>
                    <a:pt x="204170" y="1455898"/>
                  </a:lnTo>
                  <a:lnTo>
                    <a:pt x="239466" y="1486919"/>
                  </a:lnTo>
                  <a:lnTo>
                    <a:pt x="276842" y="1504437"/>
                  </a:lnTo>
                  <a:lnTo>
                    <a:pt x="319099" y="1520841"/>
                  </a:lnTo>
                  <a:lnTo>
                    <a:pt x="363380" y="1523756"/>
                  </a:lnTo>
                  <a:lnTo>
                    <a:pt x="412484" y="1525569"/>
                  </a:lnTo>
                  <a:lnTo>
                    <a:pt x="632789" y="1475258"/>
                  </a:lnTo>
                  <a:lnTo>
                    <a:pt x="639648" y="1486719"/>
                  </a:lnTo>
                  <a:lnTo>
                    <a:pt x="589716" y="1498122"/>
                  </a:lnTo>
                  <a:lnTo>
                    <a:pt x="551951" y="1519773"/>
                  </a:lnTo>
                  <a:lnTo>
                    <a:pt x="516503" y="1540895"/>
                  </a:lnTo>
                  <a:lnTo>
                    <a:pt x="485599" y="1560980"/>
                  </a:lnTo>
                  <a:close/>
                </a:path>
                <a:path w="755650" h="2011680">
                  <a:moveTo>
                    <a:pt x="387318" y="632456"/>
                  </a:moveTo>
                  <a:lnTo>
                    <a:pt x="212693" y="672335"/>
                  </a:lnTo>
                  <a:lnTo>
                    <a:pt x="224444" y="643597"/>
                  </a:lnTo>
                  <a:lnTo>
                    <a:pt x="237393" y="627613"/>
                  </a:lnTo>
                  <a:lnTo>
                    <a:pt x="248431" y="612066"/>
                  </a:lnTo>
                  <a:lnTo>
                    <a:pt x="257273" y="597019"/>
                  </a:lnTo>
                  <a:lnTo>
                    <a:pt x="277314" y="553362"/>
                  </a:lnTo>
                  <a:lnTo>
                    <a:pt x="296643" y="522894"/>
                  </a:lnTo>
                  <a:lnTo>
                    <a:pt x="306890" y="468446"/>
                  </a:lnTo>
                  <a:lnTo>
                    <a:pt x="316652" y="427136"/>
                  </a:lnTo>
                  <a:lnTo>
                    <a:pt x="323213" y="386557"/>
                  </a:lnTo>
                  <a:lnTo>
                    <a:pt x="326685" y="346683"/>
                  </a:lnTo>
                  <a:lnTo>
                    <a:pt x="327183" y="307488"/>
                  </a:lnTo>
                  <a:lnTo>
                    <a:pt x="324819" y="268947"/>
                  </a:lnTo>
                  <a:lnTo>
                    <a:pt x="319706" y="231034"/>
                  </a:lnTo>
                  <a:lnTo>
                    <a:pt x="311956" y="193723"/>
                  </a:lnTo>
                  <a:lnTo>
                    <a:pt x="294653" y="145566"/>
                  </a:lnTo>
                  <a:lnTo>
                    <a:pt x="270986" y="111890"/>
                  </a:lnTo>
                  <a:lnTo>
                    <a:pt x="257402" y="101966"/>
                  </a:lnTo>
                  <a:lnTo>
                    <a:pt x="382099" y="73489"/>
                  </a:lnTo>
                  <a:lnTo>
                    <a:pt x="396849" y="109201"/>
                  </a:lnTo>
                  <a:lnTo>
                    <a:pt x="408690" y="145578"/>
                  </a:lnTo>
                  <a:lnTo>
                    <a:pt x="417799" y="182579"/>
                  </a:lnTo>
                  <a:lnTo>
                    <a:pt x="424356" y="220162"/>
                  </a:lnTo>
                  <a:lnTo>
                    <a:pt x="428537" y="258288"/>
                  </a:lnTo>
                  <a:lnTo>
                    <a:pt x="433347" y="309297"/>
                  </a:lnTo>
                  <a:lnTo>
                    <a:pt x="433310" y="348387"/>
                  </a:lnTo>
                  <a:lnTo>
                    <a:pt x="431431" y="387897"/>
                  </a:lnTo>
                  <a:lnTo>
                    <a:pt x="427887" y="427787"/>
                  </a:lnTo>
                  <a:lnTo>
                    <a:pt x="422857" y="468017"/>
                  </a:lnTo>
                  <a:lnTo>
                    <a:pt x="416216" y="521641"/>
                  </a:lnTo>
                  <a:lnTo>
                    <a:pt x="407028" y="562820"/>
                  </a:lnTo>
                  <a:lnTo>
                    <a:pt x="395457" y="591517"/>
                  </a:lnTo>
                  <a:lnTo>
                    <a:pt x="387318" y="632456"/>
                  </a:lnTo>
                  <a:close/>
                </a:path>
                <a:path w="755650" h="2011680">
                  <a:moveTo>
                    <a:pt x="467250" y="1434900"/>
                  </a:moveTo>
                  <a:lnTo>
                    <a:pt x="453020" y="1438150"/>
                  </a:lnTo>
                  <a:lnTo>
                    <a:pt x="418462" y="1433015"/>
                  </a:lnTo>
                  <a:lnTo>
                    <a:pt x="371157" y="1417764"/>
                  </a:lnTo>
                  <a:lnTo>
                    <a:pt x="321516" y="1403047"/>
                  </a:lnTo>
                  <a:lnTo>
                    <a:pt x="271466" y="1362369"/>
                  </a:lnTo>
                  <a:lnTo>
                    <a:pt x="234244" y="1318761"/>
                  </a:lnTo>
                  <a:lnTo>
                    <a:pt x="214101" y="1258226"/>
                  </a:lnTo>
                  <a:lnTo>
                    <a:pt x="211524" y="1206707"/>
                  </a:lnTo>
                  <a:lnTo>
                    <a:pt x="223002" y="1165005"/>
                  </a:lnTo>
                  <a:lnTo>
                    <a:pt x="242199" y="1121540"/>
                  </a:lnTo>
                  <a:lnTo>
                    <a:pt x="265603" y="1077114"/>
                  </a:lnTo>
                  <a:lnTo>
                    <a:pt x="295358" y="1057292"/>
                  </a:lnTo>
                  <a:lnTo>
                    <a:pt x="322300" y="1038113"/>
                  </a:lnTo>
                  <a:lnTo>
                    <a:pt x="332651" y="1035749"/>
                  </a:lnTo>
                  <a:lnTo>
                    <a:pt x="336054" y="1021945"/>
                  </a:lnTo>
                  <a:lnTo>
                    <a:pt x="320965" y="999337"/>
                  </a:lnTo>
                  <a:lnTo>
                    <a:pt x="303185" y="964316"/>
                  </a:lnTo>
                  <a:lnTo>
                    <a:pt x="285578" y="929256"/>
                  </a:lnTo>
                  <a:lnTo>
                    <a:pt x="268180" y="894149"/>
                  </a:lnTo>
                  <a:lnTo>
                    <a:pt x="306818" y="885325"/>
                  </a:lnTo>
                  <a:lnTo>
                    <a:pt x="312677" y="897014"/>
                  </a:lnTo>
                  <a:lnTo>
                    <a:pt x="330998" y="931911"/>
                  </a:lnTo>
                  <a:lnTo>
                    <a:pt x="350037" y="966644"/>
                  </a:lnTo>
                  <a:lnTo>
                    <a:pt x="369771" y="1001218"/>
                  </a:lnTo>
                  <a:lnTo>
                    <a:pt x="375841" y="1012859"/>
                  </a:lnTo>
                  <a:lnTo>
                    <a:pt x="472551" y="990773"/>
                  </a:lnTo>
                  <a:lnTo>
                    <a:pt x="509235" y="995423"/>
                  </a:lnTo>
                  <a:lnTo>
                    <a:pt x="547608" y="1012713"/>
                  </a:lnTo>
                  <a:lnTo>
                    <a:pt x="583675" y="1030531"/>
                  </a:lnTo>
                  <a:lnTo>
                    <a:pt x="619092" y="1061524"/>
                  </a:lnTo>
                  <a:lnTo>
                    <a:pt x="635892" y="1083741"/>
                  </a:lnTo>
                  <a:lnTo>
                    <a:pt x="385150" y="1141002"/>
                  </a:lnTo>
                  <a:lnTo>
                    <a:pt x="375854" y="1156152"/>
                  </a:lnTo>
                  <a:lnTo>
                    <a:pt x="350575" y="1161925"/>
                  </a:lnTo>
                  <a:lnTo>
                    <a:pt x="320486" y="1194850"/>
                  </a:lnTo>
                  <a:lnTo>
                    <a:pt x="309485" y="1236444"/>
                  </a:lnTo>
                  <a:lnTo>
                    <a:pt x="311674" y="1275025"/>
                  </a:lnTo>
                  <a:lnTo>
                    <a:pt x="326808" y="1323676"/>
                  </a:lnTo>
                  <a:lnTo>
                    <a:pt x="346162" y="1358337"/>
                  </a:lnTo>
                  <a:lnTo>
                    <a:pt x="388065" y="1400876"/>
                  </a:lnTo>
                  <a:lnTo>
                    <a:pt x="417268" y="1407234"/>
                  </a:lnTo>
                  <a:lnTo>
                    <a:pt x="445978" y="1426731"/>
                  </a:lnTo>
                  <a:lnTo>
                    <a:pt x="461287" y="1423235"/>
                  </a:lnTo>
                  <a:lnTo>
                    <a:pt x="467250" y="1434900"/>
                  </a:lnTo>
                  <a:close/>
                </a:path>
                <a:path w="755650" h="2011680">
                  <a:moveTo>
                    <a:pt x="632789" y="1475258"/>
                  </a:moveTo>
                  <a:lnTo>
                    <a:pt x="497128" y="1506239"/>
                  </a:lnTo>
                  <a:lnTo>
                    <a:pt x="523835" y="1487113"/>
                  </a:lnTo>
                  <a:lnTo>
                    <a:pt x="546738" y="1468856"/>
                  </a:lnTo>
                  <a:lnTo>
                    <a:pt x="566068" y="1451414"/>
                  </a:lnTo>
                  <a:lnTo>
                    <a:pt x="545862" y="1416948"/>
                  </a:lnTo>
                  <a:lnTo>
                    <a:pt x="522132" y="1370259"/>
                  </a:lnTo>
                  <a:lnTo>
                    <a:pt x="500643" y="1336086"/>
                  </a:lnTo>
                  <a:lnTo>
                    <a:pt x="475853" y="1289639"/>
                  </a:lnTo>
                  <a:lnTo>
                    <a:pt x="450699" y="1243276"/>
                  </a:lnTo>
                  <a:lnTo>
                    <a:pt x="422466" y="1184589"/>
                  </a:lnTo>
                  <a:lnTo>
                    <a:pt x="396919" y="1138315"/>
                  </a:lnTo>
                  <a:lnTo>
                    <a:pt x="435529" y="1129497"/>
                  </a:lnTo>
                  <a:lnTo>
                    <a:pt x="465595" y="1187766"/>
                  </a:lnTo>
                  <a:lnTo>
                    <a:pt x="492658" y="1233694"/>
                  </a:lnTo>
                  <a:lnTo>
                    <a:pt x="522257" y="1292069"/>
                  </a:lnTo>
                  <a:lnTo>
                    <a:pt x="545798" y="1325774"/>
                  </a:lnTo>
                  <a:lnTo>
                    <a:pt x="571647" y="1371979"/>
                  </a:lnTo>
                  <a:lnTo>
                    <a:pt x="596863" y="1418328"/>
                  </a:lnTo>
                  <a:lnTo>
                    <a:pt x="678134" y="1399768"/>
                  </a:lnTo>
                  <a:lnTo>
                    <a:pt x="653553" y="1431436"/>
                  </a:lnTo>
                  <a:lnTo>
                    <a:pt x="625930" y="1463798"/>
                  </a:lnTo>
                  <a:lnTo>
                    <a:pt x="632789" y="1475258"/>
                  </a:lnTo>
                  <a:close/>
                </a:path>
                <a:path w="755650" h="2011680">
                  <a:moveTo>
                    <a:pt x="678134" y="1399768"/>
                  </a:moveTo>
                  <a:lnTo>
                    <a:pt x="596863" y="1418328"/>
                  </a:lnTo>
                  <a:lnTo>
                    <a:pt x="613031" y="1362528"/>
                  </a:lnTo>
                  <a:lnTo>
                    <a:pt x="610470" y="1297978"/>
                  </a:lnTo>
                  <a:lnTo>
                    <a:pt x="599223" y="1248438"/>
                  </a:lnTo>
                  <a:lnTo>
                    <a:pt x="580848" y="1200527"/>
                  </a:lnTo>
                  <a:lnTo>
                    <a:pt x="543274" y="1157000"/>
                  </a:lnTo>
                  <a:lnTo>
                    <a:pt x="477847" y="1132860"/>
                  </a:lnTo>
                  <a:lnTo>
                    <a:pt x="435529" y="1129497"/>
                  </a:lnTo>
                  <a:lnTo>
                    <a:pt x="635892" y="1083741"/>
                  </a:lnTo>
                  <a:lnTo>
                    <a:pt x="652692" y="1105958"/>
                  </a:lnTo>
                  <a:lnTo>
                    <a:pt x="683306" y="1164102"/>
                  </a:lnTo>
                  <a:lnTo>
                    <a:pt x="703625" y="1224597"/>
                  </a:lnTo>
                  <a:lnTo>
                    <a:pt x="711005" y="1275019"/>
                  </a:lnTo>
                  <a:lnTo>
                    <a:pt x="706860" y="1315046"/>
                  </a:lnTo>
                  <a:lnTo>
                    <a:pt x="695432" y="1356737"/>
                  </a:lnTo>
                  <a:lnTo>
                    <a:pt x="678134" y="1399768"/>
                  </a:lnTo>
                  <a:close/>
                </a:path>
                <a:path w="755650" h="2011680">
                  <a:moveTo>
                    <a:pt x="668553" y="1949088"/>
                  </a:moveTo>
                  <a:lnTo>
                    <a:pt x="565814" y="1972551"/>
                  </a:lnTo>
                  <a:lnTo>
                    <a:pt x="612112" y="1948951"/>
                  </a:lnTo>
                  <a:lnTo>
                    <a:pt x="662855" y="1924336"/>
                  </a:lnTo>
                  <a:lnTo>
                    <a:pt x="727612" y="1870467"/>
                  </a:lnTo>
                  <a:lnTo>
                    <a:pt x="747632" y="1813787"/>
                  </a:lnTo>
                  <a:lnTo>
                    <a:pt x="729140" y="1752875"/>
                  </a:lnTo>
                  <a:lnTo>
                    <a:pt x="667053" y="1636784"/>
                  </a:lnTo>
                  <a:lnTo>
                    <a:pt x="646698" y="1602352"/>
                  </a:lnTo>
                  <a:lnTo>
                    <a:pt x="621695" y="1555954"/>
                  </a:lnTo>
                  <a:lnTo>
                    <a:pt x="589716" y="1498122"/>
                  </a:lnTo>
                  <a:lnTo>
                    <a:pt x="639648" y="1486719"/>
                  </a:lnTo>
                  <a:lnTo>
                    <a:pt x="660224" y="1521101"/>
                  </a:lnTo>
                  <a:lnTo>
                    <a:pt x="691174" y="1579168"/>
                  </a:lnTo>
                  <a:lnTo>
                    <a:pt x="715349" y="1625755"/>
                  </a:lnTo>
                  <a:lnTo>
                    <a:pt x="734975" y="1673381"/>
                  </a:lnTo>
                  <a:lnTo>
                    <a:pt x="749449" y="1722183"/>
                  </a:lnTo>
                  <a:lnTo>
                    <a:pt x="755340" y="1759919"/>
                  </a:lnTo>
                  <a:lnTo>
                    <a:pt x="754873" y="1799106"/>
                  </a:lnTo>
                  <a:lnTo>
                    <a:pt x="747445" y="1839883"/>
                  </a:lnTo>
                  <a:lnTo>
                    <a:pt x="729626" y="1870006"/>
                  </a:lnTo>
                  <a:lnTo>
                    <a:pt x="702066" y="1915381"/>
                  </a:lnTo>
                  <a:lnTo>
                    <a:pt x="668553" y="1949088"/>
                  </a:lnTo>
                  <a:close/>
                </a:path>
                <a:path w="755650" h="2011680">
                  <a:moveTo>
                    <a:pt x="633040" y="1983252"/>
                  </a:moveTo>
                  <a:lnTo>
                    <a:pt x="508795" y="2011626"/>
                  </a:lnTo>
                  <a:lnTo>
                    <a:pt x="468057" y="2007902"/>
                  </a:lnTo>
                  <a:lnTo>
                    <a:pt x="428119" y="1990969"/>
                  </a:lnTo>
                  <a:lnTo>
                    <a:pt x="377813" y="1963376"/>
                  </a:lnTo>
                  <a:lnTo>
                    <a:pt x="341466" y="1919569"/>
                  </a:lnTo>
                  <a:lnTo>
                    <a:pt x="318504" y="1872705"/>
                  </a:lnTo>
                  <a:lnTo>
                    <a:pt x="308358" y="1835941"/>
                  </a:lnTo>
                  <a:lnTo>
                    <a:pt x="304798" y="1797673"/>
                  </a:lnTo>
                  <a:lnTo>
                    <a:pt x="303976" y="1784834"/>
                  </a:lnTo>
                  <a:lnTo>
                    <a:pt x="306271" y="1784310"/>
                  </a:lnTo>
                  <a:lnTo>
                    <a:pt x="305985" y="1771348"/>
                  </a:lnTo>
                  <a:lnTo>
                    <a:pt x="308728" y="1770722"/>
                  </a:lnTo>
                  <a:lnTo>
                    <a:pt x="321604" y="1741727"/>
                  </a:lnTo>
                  <a:lnTo>
                    <a:pt x="340845" y="1711279"/>
                  </a:lnTo>
                  <a:lnTo>
                    <a:pt x="367932" y="1692067"/>
                  </a:lnTo>
                  <a:lnTo>
                    <a:pt x="448236" y="1673728"/>
                  </a:lnTo>
                  <a:lnTo>
                    <a:pt x="494867" y="1702160"/>
                  </a:lnTo>
                  <a:lnTo>
                    <a:pt x="529069" y="1733430"/>
                  </a:lnTo>
                  <a:lnTo>
                    <a:pt x="546983" y="1768420"/>
                  </a:lnTo>
                  <a:lnTo>
                    <a:pt x="548862" y="1820099"/>
                  </a:lnTo>
                  <a:lnTo>
                    <a:pt x="531624" y="1863116"/>
                  </a:lnTo>
                  <a:lnTo>
                    <a:pt x="499130" y="1896590"/>
                  </a:lnTo>
                  <a:lnTo>
                    <a:pt x="455241" y="1919640"/>
                  </a:lnTo>
                  <a:lnTo>
                    <a:pt x="449638" y="1920920"/>
                  </a:lnTo>
                  <a:lnTo>
                    <a:pt x="460216" y="1944558"/>
                  </a:lnTo>
                  <a:lnTo>
                    <a:pt x="485809" y="1964767"/>
                  </a:lnTo>
                  <a:lnTo>
                    <a:pt x="520947" y="1969770"/>
                  </a:lnTo>
                  <a:lnTo>
                    <a:pt x="565814" y="1972551"/>
                  </a:lnTo>
                  <a:lnTo>
                    <a:pt x="668553" y="1949088"/>
                  </a:lnTo>
                  <a:lnTo>
                    <a:pt x="633040" y="1983252"/>
                  </a:lnTo>
                  <a:close/>
                </a:path>
              </a:pathLst>
            </a:custGeom>
            <a:solidFill>
              <a:srgbClr val="948B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854906" y="512139"/>
            <a:ext cx="4457699" cy="280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484645" y="313289"/>
            <a:ext cx="773620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>
                <a:solidFill>
                  <a:srgbClr val="FFFFFF"/>
                </a:solidFill>
              </a:rPr>
              <a:t>Ранковı</a:t>
            </a:r>
            <a:r>
              <a:rPr dirty="0" sz="7200" spc="20">
                <a:solidFill>
                  <a:srgbClr val="FFFFFF"/>
                </a:solidFill>
              </a:rPr>
              <a:t> </a:t>
            </a:r>
            <a:r>
              <a:rPr dirty="0" sz="7200">
                <a:solidFill>
                  <a:srgbClr val="FFFFFF"/>
                </a:solidFill>
              </a:rPr>
              <a:t>зустрıчı</a:t>
            </a:r>
            <a:endParaRPr sz="7200"/>
          </a:p>
        </p:txBody>
      </p:sp>
      <p:sp>
        <p:nvSpPr>
          <p:cNvPr id="14" name="object 14"/>
          <p:cNvSpPr txBox="1"/>
          <p:nvPr/>
        </p:nvSpPr>
        <p:spPr>
          <a:xfrm>
            <a:off x="537281" y="3382383"/>
            <a:ext cx="238760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500" spc="-8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17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І.</a:t>
            </a:r>
            <a:r>
              <a:rPr dirty="0" u="heavy" sz="3500" spc="-10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500" spc="-6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Вітання.</a:t>
            </a:r>
            <a:endParaRPr sz="35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773555">
              <a:lnSpc>
                <a:spcPct val="100000"/>
              </a:lnSpc>
              <a:spcBef>
                <a:spcPts val="110"/>
              </a:spcBef>
              <a:tabLst>
                <a:tab pos="4317365" algn="l"/>
                <a:tab pos="6662420" algn="l"/>
              </a:tabLst>
            </a:pPr>
            <a:r>
              <a:rPr dirty="0" spc="370" b="0">
                <a:latin typeface="Arial"/>
                <a:cs typeface="Arial"/>
              </a:rPr>
              <a:t>«</a:t>
            </a:r>
            <a:r>
              <a:rPr dirty="0" spc="445" b="0">
                <a:latin typeface="Arial"/>
                <a:cs typeface="Arial"/>
              </a:rPr>
              <a:t> </a:t>
            </a:r>
            <a:r>
              <a:rPr dirty="0"/>
              <a:t>Україн</a:t>
            </a:r>
            <a:r>
              <a:rPr dirty="0" spc="5"/>
              <a:t>а</a:t>
            </a:r>
            <a:r>
              <a:rPr dirty="0"/>
              <a:t>	</a:t>
            </a:r>
            <a:r>
              <a:rPr dirty="0" spc="200" b="0">
                <a:latin typeface="Arial"/>
                <a:cs typeface="Arial"/>
              </a:rPr>
              <a:t>–</a:t>
            </a:r>
            <a:r>
              <a:rPr dirty="0" spc="445" b="0">
                <a:latin typeface="Arial"/>
                <a:cs typeface="Arial"/>
              </a:rPr>
              <a:t> </a:t>
            </a:r>
            <a:r>
              <a:rPr dirty="0"/>
              <a:t>рıдни</a:t>
            </a:r>
            <a:r>
              <a:rPr dirty="0" spc="5"/>
              <a:t>й</a:t>
            </a:r>
            <a:r>
              <a:rPr dirty="0"/>
              <a:t>	</a:t>
            </a:r>
            <a:r>
              <a:rPr dirty="0"/>
              <a:t>кра</a:t>
            </a:r>
            <a:r>
              <a:rPr dirty="0" spc="5"/>
              <a:t>й</a:t>
            </a:r>
          </a:p>
          <a:p>
            <a:pPr algn="ctr" marL="12065" marR="1367155">
              <a:lnSpc>
                <a:spcPct val="116100"/>
              </a:lnSpc>
              <a:spcBef>
                <a:spcPts val="3720"/>
              </a:spcBef>
            </a:pPr>
            <a:r>
              <a:rPr dirty="0" sz="3500" spc="-114" i="1">
                <a:solidFill>
                  <a:srgbClr val="000000"/>
                </a:solidFill>
                <a:latin typeface="Arial"/>
                <a:cs typeface="Arial"/>
              </a:rPr>
              <a:t>Батьківщина </a:t>
            </a:r>
            <a:r>
              <a:rPr dirty="0" sz="3500" spc="225" i="1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dirty="0" sz="3500" spc="-240" i="1">
                <a:solidFill>
                  <a:srgbClr val="000000"/>
                </a:solidFill>
                <a:latin typeface="Arial"/>
                <a:cs typeface="Arial"/>
              </a:rPr>
              <a:t>це </a:t>
            </a:r>
            <a:r>
              <a:rPr dirty="0" sz="3500" spc="-80" i="1">
                <a:solidFill>
                  <a:srgbClr val="000000"/>
                </a:solidFill>
                <a:latin typeface="Arial"/>
                <a:cs typeface="Arial"/>
              </a:rPr>
              <a:t>рідна </a:t>
            </a:r>
            <a:r>
              <a:rPr dirty="0" sz="3500" spc="-55" i="1">
                <a:solidFill>
                  <a:srgbClr val="000000"/>
                </a:solidFill>
                <a:latin typeface="Arial"/>
                <a:cs typeface="Arial"/>
              </a:rPr>
              <a:t>мова,  </a:t>
            </a:r>
            <a:r>
              <a:rPr dirty="0" sz="3500" spc="-75" i="1">
                <a:solidFill>
                  <a:srgbClr val="000000"/>
                </a:solidFill>
                <a:latin typeface="Arial"/>
                <a:cs typeface="Arial"/>
              </a:rPr>
              <a:t>Це </a:t>
            </a:r>
            <a:r>
              <a:rPr dirty="0" sz="3500" spc="-125" i="1">
                <a:solidFill>
                  <a:srgbClr val="000000"/>
                </a:solidFill>
                <a:latin typeface="Arial"/>
                <a:cs typeface="Arial"/>
              </a:rPr>
              <a:t>дотримане </a:t>
            </a:r>
            <a:r>
              <a:rPr dirty="0" sz="3500" spc="-240" i="1">
                <a:solidFill>
                  <a:srgbClr val="000000"/>
                </a:solidFill>
                <a:latin typeface="Arial"/>
                <a:cs typeface="Arial"/>
              </a:rPr>
              <a:t>чесне</a:t>
            </a:r>
            <a:r>
              <a:rPr dirty="0" sz="3500" spc="10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500" spc="-220" i="1">
                <a:solidFill>
                  <a:srgbClr val="000000"/>
                </a:solidFill>
                <a:latin typeface="Arial"/>
                <a:cs typeface="Arial"/>
              </a:rPr>
              <a:t>слово.</a:t>
            </a:r>
            <a:endParaRPr sz="3500">
              <a:latin typeface="Arial"/>
              <a:cs typeface="Arial"/>
            </a:endParaRPr>
          </a:p>
          <a:p>
            <a:pPr algn="ctr" marL="322580" marR="1677035">
              <a:lnSpc>
                <a:spcPts val="4880"/>
              </a:lnSpc>
              <a:spcBef>
                <a:spcPts val="275"/>
              </a:spcBef>
            </a:pPr>
            <a:r>
              <a:rPr dirty="0" sz="3500" i="1">
                <a:solidFill>
                  <a:srgbClr val="000000"/>
                </a:solidFill>
                <a:latin typeface="Arial"/>
                <a:cs typeface="Arial"/>
              </a:rPr>
              <a:t>Лан </a:t>
            </a:r>
            <a:r>
              <a:rPr dirty="0" sz="3500" spc="-125" i="1">
                <a:solidFill>
                  <a:srgbClr val="000000"/>
                </a:solidFill>
                <a:latin typeface="Arial"/>
                <a:cs typeface="Arial"/>
              </a:rPr>
              <a:t>пшеничний </a:t>
            </a:r>
            <a:r>
              <a:rPr dirty="0" sz="3500" spc="90" i="1">
                <a:solidFill>
                  <a:srgbClr val="000000"/>
                </a:solidFill>
                <a:latin typeface="Arial"/>
                <a:cs typeface="Arial"/>
              </a:rPr>
              <a:t>і </a:t>
            </a:r>
            <a:r>
              <a:rPr dirty="0" sz="3500" spc="-210" i="1">
                <a:solidFill>
                  <a:srgbClr val="000000"/>
                </a:solidFill>
                <a:latin typeface="Arial"/>
                <a:cs typeface="Arial"/>
              </a:rPr>
              <a:t>небо </a:t>
            </a:r>
            <a:r>
              <a:rPr dirty="0" sz="3500" spc="-165" i="1">
                <a:solidFill>
                  <a:srgbClr val="000000"/>
                </a:solidFill>
                <a:latin typeface="Arial"/>
                <a:cs typeface="Arial"/>
              </a:rPr>
              <a:t>синє,  </a:t>
            </a:r>
            <a:r>
              <a:rPr dirty="0" sz="3500" spc="-75" i="1">
                <a:solidFill>
                  <a:srgbClr val="000000"/>
                </a:solidFill>
                <a:latin typeface="Arial"/>
                <a:cs typeface="Arial"/>
              </a:rPr>
              <a:t>Це </a:t>
            </a:r>
            <a:r>
              <a:rPr dirty="0" sz="3500" spc="-200" i="1">
                <a:solidFill>
                  <a:srgbClr val="000000"/>
                </a:solidFill>
                <a:latin typeface="Arial"/>
                <a:cs typeface="Arial"/>
              </a:rPr>
              <a:t>твоя </a:t>
            </a:r>
            <a:r>
              <a:rPr dirty="0" sz="3500" spc="90" i="1">
                <a:solidFill>
                  <a:srgbClr val="000000"/>
                </a:solidFill>
                <a:latin typeface="Arial"/>
                <a:cs typeface="Arial"/>
              </a:rPr>
              <a:t>і </a:t>
            </a:r>
            <a:r>
              <a:rPr dirty="0" sz="3500" spc="-65" i="1">
                <a:solidFill>
                  <a:srgbClr val="000000"/>
                </a:solidFill>
                <a:latin typeface="Arial"/>
                <a:cs typeface="Arial"/>
              </a:rPr>
              <a:t>моя</a:t>
            </a:r>
            <a:r>
              <a:rPr dirty="0" sz="3500" spc="2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500" spc="40" i="1">
                <a:solidFill>
                  <a:srgbClr val="000000"/>
                </a:solidFill>
                <a:latin typeface="Arial"/>
                <a:cs typeface="Arial"/>
              </a:rPr>
              <a:t>Україна!</a:t>
            </a:r>
            <a:endParaRPr sz="3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786" y="5692294"/>
            <a:ext cx="1947545" cy="5651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3550" spc="-89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50" spc="2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ІІ.</a:t>
            </a:r>
            <a:r>
              <a:rPr dirty="0" u="heavy" sz="3550" spc="-1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550" spc="-4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Обмін</a:t>
            </a:r>
            <a:endParaRPr sz="35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98880" y="6812000"/>
            <a:ext cx="2314575" cy="38100"/>
          </a:xfrm>
          <a:custGeom>
            <a:avLst/>
            <a:gdLst/>
            <a:ahLst/>
            <a:cxnLst/>
            <a:rect l="l" t="t" r="r" b="b"/>
            <a:pathLst>
              <a:path w="2314575" h="38100">
                <a:moveTo>
                  <a:pt x="2314067" y="0"/>
                </a:moveTo>
                <a:lnTo>
                  <a:pt x="1502308" y="0"/>
                </a:lnTo>
                <a:lnTo>
                  <a:pt x="483666" y="0"/>
                </a:lnTo>
                <a:lnTo>
                  <a:pt x="0" y="0"/>
                </a:lnTo>
                <a:lnTo>
                  <a:pt x="0" y="38100"/>
                </a:lnTo>
                <a:lnTo>
                  <a:pt x="483666" y="38100"/>
                </a:lnTo>
                <a:lnTo>
                  <a:pt x="1502308" y="38100"/>
                </a:lnTo>
                <a:lnTo>
                  <a:pt x="2314067" y="38100"/>
                </a:lnTo>
                <a:lnTo>
                  <a:pt x="2314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87745" y="5803866"/>
            <a:ext cx="930592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60" b="1" i="1">
                <a:latin typeface="Arial"/>
                <a:cs typeface="Arial"/>
              </a:rPr>
              <a:t>Розглядання </a:t>
            </a:r>
            <a:r>
              <a:rPr dirty="0" sz="3500" spc="-50" b="1" i="1">
                <a:latin typeface="Arial"/>
                <a:cs typeface="Arial"/>
              </a:rPr>
              <a:t>картини </a:t>
            </a:r>
            <a:r>
              <a:rPr dirty="0" sz="3500" spc="175" b="1" i="1">
                <a:latin typeface="Arial"/>
                <a:cs typeface="Arial"/>
              </a:rPr>
              <a:t>І. </a:t>
            </a:r>
            <a:r>
              <a:rPr dirty="0" sz="3500" spc="5" b="1" i="1">
                <a:latin typeface="Arial"/>
                <a:cs typeface="Arial"/>
              </a:rPr>
              <a:t>Шишкіна</a:t>
            </a:r>
            <a:r>
              <a:rPr dirty="0" sz="3500" spc="-120" b="1" i="1">
                <a:latin typeface="Arial"/>
                <a:cs typeface="Arial"/>
              </a:rPr>
              <a:t> </a:t>
            </a:r>
            <a:r>
              <a:rPr dirty="0" sz="3500" spc="-60" b="1" i="1">
                <a:latin typeface="Arial"/>
                <a:cs typeface="Arial"/>
              </a:rPr>
              <a:t>«Жито»)</a:t>
            </a:r>
            <a:endParaRPr sz="3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5386" y="6331906"/>
            <a:ext cx="17331690" cy="31267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175000" marR="30480" indent="-3137535">
              <a:lnSpc>
                <a:spcPct val="115799"/>
              </a:lnSpc>
              <a:spcBef>
                <a:spcPts val="90"/>
              </a:spcBef>
            </a:pPr>
            <a:r>
              <a:rPr dirty="0" u="heavy" baseline="11737" sz="5325" spc="-1342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aseline="11737" sz="5325" spc="-172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інф</a:t>
            </a:r>
            <a:r>
              <a:rPr dirty="0" baseline="11737" sz="5325" spc="-172" b="1" i="1">
                <a:latin typeface="Arial"/>
                <a:cs typeface="Arial"/>
              </a:rPr>
              <a:t>ормацією. </a:t>
            </a:r>
            <a:r>
              <a:rPr dirty="0" sz="3500" spc="280" b="1" i="1">
                <a:latin typeface="Arial"/>
                <a:cs typeface="Arial"/>
              </a:rPr>
              <a:t>- </a:t>
            </a:r>
            <a:r>
              <a:rPr dirty="0" sz="3500" spc="-155" b="1" i="1">
                <a:latin typeface="Arial"/>
                <a:cs typeface="Arial"/>
              </a:rPr>
              <a:t>Подивіться, </a:t>
            </a:r>
            <a:r>
              <a:rPr dirty="0" sz="3500" spc="-75" b="1" i="1">
                <a:latin typeface="Arial"/>
                <a:cs typeface="Arial"/>
              </a:rPr>
              <a:t>діти, </a:t>
            </a:r>
            <a:r>
              <a:rPr dirty="0" sz="3500" spc="-265" b="1" i="1">
                <a:latin typeface="Arial"/>
                <a:cs typeface="Arial"/>
              </a:rPr>
              <a:t>що</a:t>
            </a:r>
            <a:r>
              <a:rPr dirty="0" sz="3500" spc="440" b="1" i="1">
                <a:latin typeface="Arial"/>
                <a:cs typeface="Arial"/>
              </a:rPr>
              <a:t> </a:t>
            </a:r>
            <a:r>
              <a:rPr dirty="0" sz="3500" spc="-285" b="1" i="1">
                <a:latin typeface="Arial"/>
                <a:cs typeface="Arial"/>
              </a:rPr>
              <a:t>це? </a:t>
            </a:r>
            <a:r>
              <a:rPr dirty="0" sz="3500" spc="5" b="1" i="1">
                <a:latin typeface="Arial"/>
                <a:cs typeface="Arial"/>
              </a:rPr>
              <a:t>(Картина </a:t>
            </a:r>
            <a:r>
              <a:rPr dirty="0" sz="3500" spc="175" b="1" i="1">
                <a:latin typeface="Arial"/>
                <a:cs typeface="Arial"/>
              </a:rPr>
              <a:t>І. </a:t>
            </a:r>
            <a:r>
              <a:rPr dirty="0" sz="3500" spc="5" b="1" i="1">
                <a:latin typeface="Arial"/>
                <a:cs typeface="Arial"/>
              </a:rPr>
              <a:t>Шишкіна </a:t>
            </a:r>
            <a:r>
              <a:rPr dirty="0" sz="3500" spc="-50" b="1" i="1">
                <a:latin typeface="Arial"/>
                <a:cs typeface="Arial"/>
              </a:rPr>
              <a:t>«Жито»).  </a:t>
            </a:r>
            <a:r>
              <a:rPr dirty="0" sz="3500" spc="-190" b="1" i="1">
                <a:latin typeface="Arial"/>
                <a:cs typeface="Arial"/>
              </a:rPr>
              <a:t>Погляньте </a:t>
            </a:r>
            <a:r>
              <a:rPr dirty="0" sz="3500" spc="-15" b="1" i="1">
                <a:latin typeface="Arial"/>
                <a:cs typeface="Arial"/>
              </a:rPr>
              <a:t>на </a:t>
            </a:r>
            <a:r>
              <a:rPr dirty="0" sz="3500" spc="-225" b="1" i="1">
                <a:latin typeface="Arial"/>
                <a:cs typeface="Arial"/>
              </a:rPr>
              <a:t>цю </a:t>
            </a:r>
            <a:r>
              <a:rPr dirty="0" sz="3500" spc="-70" b="1" i="1">
                <a:latin typeface="Arial"/>
                <a:cs typeface="Arial"/>
              </a:rPr>
              <a:t>картину </a:t>
            </a:r>
            <a:r>
              <a:rPr dirty="0" sz="3500" spc="90" b="1" i="1">
                <a:latin typeface="Arial"/>
                <a:cs typeface="Arial"/>
              </a:rPr>
              <a:t>і </a:t>
            </a:r>
            <a:r>
              <a:rPr dirty="0" sz="3500" spc="-5" b="1" i="1">
                <a:latin typeface="Arial"/>
                <a:cs typeface="Arial"/>
              </a:rPr>
              <a:t>скажіть, </a:t>
            </a:r>
            <a:r>
              <a:rPr dirty="0" sz="3500" spc="-160" b="1" i="1">
                <a:latin typeface="Arial"/>
                <a:cs typeface="Arial"/>
              </a:rPr>
              <a:t>якого </a:t>
            </a:r>
            <a:r>
              <a:rPr dirty="0" sz="3500" spc="-175" b="1" i="1">
                <a:latin typeface="Arial"/>
                <a:cs typeface="Arial"/>
              </a:rPr>
              <a:t>кольору </a:t>
            </a:r>
            <a:r>
              <a:rPr dirty="0" sz="3500" spc="-150" b="1" i="1">
                <a:latin typeface="Arial"/>
                <a:cs typeface="Arial"/>
              </a:rPr>
              <a:t>небо, </a:t>
            </a:r>
            <a:r>
              <a:rPr dirty="0" sz="3500" spc="-235" b="1" i="1">
                <a:latin typeface="Arial"/>
                <a:cs typeface="Arial"/>
              </a:rPr>
              <a:t>поле?  </a:t>
            </a:r>
            <a:r>
              <a:rPr dirty="0" sz="3500" spc="-25" b="1" i="1">
                <a:latin typeface="Arial"/>
                <a:cs typeface="Arial"/>
              </a:rPr>
              <a:t>(Синій,</a:t>
            </a:r>
            <a:r>
              <a:rPr dirty="0" sz="3500" spc="-35" b="1" i="1">
                <a:latin typeface="Arial"/>
                <a:cs typeface="Arial"/>
              </a:rPr>
              <a:t> </a:t>
            </a:r>
            <a:r>
              <a:rPr dirty="0" sz="3500" spc="-25" b="1" i="1">
                <a:latin typeface="Arial"/>
                <a:cs typeface="Arial"/>
              </a:rPr>
              <a:t>жовтий).</a:t>
            </a:r>
            <a:endParaRPr sz="3500">
              <a:latin typeface="Arial"/>
              <a:cs typeface="Arial"/>
            </a:endParaRPr>
          </a:p>
          <a:p>
            <a:pPr algn="just" marL="3478529" indent="-304165">
              <a:lnSpc>
                <a:spcPct val="100000"/>
              </a:lnSpc>
              <a:spcBef>
                <a:spcPts val="675"/>
              </a:spcBef>
              <a:buChar char="-"/>
              <a:tabLst>
                <a:tab pos="3479165" algn="l"/>
              </a:tabLst>
            </a:pPr>
            <a:r>
              <a:rPr dirty="0" sz="3500" spc="-40" b="1" i="1">
                <a:latin typeface="Arial"/>
                <a:cs typeface="Arial"/>
              </a:rPr>
              <a:t>Що </a:t>
            </a:r>
            <a:r>
              <a:rPr dirty="0" sz="3500" spc="-125" b="1" i="1">
                <a:latin typeface="Arial"/>
                <a:cs typeface="Arial"/>
              </a:rPr>
              <a:t>я тримаю?</a:t>
            </a:r>
            <a:r>
              <a:rPr dirty="0" sz="3500" spc="70" b="1" i="1">
                <a:latin typeface="Arial"/>
                <a:cs typeface="Arial"/>
              </a:rPr>
              <a:t> </a:t>
            </a:r>
            <a:r>
              <a:rPr dirty="0" sz="3500" spc="-15" b="1" i="1">
                <a:latin typeface="Arial"/>
                <a:cs typeface="Arial"/>
              </a:rPr>
              <a:t>(Прапор).</a:t>
            </a:r>
            <a:endParaRPr sz="3500">
              <a:latin typeface="Arial"/>
              <a:cs typeface="Arial"/>
            </a:endParaRPr>
          </a:p>
          <a:p>
            <a:pPr algn="just" marL="3478529" indent="-304165">
              <a:lnSpc>
                <a:spcPct val="100000"/>
              </a:lnSpc>
              <a:spcBef>
                <a:spcPts val="675"/>
              </a:spcBef>
              <a:buChar char="-"/>
              <a:tabLst>
                <a:tab pos="3479165" algn="l"/>
              </a:tabLst>
            </a:pPr>
            <a:r>
              <a:rPr dirty="0" sz="3500" spc="-15" b="1" i="1">
                <a:latin typeface="Arial"/>
                <a:cs typeface="Arial"/>
              </a:rPr>
              <a:t>Чим </a:t>
            </a:r>
            <a:r>
              <a:rPr dirty="0" sz="3500" spc="-90" b="1" i="1">
                <a:latin typeface="Arial"/>
                <a:cs typeface="Arial"/>
              </a:rPr>
              <a:t>він </a:t>
            </a:r>
            <a:r>
              <a:rPr dirty="0" sz="3500" spc="-80" b="1" i="1">
                <a:latin typeface="Arial"/>
                <a:cs typeface="Arial"/>
              </a:rPr>
              <a:t>схожий </a:t>
            </a:r>
            <a:r>
              <a:rPr dirty="0" sz="3500" spc="-170" b="1" i="1">
                <a:latin typeface="Arial"/>
                <a:cs typeface="Arial"/>
              </a:rPr>
              <a:t>з </a:t>
            </a:r>
            <a:r>
              <a:rPr dirty="0" sz="3500" spc="-125" b="1" i="1">
                <a:latin typeface="Arial"/>
                <a:cs typeface="Arial"/>
              </a:rPr>
              <a:t>картиною?</a:t>
            </a:r>
            <a:r>
              <a:rPr dirty="0" sz="3500" spc="204" b="1" i="1">
                <a:latin typeface="Arial"/>
                <a:cs typeface="Arial"/>
              </a:rPr>
              <a:t> </a:t>
            </a:r>
            <a:r>
              <a:rPr dirty="0" sz="3500" spc="-40" b="1" i="1">
                <a:latin typeface="Arial"/>
                <a:cs typeface="Arial"/>
              </a:rPr>
              <a:t>(Кольорами).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0699"/>
            <a:ext cx="18288000" cy="9909810"/>
            <a:chOff x="0" y="370699"/>
            <a:chExt cx="18288000" cy="9909810"/>
          </a:xfrm>
        </p:grpSpPr>
        <p:sp>
          <p:nvSpPr>
            <p:cNvPr id="3" name="object 3"/>
            <p:cNvSpPr/>
            <p:nvPr/>
          </p:nvSpPr>
          <p:spPr>
            <a:xfrm>
              <a:off x="0" y="8028228"/>
              <a:ext cx="18288000" cy="2252345"/>
            </a:xfrm>
            <a:custGeom>
              <a:avLst/>
              <a:gdLst/>
              <a:ahLst/>
              <a:cxnLst/>
              <a:rect l="l" t="t" r="r" b="b"/>
              <a:pathLst>
                <a:path w="18288000" h="2252345">
                  <a:moveTo>
                    <a:pt x="18288000" y="406400"/>
                  </a:moveTo>
                  <a:lnTo>
                    <a:pt x="18178272" y="406400"/>
                  </a:lnTo>
                  <a:lnTo>
                    <a:pt x="18178272" y="444500"/>
                  </a:lnTo>
                  <a:lnTo>
                    <a:pt x="18178272" y="736600"/>
                  </a:lnTo>
                  <a:lnTo>
                    <a:pt x="18178272" y="1727200"/>
                  </a:lnTo>
                  <a:lnTo>
                    <a:pt x="18130724" y="1727200"/>
                  </a:lnTo>
                  <a:lnTo>
                    <a:pt x="18130724" y="1435100"/>
                  </a:lnTo>
                  <a:lnTo>
                    <a:pt x="18178272" y="1435100"/>
                  </a:lnTo>
                  <a:lnTo>
                    <a:pt x="18178272" y="1397000"/>
                  </a:lnTo>
                  <a:lnTo>
                    <a:pt x="18130724" y="1397000"/>
                  </a:lnTo>
                  <a:lnTo>
                    <a:pt x="18130724" y="1104900"/>
                  </a:lnTo>
                  <a:lnTo>
                    <a:pt x="18178272" y="1104900"/>
                  </a:lnTo>
                  <a:lnTo>
                    <a:pt x="18178272" y="1066800"/>
                  </a:lnTo>
                  <a:lnTo>
                    <a:pt x="18130724" y="1066800"/>
                  </a:lnTo>
                  <a:lnTo>
                    <a:pt x="18130724" y="774700"/>
                  </a:lnTo>
                  <a:lnTo>
                    <a:pt x="18178272" y="774700"/>
                  </a:lnTo>
                  <a:lnTo>
                    <a:pt x="18178272" y="736600"/>
                  </a:lnTo>
                  <a:lnTo>
                    <a:pt x="18130724" y="736600"/>
                  </a:lnTo>
                  <a:lnTo>
                    <a:pt x="18130724" y="444500"/>
                  </a:lnTo>
                  <a:lnTo>
                    <a:pt x="18178272" y="444500"/>
                  </a:lnTo>
                  <a:lnTo>
                    <a:pt x="18178272" y="406400"/>
                  </a:lnTo>
                  <a:lnTo>
                    <a:pt x="18116093" y="406400"/>
                  </a:lnTo>
                  <a:lnTo>
                    <a:pt x="18116093" y="444500"/>
                  </a:lnTo>
                  <a:lnTo>
                    <a:pt x="18116093" y="736600"/>
                  </a:lnTo>
                  <a:lnTo>
                    <a:pt x="18114264" y="736600"/>
                  </a:lnTo>
                  <a:lnTo>
                    <a:pt x="18114264" y="774700"/>
                  </a:lnTo>
                  <a:lnTo>
                    <a:pt x="18114264" y="1066800"/>
                  </a:lnTo>
                  <a:lnTo>
                    <a:pt x="18114264" y="1104900"/>
                  </a:lnTo>
                  <a:lnTo>
                    <a:pt x="18114264" y="1397000"/>
                  </a:lnTo>
                  <a:lnTo>
                    <a:pt x="18114264" y="1435100"/>
                  </a:lnTo>
                  <a:lnTo>
                    <a:pt x="18114264" y="1727200"/>
                  </a:lnTo>
                  <a:lnTo>
                    <a:pt x="17853635" y="1727200"/>
                  </a:lnTo>
                  <a:lnTo>
                    <a:pt x="17850943" y="1718525"/>
                  </a:lnTo>
                  <a:lnTo>
                    <a:pt x="17846980" y="1705825"/>
                  </a:lnTo>
                  <a:lnTo>
                    <a:pt x="17883010" y="1680425"/>
                  </a:lnTo>
                  <a:lnTo>
                    <a:pt x="17915751" y="1655025"/>
                  </a:lnTo>
                  <a:lnTo>
                    <a:pt x="17943665" y="1616925"/>
                  </a:lnTo>
                  <a:lnTo>
                    <a:pt x="17965217" y="1578825"/>
                  </a:lnTo>
                  <a:lnTo>
                    <a:pt x="17978895" y="1528025"/>
                  </a:lnTo>
                  <a:lnTo>
                    <a:pt x="17983150" y="1477225"/>
                  </a:lnTo>
                  <a:lnTo>
                    <a:pt x="17978705" y="1435100"/>
                  </a:lnTo>
                  <a:lnTo>
                    <a:pt x="18114264" y="1435100"/>
                  </a:lnTo>
                  <a:lnTo>
                    <a:pt x="18114264" y="1397000"/>
                  </a:lnTo>
                  <a:lnTo>
                    <a:pt x="17971745" y="1397000"/>
                  </a:lnTo>
                  <a:lnTo>
                    <a:pt x="17958613" y="1350225"/>
                  </a:lnTo>
                  <a:lnTo>
                    <a:pt x="17946548" y="1324825"/>
                  </a:lnTo>
                  <a:lnTo>
                    <a:pt x="17934483" y="1299425"/>
                  </a:lnTo>
                  <a:lnTo>
                    <a:pt x="17905311" y="1261325"/>
                  </a:lnTo>
                  <a:lnTo>
                    <a:pt x="17872393" y="1223225"/>
                  </a:lnTo>
                  <a:lnTo>
                    <a:pt x="17871339" y="1222857"/>
                  </a:lnTo>
                  <a:lnTo>
                    <a:pt x="17871339" y="1515325"/>
                  </a:lnTo>
                  <a:lnTo>
                    <a:pt x="17867478" y="1553425"/>
                  </a:lnTo>
                  <a:lnTo>
                    <a:pt x="17853864" y="1604225"/>
                  </a:lnTo>
                  <a:lnTo>
                    <a:pt x="17827752" y="1655025"/>
                  </a:lnTo>
                  <a:lnTo>
                    <a:pt x="17814887" y="1616925"/>
                  </a:lnTo>
                  <a:lnTo>
                    <a:pt x="17801514" y="1566125"/>
                  </a:lnTo>
                  <a:lnTo>
                    <a:pt x="17788293" y="1529676"/>
                  </a:lnTo>
                  <a:lnTo>
                    <a:pt x="17788293" y="1680425"/>
                  </a:lnTo>
                  <a:lnTo>
                    <a:pt x="17764303" y="1705825"/>
                  </a:lnTo>
                  <a:lnTo>
                    <a:pt x="17736439" y="1705825"/>
                  </a:lnTo>
                  <a:lnTo>
                    <a:pt x="17704461" y="1718525"/>
                  </a:lnTo>
                  <a:lnTo>
                    <a:pt x="17569549" y="1718525"/>
                  </a:lnTo>
                  <a:lnTo>
                    <a:pt x="17527004" y="1705825"/>
                  </a:lnTo>
                  <a:lnTo>
                    <a:pt x="17488980" y="1680425"/>
                  </a:lnTo>
                  <a:lnTo>
                    <a:pt x="17477169" y="1671472"/>
                  </a:lnTo>
                  <a:lnTo>
                    <a:pt x="17477169" y="1727200"/>
                  </a:lnTo>
                  <a:lnTo>
                    <a:pt x="850392" y="1727200"/>
                  </a:lnTo>
                  <a:lnTo>
                    <a:pt x="844905" y="1701800"/>
                  </a:lnTo>
                  <a:lnTo>
                    <a:pt x="848563" y="1701800"/>
                  </a:lnTo>
                  <a:lnTo>
                    <a:pt x="887996" y="1676400"/>
                  </a:lnTo>
                  <a:lnTo>
                    <a:pt x="924001" y="1651000"/>
                  </a:lnTo>
                  <a:lnTo>
                    <a:pt x="956576" y="1625600"/>
                  </a:lnTo>
                  <a:lnTo>
                    <a:pt x="985723" y="1587500"/>
                  </a:lnTo>
                  <a:lnTo>
                    <a:pt x="1009319" y="1549400"/>
                  </a:lnTo>
                  <a:lnTo>
                    <a:pt x="1027785" y="1511300"/>
                  </a:lnTo>
                  <a:lnTo>
                    <a:pt x="1040752" y="1473200"/>
                  </a:lnTo>
                  <a:lnTo>
                    <a:pt x="1047902" y="1435100"/>
                  </a:lnTo>
                  <a:lnTo>
                    <a:pt x="17262996" y="1435100"/>
                  </a:lnTo>
                  <a:lnTo>
                    <a:pt x="17272940" y="1489925"/>
                  </a:lnTo>
                  <a:lnTo>
                    <a:pt x="17288929" y="1528025"/>
                  </a:lnTo>
                  <a:lnTo>
                    <a:pt x="17311840" y="1578825"/>
                  </a:lnTo>
                  <a:lnTo>
                    <a:pt x="17346130" y="1629625"/>
                  </a:lnTo>
                  <a:lnTo>
                    <a:pt x="17383392" y="1667725"/>
                  </a:lnTo>
                  <a:lnTo>
                    <a:pt x="17422724" y="1693125"/>
                  </a:lnTo>
                  <a:lnTo>
                    <a:pt x="17477169" y="1727200"/>
                  </a:lnTo>
                  <a:lnTo>
                    <a:pt x="17477169" y="1671472"/>
                  </a:lnTo>
                  <a:lnTo>
                    <a:pt x="17455503" y="1655025"/>
                  </a:lnTo>
                  <a:lnTo>
                    <a:pt x="17426610" y="1616925"/>
                  </a:lnTo>
                  <a:lnTo>
                    <a:pt x="17402302" y="1578825"/>
                  </a:lnTo>
                  <a:lnTo>
                    <a:pt x="17382630" y="1540725"/>
                  </a:lnTo>
                  <a:lnTo>
                    <a:pt x="17367593" y="1502625"/>
                  </a:lnTo>
                  <a:lnTo>
                    <a:pt x="17357230" y="1464525"/>
                  </a:lnTo>
                  <a:lnTo>
                    <a:pt x="17352836" y="1435100"/>
                  </a:lnTo>
                  <a:lnTo>
                    <a:pt x="17474146" y="1435100"/>
                  </a:lnTo>
                  <a:lnTo>
                    <a:pt x="17477994" y="1464525"/>
                  </a:lnTo>
                  <a:lnTo>
                    <a:pt x="17500994" y="1515325"/>
                  </a:lnTo>
                  <a:lnTo>
                    <a:pt x="17535068" y="1566125"/>
                  </a:lnTo>
                  <a:lnTo>
                    <a:pt x="17575035" y="1591525"/>
                  </a:lnTo>
                  <a:lnTo>
                    <a:pt x="17615739" y="1616925"/>
                  </a:lnTo>
                  <a:lnTo>
                    <a:pt x="17651984" y="1629625"/>
                  </a:lnTo>
                  <a:lnTo>
                    <a:pt x="17678629" y="1642325"/>
                  </a:lnTo>
                  <a:lnTo>
                    <a:pt x="17690478" y="1642325"/>
                  </a:lnTo>
                  <a:lnTo>
                    <a:pt x="17687087" y="1629625"/>
                  </a:lnTo>
                  <a:lnTo>
                    <a:pt x="17670514" y="1616925"/>
                  </a:lnTo>
                  <a:lnTo>
                    <a:pt x="17645545" y="1604225"/>
                  </a:lnTo>
                  <a:lnTo>
                    <a:pt x="17616983" y="1591525"/>
                  </a:lnTo>
                  <a:lnTo>
                    <a:pt x="17599940" y="1566125"/>
                  </a:lnTo>
                  <a:lnTo>
                    <a:pt x="17583862" y="1528025"/>
                  </a:lnTo>
                  <a:lnTo>
                    <a:pt x="17572089" y="1489925"/>
                  </a:lnTo>
                  <a:lnTo>
                    <a:pt x="17567948" y="1439125"/>
                  </a:lnTo>
                  <a:lnTo>
                    <a:pt x="17568660" y="1435100"/>
                  </a:lnTo>
                  <a:lnTo>
                    <a:pt x="17717504" y="1435100"/>
                  </a:lnTo>
                  <a:lnTo>
                    <a:pt x="17718482" y="1439125"/>
                  </a:lnTo>
                  <a:lnTo>
                    <a:pt x="17733468" y="1489925"/>
                  </a:lnTo>
                  <a:lnTo>
                    <a:pt x="17748060" y="1540725"/>
                  </a:lnTo>
                  <a:lnTo>
                    <a:pt x="17762144" y="1591525"/>
                  </a:lnTo>
                  <a:lnTo>
                    <a:pt x="17775593" y="1642325"/>
                  </a:lnTo>
                  <a:lnTo>
                    <a:pt x="17788293" y="1680425"/>
                  </a:lnTo>
                  <a:lnTo>
                    <a:pt x="17788293" y="1529676"/>
                  </a:lnTo>
                  <a:lnTo>
                    <a:pt x="17787697" y="1528025"/>
                  </a:lnTo>
                  <a:lnTo>
                    <a:pt x="17773523" y="1477225"/>
                  </a:lnTo>
                  <a:lnTo>
                    <a:pt x="17761522" y="1435100"/>
                  </a:lnTo>
                  <a:lnTo>
                    <a:pt x="17862436" y="1435100"/>
                  </a:lnTo>
                  <a:lnTo>
                    <a:pt x="17868176" y="1464525"/>
                  </a:lnTo>
                  <a:lnTo>
                    <a:pt x="17871339" y="1515325"/>
                  </a:lnTo>
                  <a:lnTo>
                    <a:pt x="17871339" y="1222857"/>
                  </a:lnTo>
                  <a:lnTo>
                    <a:pt x="17849012" y="1214856"/>
                  </a:lnTo>
                  <a:lnTo>
                    <a:pt x="17849012" y="1397000"/>
                  </a:lnTo>
                  <a:lnTo>
                    <a:pt x="17750562" y="1397000"/>
                  </a:lnTo>
                  <a:lnTo>
                    <a:pt x="17744402" y="1375625"/>
                  </a:lnTo>
                  <a:lnTo>
                    <a:pt x="17729607" y="1324825"/>
                  </a:lnTo>
                  <a:lnTo>
                    <a:pt x="17772368" y="1324825"/>
                  </a:lnTo>
                  <a:lnTo>
                    <a:pt x="17807343" y="1350225"/>
                  </a:lnTo>
                  <a:lnTo>
                    <a:pt x="17834026" y="1375625"/>
                  </a:lnTo>
                  <a:lnTo>
                    <a:pt x="17849012" y="1397000"/>
                  </a:lnTo>
                  <a:lnTo>
                    <a:pt x="17849012" y="1214856"/>
                  </a:lnTo>
                  <a:lnTo>
                    <a:pt x="17836960" y="1210525"/>
                  </a:lnTo>
                  <a:lnTo>
                    <a:pt x="17763681" y="1185125"/>
                  </a:lnTo>
                  <a:lnTo>
                    <a:pt x="17708347" y="1185125"/>
                  </a:lnTo>
                  <a:lnTo>
                    <a:pt x="17708347" y="1397000"/>
                  </a:lnTo>
                  <a:lnTo>
                    <a:pt x="17576991" y="1397000"/>
                  </a:lnTo>
                  <a:lnTo>
                    <a:pt x="17595863" y="1362925"/>
                  </a:lnTo>
                  <a:lnTo>
                    <a:pt x="17634560" y="1337525"/>
                  </a:lnTo>
                  <a:lnTo>
                    <a:pt x="17648428" y="1337525"/>
                  </a:lnTo>
                  <a:lnTo>
                    <a:pt x="17661928" y="1324825"/>
                  </a:lnTo>
                  <a:lnTo>
                    <a:pt x="17687798" y="1324825"/>
                  </a:lnTo>
                  <a:lnTo>
                    <a:pt x="17703216" y="1375625"/>
                  </a:lnTo>
                  <a:lnTo>
                    <a:pt x="17708347" y="1397000"/>
                  </a:lnTo>
                  <a:lnTo>
                    <a:pt x="17708347" y="1185125"/>
                  </a:lnTo>
                  <a:lnTo>
                    <a:pt x="17695596" y="1185125"/>
                  </a:lnTo>
                  <a:lnTo>
                    <a:pt x="17692078" y="1172425"/>
                  </a:lnTo>
                  <a:lnTo>
                    <a:pt x="17679899" y="1134325"/>
                  </a:lnTo>
                  <a:lnTo>
                    <a:pt x="17673270" y="1104900"/>
                  </a:lnTo>
                  <a:lnTo>
                    <a:pt x="18114264" y="1104900"/>
                  </a:lnTo>
                  <a:lnTo>
                    <a:pt x="18114264" y="1066800"/>
                  </a:lnTo>
                  <a:lnTo>
                    <a:pt x="17663783" y="1066800"/>
                  </a:lnTo>
                  <a:lnTo>
                    <a:pt x="17657814" y="1045425"/>
                  </a:lnTo>
                  <a:lnTo>
                    <a:pt x="17652518" y="1024928"/>
                  </a:lnTo>
                  <a:lnTo>
                    <a:pt x="17652518" y="1197825"/>
                  </a:lnTo>
                  <a:lnTo>
                    <a:pt x="17634560" y="1197825"/>
                  </a:lnTo>
                  <a:lnTo>
                    <a:pt x="17606607" y="1210525"/>
                  </a:lnTo>
                  <a:lnTo>
                    <a:pt x="17575949" y="1223225"/>
                  </a:lnTo>
                  <a:lnTo>
                    <a:pt x="17545139" y="1248625"/>
                  </a:lnTo>
                  <a:lnTo>
                    <a:pt x="17516742" y="1286725"/>
                  </a:lnTo>
                  <a:lnTo>
                    <a:pt x="17493272" y="1324825"/>
                  </a:lnTo>
                  <a:lnTo>
                    <a:pt x="17477296" y="1362925"/>
                  </a:lnTo>
                  <a:lnTo>
                    <a:pt x="17473308" y="1397000"/>
                  </a:lnTo>
                  <a:lnTo>
                    <a:pt x="17350817" y="1397000"/>
                  </a:lnTo>
                  <a:lnTo>
                    <a:pt x="17354398" y="1350225"/>
                  </a:lnTo>
                  <a:lnTo>
                    <a:pt x="17362970" y="1312125"/>
                  </a:lnTo>
                  <a:lnTo>
                    <a:pt x="17379341" y="1274025"/>
                  </a:lnTo>
                  <a:lnTo>
                    <a:pt x="17401871" y="1248625"/>
                  </a:lnTo>
                  <a:lnTo>
                    <a:pt x="17429620" y="1210525"/>
                  </a:lnTo>
                  <a:lnTo>
                    <a:pt x="17461599" y="1172425"/>
                  </a:lnTo>
                  <a:lnTo>
                    <a:pt x="17496854" y="1147025"/>
                  </a:lnTo>
                  <a:lnTo>
                    <a:pt x="17534433" y="1108925"/>
                  </a:lnTo>
                  <a:lnTo>
                    <a:pt x="17540593" y="1104900"/>
                  </a:lnTo>
                  <a:lnTo>
                    <a:pt x="17627892" y="1104900"/>
                  </a:lnTo>
                  <a:lnTo>
                    <a:pt x="17632236" y="1121625"/>
                  </a:lnTo>
                  <a:lnTo>
                    <a:pt x="17642307" y="1159725"/>
                  </a:lnTo>
                  <a:lnTo>
                    <a:pt x="17652518" y="1197825"/>
                  </a:lnTo>
                  <a:lnTo>
                    <a:pt x="17652518" y="1024928"/>
                  </a:lnTo>
                  <a:lnTo>
                    <a:pt x="17647971" y="1007325"/>
                  </a:lnTo>
                  <a:lnTo>
                    <a:pt x="17675467" y="981925"/>
                  </a:lnTo>
                  <a:lnTo>
                    <a:pt x="17701806" y="943825"/>
                  </a:lnTo>
                  <a:lnTo>
                    <a:pt x="17726648" y="918425"/>
                  </a:lnTo>
                  <a:lnTo>
                    <a:pt x="17749597" y="880325"/>
                  </a:lnTo>
                  <a:lnTo>
                    <a:pt x="17762779" y="867625"/>
                  </a:lnTo>
                  <a:lnTo>
                    <a:pt x="17775009" y="842225"/>
                  </a:lnTo>
                  <a:lnTo>
                    <a:pt x="17786338" y="816825"/>
                  </a:lnTo>
                  <a:lnTo>
                    <a:pt x="17796802" y="804125"/>
                  </a:lnTo>
                  <a:lnTo>
                    <a:pt x="17802797" y="791425"/>
                  </a:lnTo>
                  <a:lnTo>
                    <a:pt x="17810696" y="774700"/>
                  </a:lnTo>
                  <a:lnTo>
                    <a:pt x="18114264" y="774700"/>
                  </a:lnTo>
                  <a:lnTo>
                    <a:pt x="18114264" y="736600"/>
                  </a:lnTo>
                  <a:lnTo>
                    <a:pt x="17829200" y="736600"/>
                  </a:lnTo>
                  <a:lnTo>
                    <a:pt x="17833455" y="727925"/>
                  </a:lnTo>
                  <a:lnTo>
                    <a:pt x="17852581" y="689825"/>
                  </a:lnTo>
                  <a:lnTo>
                    <a:pt x="17872012" y="639025"/>
                  </a:lnTo>
                  <a:lnTo>
                    <a:pt x="17885918" y="600925"/>
                  </a:lnTo>
                  <a:lnTo>
                    <a:pt x="17898377" y="562825"/>
                  </a:lnTo>
                  <a:lnTo>
                    <a:pt x="17909248" y="524725"/>
                  </a:lnTo>
                  <a:lnTo>
                    <a:pt x="17918341" y="486625"/>
                  </a:lnTo>
                  <a:lnTo>
                    <a:pt x="17924285" y="444500"/>
                  </a:lnTo>
                  <a:lnTo>
                    <a:pt x="18116093" y="444500"/>
                  </a:lnTo>
                  <a:lnTo>
                    <a:pt x="18116093" y="406400"/>
                  </a:lnTo>
                  <a:lnTo>
                    <a:pt x="17929441" y="406400"/>
                  </a:lnTo>
                  <a:lnTo>
                    <a:pt x="17930610" y="397725"/>
                  </a:lnTo>
                  <a:lnTo>
                    <a:pt x="17933429" y="359625"/>
                  </a:lnTo>
                  <a:lnTo>
                    <a:pt x="17933848" y="321525"/>
                  </a:lnTo>
                  <a:lnTo>
                    <a:pt x="17931676" y="283425"/>
                  </a:lnTo>
                  <a:lnTo>
                    <a:pt x="17926762" y="245325"/>
                  </a:lnTo>
                  <a:lnTo>
                    <a:pt x="17918938" y="207225"/>
                  </a:lnTo>
                  <a:lnTo>
                    <a:pt x="17893919" y="156425"/>
                  </a:lnTo>
                  <a:lnTo>
                    <a:pt x="17855299" y="131025"/>
                  </a:lnTo>
                  <a:lnTo>
                    <a:pt x="17822329" y="131025"/>
                  </a:lnTo>
                  <a:lnTo>
                    <a:pt x="17822329" y="346925"/>
                  </a:lnTo>
                  <a:lnTo>
                    <a:pt x="17820348" y="385025"/>
                  </a:lnTo>
                  <a:lnTo>
                    <a:pt x="17817757" y="406400"/>
                  </a:lnTo>
                  <a:lnTo>
                    <a:pt x="17811623" y="406400"/>
                  </a:lnTo>
                  <a:lnTo>
                    <a:pt x="17811623" y="444500"/>
                  </a:lnTo>
                  <a:lnTo>
                    <a:pt x="17808398" y="461225"/>
                  </a:lnTo>
                  <a:lnTo>
                    <a:pt x="17798199" y="499325"/>
                  </a:lnTo>
                  <a:lnTo>
                    <a:pt x="17785055" y="537425"/>
                  </a:lnTo>
                  <a:lnTo>
                    <a:pt x="17768837" y="588225"/>
                  </a:lnTo>
                  <a:lnTo>
                    <a:pt x="17749470" y="626325"/>
                  </a:lnTo>
                  <a:lnTo>
                    <a:pt x="17726825" y="664425"/>
                  </a:lnTo>
                  <a:lnTo>
                    <a:pt x="17700803" y="702525"/>
                  </a:lnTo>
                  <a:lnTo>
                    <a:pt x="17674413" y="736600"/>
                  </a:lnTo>
                  <a:lnTo>
                    <a:pt x="17631982" y="736600"/>
                  </a:lnTo>
                  <a:lnTo>
                    <a:pt x="17631982" y="774700"/>
                  </a:lnTo>
                  <a:lnTo>
                    <a:pt x="17626572" y="778725"/>
                  </a:lnTo>
                  <a:lnTo>
                    <a:pt x="17618113" y="784428"/>
                  </a:lnTo>
                  <a:lnTo>
                    <a:pt x="17618113" y="1066800"/>
                  </a:lnTo>
                  <a:lnTo>
                    <a:pt x="17590631" y="1066800"/>
                  </a:lnTo>
                  <a:lnTo>
                    <a:pt x="17612703" y="1045425"/>
                  </a:lnTo>
                  <a:lnTo>
                    <a:pt x="17618113" y="1066800"/>
                  </a:lnTo>
                  <a:lnTo>
                    <a:pt x="17618113" y="784428"/>
                  </a:lnTo>
                  <a:lnTo>
                    <a:pt x="17607725" y="791425"/>
                  </a:lnTo>
                  <a:lnTo>
                    <a:pt x="17605934" y="774700"/>
                  </a:lnTo>
                  <a:lnTo>
                    <a:pt x="17631982" y="774700"/>
                  </a:lnTo>
                  <a:lnTo>
                    <a:pt x="17631982" y="736600"/>
                  </a:lnTo>
                  <a:lnTo>
                    <a:pt x="17602086" y="736600"/>
                  </a:lnTo>
                  <a:lnTo>
                    <a:pt x="17599762" y="689825"/>
                  </a:lnTo>
                  <a:lnTo>
                    <a:pt x="17600295" y="626325"/>
                  </a:lnTo>
                  <a:lnTo>
                    <a:pt x="17604004" y="575525"/>
                  </a:lnTo>
                  <a:lnTo>
                    <a:pt x="17611027" y="524725"/>
                  </a:lnTo>
                  <a:lnTo>
                    <a:pt x="17621479" y="473925"/>
                  </a:lnTo>
                  <a:lnTo>
                    <a:pt x="17632287" y="444500"/>
                  </a:lnTo>
                  <a:lnTo>
                    <a:pt x="17811623" y="444500"/>
                  </a:lnTo>
                  <a:lnTo>
                    <a:pt x="17811623" y="406400"/>
                  </a:lnTo>
                  <a:lnTo>
                    <a:pt x="17645736" y="406400"/>
                  </a:lnTo>
                  <a:lnTo>
                    <a:pt x="17653191" y="385025"/>
                  </a:lnTo>
                  <a:lnTo>
                    <a:pt x="17674705" y="334225"/>
                  </a:lnTo>
                  <a:lnTo>
                    <a:pt x="17700168" y="296125"/>
                  </a:lnTo>
                  <a:lnTo>
                    <a:pt x="17720234" y="258025"/>
                  </a:lnTo>
                  <a:lnTo>
                    <a:pt x="17738827" y="245325"/>
                  </a:lnTo>
                  <a:lnTo>
                    <a:pt x="17755832" y="232625"/>
                  </a:lnTo>
                  <a:lnTo>
                    <a:pt x="17771161" y="219925"/>
                  </a:lnTo>
                  <a:lnTo>
                    <a:pt x="17784687" y="219925"/>
                  </a:lnTo>
                  <a:lnTo>
                    <a:pt x="17813465" y="270725"/>
                  </a:lnTo>
                  <a:lnTo>
                    <a:pt x="17821758" y="321525"/>
                  </a:lnTo>
                  <a:lnTo>
                    <a:pt x="17822329" y="346925"/>
                  </a:lnTo>
                  <a:lnTo>
                    <a:pt x="17822329" y="131025"/>
                  </a:lnTo>
                  <a:lnTo>
                    <a:pt x="17801768" y="131025"/>
                  </a:lnTo>
                  <a:lnTo>
                    <a:pt x="17769015" y="143725"/>
                  </a:lnTo>
                  <a:lnTo>
                    <a:pt x="17732032" y="156425"/>
                  </a:lnTo>
                  <a:lnTo>
                    <a:pt x="17722507" y="156425"/>
                  </a:lnTo>
                  <a:lnTo>
                    <a:pt x="17717643" y="169125"/>
                  </a:lnTo>
                  <a:lnTo>
                    <a:pt x="17685055" y="194525"/>
                  </a:lnTo>
                  <a:lnTo>
                    <a:pt x="17654423" y="219925"/>
                  </a:lnTo>
                  <a:lnTo>
                    <a:pt x="17626064" y="258025"/>
                  </a:lnTo>
                  <a:lnTo>
                    <a:pt x="17600295" y="296125"/>
                  </a:lnTo>
                  <a:lnTo>
                    <a:pt x="17577435" y="346925"/>
                  </a:lnTo>
                  <a:lnTo>
                    <a:pt x="17560570" y="379704"/>
                  </a:lnTo>
                  <a:lnTo>
                    <a:pt x="17560570" y="829525"/>
                  </a:lnTo>
                  <a:lnTo>
                    <a:pt x="17520819" y="867625"/>
                  </a:lnTo>
                  <a:lnTo>
                    <a:pt x="17480318" y="905725"/>
                  </a:lnTo>
                  <a:lnTo>
                    <a:pt x="17440733" y="943825"/>
                  </a:lnTo>
                  <a:lnTo>
                    <a:pt x="17403687" y="981925"/>
                  </a:lnTo>
                  <a:lnTo>
                    <a:pt x="17370819" y="1020025"/>
                  </a:lnTo>
                  <a:lnTo>
                    <a:pt x="17345927" y="1066800"/>
                  </a:lnTo>
                  <a:lnTo>
                    <a:pt x="17326026" y="1066800"/>
                  </a:lnTo>
                  <a:lnTo>
                    <a:pt x="17326026" y="1104900"/>
                  </a:lnTo>
                  <a:lnTo>
                    <a:pt x="17323931" y="1108925"/>
                  </a:lnTo>
                  <a:lnTo>
                    <a:pt x="17305681" y="1147025"/>
                  </a:lnTo>
                  <a:lnTo>
                    <a:pt x="17289653" y="1197825"/>
                  </a:lnTo>
                  <a:lnTo>
                    <a:pt x="17276420" y="1235925"/>
                  </a:lnTo>
                  <a:lnTo>
                    <a:pt x="17266577" y="1286725"/>
                  </a:lnTo>
                  <a:lnTo>
                    <a:pt x="17260723" y="1337525"/>
                  </a:lnTo>
                  <a:lnTo>
                    <a:pt x="17259427" y="1388325"/>
                  </a:lnTo>
                  <a:lnTo>
                    <a:pt x="17260088" y="1397000"/>
                  </a:lnTo>
                  <a:lnTo>
                    <a:pt x="1049731" y="1397000"/>
                  </a:lnTo>
                  <a:lnTo>
                    <a:pt x="1048385" y="1371600"/>
                  </a:lnTo>
                  <a:lnTo>
                    <a:pt x="1044473" y="1346200"/>
                  </a:lnTo>
                  <a:lnTo>
                    <a:pt x="1038148" y="1320800"/>
                  </a:lnTo>
                  <a:lnTo>
                    <a:pt x="1029614" y="1282700"/>
                  </a:lnTo>
                  <a:lnTo>
                    <a:pt x="1015860" y="1257300"/>
                  </a:lnTo>
                  <a:lnTo>
                    <a:pt x="1010310" y="1244600"/>
                  </a:lnTo>
                  <a:lnTo>
                    <a:pt x="999210" y="1219200"/>
                  </a:lnTo>
                  <a:lnTo>
                    <a:pt x="979462" y="1193800"/>
                  </a:lnTo>
                  <a:lnTo>
                    <a:pt x="964425" y="1177201"/>
                  </a:lnTo>
                  <a:lnTo>
                    <a:pt x="964425" y="1447800"/>
                  </a:lnTo>
                  <a:lnTo>
                    <a:pt x="963549" y="1473200"/>
                  </a:lnTo>
                  <a:lnTo>
                    <a:pt x="960945" y="1485900"/>
                  </a:lnTo>
                  <a:lnTo>
                    <a:pt x="956462" y="1498600"/>
                  </a:lnTo>
                  <a:lnTo>
                    <a:pt x="940485" y="1549400"/>
                  </a:lnTo>
                  <a:lnTo>
                    <a:pt x="917829" y="1587500"/>
                  </a:lnTo>
                  <a:lnTo>
                    <a:pt x="889330" y="1612900"/>
                  </a:lnTo>
                  <a:lnTo>
                    <a:pt x="855878" y="1638300"/>
                  </a:lnTo>
                  <a:lnTo>
                    <a:pt x="850392" y="1651000"/>
                  </a:lnTo>
                  <a:lnTo>
                    <a:pt x="837590" y="1651000"/>
                  </a:lnTo>
                  <a:lnTo>
                    <a:pt x="825271" y="1600200"/>
                  </a:lnTo>
                  <a:lnTo>
                    <a:pt x="813130" y="1549400"/>
                  </a:lnTo>
                  <a:lnTo>
                    <a:pt x="810158" y="1533423"/>
                  </a:lnTo>
                  <a:lnTo>
                    <a:pt x="810158" y="1727200"/>
                  </a:lnTo>
                  <a:lnTo>
                    <a:pt x="788212" y="1727200"/>
                  </a:lnTo>
                  <a:lnTo>
                    <a:pt x="795693" y="1714500"/>
                  </a:lnTo>
                  <a:lnTo>
                    <a:pt x="808329" y="1714500"/>
                  </a:lnTo>
                  <a:lnTo>
                    <a:pt x="810158" y="1727200"/>
                  </a:lnTo>
                  <a:lnTo>
                    <a:pt x="810158" y="1533423"/>
                  </a:lnTo>
                  <a:lnTo>
                    <a:pt x="801319" y="1485900"/>
                  </a:lnTo>
                  <a:lnTo>
                    <a:pt x="799185" y="1476298"/>
                  </a:lnTo>
                  <a:lnTo>
                    <a:pt x="799185" y="1676400"/>
                  </a:lnTo>
                  <a:lnTo>
                    <a:pt x="766267" y="1689100"/>
                  </a:lnTo>
                  <a:lnTo>
                    <a:pt x="723747" y="1701800"/>
                  </a:lnTo>
                  <a:lnTo>
                    <a:pt x="681228" y="1701800"/>
                  </a:lnTo>
                  <a:lnTo>
                    <a:pt x="638708" y="1689100"/>
                  </a:lnTo>
                  <a:lnTo>
                    <a:pt x="596188" y="1689100"/>
                  </a:lnTo>
                  <a:lnTo>
                    <a:pt x="577900" y="1679943"/>
                  </a:lnTo>
                  <a:lnTo>
                    <a:pt x="577900" y="1727200"/>
                  </a:lnTo>
                  <a:lnTo>
                    <a:pt x="84124" y="1727200"/>
                  </a:lnTo>
                  <a:lnTo>
                    <a:pt x="84124" y="1435100"/>
                  </a:lnTo>
                  <a:lnTo>
                    <a:pt x="276148" y="1435100"/>
                  </a:lnTo>
                  <a:lnTo>
                    <a:pt x="288150" y="1460500"/>
                  </a:lnTo>
                  <a:lnTo>
                    <a:pt x="302209" y="1485900"/>
                  </a:lnTo>
                  <a:lnTo>
                    <a:pt x="318325" y="1511300"/>
                  </a:lnTo>
                  <a:lnTo>
                    <a:pt x="336499" y="1536700"/>
                  </a:lnTo>
                  <a:lnTo>
                    <a:pt x="367779" y="1587500"/>
                  </a:lnTo>
                  <a:lnTo>
                    <a:pt x="401650" y="1612900"/>
                  </a:lnTo>
                  <a:lnTo>
                    <a:pt x="438594" y="1651000"/>
                  </a:lnTo>
                  <a:lnTo>
                    <a:pt x="479145" y="1676400"/>
                  </a:lnTo>
                  <a:lnTo>
                    <a:pt x="502805" y="1701800"/>
                  </a:lnTo>
                  <a:lnTo>
                    <a:pt x="527151" y="1714500"/>
                  </a:lnTo>
                  <a:lnTo>
                    <a:pt x="552183" y="1714500"/>
                  </a:lnTo>
                  <a:lnTo>
                    <a:pt x="577900" y="1727200"/>
                  </a:lnTo>
                  <a:lnTo>
                    <a:pt x="577900" y="1679943"/>
                  </a:lnTo>
                  <a:lnTo>
                    <a:pt x="545515" y="1663700"/>
                  </a:lnTo>
                  <a:lnTo>
                    <a:pt x="498119" y="1638300"/>
                  </a:lnTo>
                  <a:lnTo>
                    <a:pt x="454482" y="1612900"/>
                  </a:lnTo>
                  <a:lnTo>
                    <a:pt x="415137" y="1574800"/>
                  </a:lnTo>
                  <a:lnTo>
                    <a:pt x="389382" y="1536700"/>
                  </a:lnTo>
                  <a:lnTo>
                    <a:pt x="369646" y="1511300"/>
                  </a:lnTo>
                  <a:lnTo>
                    <a:pt x="355727" y="1473200"/>
                  </a:lnTo>
                  <a:lnTo>
                    <a:pt x="347472" y="1435100"/>
                  </a:lnTo>
                  <a:lnTo>
                    <a:pt x="513892" y="1435100"/>
                  </a:lnTo>
                  <a:lnTo>
                    <a:pt x="527977" y="1473200"/>
                  </a:lnTo>
                  <a:lnTo>
                    <a:pt x="548411" y="1511300"/>
                  </a:lnTo>
                  <a:lnTo>
                    <a:pt x="575348" y="1536700"/>
                  </a:lnTo>
                  <a:lnTo>
                    <a:pt x="608990" y="1562100"/>
                  </a:lnTo>
                  <a:lnTo>
                    <a:pt x="619671" y="1562100"/>
                  </a:lnTo>
                  <a:lnTo>
                    <a:pt x="640359" y="1574800"/>
                  </a:lnTo>
                  <a:lnTo>
                    <a:pt x="651052" y="1587500"/>
                  </a:lnTo>
                  <a:lnTo>
                    <a:pt x="689457" y="1587500"/>
                  </a:lnTo>
                  <a:lnTo>
                    <a:pt x="691286" y="1574800"/>
                  </a:lnTo>
                  <a:lnTo>
                    <a:pt x="687628" y="1574800"/>
                  </a:lnTo>
                  <a:lnTo>
                    <a:pt x="685800" y="1562100"/>
                  </a:lnTo>
                  <a:lnTo>
                    <a:pt x="678484" y="1562100"/>
                  </a:lnTo>
                  <a:lnTo>
                    <a:pt x="667512" y="1549400"/>
                  </a:lnTo>
                  <a:lnTo>
                    <a:pt x="662025" y="1549400"/>
                  </a:lnTo>
                  <a:lnTo>
                    <a:pt x="631901" y="1536700"/>
                  </a:lnTo>
                  <a:lnTo>
                    <a:pt x="607618" y="1511300"/>
                  </a:lnTo>
                  <a:lnTo>
                    <a:pt x="589495" y="1485900"/>
                  </a:lnTo>
                  <a:lnTo>
                    <a:pt x="577900" y="1447800"/>
                  </a:lnTo>
                  <a:lnTo>
                    <a:pt x="576072" y="1447800"/>
                  </a:lnTo>
                  <a:lnTo>
                    <a:pt x="576072" y="1435100"/>
                  </a:lnTo>
                  <a:lnTo>
                    <a:pt x="747979" y="1435100"/>
                  </a:lnTo>
                  <a:lnTo>
                    <a:pt x="757859" y="1485900"/>
                  </a:lnTo>
                  <a:lnTo>
                    <a:pt x="767842" y="1536700"/>
                  </a:lnTo>
                  <a:lnTo>
                    <a:pt x="777989" y="1587500"/>
                  </a:lnTo>
                  <a:lnTo>
                    <a:pt x="788416" y="1625600"/>
                  </a:lnTo>
                  <a:lnTo>
                    <a:pt x="799185" y="1676400"/>
                  </a:lnTo>
                  <a:lnTo>
                    <a:pt x="799185" y="1476298"/>
                  </a:lnTo>
                  <a:lnTo>
                    <a:pt x="790041" y="1435100"/>
                  </a:lnTo>
                  <a:lnTo>
                    <a:pt x="963777" y="1435100"/>
                  </a:lnTo>
                  <a:lnTo>
                    <a:pt x="964425" y="1447800"/>
                  </a:lnTo>
                  <a:lnTo>
                    <a:pt x="964425" y="1177201"/>
                  </a:lnTo>
                  <a:lnTo>
                    <a:pt x="956462" y="1168400"/>
                  </a:lnTo>
                  <a:lnTo>
                    <a:pt x="954633" y="1165898"/>
                  </a:lnTo>
                  <a:lnTo>
                    <a:pt x="954633" y="1397000"/>
                  </a:lnTo>
                  <a:lnTo>
                    <a:pt x="779068" y="1397000"/>
                  </a:lnTo>
                  <a:lnTo>
                    <a:pt x="772947" y="1358900"/>
                  </a:lnTo>
                  <a:lnTo>
                    <a:pt x="765810" y="1320800"/>
                  </a:lnTo>
                  <a:lnTo>
                    <a:pt x="757974" y="1282700"/>
                  </a:lnTo>
                  <a:lnTo>
                    <a:pt x="749808" y="1244600"/>
                  </a:lnTo>
                  <a:lnTo>
                    <a:pt x="773582" y="1244600"/>
                  </a:lnTo>
                  <a:lnTo>
                    <a:pt x="810323" y="1257300"/>
                  </a:lnTo>
                  <a:lnTo>
                    <a:pt x="843991" y="1270000"/>
                  </a:lnTo>
                  <a:lnTo>
                    <a:pt x="874903" y="1295400"/>
                  </a:lnTo>
                  <a:lnTo>
                    <a:pt x="903427" y="1320800"/>
                  </a:lnTo>
                  <a:lnTo>
                    <a:pt x="918057" y="1333500"/>
                  </a:lnTo>
                  <a:lnTo>
                    <a:pt x="931316" y="1346200"/>
                  </a:lnTo>
                  <a:lnTo>
                    <a:pt x="942517" y="1358900"/>
                  </a:lnTo>
                  <a:lnTo>
                    <a:pt x="950976" y="1384300"/>
                  </a:lnTo>
                  <a:lnTo>
                    <a:pt x="954633" y="1397000"/>
                  </a:lnTo>
                  <a:lnTo>
                    <a:pt x="954633" y="1165898"/>
                  </a:lnTo>
                  <a:lnTo>
                    <a:pt x="937907" y="1143000"/>
                  </a:lnTo>
                  <a:lnTo>
                    <a:pt x="917829" y="1130300"/>
                  </a:lnTo>
                  <a:lnTo>
                    <a:pt x="896023" y="1117600"/>
                  </a:lnTo>
                  <a:lnTo>
                    <a:pt x="872337" y="1104900"/>
                  </a:lnTo>
                  <a:lnTo>
                    <a:pt x="17326026" y="1104900"/>
                  </a:lnTo>
                  <a:lnTo>
                    <a:pt x="17326026" y="1066800"/>
                  </a:lnTo>
                  <a:lnTo>
                    <a:pt x="740664" y="1066800"/>
                  </a:lnTo>
                  <a:lnTo>
                    <a:pt x="740664" y="1397000"/>
                  </a:lnTo>
                  <a:lnTo>
                    <a:pt x="577900" y="1397000"/>
                  </a:lnTo>
                  <a:lnTo>
                    <a:pt x="579577" y="1384300"/>
                  </a:lnTo>
                  <a:lnTo>
                    <a:pt x="581787" y="1384300"/>
                  </a:lnTo>
                  <a:lnTo>
                    <a:pt x="584327" y="1371600"/>
                  </a:lnTo>
                  <a:lnTo>
                    <a:pt x="587044" y="1358900"/>
                  </a:lnTo>
                  <a:lnTo>
                    <a:pt x="598817" y="1333500"/>
                  </a:lnTo>
                  <a:lnTo>
                    <a:pt x="612648" y="1320800"/>
                  </a:lnTo>
                  <a:lnTo>
                    <a:pt x="629221" y="1295400"/>
                  </a:lnTo>
                  <a:lnTo>
                    <a:pt x="649224" y="1282700"/>
                  </a:lnTo>
                  <a:lnTo>
                    <a:pt x="663790" y="1270000"/>
                  </a:lnTo>
                  <a:lnTo>
                    <a:pt x="679399" y="1257300"/>
                  </a:lnTo>
                  <a:lnTo>
                    <a:pt x="694994" y="1257300"/>
                  </a:lnTo>
                  <a:lnTo>
                    <a:pt x="709574" y="1244600"/>
                  </a:lnTo>
                  <a:lnTo>
                    <a:pt x="717511" y="1282700"/>
                  </a:lnTo>
                  <a:lnTo>
                    <a:pt x="732713" y="1358900"/>
                  </a:lnTo>
                  <a:lnTo>
                    <a:pt x="740664" y="1397000"/>
                  </a:lnTo>
                  <a:lnTo>
                    <a:pt x="740664" y="1066800"/>
                  </a:lnTo>
                  <a:lnTo>
                    <a:pt x="713232" y="1066800"/>
                  </a:lnTo>
                  <a:lnTo>
                    <a:pt x="703630" y="1016000"/>
                  </a:lnTo>
                  <a:lnTo>
                    <a:pt x="684428" y="927100"/>
                  </a:lnTo>
                  <a:lnTo>
                    <a:pt x="679627" y="901700"/>
                  </a:lnTo>
                  <a:lnTo>
                    <a:pt x="676656" y="885977"/>
                  </a:lnTo>
                  <a:lnTo>
                    <a:pt x="676656" y="1104900"/>
                  </a:lnTo>
                  <a:lnTo>
                    <a:pt x="636955" y="1130300"/>
                  </a:lnTo>
                  <a:lnTo>
                    <a:pt x="600532" y="1155700"/>
                  </a:lnTo>
                  <a:lnTo>
                    <a:pt x="567867" y="1181100"/>
                  </a:lnTo>
                  <a:lnTo>
                    <a:pt x="539496" y="1219200"/>
                  </a:lnTo>
                  <a:lnTo>
                    <a:pt x="527888" y="1231900"/>
                  </a:lnTo>
                  <a:lnTo>
                    <a:pt x="518007" y="1257300"/>
                  </a:lnTo>
                  <a:lnTo>
                    <a:pt x="510171" y="1270000"/>
                  </a:lnTo>
                  <a:lnTo>
                    <a:pt x="504748" y="1295400"/>
                  </a:lnTo>
                  <a:lnTo>
                    <a:pt x="503682" y="1308100"/>
                  </a:lnTo>
                  <a:lnTo>
                    <a:pt x="503148" y="1320800"/>
                  </a:lnTo>
                  <a:lnTo>
                    <a:pt x="502945" y="1320800"/>
                  </a:lnTo>
                  <a:lnTo>
                    <a:pt x="503224" y="1358900"/>
                  </a:lnTo>
                  <a:lnTo>
                    <a:pt x="506577" y="1397000"/>
                  </a:lnTo>
                  <a:lnTo>
                    <a:pt x="345643" y="1397000"/>
                  </a:lnTo>
                  <a:lnTo>
                    <a:pt x="345643" y="1371600"/>
                  </a:lnTo>
                  <a:lnTo>
                    <a:pt x="350672" y="1333500"/>
                  </a:lnTo>
                  <a:lnTo>
                    <a:pt x="359816" y="1295400"/>
                  </a:lnTo>
                  <a:lnTo>
                    <a:pt x="372389" y="1257300"/>
                  </a:lnTo>
                  <a:lnTo>
                    <a:pt x="387705" y="1219200"/>
                  </a:lnTo>
                  <a:lnTo>
                    <a:pt x="402069" y="1181100"/>
                  </a:lnTo>
                  <a:lnTo>
                    <a:pt x="417652" y="1155700"/>
                  </a:lnTo>
                  <a:lnTo>
                    <a:pt x="434251" y="1130300"/>
                  </a:lnTo>
                  <a:lnTo>
                    <a:pt x="451713" y="1104900"/>
                  </a:lnTo>
                  <a:lnTo>
                    <a:pt x="676656" y="1104900"/>
                  </a:lnTo>
                  <a:lnTo>
                    <a:pt x="676656" y="885977"/>
                  </a:lnTo>
                  <a:lnTo>
                    <a:pt x="674827" y="876300"/>
                  </a:lnTo>
                  <a:lnTo>
                    <a:pt x="672998" y="876300"/>
                  </a:lnTo>
                  <a:lnTo>
                    <a:pt x="674827" y="863600"/>
                  </a:lnTo>
                  <a:lnTo>
                    <a:pt x="680313" y="863600"/>
                  </a:lnTo>
                  <a:lnTo>
                    <a:pt x="697801" y="838200"/>
                  </a:lnTo>
                  <a:lnTo>
                    <a:pt x="714603" y="812800"/>
                  </a:lnTo>
                  <a:lnTo>
                    <a:pt x="730719" y="800100"/>
                  </a:lnTo>
                  <a:lnTo>
                    <a:pt x="746150" y="774700"/>
                  </a:lnTo>
                  <a:lnTo>
                    <a:pt x="17547120" y="774700"/>
                  </a:lnTo>
                  <a:lnTo>
                    <a:pt x="17560570" y="829525"/>
                  </a:lnTo>
                  <a:lnTo>
                    <a:pt x="17560570" y="379704"/>
                  </a:lnTo>
                  <a:lnTo>
                    <a:pt x="17557827" y="385025"/>
                  </a:lnTo>
                  <a:lnTo>
                    <a:pt x="17551057" y="406400"/>
                  </a:lnTo>
                  <a:lnTo>
                    <a:pt x="17539678" y="406400"/>
                  </a:lnTo>
                  <a:lnTo>
                    <a:pt x="17539678" y="444500"/>
                  </a:lnTo>
                  <a:lnTo>
                    <a:pt x="17529582" y="486625"/>
                  </a:lnTo>
                  <a:lnTo>
                    <a:pt x="17521593" y="537425"/>
                  </a:lnTo>
                  <a:lnTo>
                    <a:pt x="17518139" y="588225"/>
                  </a:lnTo>
                  <a:lnTo>
                    <a:pt x="17519536" y="626325"/>
                  </a:lnTo>
                  <a:lnTo>
                    <a:pt x="17523994" y="664425"/>
                  </a:lnTo>
                  <a:lnTo>
                    <a:pt x="17532642" y="715225"/>
                  </a:lnTo>
                  <a:lnTo>
                    <a:pt x="17537837" y="736600"/>
                  </a:lnTo>
                  <a:lnTo>
                    <a:pt x="769924" y="736600"/>
                  </a:lnTo>
                  <a:lnTo>
                    <a:pt x="789813" y="698500"/>
                  </a:lnTo>
                  <a:lnTo>
                    <a:pt x="802157" y="673100"/>
                  </a:lnTo>
                  <a:lnTo>
                    <a:pt x="808329" y="660400"/>
                  </a:lnTo>
                  <a:lnTo>
                    <a:pt x="841248" y="596900"/>
                  </a:lnTo>
                  <a:lnTo>
                    <a:pt x="853897" y="558800"/>
                  </a:lnTo>
                  <a:lnTo>
                    <a:pt x="864336" y="520700"/>
                  </a:lnTo>
                  <a:lnTo>
                    <a:pt x="872363" y="482600"/>
                  </a:lnTo>
                  <a:lnTo>
                    <a:pt x="877824" y="444500"/>
                  </a:lnTo>
                  <a:lnTo>
                    <a:pt x="17539678" y="444500"/>
                  </a:lnTo>
                  <a:lnTo>
                    <a:pt x="17539678" y="406400"/>
                  </a:lnTo>
                  <a:lnTo>
                    <a:pt x="877824" y="406400"/>
                  </a:lnTo>
                  <a:lnTo>
                    <a:pt x="878128" y="368300"/>
                  </a:lnTo>
                  <a:lnTo>
                    <a:pt x="876223" y="342900"/>
                  </a:lnTo>
                  <a:lnTo>
                    <a:pt x="871905" y="304800"/>
                  </a:lnTo>
                  <a:lnTo>
                    <a:pt x="865022" y="266700"/>
                  </a:lnTo>
                  <a:lnTo>
                    <a:pt x="852957" y="228600"/>
                  </a:lnTo>
                  <a:lnTo>
                    <a:pt x="845731" y="203200"/>
                  </a:lnTo>
                  <a:lnTo>
                    <a:pt x="838504" y="177800"/>
                  </a:lnTo>
                  <a:lnTo>
                    <a:pt x="822502" y="142379"/>
                  </a:lnTo>
                  <a:lnTo>
                    <a:pt x="822502" y="317500"/>
                  </a:lnTo>
                  <a:lnTo>
                    <a:pt x="821131" y="342900"/>
                  </a:lnTo>
                  <a:lnTo>
                    <a:pt x="817016" y="381000"/>
                  </a:lnTo>
                  <a:lnTo>
                    <a:pt x="810158" y="406400"/>
                  </a:lnTo>
                  <a:lnTo>
                    <a:pt x="801014" y="406400"/>
                  </a:lnTo>
                  <a:lnTo>
                    <a:pt x="801014" y="444500"/>
                  </a:lnTo>
                  <a:lnTo>
                    <a:pt x="787006" y="469900"/>
                  </a:lnTo>
                  <a:lnTo>
                    <a:pt x="769924" y="508000"/>
                  </a:lnTo>
                  <a:lnTo>
                    <a:pt x="750087" y="533400"/>
                  </a:lnTo>
                  <a:lnTo>
                    <a:pt x="727862" y="571500"/>
                  </a:lnTo>
                  <a:lnTo>
                    <a:pt x="705535" y="596900"/>
                  </a:lnTo>
                  <a:lnTo>
                    <a:pt x="682371" y="622300"/>
                  </a:lnTo>
                  <a:lnTo>
                    <a:pt x="671169" y="634060"/>
                  </a:lnTo>
                  <a:lnTo>
                    <a:pt x="671169" y="1066800"/>
                  </a:lnTo>
                  <a:lnTo>
                    <a:pt x="479145" y="1066800"/>
                  </a:lnTo>
                  <a:lnTo>
                    <a:pt x="489026" y="1054100"/>
                  </a:lnTo>
                  <a:lnTo>
                    <a:pt x="509485" y="1028700"/>
                  </a:lnTo>
                  <a:lnTo>
                    <a:pt x="519379" y="1016000"/>
                  </a:lnTo>
                  <a:lnTo>
                    <a:pt x="534492" y="1003300"/>
                  </a:lnTo>
                  <a:lnTo>
                    <a:pt x="549783" y="977900"/>
                  </a:lnTo>
                  <a:lnTo>
                    <a:pt x="565404" y="965200"/>
                  </a:lnTo>
                  <a:lnTo>
                    <a:pt x="581558" y="952500"/>
                  </a:lnTo>
                  <a:lnTo>
                    <a:pt x="595299" y="939800"/>
                  </a:lnTo>
                  <a:lnTo>
                    <a:pt x="609219" y="927100"/>
                  </a:lnTo>
                  <a:lnTo>
                    <a:pt x="623468" y="914400"/>
                  </a:lnTo>
                  <a:lnTo>
                    <a:pt x="638251" y="901700"/>
                  </a:lnTo>
                  <a:lnTo>
                    <a:pt x="671169" y="1066800"/>
                  </a:lnTo>
                  <a:lnTo>
                    <a:pt x="671169" y="634060"/>
                  </a:lnTo>
                  <a:lnTo>
                    <a:pt x="658164" y="647700"/>
                  </a:lnTo>
                  <a:lnTo>
                    <a:pt x="632764" y="673100"/>
                  </a:lnTo>
                  <a:lnTo>
                    <a:pt x="630936" y="673100"/>
                  </a:lnTo>
                  <a:lnTo>
                    <a:pt x="628192" y="647700"/>
                  </a:lnTo>
                  <a:lnTo>
                    <a:pt x="625449" y="635000"/>
                  </a:lnTo>
                  <a:lnTo>
                    <a:pt x="621728" y="596900"/>
                  </a:lnTo>
                  <a:lnTo>
                    <a:pt x="619048" y="571500"/>
                  </a:lnTo>
                  <a:lnTo>
                    <a:pt x="617728" y="533400"/>
                  </a:lnTo>
                  <a:lnTo>
                    <a:pt x="618134" y="495300"/>
                  </a:lnTo>
                  <a:lnTo>
                    <a:pt x="617385" y="482600"/>
                  </a:lnTo>
                  <a:lnTo>
                    <a:pt x="617677" y="469900"/>
                  </a:lnTo>
                  <a:lnTo>
                    <a:pt x="618642" y="457200"/>
                  </a:lnTo>
                  <a:lnTo>
                    <a:pt x="619963" y="444500"/>
                  </a:lnTo>
                  <a:lnTo>
                    <a:pt x="801014" y="444500"/>
                  </a:lnTo>
                  <a:lnTo>
                    <a:pt x="801014" y="406400"/>
                  </a:lnTo>
                  <a:lnTo>
                    <a:pt x="623620" y="406400"/>
                  </a:lnTo>
                  <a:lnTo>
                    <a:pt x="626668" y="393700"/>
                  </a:lnTo>
                  <a:lnTo>
                    <a:pt x="630250" y="368300"/>
                  </a:lnTo>
                  <a:lnTo>
                    <a:pt x="634161" y="355600"/>
                  </a:lnTo>
                  <a:lnTo>
                    <a:pt x="638251" y="342900"/>
                  </a:lnTo>
                  <a:lnTo>
                    <a:pt x="646137" y="317500"/>
                  </a:lnTo>
                  <a:lnTo>
                    <a:pt x="656082" y="292100"/>
                  </a:lnTo>
                  <a:lnTo>
                    <a:pt x="668083" y="266700"/>
                  </a:lnTo>
                  <a:lnTo>
                    <a:pt x="682142" y="254000"/>
                  </a:lnTo>
                  <a:lnTo>
                    <a:pt x="691819" y="241300"/>
                  </a:lnTo>
                  <a:lnTo>
                    <a:pt x="702030" y="228600"/>
                  </a:lnTo>
                  <a:lnTo>
                    <a:pt x="713257" y="215900"/>
                  </a:lnTo>
                  <a:lnTo>
                    <a:pt x="726033" y="215900"/>
                  </a:lnTo>
                  <a:lnTo>
                    <a:pt x="748830" y="203200"/>
                  </a:lnTo>
                  <a:lnTo>
                    <a:pt x="769924" y="215900"/>
                  </a:lnTo>
                  <a:lnTo>
                    <a:pt x="788263" y="215900"/>
                  </a:lnTo>
                  <a:lnTo>
                    <a:pt x="802843" y="241300"/>
                  </a:lnTo>
                  <a:lnTo>
                    <a:pt x="819035" y="279400"/>
                  </a:lnTo>
                  <a:lnTo>
                    <a:pt x="822502" y="317500"/>
                  </a:lnTo>
                  <a:lnTo>
                    <a:pt x="822502" y="142379"/>
                  </a:lnTo>
                  <a:lnTo>
                    <a:pt x="821296" y="139700"/>
                  </a:lnTo>
                  <a:lnTo>
                    <a:pt x="801014" y="88900"/>
                  </a:lnTo>
                  <a:lnTo>
                    <a:pt x="792175" y="76200"/>
                  </a:lnTo>
                  <a:lnTo>
                    <a:pt x="782497" y="63500"/>
                  </a:lnTo>
                  <a:lnTo>
                    <a:pt x="772464" y="38100"/>
                  </a:lnTo>
                  <a:lnTo>
                    <a:pt x="762609" y="25400"/>
                  </a:lnTo>
                  <a:lnTo>
                    <a:pt x="757351" y="12700"/>
                  </a:lnTo>
                  <a:lnTo>
                    <a:pt x="746150" y="12700"/>
                  </a:lnTo>
                  <a:lnTo>
                    <a:pt x="738835" y="0"/>
                  </a:lnTo>
                  <a:lnTo>
                    <a:pt x="727862" y="0"/>
                  </a:lnTo>
                  <a:lnTo>
                    <a:pt x="715086" y="12700"/>
                  </a:lnTo>
                  <a:lnTo>
                    <a:pt x="703859" y="12700"/>
                  </a:lnTo>
                  <a:lnTo>
                    <a:pt x="693648" y="25400"/>
                  </a:lnTo>
                  <a:lnTo>
                    <a:pt x="683971" y="38100"/>
                  </a:lnTo>
                  <a:lnTo>
                    <a:pt x="666762" y="50800"/>
                  </a:lnTo>
                  <a:lnTo>
                    <a:pt x="650595" y="76200"/>
                  </a:lnTo>
                  <a:lnTo>
                    <a:pt x="635101" y="101600"/>
                  </a:lnTo>
                  <a:lnTo>
                    <a:pt x="619963" y="114300"/>
                  </a:lnTo>
                  <a:lnTo>
                    <a:pt x="604037" y="139700"/>
                  </a:lnTo>
                  <a:lnTo>
                    <a:pt x="591388" y="165100"/>
                  </a:lnTo>
                  <a:lnTo>
                    <a:pt x="590702" y="167652"/>
                  </a:lnTo>
                  <a:lnTo>
                    <a:pt x="590702" y="698500"/>
                  </a:lnTo>
                  <a:lnTo>
                    <a:pt x="590702" y="711200"/>
                  </a:lnTo>
                  <a:lnTo>
                    <a:pt x="580923" y="711200"/>
                  </a:lnTo>
                  <a:lnTo>
                    <a:pt x="565721" y="723900"/>
                  </a:lnTo>
                  <a:lnTo>
                    <a:pt x="557784" y="736600"/>
                  </a:lnTo>
                  <a:lnTo>
                    <a:pt x="512064" y="736600"/>
                  </a:lnTo>
                  <a:lnTo>
                    <a:pt x="512064" y="774700"/>
                  </a:lnTo>
                  <a:lnTo>
                    <a:pt x="508406" y="787400"/>
                  </a:lnTo>
                  <a:lnTo>
                    <a:pt x="475386" y="812800"/>
                  </a:lnTo>
                  <a:lnTo>
                    <a:pt x="443852" y="850900"/>
                  </a:lnTo>
                  <a:lnTo>
                    <a:pt x="413918" y="889000"/>
                  </a:lnTo>
                  <a:lnTo>
                    <a:pt x="385699" y="927100"/>
                  </a:lnTo>
                  <a:lnTo>
                    <a:pt x="359346" y="965200"/>
                  </a:lnTo>
                  <a:lnTo>
                    <a:pt x="334975" y="1003300"/>
                  </a:lnTo>
                  <a:lnTo>
                    <a:pt x="312724" y="1041400"/>
                  </a:lnTo>
                  <a:lnTo>
                    <a:pt x="301752" y="1066800"/>
                  </a:lnTo>
                  <a:lnTo>
                    <a:pt x="287121" y="1066800"/>
                  </a:lnTo>
                  <a:lnTo>
                    <a:pt x="287121" y="1104900"/>
                  </a:lnTo>
                  <a:lnTo>
                    <a:pt x="277914" y="1130300"/>
                  </a:lnTo>
                  <a:lnTo>
                    <a:pt x="269748" y="1155700"/>
                  </a:lnTo>
                  <a:lnTo>
                    <a:pt x="262940" y="1181100"/>
                  </a:lnTo>
                  <a:lnTo>
                    <a:pt x="257860" y="1206500"/>
                  </a:lnTo>
                  <a:lnTo>
                    <a:pt x="254393" y="1219200"/>
                  </a:lnTo>
                  <a:lnTo>
                    <a:pt x="252145" y="1244600"/>
                  </a:lnTo>
                  <a:lnTo>
                    <a:pt x="250913" y="1257300"/>
                  </a:lnTo>
                  <a:lnTo>
                    <a:pt x="250545" y="1282700"/>
                  </a:lnTo>
                  <a:lnTo>
                    <a:pt x="250545" y="1295400"/>
                  </a:lnTo>
                  <a:lnTo>
                    <a:pt x="251536" y="1320800"/>
                  </a:lnTo>
                  <a:lnTo>
                    <a:pt x="254431" y="1346200"/>
                  </a:lnTo>
                  <a:lnTo>
                    <a:pt x="259029" y="1371600"/>
                  </a:lnTo>
                  <a:lnTo>
                    <a:pt x="265176" y="1397000"/>
                  </a:lnTo>
                  <a:lnTo>
                    <a:pt x="84124" y="1397000"/>
                  </a:lnTo>
                  <a:lnTo>
                    <a:pt x="84124" y="1104900"/>
                  </a:lnTo>
                  <a:lnTo>
                    <a:pt x="287121" y="1104900"/>
                  </a:lnTo>
                  <a:lnTo>
                    <a:pt x="287121" y="1066800"/>
                  </a:lnTo>
                  <a:lnTo>
                    <a:pt x="82296" y="1066800"/>
                  </a:lnTo>
                  <a:lnTo>
                    <a:pt x="82296" y="774700"/>
                  </a:lnTo>
                  <a:lnTo>
                    <a:pt x="512064" y="774700"/>
                  </a:lnTo>
                  <a:lnTo>
                    <a:pt x="512064" y="736600"/>
                  </a:lnTo>
                  <a:lnTo>
                    <a:pt x="84124" y="736600"/>
                  </a:lnTo>
                  <a:lnTo>
                    <a:pt x="84124" y="444500"/>
                  </a:lnTo>
                  <a:lnTo>
                    <a:pt x="555955" y="444500"/>
                  </a:lnTo>
                  <a:lnTo>
                    <a:pt x="556260" y="457200"/>
                  </a:lnTo>
                  <a:lnTo>
                    <a:pt x="557098" y="469900"/>
                  </a:lnTo>
                  <a:lnTo>
                    <a:pt x="564718" y="546100"/>
                  </a:lnTo>
                  <a:lnTo>
                    <a:pt x="571728" y="596900"/>
                  </a:lnTo>
                  <a:lnTo>
                    <a:pt x="580440" y="647700"/>
                  </a:lnTo>
                  <a:lnTo>
                    <a:pt x="590702" y="698500"/>
                  </a:lnTo>
                  <a:lnTo>
                    <a:pt x="590702" y="167652"/>
                  </a:lnTo>
                  <a:lnTo>
                    <a:pt x="581126" y="203200"/>
                  </a:lnTo>
                  <a:lnTo>
                    <a:pt x="572414" y="228600"/>
                  </a:lnTo>
                  <a:lnTo>
                    <a:pt x="565175" y="254000"/>
                  </a:lnTo>
                  <a:lnTo>
                    <a:pt x="559841" y="292100"/>
                  </a:lnTo>
                  <a:lnTo>
                    <a:pt x="556209" y="330200"/>
                  </a:lnTo>
                  <a:lnTo>
                    <a:pt x="554126" y="355600"/>
                  </a:lnTo>
                  <a:lnTo>
                    <a:pt x="554126" y="406400"/>
                  </a:lnTo>
                  <a:lnTo>
                    <a:pt x="0" y="406400"/>
                  </a:lnTo>
                  <a:lnTo>
                    <a:pt x="0" y="1765300"/>
                  </a:lnTo>
                  <a:lnTo>
                    <a:pt x="817473" y="1765300"/>
                  </a:lnTo>
                  <a:lnTo>
                    <a:pt x="827036" y="1803400"/>
                  </a:lnTo>
                  <a:lnTo>
                    <a:pt x="836447" y="1854200"/>
                  </a:lnTo>
                  <a:lnTo>
                    <a:pt x="845502" y="1892300"/>
                  </a:lnTo>
                  <a:lnTo>
                    <a:pt x="854049" y="1943100"/>
                  </a:lnTo>
                  <a:lnTo>
                    <a:pt x="858786" y="1968500"/>
                  </a:lnTo>
                  <a:lnTo>
                    <a:pt x="861822" y="1993900"/>
                  </a:lnTo>
                  <a:lnTo>
                    <a:pt x="862787" y="2019300"/>
                  </a:lnTo>
                  <a:lnTo>
                    <a:pt x="861364" y="2057400"/>
                  </a:lnTo>
                  <a:lnTo>
                    <a:pt x="849706" y="2108200"/>
                  </a:lnTo>
                  <a:lnTo>
                    <a:pt x="822960" y="2159000"/>
                  </a:lnTo>
                  <a:lnTo>
                    <a:pt x="775182" y="2197100"/>
                  </a:lnTo>
                  <a:lnTo>
                    <a:pt x="715060" y="2222500"/>
                  </a:lnTo>
                  <a:lnTo>
                    <a:pt x="658139" y="2222500"/>
                  </a:lnTo>
                  <a:lnTo>
                    <a:pt x="630961" y="2209800"/>
                  </a:lnTo>
                  <a:lnTo>
                    <a:pt x="605332" y="2197100"/>
                  </a:lnTo>
                  <a:lnTo>
                    <a:pt x="592302" y="2184400"/>
                  </a:lnTo>
                  <a:lnTo>
                    <a:pt x="580644" y="2184400"/>
                  </a:lnTo>
                  <a:lnTo>
                    <a:pt x="570357" y="2171700"/>
                  </a:lnTo>
                  <a:lnTo>
                    <a:pt x="561441" y="2159000"/>
                  </a:lnTo>
                  <a:lnTo>
                    <a:pt x="559612" y="2159000"/>
                  </a:lnTo>
                  <a:lnTo>
                    <a:pt x="557784" y="2146300"/>
                  </a:lnTo>
                  <a:lnTo>
                    <a:pt x="606628" y="2146300"/>
                  </a:lnTo>
                  <a:lnTo>
                    <a:pt x="644639" y="2133600"/>
                  </a:lnTo>
                  <a:lnTo>
                    <a:pt x="674128" y="2095500"/>
                  </a:lnTo>
                  <a:lnTo>
                    <a:pt x="691946" y="2057400"/>
                  </a:lnTo>
                  <a:lnTo>
                    <a:pt x="694944" y="2019300"/>
                  </a:lnTo>
                  <a:lnTo>
                    <a:pt x="681736" y="1981200"/>
                  </a:lnTo>
                  <a:lnTo>
                    <a:pt x="655167" y="1943100"/>
                  </a:lnTo>
                  <a:lnTo>
                    <a:pt x="618299" y="1917700"/>
                  </a:lnTo>
                  <a:lnTo>
                    <a:pt x="538835" y="1917700"/>
                  </a:lnTo>
                  <a:lnTo>
                    <a:pt x="507720" y="1930400"/>
                  </a:lnTo>
                  <a:lnTo>
                    <a:pt x="482422" y="1955800"/>
                  </a:lnTo>
                  <a:lnTo>
                    <a:pt x="464515" y="1993900"/>
                  </a:lnTo>
                  <a:lnTo>
                    <a:pt x="458393" y="2019300"/>
                  </a:lnTo>
                  <a:lnTo>
                    <a:pt x="453999" y="2032000"/>
                  </a:lnTo>
                  <a:lnTo>
                    <a:pt x="451650" y="2057400"/>
                  </a:lnTo>
                  <a:lnTo>
                    <a:pt x="451713" y="2082800"/>
                  </a:lnTo>
                  <a:lnTo>
                    <a:pt x="456082" y="2108200"/>
                  </a:lnTo>
                  <a:lnTo>
                    <a:pt x="466115" y="2133600"/>
                  </a:lnTo>
                  <a:lnTo>
                    <a:pt x="481279" y="2171700"/>
                  </a:lnTo>
                  <a:lnTo>
                    <a:pt x="501091" y="2184400"/>
                  </a:lnTo>
                  <a:lnTo>
                    <a:pt x="528523" y="2209800"/>
                  </a:lnTo>
                  <a:lnTo>
                    <a:pt x="558698" y="2235200"/>
                  </a:lnTo>
                  <a:lnTo>
                    <a:pt x="591616" y="2247900"/>
                  </a:lnTo>
                  <a:lnTo>
                    <a:pt x="782955" y="2247900"/>
                  </a:lnTo>
                  <a:lnTo>
                    <a:pt x="812292" y="2235200"/>
                  </a:lnTo>
                  <a:lnTo>
                    <a:pt x="825855" y="2222500"/>
                  </a:lnTo>
                  <a:lnTo>
                    <a:pt x="839419" y="2209800"/>
                  </a:lnTo>
                  <a:lnTo>
                    <a:pt x="857211" y="2184400"/>
                  </a:lnTo>
                  <a:lnTo>
                    <a:pt x="872109" y="2171700"/>
                  </a:lnTo>
                  <a:lnTo>
                    <a:pt x="883907" y="2146300"/>
                  </a:lnTo>
                  <a:lnTo>
                    <a:pt x="892454" y="2120900"/>
                  </a:lnTo>
                  <a:lnTo>
                    <a:pt x="898283" y="2082800"/>
                  </a:lnTo>
                  <a:lnTo>
                    <a:pt x="902055" y="2057400"/>
                  </a:lnTo>
                  <a:lnTo>
                    <a:pt x="903770" y="2032000"/>
                  </a:lnTo>
                  <a:lnTo>
                    <a:pt x="903427" y="2006600"/>
                  </a:lnTo>
                  <a:lnTo>
                    <a:pt x="901077" y="1981200"/>
                  </a:lnTo>
                  <a:lnTo>
                    <a:pt x="897026" y="1955800"/>
                  </a:lnTo>
                  <a:lnTo>
                    <a:pt x="891590" y="1917700"/>
                  </a:lnTo>
                  <a:lnTo>
                    <a:pt x="885139" y="1892300"/>
                  </a:lnTo>
                  <a:lnTo>
                    <a:pt x="878281" y="1866900"/>
                  </a:lnTo>
                  <a:lnTo>
                    <a:pt x="864565" y="1803400"/>
                  </a:lnTo>
                  <a:lnTo>
                    <a:pt x="857707" y="1765300"/>
                  </a:lnTo>
                  <a:lnTo>
                    <a:pt x="17570120" y="1765300"/>
                  </a:lnTo>
                  <a:lnTo>
                    <a:pt x="17582299" y="1769325"/>
                  </a:lnTo>
                  <a:lnTo>
                    <a:pt x="17679734" y="1769325"/>
                  </a:lnTo>
                  <a:lnTo>
                    <a:pt x="17691304" y="1765300"/>
                  </a:lnTo>
                  <a:lnTo>
                    <a:pt x="17810277" y="1765300"/>
                  </a:lnTo>
                  <a:lnTo>
                    <a:pt x="17820971" y="1807425"/>
                  </a:lnTo>
                  <a:lnTo>
                    <a:pt x="17835791" y="1858225"/>
                  </a:lnTo>
                  <a:lnTo>
                    <a:pt x="17848644" y="1896325"/>
                  </a:lnTo>
                  <a:lnTo>
                    <a:pt x="17885258" y="2023325"/>
                  </a:lnTo>
                  <a:lnTo>
                    <a:pt x="17889970" y="2099525"/>
                  </a:lnTo>
                  <a:lnTo>
                    <a:pt x="17856048" y="2137626"/>
                  </a:lnTo>
                  <a:lnTo>
                    <a:pt x="17776749" y="2188426"/>
                  </a:lnTo>
                  <a:lnTo>
                    <a:pt x="17718748" y="2201126"/>
                  </a:lnTo>
                  <a:lnTo>
                    <a:pt x="17665561" y="2213826"/>
                  </a:lnTo>
                  <a:lnTo>
                    <a:pt x="17620044" y="2201126"/>
                  </a:lnTo>
                  <a:lnTo>
                    <a:pt x="17585055" y="2188426"/>
                  </a:lnTo>
                  <a:lnTo>
                    <a:pt x="17563465" y="2163026"/>
                  </a:lnTo>
                  <a:lnTo>
                    <a:pt x="17558144" y="2137626"/>
                  </a:lnTo>
                  <a:lnTo>
                    <a:pt x="17564202" y="2137626"/>
                  </a:lnTo>
                  <a:lnTo>
                    <a:pt x="17614786" y="2124926"/>
                  </a:lnTo>
                  <a:lnTo>
                    <a:pt x="17656086" y="2099525"/>
                  </a:lnTo>
                  <a:lnTo>
                    <a:pt x="17683938" y="2061425"/>
                  </a:lnTo>
                  <a:lnTo>
                    <a:pt x="17694148" y="2010625"/>
                  </a:lnTo>
                  <a:lnTo>
                    <a:pt x="17683938" y="1959825"/>
                  </a:lnTo>
                  <a:lnTo>
                    <a:pt x="17656086" y="1921725"/>
                  </a:lnTo>
                  <a:lnTo>
                    <a:pt x="17614786" y="1883625"/>
                  </a:lnTo>
                  <a:lnTo>
                    <a:pt x="17527842" y="1883625"/>
                  </a:lnTo>
                  <a:lnTo>
                    <a:pt x="17495457" y="1896325"/>
                  </a:lnTo>
                  <a:lnTo>
                    <a:pt x="17468495" y="1921725"/>
                  </a:lnTo>
                  <a:lnTo>
                    <a:pt x="17448429" y="1947125"/>
                  </a:lnTo>
                  <a:lnTo>
                    <a:pt x="17445457" y="1947125"/>
                  </a:lnTo>
                  <a:lnTo>
                    <a:pt x="17442714" y="1959825"/>
                  </a:lnTo>
                  <a:lnTo>
                    <a:pt x="17440225" y="1972525"/>
                  </a:lnTo>
                  <a:lnTo>
                    <a:pt x="17438053" y="1972525"/>
                  </a:lnTo>
                  <a:lnTo>
                    <a:pt x="17433214" y="2010625"/>
                  </a:lnTo>
                  <a:lnTo>
                    <a:pt x="17432909" y="2048725"/>
                  </a:lnTo>
                  <a:lnTo>
                    <a:pt x="17439247" y="2086825"/>
                  </a:lnTo>
                  <a:lnTo>
                    <a:pt x="17454385" y="2124926"/>
                  </a:lnTo>
                  <a:lnTo>
                    <a:pt x="17480433" y="2175726"/>
                  </a:lnTo>
                  <a:lnTo>
                    <a:pt x="17519536" y="2201126"/>
                  </a:lnTo>
                  <a:lnTo>
                    <a:pt x="17556658" y="2226526"/>
                  </a:lnTo>
                  <a:lnTo>
                    <a:pt x="17597705" y="2239226"/>
                  </a:lnTo>
                  <a:lnTo>
                    <a:pt x="17641456" y="2251926"/>
                  </a:lnTo>
                  <a:lnTo>
                    <a:pt x="17686706" y="2251926"/>
                  </a:lnTo>
                  <a:lnTo>
                    <a:pt x="17732223" y="2239226"/>
                  </a:lnTo>
                  <a:lnTo>
                    <a:pt x="17776800" y="2213826"/>
                  </a:lnTo>
                  <a:lnTo>
                    <a:pt x="17819205" y="2188426"/>
                  </a:lnTo>
                  <a:lnTo>
                    <a:pt x="17858232" y="2150326"/>
                  </a:lnTo>
                  <a:lnTo>
                    <a:pt x="17898047" y="2086825"/>
                  </a:lnTo>
                  <a:lnTo>
                    <a:pt x="17908410" y="2048725"/>
                  </a:lnTo>
                  <a:lnTo>
                    <a:pt x="17913033" y="2010625"/>
                  </a:lnTo>
                  <a:lnTo>
                    <a:pt x="17912398" y="1972525"/>
                  </a:lnTo>
                  <a:lnTo>
                    <a:pt x="17906975" y="1934425"/>
                  </a:lnTo>
                  <a:lnTo>
                    <a:pt x="17897247" y="1883625"/>
                  </a:lnTo>
                  <a:lnTo>
                    <a:pt x="17866779" y="1769325"/>
                  </a:lnTo>
                  <a:lnTo>
                    <a:pt x="17865522" y="1765300"/>
                  </a:lnTo>
                  <a:lnTo>
                    <a:pt x="18288000" y="1765300"/>
                  </a:lnTo>
                  <a:lnTo>
                    <a:pt x="18288000" y="444500"/>
                  </a:lnTo>
                  <a:lnTo>
                    <a:pt x="18288000" y="406400"/>
                  </a:lnTo>
                  <a:close/>
                </a:path>
              </a:pathLst>
            </a:custGeom>
            <a:solidFill>
              <a:srgbClr val="948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91399" y="1725154"/>
              <a:ext cx="9870440" cy="6819900"/>
            </a:xfrm>
            <a:custGeom>
              <a:avLst/>
              <a:gdLst/>
              <a:ahLst/>
              <a:cxnLst/>
              <a:rect l="l" t="t" r="r" b="b"/>
              <a:pathLst>
                <a:path w="9870440" h="6819900">
                  <a:moveTo>
                    <a:pt x="9869818" y="6502400"/>
                  </a:moveTo>
                  <a:lnTo>
                    <a:pt x="9868802" y="6426200"/>
                  </a:lnTo>
                  <a:lnTo>
                    <a:pt x="9868052" y="6375400"/>
                  </a:lnTo>
                  <a:lnTo>
                    <a:pt x="9867328" y="6324600"/>
                  </a:lnTo>
                  <a:lnTo>
                    <a:pt x="9866643" y="6273800"/>
                  </a:lnTo>
                  <a:lnTo>
                    <a:pt x="9866020" y="6223000"/>
                  </a:lnTo>
                  <a:lnTo>
                    <a:pt x="9864954" y="6108700"/>
                  </a:lnTo>
                  <a:lnTo>
                    <a:pt x="9864534" y="6057900"/>
                  </a:lnTo>
                  <a:lnTo>
                    <a:pt x="9864179" y="6007100"/>
                  </a:lnTo>
                  <a:lnTo>
                    <a:pt x="9863925" y="5956300"/>
                  </a:lnTo>
                  <a:lnTo>
                    <a:pt x="9863823" y="5803900"/>
                  </a:lnTo>
                  <a:lnTo>
                    <a:pt x="9864115" y="5753100"/>
                  </a:lnTo>
                  <a:lnTo>
                    <a:pt x="9864547" y="5702300"/>
                  </a:lnTo>
                  <a:lnTo>
                    <a:pt x="9865068" y="5651500"/>
                  </a:lnTo>
                  <a:lnTo>
                    <a:pt x="9866198" y="5549900"/>
                  </a:lnTo>
                  <a:lnTo>
                    <a:pt x="9866706" y="5499100"/>
                  </a:lnTo>
                  <a:lnTo>
                    <a:pt x="9867113" y="5448300"/>
                  </a:lnTo>
                  <a:lnTo>
                    <a:pt x="9867252" y="5422900"/>
                  </a:lnTo>
                  <a:lnTo>
                    <a:pt x="9867341" y="5321300"/>
                  </a:lnTo>
                  <a:lnTo>
                    <a:pt x="9867278" y="5295900"/>
                  </a:lnTo>
                  <a:lnTo>
                    <a:pt x="9866820" y="5245100"/>
                  </a:lnTo>
                  <a:lnTo>
                    <a:pt x="9866020" y="5194300"/>
                  </a:lnTo>
                  <a:lnTo>
                    <a:pt x="9864839" y="5143500"/>
                  </a:lnTo>
                  <a:lnTo>
                    <a:pt x="9863226" y="5092700"/>
                  </a:lnTo>
                  <a:lnTo>
                    <a:pt x="9861144" y="5041900"/>
                  </a:lnTo>
                  <a:lnTo>
                    <a:pt x="9858527" y="4991100"/>
                  </a:lnTo>
                  <a:lnTo>
                    <a:pt x="9855340" y="4940300"/>
                  </a:lnTo>
                  <a:lnTo>
                    <a:pt x="9853841" y="4914900"/>
                  </a:lnTo>
                  <a:lnTo>
                    <a:pt x="9852279" y="4889500"/>
                  </a:lnTo>
                  <a:lnTo>
                    <a:pt x="9850666" y="4838700"/>
                  </a:lnTo>
                  <a:lnTo>
                    <a:pt x="9848139" y="4762500"/>
                  </a:lnTo>
                  <a:lnTo>
                    <a:pt x="9846386" y="4686300"/>
                  </a:lnTo>
                  <a:lnTo>
                    <a:pt x="9845510" y="4660900"/>
                  </a:lnTo>
                  <a:lnTo>
                    <a:pt x="9844608" y="4610100"/>
                  </a:lnTo>
                  <a:lnTo>
                    <a:pt x="9842779" y="4533900"/>
                  </a:lnTo>
                  <a:lnTo>
                    <a:pt x="9840925" y="4432300"/>
                  </a:lnTo>
                  <a:lnTo>
                    <a:pt x="9836188" y="4178300"/>
                  </a:lnTo>
                  <a:lnTo>
                    <a:pt x="9834258" y="4051300"/>
                  </a:lnTo>
                  <a:lnTo>
                    <a:pt x="9832315" y="3937000"/>
                  </a:lnTo>
                  <a:lnTo>
                    <a:pt x="9828416" y="3683000"/>
                  </a:lnTo>
                  <a:lnTo>
                    <a:pt x="9824529" y="3403600"/>
                  </a:lnTo>
                  <a:lnTo>
                    <a:pt x="9821647" y="3187700"/>
                  </a:lnTo>
                  <a:lnTo>
                    <a:pt x="9818814" y="2984500"/>
                  </a:lnTo>
                  <a:lnTo>
                    <a:pt x="9816033" y="2755900"/>
                  </a:lnTo>
                  <a:lnTo>
                    <a:pt x="9812452" y="2476500"/>
                  </a:lnTo>
                  <a:lnTo>
                    <a:pt x="9809048" y="2184400"/>
                  </a:lnTo>
                  <a:lnTo>
                    <a:pt x="9805848" y="1917700"/>
                  </a:lnTo>
                  <a:lnTo>
                    <a:pt x="9802216" y="1587500"/>
                  </a:lnTo>
                  <a:lnTo>
                    <a:pt x="9799041" y="1295400"/>
                  </a:lnTo>
                  <a:lnTo>
                    <a:pt x="9796399" y="1041400"/>
                  </a:lnTo>
                  <a:lnTo>
                    <a:pt x="9793249" y="711200"/>
                  </a:lnTo>
                  <a:lnTo>
                    <a:pt x="9792525" y="609600"/>
                  </a:lnTo>
                  <a:lnTo>
                    <a:pt x="9792449" y="584200"/>
                  </a:lnTo>
                  <a:lnTo>
                    <a:pt x="9789490" y="533400"/>
                  </a:lnTo>
                  <a:lnTo>
                    <a:pt x="9786823" y="482600"/>
                  </a:lnTo>
                  <a:lnTo>
                    <a:pt x="9784359" y="431800"/>
                  </a:lnTo>
                  <a:lnTo>
                    <a:pt x="9779610" y="317500"/>
                  </a:lnTo>
                  <a:lnTo>
                    <a:pt x="9777133" y="266700"/>
                  </a:lnTo>
                  <a:lnTo>
                    <a:pt x="9774453" y="215900"/>
                  </a:lnTo>
                  <a:lnTo>
                    <a:pt x="9771482" y="165100"/>
                  </a:lnTo>
                  <a:lnTo>
                    <a:pt x="9769005" y="152400"/>
                  </a:lnTo>
                  <a:lnTo>
                    <a:pt x="9767303" y="114300"/>
                  </a:lnTo>
                  <a:lnTo>
                    <a:pt x="9765614" y="88900"/>
                  </a:lnTo>
                  <a:lnTo>
                    <a:pt x="9763138" y="63500"/>
                  </a:lnTo>
                  <a:lnTo>
                    <a:pt x="9738360" y="63500"/>
                  </a:lnTo>
                  <a:lnTo>
                    <a:pt x="9712693" y="50800"/>
                  </a:lnTo>
                  <a:lnTo>
                    <a:pt x="9520517" y="50800"/>
                  </a:lnTo>
                  <a:lnTo>
                    <a:pt x="9469069" y="38100"/>
                  </a:lnTo>
                  <a:lnTo>
                    <a:pt x="9314713" y="38100"/>
                  </a:lnTo>
                  <a:lnTo>
                    <a:pt x="9263253" y="25400"/>
                  </a:lnTo>
                  <a:lnTo>
                    <a:pt x="9057437" y="25400"/>
                  </a:lnTo>
                  <a:lnTo>
                    <a:pt x="9005989" y="12700"/>
                  </a:lnTo>
                  <a:lnTo>
                    <a:pt x="8444357" y="12700"/>
                  </a:lnTo>
                  <a:lnTo>
                    <a:pt x="8393150" y="0"/>
                  </a:lnTo>
                  <a:lnTo>
                    <a:pt x="6117806" y="0"/>
                  </a:lnTo>
                  <a:lnTo>
                    <a:pt x="6018974" y="12700"/>
                  </a:lnTo>
                  <a:lnTo>
                    <a:pt x="3448799" y="12700"/>
                  </a:lnTo>
                  <a:lnTo>
                    <a:pt x="2494178" y="25400"/>
                  </a:lnTo>
                  <a:lnTo>
                    <a:pt x="2079510" y="25400"/>
                  </a:lnTo>
                  <a:lnTo>
                    <a:pt x="2079510" y="88900"/>
                  </a:lnTo>
                  <a:lnTo>
                    <a:pt x="1580261" y="95415"/>
                  </a:lnTo>
                  <a:lnTo>
                    <a:pt x="1605813" y="88900"/>
                  </a:lnTo>
                  <a:lnTo>
                    <a:pt x="2079510" y="88900"/>
                  </a:lnTo>
                  <a:lnTo>
                    <a:pt x="2079510" y="25400"/>
                  </a:lnTo>
                  <a:lnTo>
                    <a:pt x="1458315" y="25400"/>
                  </a:lnTo>
                  <a:lnTo>
                    <a:pt x="1406525" y="38100"/>
                  </a:lnTo>
                  <a:lnTo>
                    <a:pt x="1252093" y="38100"/>
                  </a:lnTo>
                  <a:lnTo>
                    <a:pt x="1199667" y="50800"/>
                  </a:lnTo>
                  <a:lnTo>
                    <a:pt x="986434" y="50800"/>
                  </a:lnTo>
                  <a:lnTo>
                    <a:pt x="932675" y="63500"/>
                  </a:lnTo>
                  <a:lnTo>
                    <a:pt x="671918" y="63500"/>
                  </a:lnTo>
                  <a:lnTo>
                    <a:pt x="620433" y="76200"/>
                  </a:lnTo>
                  <a:lnTo>
                    <a:pt x="415759" y="76200"/>
                  </a:lnTo>
                  <a:lnTo>
                    <a:pt x="364794" y="88900"/>
                  </a:lnTo>
                  <a:lnTo>
                    <a:pt x="246037" y="88900"/>
                  </a:lnTo>
                  <a:lnTo>
                    <a:pt x="186486" y="101600"/>
                  </a:lnTo>
                  <a:lnTo>
                    <a:pt x="133629" y="101600"/>
                  </a:lnTo>
                  <a:lnTo>
                    <a:pt x="85953" y="114300"/>
                  </a:lnTo>
                  <a:lnTo>
                    <a:pt x="70688" y="114300"/>
                  </a:lnTo>
                  <a:lnTo>
                    <a:pt x="70688" y="965200"/>
                  </a:lnTo>
                  <a:lnTo>
                    <a:pt x="67538" y="1089990"/>
                  </a:lnTo>
                  <a:lnTo>
                    <a:pt x="68275" y="1041400"/>
                  </a:lnTo>
                  <a:lnTo>
                    <a:pt x="69151" y="1003300"/>
                  </a:lnTo>
                  <a:lnTo>
                    <a:pt x="70688" y="965200"/>
                  </a:lnTo>
                  <a:lnTo>
                    <a:pt x="70688" y="114300"/>
                  </a:lnTo>
                  <a:lnTo>
                    <a:pt x="41897" y="114300"/>
                  </a:lnTo>
                  <a:lnTo>
                    <a:pt x="37731" y="127000"/>
                  </a:lnTo>
                  <a:lnTo>
                    <a:pt x="33515" y="127000"/>
                  </a:lnTo>
                  <a:lnTo>
                    <a:pt x="33515" y="139700"/>
                  </a:lnTo>
                  <a:lnTo>
                    <a:pt x="31115" y="190500"/>
                  </a:lnTo>
                  <a:lnTo>
                    <a:pt x="28244" y="241300"/>
                  </a:lnTo>
                  <a:lnTo>
                    <a:pt x="25133" y="292100"/>
                  </a:lnTo>
                  <a:lnTo>
                    <a:pt x="22034" y="355600"/>
                  </a:lnTo>
                  <a:lnTo>
                    <a:pt x="19164" y="406400"/>
                  </a:lnTo>
                  <a:lnTo>
                    <a:pt x="16751" y="457200"/>
                  </a:lnTo>
                  <a:lnTo>
                    <a:pt x="14922" y="508000"/>
                  </a:lnTo>
                  <a:lnTo>
                    <a:pt x="14389" y="622300"/>
                  </a:lnTo>
                  <a:lnTo>
                    <a:pt x="12547" y="673100"/>
                  </a:lnTo>
                  <a:lnTo>
                    <a:pt x="10312" y="711200"/>
                  </a:lnTo>
                  <a:lnTo>
                    <a:pt x="8966" y="749300"/>
                  </a:lnTo>
                  <a:lnTo>
                    <a:pt x="7112" y="825500"/>
                  </a:lnTo>
                  <a:lnTo>
                    <a:pt x="6553" y="863600"/>
                  </a:lnTo>
                  <a:lnTo>
                    <a:pt x="6007" y="889000"/>
                  </a:lnTo>
                  <a:lnTo>
                    <a:pt x="5486" y="927100"/>
                  </a:lnTo>
                  <a:lnTo>
                    <a:pt x="4521" y="1003300"/>
                  </a:lnTo>
                  <a:lnTo>
                    <a:pt x="3657" y="1079500"/>
                  </a:lnTo>
                  <a:lnTo>
                    <a:pt x="3251" y="1130300"/>
                  </a:lnTo>
                  <a:lnTo>
                    <a:pt x="2870" y="1168400"/>
                  </a:lnTo>
                  <a:lnTo>
                    <a:pt x="2171" y="1270000"/>
                  </a:lnTo>
                  <a:lnTo>
                    <a:pt x="1549" y="1371600"/>
                  </a:lnTo>
                  <a:lnTo>
                    <a:pt x="1016" y="1473200"/>
                  </a:lnTo>
                  <a:lnTo>
                    <a:pt x="520" y="1600200"/>
                  </a:lnTo>
                  <a:lnTo>
                    <a:pt x="139" y="1714500"/>
                  </a:lnTo>
                  <a:lnTo>
                    <a:pt x="0" y="1778000"/>
                  </a:lnTo>
                  <a:lnTo>
                    <a:pt x="38" y="3124200"/>
                  </a:lnTo>
                  <a:lnTo>
                    <a:pt x="165" y="3187700"/>
                  </a:lnTo>
                  <a:lnTo>
                    <a:pt x="635" y="3403600"/>
                  </a:lnTo>
                  <a:lnTo>
                    <a:pt x="1168" y="3606800"/>
                  </a:lnTo>
                  <a:lnTo>
                    <a:pt x="1803" y="3810000"/>
                  </a:lnTo>
                  <a:lnTo>
                    <a:pt x="2413" y="3987800"/>
                  </a:lnTo>
                  <a:lnTo>
                    <a:pt x="3111" y="4165600"/>
                  </a:lnTo>
                  <a:lnTo>
                    <a:pt x="4064" y="4394200"/>
                  </a:lnTo>
                  <a:lnTo>
                    <a:pt x="5791" y="4749800"/>
                  </a:lnTo>
                  <a:lnTo>
                    <a:pt x="7607" y="5054600"/>
                  </a:lnTo>
                  <a:lnTo>
                    <a:pt x="9118" y="5257800"/>
                  </a:lnTo>
                  <a:lnTo>
                    <a:pt x="10896" y="5448300"/>
                  </a:lnTo>
                  <a:lnTo>
                    <a:pt x="11468" y="5486400"/>
                  </a:lnTo>
                  <a:lnTo>
                    <a:pt x="11747" y="5511800"/>
                  </a:lnTo>
                  <a:lnTo>
                    <a:pt x="12547" y="5549900"/>
                  </a:lnTo>
                  <a:lnTo>
                    <a:pt x="11963" y="5600700"/>
                  </a:lnTo>
                  <a:lnTo>
                    <a:pt x="11836" y="5626100"/>
                  </a:lnTo>
                  <a:lnTo>
                    <a:pt x="11798" y="5702300"/>
                  </a:lnTo>
                  <a:lnTo>
                    <a:pt x="12166" y="5753100"/>
                  </a:lnTo>
                  <a:lnTo>
                    <a:pt x="12776" y="5803900"/>
                  </a:lnTo>
                  <a:lnTo>
                    <a:pt x="13601" y="5854700"/>
                  </a:lnTo>
                  <a:lnTo>
                    <a:pt x="14592" y="5905500"/>
                  </a:lnTo>
                  <a:lnTo>
                    <a:pt x="15709" y="5956300"/>
                  </a:lnTo>
                  <a:lnTo>
                    <a:pt x="16941" y="6007100"/>
                  </a:lnTo>
                  <a:lnTo>
                    <a:pt x="20828" y="6159500"/>
                  </a:lnTo>
                  <a:lnTo>
                    <a:pt x="22072" y="6210300"/>
                  </a:lnTo>
                  <a:lnTo>
                    <a:pt x="23228" y="6261100"/>
                  </a:lnTo>
                  <a:lnTo>
                    <a:pt x="24269" y="6311900"/>
                  </a:lnTo>
                  <a:lnTo>
                    <a:pt x="25133" y="6362700"/>
                  </a:lnTo>
                  <a:lnTo>
                    <a:pt x="27292" y="6413500"/>
                  </a:lnTo>
                  <a:lnTo>
                    <a:pt x="29603" y="6477000"/>
                  </a:lnTo>
                  <a:lnTo>
                    <a:pt x="31178" y="6527800"/>
                  </a:lnTo>
                  <a:lnTo>
                    <a:pt x="31140" y="6578600"/>
                  </a:lnTo>
                  <a:lnTo>
                    <a:pt x="28613" y="6629400"/>
                  </a:lnTo>
                  <a:lnTo>
                    <a:pt x="22707" y="6680200"/>
                  </a:lnTo>
                  <a:lnTo>
                    <a:pt x="12547" y="6731000"/>
                  </a:lnTo>
                  <a:lnTo>
                    <a:pt x="10795" y="6743700"/>
                  </a:lnTo>
                  <a:lnTo>
                    <a:pt x="17284" y="6769100"/>
                  </a:lnTo>
                  <a:lnTo>
                    <a:pt x="30848" y="6781800"/>
                  </a:lnTo>
                  <a:lnTo>
                    <a:pt x="349605" y="6781800"/>
                  </a:lnTo>
                  <a:lnTo>
                    <a:pt x="400723" y="6794500"/>
                  </a:lnTo>
                  <a:lnTo>
                    <a:pt x="962253" y="6794500"/>
                  </a:lnTo>
                  <a:lnTo>
                    <a:pt x="1061897" y="6807200"/>
                  </a:lnTo>
                  <a:lnTo>
                    <a:pt x="1574838" y="6807200"/>
                  </a:lnTo>
                  <a:lnTo>
                    <a:pt x="1626222" y="6819900"/>
                  </a:lnTo>
                  <a:lnTo>
                    <a:pt x="2042363" y="6819900"/>
                  </a:lnTo>
                  <a:lnTo>
                    <a:pt x="2094458" y="6807200"/>
                  </a:lnTo>
                  <a:lnTo>
                    <a:pt x="3372548" y="6807200"/>
                  </a:lnTo>
                  <a:lnTo>
                    <a:pt x="4380242" y="6794500"/>
                  </a:lnTo>
                  <a:lnTo>
                    <a:pt x="5094465" y="6794500"/>
                  </a:lnTo>
                  <a:lnTo>
                    <a:pt x="5156568" y="6789521"/>
                  </a:lnTo>
                  <a:lnTo>
                    <a:pt x="5794324" y="6791160"/>
                  </a:lnTo>
                  <a:lnTo>
                    <a:pt x="5806884" y="6794500"/>
                  </a:lnTo>
                  <a:lnTo>
                    <a:pt x="6789852" y="6794500"/>
                  </a:lnTo>
                  <a:lnTo>
                    <a:pt x="6792785" y="6793725"/>
                  </a:lnTo>
                  <a:lnTo>
                    <a:pt x="7348817" y="6795160"/>
                  </a:lnTo>
                  <a:lnTo>
                    <a:pt x="7397902" y="6807200"/>
                  </a:lnTo>
                  <a:lnTo>
                    <a:pt x="8220469" y="6807200"/>
                  </a:lnTo>
                  <a:lnTo>
                    <a:pt x="8271294" y="6819900"/>
                  </a:lnTo>
                  <a:lnTo>
                    <a:pt x="9869818" y="6819900"/>
                  </a:lnTo>
                  <a:lnTo>
                    <a:pt x="9869818" y="6769100"/>
                  </a:lnTo>
                  <a:lnTo>
                    <a:pt x="9869818" y="650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2814" y="1309792"/>
              <a:ext cx="5886449" cy="75342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90670" y="370699"/>
              <a:ext cx="11896725" cy="1587500"/>
            </a:xfrm>
            <a:custGeom>
              <a:avLst/>
              <a:gdLst/>
              <a:ahLst/>
              <a:cxnLst/>
              <a:rect l="l" t="t" r="r" b="b"/>
              <a:pathLst>
                <a:path w="11896724" h="1587500">
                  <a:moveTo>
                    <a:pt x="1917195" y="1308100"/>
                  </a:moveTo>
                  <a:lnTo>
                    <a:pt x="11694787" y="1308100"/>
                  </a:lnTo>
                  <a:lnTo>
                    <a:pt x="11671084" y="1333500"/>
                  </a:lnTo>
                  <a:lnTo>
                    <a:pt x="11629795" y="1346200"/>
                  </a:lnTo>
                  <a:lnTo>
                    <a:pt x="11582726" y="1358900"/>
                  </a:lnTo>
                  <a:lnTo>
                    <a:pt x="11541683" y="1371600"/>
                  </a:lnTo>
                  <a:lnTo>
                    <a:pt x="11518473" y="1397000"/>
                  </a:lnTo>
                  <a:lnTo>
                    <a:pt x="11536914" y="1409700"/>
                  </a:lnTo>
                  <a:lnTo>
                    <a:pt x="11543834" y="1435100"/>
                  </a:lnTo>
                  <a:lnTo>
                    <a:pt x="11550274" y="1460500"/>
                  </a:lnTo>
                  <a:lnTo>
                    <a:pt x="11567273" y="1473200"/>
                  </a:lnTo>
                  <a:lnTo>
                    <a:pt x="11552471" y="1498600"/>
                  </a:lnTo>
                  <a:lnTo>
                    <a:pt x="11543343" y="1536700"/>
                  </a:lnTo>
                  <a:lnTo>
                    <a:pt x="11535122" y="1574800"/>
                  </a:lnTo>
                  <a:lnTo>
                    <a:pt x="11528718" y="1587500"/>
                  </a:lnTo>
                  <a:lnTo>
                    <a:pt x="258007" y="1587500"/>
                  </a:lnTo>
                  <a:lnTo>
                    <a:pt x="240353" y="1574800"/>
                  </a:lnTo>
                  <a:lnTo>
                    <a:pt x="234473" y="1562100"/>
                  </a:lnTo>
                  <a:lnTo>
                    <a:pt x="5673596" y="1562100"/>
                  </a:lnTo>
                  <a:lnTo>
                    <a:pt x="5702408" y="1549400"/>
                  </a:lnTo>
                  <a:lnTo>
                    <a:pt x="5639683" y="1549400"/>
                  </a:lnTo>
                  <a:lnTo>
                    <a:pt x="5629848" y="1536700"/>
                  </a:lnTo>
                  <a:lnTo>
                    <a:pt x="222712" y="1536700"/>
                  </a:lnTo>
                  <a:lnTo>
                    <a:pt x="211321" y="1511300"/>
                  </a:lnTo>
                  <a:lnTo>
                    <a:pt x="206581" y="1485900"/>
                  </a:lnTo>
                  <a:lnTo>
                    <a:pt x="219718" y="1473200"/>
                  </a:lnTo>
                  <a:lnTo>
                    <a:pt x="235724" y="1473200"/>
                  </a:lnTo>
                  <a:lnTo>
                    <a:pt x="243141" y="1460500"/>
                  </a:lnTo>
                  <a:lnTo>
                    <a:pt x="230511" y="1460500"/>
                  </a:lnTo>
                  <a:lnTo>
                    <a:pt x="243053" y="1447800"/>
                  </a:lnTo>
                  <a:lnTo>
                    <a:pt x="255467" y="1447800"/>
                  </a:lnTo>
                  <a:lnTo>
                    <a:pt x="267432" y="1435100"/>
                  </a:lnTo>
                  <a:lnTo>
                    <a:pt x="278628" y="1435100"/>
                  </a:lnTo>
                  <a:lnTo>
                    <a:pt x="270255" y="1422400"/>
                  </a:lnTo>
                  <a:lnTo>
                    <a:pt x="257347" y="1422400"/>
                  </a:lnTo>
                  <a:lnTo>
                    <a:pt x="248990" y="1409700"/>
                  </a:lnTo>
                  <a:lnTo>
                    <a:pt x="310592" y="1409700"/>
                  </a:lnTo>
                  <a:lnTo>
                    <a:pt x="297558" y="1384300"/>
                  </a:lnTo>
                  <a:lnTo>
                    <a:pt x="273692" y="1371600"/>
                  </a:lnTo>
                  <a:lnTo>
                    <a:pt x="247999" y="1346200"/>
                  </a:lnTo>
                  <a:lnTo>
                    <a:pt x="229485" y="1320800"/>
                  </a:lnTo>
                  <a:lnTo>
                    <a:pt x="1895087" y="1320800"/>
                  </a:lnTo>
                  <a:lnTo>
                    <a:pt x="1917195" y="1308100"/>
                  </a:lnTo>
                  <a:close/>
                </a:path>
                <a:path w="11896724" h="1587500">
                  <a:moveTo>
                    <a:pt x="222712" y="1536700"/>
                  </a:moveTo>
                  <a:lnTo>
                    <a:pt x="5573527" y="1536700"/>
                  </a:lnTo>
                  <a:lnTo>
                    <a:pt x="5573698" y="1562100"/>
                  </a:lnTo>
                  <a:lnTo>
                    <a:pt x="234473" y="1562100"/>
                  </a:lnTo>
                  <a:lnTo>
                    <a:pt x="222712" y="1536700"/>
                  </a:lnTo>
                  <a:close/>
                </a:path>
                <a:path w="11896724" h="1587500">
                  <a:moveTo>
                    <a:pt x="5573527" y="1536700"/>
                  </a:moveTo>
                  <a:lnTo>
                    <a:pt x="5598547" y="1536700"/>
                  </a:lnTo>
                  <a:lnTo>
                    <a:pt x="5585524" y="1549400"/>
                  </a:lnTo>
                  <a:lnTo>
                    <a:pt x="5573527" y="1536700"/>
                  </a:lnTo>
                  <a:close/>
                </a:path>
                <a:path w="11896724" h="1587500">
                  <a:moveTo>
                    <a:pt x="254270" y="1397000"/>
                  </a:moveTo>
                  <a:lnTo>
                    <a:pt x="283360" y="1397000"/>
                  </a:lnTo>
                  <a:lnTo>
                    <a:pt x="295001" y="1409700"/>
                  </a:lnTo>
                  <a:lnTo>
                    <a:pt x="248990" y="1409700"/>
                  </a:lnTo>
                  <a:lnTo>
                    <a:pt x="254270" y="1397000"/>
                  </a:lnTo>
                  <a:close/>
                </a:path>
                <a:path w="11896724" h="1587500">
                  <a:moveTo>
                    <a:pt x="225730" y="1295400"/>
                  </a:moveTo>
                  <a:lnTo>
                    <a:pt x="1896042" y="1295400"/>
                  </a:lnTo>
                  <a:lnTo>
                    <a:pt x="1879896" y="1308100"/>
                  </a:lnTo>
                  <a:lnTo>
                    <a:pt x="1870841" y="1320800"/>
                  </a:lnTo>
                  <a:lnTo>
                    <a:pt x="229485" y="1320800"/>
                  </a:lnTo>
                  <a:lnTo>
                    <a:pt x="225730" y="1295400"/>
                  </a:lnTo>
                  <a:close/>
                </a:path>
                <a:path w="11896724" h="1587500">
                  <a:moveTo>
                    <a:pt x="151046" y="1016000"/>
                  </a:moveTo>
                  <a:lnTo>
                    <a:pt x="11595733" y="1016000"/>
                  </a:lnTo>
                  <a:lnTo>
                    <a:pt x="11596758" y="1028700"/>
                  </a:lnTo>
                  <a:lnTo>
                    <a:pt x="11591310" y="1041400"/>
                  </a:lnTo>
                  <a:lnTo>
                    <a:pt x="11574100" y="1054100"/>
                  </a:lnTo>
                  <a:lnTo>
                    <a:pt x="11539839" y="1066800"/>
                  </a:lnTo>
                  <a:lnTo>
                    <a:pt x="11540665" y="1079500"/>
                  </a:lnTo>
                  <a:lnTo>
                    <a:pt x="11539401" y="1079500"/>
                  </a:lnTo>
                  <a:lnTo>
                    <a:pt x="11536389" y="1092200"/>
                  </a:lnTo>
                  <a:lnTo>
                    <a:pt x="11531976" y="1092200"/>
                  </a:lnTo>
                  <a:lnTo>
                    <a:pt x="11554931" y="1104900"/>
                  </a:lnTo>
                  <a:lnTo>
                    <a:pt x="11652738" y="1104900"/>
                  </a:lnTo>
                  <a:lnTo>
                    <a:pt x="11653089" y="1117600"/>
                  </a:lnTo>
                  <a:lnTo>
                    <a:pt x="11642087" y="1130300"/>
                  </a:lnTo>
                  <a:lnTo>
                    <a:pt x="11630492" y="1143000"/>
                  </a:lnTo>
                  <a:lnTo>
                    <a:pt x="11629064" y="1155700"/>
                  </a:lnTo>
                  <a:lnTo>
                    <a:pt x="11649844" y="1181100"/>
                  </a:lnTo>
                  <a:lnTo>
                    <a:pt x="11678645" y="1193800"/>
                  </a:lnTo>
                  <a:lnTo>
                    <a:pt x="11758287" y="1193800"/>
                  </a:lnTo>
                  <a:lnTo>
                    <a:pt x="11744841" y="1206500"/>
                  </a:lnTo>
                  <a:lnTo>
                    <a:pt x="11738470" y="1219200"/>
                  </a:lnTo>
                  <a:lnTo>
                    <a:pt x="11732051" y="1231900"/>
                  </a:lnTo>
                  <a:lnTo>
                    <a:pt x="11718461" y="1244600"/>
                  </a:lnTo>
                  <a:lnTo>
                    <a:pt x="11737019" y="1257300"/>
                  </a:lnTo>
                  <a:lnTo>
                    <a:pt x="11738534" y="1270000"/>
                  </a:lnTo>
                  <a:lnTo>
                    <a:pt x="11732150" y="1295400"/>
                  </a:lnTo>
                  <a:lnTo>
                    <a:pt x="11727007" y="1308100"/>
                  </a:lnTo>
                  <a:lnTo>
                    <a:pt x="1932171" y="1308100"/>
                  </a:lnTo>
                  <a:lnTo>
                    <a:pt x="1935025" y="1295400"/>
                  </a:lnTo>
                  <a:lnTo>
                    <a:pt x="225730" y="1295400"/>
                  </a:lnTo>
                  <a:lnTo>
                    <a:pt x="223853" y="1282700"/>
                  </a:lnTo>
                  <a:lnTo>
                    <a:pt x="226029" y="1270000"/>
                  </a:lnTo>
                  <a:lnTo>
                    <a:pt x="1804017" y="1270000"/>
                  </a:lnTo>
                  <a:lnTo>
                    <a:pt x="1822126" y="1257300"/>
                  </a:lnTo>
                  <a:lnTo>
                    <a:pt x="228206" y="1257300"/>
                  </a:lnTo>
                  <a:lnTo>
                    <a:pt x="230383" y="1244600"/>
                  </a:lnTo>
                  <a:lnTo>
                    <a:pt x="240182" y="1193800"/>
                  </a:lnTo>
                  <a:lnTo>
                    <a:pt x="244356" y="1155700"/>
                  </a:lnTo>
                  <a:lnTo>
                    <a:pt x="280739" y="1143000"/>
                  </a:lnTo>
                  <a:lnTo>
                    <a:pt x="303248" y="1130300"/>
                  </a:lnTo>
                  <a:lnTo>
                    <a:pt x="323607" y="1104900"/>
                  </a:lnTo>
                  <a:lnTo>
                    <a:pt x="353541" y="1092200"/>
                  </a:lnTo>
                  <a:lnTo>
                    <a:pt x="404774" y="1079500"/>
                  </a:lnTo>
                  <a:lnTo>
                    <a:pt x="360457" y="1066800"/>
                  </a:lnTo>
                  <a:lnTo>
                    <a:pt x="311364" y="1054100"/>
                  </a:lnTo>
                  <a:lnTo>
                    <a:pt x="151046" y="1016000"/>
                  </a:lnTo>
                  <a:close/>
                </a:path>
                <a:path w="11896724" h="1587500">
                  <a:moveTo>
                    <a:pt x="228206" y="1257300"/>
                  </a:moveTo>
                  <a:lnTo>
                    <a:pt x="1722749" y="1257300"/>
                  </a:lnTo>
                  <a:lnTo>
                    <a:pt x="1721372" y="1270000"/>
                  </a:lnTo>
                  <a:lnTo>
                    <a:pt x="226029" y="1270000"/>
                  </a:lnTo>
                  <a:lnTo>
                    <a:pt x="228206" y="1257300"/>
                  </a:lnTo>
                  <a:close/>
                </a:path>
                <a:path w="11896724" h="1587500">
                  <a:moveTo>
                    <a:pt x="11371644" y="914400"/>
                  </a:moveTo>
                  <a:lnTo>
                    <a:pt x="11394035" y="914400"/>
                  </a:lnTo>
                  <a:lnTo>
                    <a:pt x="11372947" y="927100"/>
                  </a:lnTo>
                  <a:lnTo>
                    <a:pt x="11346859" y="939800"/>
                  </a:lnTo>
                  <a:lnTo>
                    <a:pt x="11318271" y="939800"/>
                  </a:lnTo>
                  <a:lnTo>
                    <a:pt x="11289683" y="952500"/>
                  </a:lnTo>
                  <a:lnTo>
                    <a:pt x="11317516" y="965200"/>
                  </a:lnTo>
                  <a:lnTo>
                    <a:pt x="11440564" y="965200"/>
                  </a:lnTo>
                  <a:lnTo>
                    <a:pt x="11432869" y="977900"/>
                  </a:lnTo>
                  <a:lnTo>
                    <a:pt x="11426054" y="977900"/>
                  </a:lnTo>
                  <a:lnTo>
                    <a:pt x="11426683" y="990600"/>
                  </a:lnTo>
                  <a:lnTo>
                    <a:pt x="11555393" y="990600"/>
                  </a:lnTo>
                  <a:lnTo>
                    <a:pt x="11550898" y="1003300"/>
                  </a:lnTo>
                  <a:lnTo>
                    <a:pt x="11539946" y="1003300"/>
                  </a:lnTo>
                  <a:lnTo>
                    <a:pt x="11526717" y="1016000"/>
                  </a:lnTo>
                  <a:lnTo>
                    <a:pt x="98467" y="1016000"/>
                  </a:lnTo>
                  <a:lnTo>
                    <a:pt x="84347" y="990600"/>
                  </a:lnTo>
                  <a:lnTo>
                    <a:pt x="11492833" y="990600"/>
                  </a:lnTo>
                  <a:lnTo>
                    <a:pt x="11525644" y="977900"/>
                  </a:lnTo>
                  <a:lnTo>
                    <a:pt x="79474" y="977900"/>
                  </a:lnTo>
                  <a:lnTo>
                    <a:pt x="74601" y="965200"/>
                  </a:lnTo>
                  <a:lnTo>
                    <a:pt x="76618" y="939800"/>
                  </a:lnTo>
                  <a:lnTo>
                    <a:pt x="87201" y="927100"/>
                  </a:lnTo>
                  <a:lnTo>
                    <a:pt x="11364638" y="927100"/>
                  </a:lnTo>
                  <a:lnTo>
                    <a:pt x="11371644" y="914400"/>
                  </a:lnTo>
                  <a:close/>
                </a:path>
                <a:path w="11896724" h="1587500">
                  <a:moveTo>
                    <a:pt x="11377286" y="952500"/>
                  </a:moveTo>
                  <a:lnTo>
                    <a:pt x="11397625" y="952500"/>
                  </a:lnTo>
                  <a:lnTo>
                    <a:pt x="11392500" y="965200"/>
                  </a:lnTo>
                  <a:lnTo>
                    <a:pt x="11346528" y="965200"/>
                  </a:lnTo>
                  <a:lnTo>
                    <a:pt x="11377286" y="952500"/>
                  </a:lnTo>
                  <a:close/>
                </a:path>
                <a:path w="11896724" h="1587500">
                  <a:moveTo>
                    <a:pt x="9052807" y="914400"/>
                  </a:moveTo>
                  <a:lnTo>
                    <a:pt x="11353867" y="914400"/>
                  </a:lnTo>
                  <a:lnTo>
                    <a:pt x="11364638" y="927100"/>
                  </a:lnTo>
                  <a:lnTo>
                    <a:pt x="9047957" y="927100"/>
                  </a:lnTo>
                  <a:lnTo>
                    <a:pt x="9052807" y="914400"/>
                  </a:lnTo>
                  <a:close/>
                </a:path>
                <a:path w="11896724" h="1587500">
                  <a:moveTo>
                    <a:pt x="97784" y="914400"/>
                  </a:moveTo>
                  <a:lnTo>
                    <a:pt x="9010850" y="914400"/>
                  </a:lnTo>
                  <a:lnTo>
                    <a:pt x="9004690" y="927100"/>
                  </a:lnTo>
                  <a:lnTo>
                    <a:pt x="87201" y="927100"/>
                  </a:lnTo>
                  <a:lnTo>
                    <a:pt x="97784" y="914400"/>
                  </a:lnTo>
                  <a:close/>
                </a:path>
                <a:path w="11896724" h="1587500">
                  <a:moveTo>
                    <a:pt x="82293" y="901700"/>
                  </a:moveTo>
                  <a:lnTo>
                    <a:pt x="11366943" y="901700"/>
                  </a:lnTo>
                  <a:lnTo>
                    <a:pt x="11358891" y="914400"/>
                  </a:lnTo>
                  <a:lnTo>
                    <a:pt x="90343" y="914400"/>
                  </a:lnTo>
                  <a:lnTo>
                    <a:pt x="82293" y="901700"/>
                  </a:lnTo>
                  <a:close/>
                </a:path>
                <a:path w="11896724" h="1587500">
                  <a:moveTo>
                    <a:pt x="11361095" y="889000"/>
                  </a:moveTo>
                  <a:lnTo>
                    <a:pt x="11377712" y="889000"/>
                  </a:lnTo>
                  <a:lnTo>
                    <a:pt x="11374419" y="901700"/>
                  </a:lnTo>
                  <a:lnTo>
                    <a:pt x="11342468" y="901700"/>
                  </a:lnTo>
                  <a:lnTo>
                    <a:pt x="11361095" y="889000"/>
                  </a:lnTo>
                  <a:close/>
                </a:path>
                <a:path w="11896724" h="1587500">
                  <a:moveTo>
                    <a:pt x="290576" y="673100"/>
                  </a:moveTo>
                  <a:lnTo>
                    <a:pt x="11425365" y="673100"/>
                  </a:lnTo>
                  <a:lnTo>
                    <a:pt x="11424461" y="685800"/>
                  </a:lnTo>
                  <a:lnTo>
                    <a:pt x="11545138" y="685800"/>
                  </a:lnTo>
                  <a:lnTo>
                    <a:pt x="11534293" y="711200"/>
                  </a:lnTo>
                  <a:lnTo>
                    <a:pt x="11511357" y="736600"/>
                  </a:lnTo>
                  <a:lnTo>
                    <a:pt x="11478198" y="762000"/>
                  </a:lnTo>
                  <a:lnTo>
                    <a:pt x="11436685" y="774700"/>
                  </a:lnTo>
                  <a:lnTo>
                    <a:pt x="11388687" y="800100"/>
                  </a:lnTo>
                  <a:lnTo>
                    <a:pt x="11336072" y="812800"/>
                  </a:lnTo>
                  <a:lnTo>
                    <a:pt x="11280709" y="825500"/>
                  </a:lnTo>
                  <a:lnTo>
                    <a:pt x="11295835" y="838200"/>
                  </a:lnTo>
                  <a:lnTo>
                    <a:pt x="11309991" y="863600"/>
                  </a:lnTo>
                  <a:lnTo>
                    <a:pt x="11317690" y="876300"/>
                  </a:lnTo>
                  <a:lnTo>
                    <a:pt x="11313442" y="901700"/>
                  </a:lnTo>
                  <a:lnTo>
                    <a:pt x="73891" y="901700"/>
                  </a:lnTo>
                  <a:lnTo>
                    <a:pt x="65393" y="889000"/>
                  </a:lnTo>
                  <a:lnTo>
                    <a:pt x="109525" y="889000"/>
                  </a:lnTo>
                  <a:lnTo>
                    <a:pt x="126098" y="876300"/>
                  </a:lnTo>
                  <a:lnTo>
                    <a:pt x="121543" y="863600"/>
                  </a:lnTo>
                  <a:lnTo>
                    <a:pt x="224741" y="863600"/>
                  </a:lnTo>
                  <a:lnTo>
                    <a:pt x="276340" y="850900"/>
                  </a:lnTo>
                  <a:lnTo>
                    <a:pt x="323410" y="850900"/>
                  </a:lnTo>
                  <a:lnTo>
                    <a:pt x="362554" y="825500"/>
                  </a:lnTo>
                  <a:lnTo>
                    <a:pt x="357297" y="825500"/>
                  </a:lnTo>
                  <a:lnTo>
                    <a:pt x="345878" y="812800"/>
                  </a:lnTo>
                  <a:lnTo>
                    <a:pt x="322215" y="812800"/>
                  </a:lnTo>
                  <a:lnTo>
                    <a:pt x="323345" y="800100"/>
                  </a:lnTo>
                  <a:lnTo>
                    <a:pt x="327791" y="787400"/>
                  </a:lnTo>
                  <a:lnTo>
                    <a:pt x="331373" y="774700"/>
                  </a:lnTo>
                  <a:lnTo>
                    <a:pt x="329907" y="774700"/>
                  </a:lnTo>
                  <a:lnTo>
                    <a:pt x="306664" y="762000"/>
                  </a:lnTo>
                  <a:lnTo>
                    <a:pt x="296394" y="749300"/>
                  </a:lnTo>
                  <a:lnTo>
                    <a:pt x="265381" y="749300"/>
                  </a:lnTo>
                  <a:lnTo>
                    <a:pt x="273986" y="736600"/>
                  </a:lnTo>
                  <a:lnTo>
                    <a:pt x="285572" y="723900"/>
                  </a:lnTo>
                  <a:lnTo>
                    <a:pt x="321531" y="723900"/>
                  </a:lnTo>
                  <a:lnTo>
                    <a:pt x="300079" y="711200"/>
                  </a:lnTo>
                  <a:lnTo>
                    <a:pt x="276064" y="711200"/>
                  </a:lnTo>
                  <a:lnTo>
                    <a:pt x="254612" y="698500"/>
                  </a:lnTo>
                  <a:lnTo>
                    <a:pt x="240852" y="685800"/>
                  </a:lnTo>
                  <a:lnTo>
                    <a:pt x="290576" y="673100"/>
                  </a:lnTo>
                  <a:close/>
                </a:path>
                <a:path w="11896724" h="1587500">
                  <a:moveTo>
                    <a:pt x="11468303" y="673100"/>
                  </a:moveTo>
                  <a:lnTo>
                    <a:pt x="11491049" y="685800"/>
                  </a:lnTo>
                  <a:lnTo>
                    <a:pt x="11424461" y="685800"/>
                  </a:lnTo>
                  <a:lnTo>
                    <a:pt x="11468303" y="673100"/>
                  </a:lnTo>
                  <a:close/>
                </a:path>
                <a:path w="11896724" h="1587500">
                  <a:moveTo>
                    <a:pt x="6524325" y="622300"/>
                  </a:moveTo>
                  <a:lnTo>
                    <a:pt x="6653035" y="622300"/>
                  </a:lnTo>
                  <a:lnTo>
                    <a:pt x="6656320" y="635000"/>
                  </a:lnTo>
                  <a:lnTo>
                    <a:pt x="6674188" y="647700"/>
                  </a:lnTo>
                  <a:lnTo>
                    <a:pt x="11432324" y="647700"/>
                  </a:lnTo>
                  <a:lnTo>
                    <a:pt x="11443225" y="660400"/>
                  </a:lnTo>
                  <a:lnTo>
                    <a:pt x="11396376" y="660400"/>
                  </a:lnTo>
                  <a:lnTo>
                    <a:pt x="11376173" y="673100"/>
                  </a:lnTo>
                  <a:lnTo>
                    <a:pt x="474086" y="673100"/>
                  </a:lnTo>
                  <a:lnTo>
                    <a:pt x="316597" y="635000"/>
                  </a:lnTo>
                  <a:lnTo>
                    <a:pt x="6477784" y="635000"/>
                  </a:lnTo>
                  <a:lnTo>
                    <a:pt x="6524325" y="622300"/>
                  </a:lnTo>
                  <a:close/>
                </a:path>
                <a:path w="11896724" h="1587500">
                  <a:moveTo>
                    <a:pt x="84223" y="520700"/>
                  </a:moveTo>
                  <a:lnTo>
                    <a:pt x="11529423" y="520700"/>
                  </a:lnTo>
                  <a:lnTo>
                    <a:pt x="11510428" y="533400"/>
                  </a:lnTo>
                  <a:lnTo>
                    <a:pt x="11503943" y="546100"/>
                  </a:lnTo>
                  <a:lnTo>
                    <a:pt x="11521263" y="571500"/>
                  </a:lnTo>
                  <a:lnTo>
                    <a:pt x="11511870" y="596900"/>
                  </a:lnTo>
                  <a:lnTo>
                    <a:pt x="11498727" y="622300"/>
                  </a:lnTo>
                  <a:lnTo>
                    <a:pt x="11504798" y="660400"/>
                  </a:lnTo>
                  <a:lnTo>
                    <a:pt x="11473593" y="660400"/>
                  </a:lnTo>
                  <a:lnTo>
                    <a:pt x="11453155" y="647700"/>
                  </a:lnTo>
                  <a:lnTo>
                    <a:pt x="6695581" y="647700"/>
                  </a:lnTo>
                  <a:lnTo>
                    <a:pt x="6709442" y="635000"/>
                  </a:lnTo>
                  <a:lnTo>
                    <a:pt x="6682873" y="635000"/>
                  </a:lnTo>
                  <a:lnTo>
                    <a:pt x="6672557" y="622300"/>
                  </a:lnTo>
                  <a:lnTo>
                    <a:pt x="6019451" y="622300"/>
                  </a:lnTo>
                  <a:lnTo>
                    <a:pt x="6039467" y="609600"/>
                  </a:lnTo>
                  <a:lnTo>
                    <a:pt x="6954128" y="609600"/>
                  </a:lnTo>
                  <a:lnTo>
                    <a:pt x="6950539" y="596900"/>
                  </a:lnTo>
                  <a:lnTo>
                    <a:pt x="7103350" y="596900"/>
                  </a:lnTo>
                  <a:lnTo>
                    <a:pt x="7063036" y="584200"/>
                  </a:lnTo>
                  <a:lnTo>
                    <a:pt x="124325" y="584200"/>
                  </a:lnTo>
                  <a:lnTo>
                    <a:pt x="79067" y="571500"/>
                  </a:lnTo>
                  <a:lnTo>
                    <a:pt x="78650" y="558800"/>
                  </a:lnTo>
                  <a:lnTo>
                    <a:pt x="7135453" y="558800"/>
                  </a:lnTo>
                  <a:lnTo>
                    <a:pt x="7146467" y="546100"/>
                  </a:lnTo>
                  <a:lnTo>
                    <a:pt x="7157866" y="546100"/>
                  </a:lnTo>
                  <a:lnTo>
                    <a:pt x="7167278" y="533400"/>
                  </a:lnTo>
                  <a:lnTo>
                    <a:pt x="79313" y="533400"/>
                  </a:lnTo>
                  <a:lnTo>
                    <a:pt x="84223" y="520700"/>
                  </a:lnTo>
                  <a:close/>
                </a:path>
                <a:path w="11896724" h="1587500">
                  <a:moveTo>
                    <a:pt x="6232443" y="622300"/>
                  </a:moveTo>
                  <a:lnTo>
                    <a:pt x="6307073" y="622300"/>
                  </a:lnTo>
                  <a:lnTo>
                    <a:pt x="6353325" y="635000"/>
                  </a:lnTo>
                  <a:lnTo>
                    <a:pt x="6291005" y="635000"/>
                  </a:lnTo>
                  <a:lnTo>
                    <a:pt x="6232443" y="622300"/>
                  </a:lnTo>
                  <a:close/>
                </a:path>
                <a:path w="11896724" h="1587500">
                  <a:moveTo>
                    <a:pt x="124325" y="584200"/>
                  </a:moveTo>
                  <a:lnTo>
                    <a:pt x="6648969" y="584200"/>
                  </a:lnTo>
                  <a:lnTo>
                    <a:pt x="6616312" y="596900"/>
                  </a:lnTo>
                  <a:lnTo>
                    <a:pt x="6660898" y="596900"/>
                  </a:lnTo>
                  <a:lnTo>
                    <a:pt x="6661411" y="609600"/>
                  </a:lnTo>
                  <a:lnTo>
                    <a:pt x="5993160" y="609600"/>
                  </a:lnTo>
                  <a:lnTo>
                    <a:pt x="6000348" y="622300"/>
                  </a:lnTo>
                  <a:lnTo>
                    <a:pt x="6124103" y="622300"/>
                  </a:lnTo>
                  <a:lnTo>
                    <a:pt x="6129625" y="635000"/>
                  </a:lnTo>
                  <a:lnTo>
                    <a:pt x="316597" y="635000"/>
                  </a:lnTo>
                  <a:lnTo>
                    <a:pt x="170655" y="596900"/>
                  </a:lnTo>
                  <a:lnTo>
                    <a:pt x="124325" y="584200"/>
                  </a:lnTo>
                  <a:close/>
                </a:path>
                <a:path w="11896724" h="1587500">
                  <a:moveTo>
                    <a:pt x="6892668" y="596900"/>
                  </a:moveTo>
                  <a:lnTo>
                    <a:pt x="6914857" y="596900"/>
                  </a:lnTo>
                  <a:lnTo>
                    <a:pt x="6948840" y="609600"/>
                  </a:lnTo>
                  <a:lnTo>
                    <a:pt x="6910285" y="609600"/>
                  </a:lnTo>
                  <a:lnTo>
                    <a:pt x="6892668" y="596900"/>
                  </a:lnTo>
                  <a:close/>
                </a:path>
                <a:path w="11896724" h="1587500">
                  <a:moveTo>
                    <a:pt x="6668932" y="596900"/>
                  </a:moveTo>
                  <a:lnTo>
                    <a:pt x="6751580" y="596900"/>
                  </a:lnTo>
                  <a:lnTo>
                    <a:pt x="6803486" y="609600"/>
                  </a:lnTo>
                  <a:lnTo>
                    <a:pt x="6669017" y="609600"/>
                  </a:lnTo>
                  <a:lnTo>
                    <a:pt x="6668932" y="596900"/>
                  </a:lnTo>
                  <a:close/>
                </a:path>
                <a:path w="11896724" h="1587500">
                  <a:moveTo>
                    <a:pt x="6676880" y="584200"/>
                  </a:moveTo>
                  <a:lnTo>
                    <a:pt x="6737638" y="584200"/>
                  </a:lnTo>
                  <a:lnTo>
                    <a:pt x="6693033" y="596900"/>
                  </a:lnTo>
                  <a:lnTo>
                    <a:pt x="6678333" y="596900"/>
                  </a:lnTo>
                  <a:lnTo>
                    <a:pt x="6676880" y="584200"/>
                  </a:lnTo>
                  <a:close/>
                </a:path>
                <a:path w="11896724" h="1587500">
                  <a:moveTo>
                    <a:pt x="79313" y="533400"/>
                  </a:moveTo>
                  <a:lnTo>
                    <a:pt x="6698910" y="533400"/>
                  </a:lnTo>
                  <a:lnTo>
                    <a:pt x="6643999" y="546100"/>
                  </a:lnTo>
                  <a:lnTo>
                    <a:pt x="6533872" y="546100"/>
                  </a:lnTo>
                  <a:lnTo>
                    <a:pt x="6578342" y="558800"/>
                  </a:lnTo>
                  <a:lnTo>
                    <a:pt x="78650" y="558800"/>
                  </a:lnTo>
                  <a:lnTo>
                    <a:pt x="78232" y="546100"/>
                  </a:lnTo>
                  <a:lnTo>
                    <a:pt x="79313" y="533400"/>
                  </a:lnTo>
                  <a:close/>
                </a:path>
                <a:path w="11896724" h="1587500">
                  <a:moveTo>
                    <a:pt x="546556" y="0"/>
                  </a:moveTo>
                  <a:lnTo>
                    <a:pt x="11434524" y="0"/>
                  </a:lnTo>
                  <a:lnTo>
                    <a:pt x="11417510" y="12700"/>
                  </a:lnTo>
                  <a:lnTo>
                    <a:pt x="11391476" y="25400"/>
                  </a:lnTo>
                  <a:lnTo>
                    <a:pt x="11371476" y="38100"/>
                  </a:lnTo>
                  <a:lnTo>
                    <a:pt x="11429922" y="38100"/>
                  </a:lnTo>
                  <a:lnTo>
                    <a:pt x="11433299" y="50800"/>
                  </a:lnTo>
                  <a:lnTo>
                    <a:pt x="11429930" y="63500"/>
                  </a:lnTo>
                  <a:lnTo>
                    <a:pt x="11419935" y="76200"/>
                  </a:lnTo>
                  <a:lnTo>
                    <a:pt x="11500443" y="76200"/>
                  </a:lnTo>
                  <a:lnTo>
                    <a:pt x="11500572" y="101600"/>
                  </a:lnTo>
                  <a:lnTo>
                    <a:pt x="11496544" y="114300"/>
                  </a:lnTo>
                  <a:lnTo>
                    <a:pt x="11486538" y="139700"/>
                  </a:lnTo>
                  <a:lnTo>
                    <a:pt x="11468735" y="152400"/>
                  </a:lnTo>
                  <a:lnTo>
                    <a:pt x="11572426" y="177800"/>
                  </a:lnTo>
                  <a:lnTo>
                    <a:pt x="11621576" y="203200"/>
                  </a:lnTo>
                  <a:lnTo>
                    <a:pt x="11669311" y="215900"/>
                  </a:lnTo>
                  <a:lnTo>
                    <a:pt x="11715915" y="241300"/>
                  </a:lnTo>
                  <a:lnTo>
                    <a:pt x="11851802" y="317500"/>
                  </a:lnTo>
                  <a:lnTo>
                    <a:pt x="11896709" y="330200"/>
                  </a:lnTo>
                  <a:lnTo>
                    <a:pt x="11888230" y="355600"/>
                  </a:lnTo>
                  <a:lnTo>
                    <a:pt x="11872757" y="368300"/>
                  </a:lnTo>
                  <a:lnTo>
                    <a:pt x="11857332" y="393700"/>
                  </a:lnTo>
                  <a:lnTo>
                    <a:pt x="11848966" y="406400"/>
                  </a:lnTo>
                  <a:lnTo>
                    <a:pt x="11802201" y="419100"/>
                  </a:lnTo>
                  <a:lnTo>
                    <a:pt x="11758762" y="431800"/>
                  </a:lnTo>
                  <a:lnTo>
                    <a:pt x="11671749" y="431800"/>
                  </a:lnTo>
                  <a:lnTo>
                    <a:pt x="11623118" y="444500"/>
                  </a:lnTo>
                  <a:lnTo>
                    <a:pt x="11567700" y="444500"/>
                  </a:lnTo>
                  <a:lnTo>
                    <a:pt x="11561594" y="457200"/>
                  </a:lnTo>
                  <a:lnTo>
                    <a:pt x="11565126" y="469900"/>
                  </a:lnTo>
                  <a:lnTo>
                    <a:pt x="11568001" y="469900"/>
                  </a:lnTo>
                  <a:lnTo>
                    <a:pt x="11559923" y="482600"/>
                  </a:lnTo>
                  <a:lnTo>
                    <a:pt x="11503751" y="482600"/>
                  </a:lnTo>
                  <a:lnTo>
                    <a:pt x="11476851" y="495300"/>
                  </a:lnTo>
                  <a:lnTo>
                    <a:pt x="11455399" y="508000"/>
                  </a:lnTo>
                  <a:lnTo>
                    <a:pt x="11512127" y="508000"/>
                  </a:lnTo>
                  <a:lnTo>
                    <a:pt x="11535907" y="520700"/>
                  </a:lnTo>
                  <a:lnTo>
                    <a:pt x="64327" y="520700"/>
                  </a:lnTo>
                  <a:lnTo>
                    <a:pt x="54709" y="533400"/>
                  </a:lnTo>
                  <a:lnTo>
                    <a:pt x="48229" y="495300"/>
                  </a:lnTo>
                  <a:lnTo>
                    <a:pt x="39272" y="469900"/>
                  </a:lnTo>
                  <a:lnTo>
                    <a:pt x="23762" y="444500"/>
                  </a:lnTo>
                  <a:lnTo>
                    <a:pt x="0" y="431800"/>
                  </a:lnTo>
                  <a:lnTo>
                    <a:pt x="16326" y="406400"/>
                  </a:lnTo>
                  <a:lnTo>
                    <a:pt x="81015" y="406400"/>
                  </a:lnTo>
                  <a:lnTo>
                    <a:pt x="118039" y="393700"/>
                  </a:lnTo>
                  <a:lnTo>
                    <a:pt x="111577" y="381000"/>
                  </a:lnTo>
                  <a:lnTo>
                    <a:pt x="101469" y="368300"/>
                  </a:lnTo>
                  <a:lnTo>
                    <a:pt x="85481" y="355600"/>
                  </a:lnTo>
                  <a:lnTo>
                    <a:pt x="1348735" y="355600"/>
                  </a:lnTo>
                  <a:lnTo>
                    <a:pt x="1304550" y="330200"/>
                  </a:lnTo>
                  <a:lnTo>
                    <a:pt x="1255641" y="330200"/>
                  </a:lnTo>
                  <a:lnTo>
                    <a:pt x="1149652" y="304800"/>
                  </a:lnTo>
                  <a:lnTo>
                    <a:pt x="1807746" y="304800"/>
                  </a:lnTo>
                  <a:lnTo>
                    <a:pt x="1834756" y="292100"/>
                  </a:lnTo>
                  <a:lnTo>
                    <a:pt x="1826030" y="292100"/>
                  </a:lnTo>
                  <a:lnTo>
                    <a:pt x="1808259" y="279400"/>
                  </a:lnTo>
                  <a:lnTo>
                    <a:pt x="270081" y="279400"/>
                  </a:lnTo>
                  <a:lnTo>
                    <a:pt x="250858" y="266700"/>
                  </a:lnTo>
                  <a:lnTo>
                    <a:pt x="144675" y="266700"/>
                  </a:lnTo>
                  <a:lnTo>
                    <a:pt x="141115" y="254000"/>
                  </a:lnTo>
                  <a:lnTo>
                    <a:pt x="1120539" y="254000"/>
                  </a:lnTo>
                  <a:lnTo>
                    <a:pt x="1146867" y="241300"/>
                  </a:lnTo>
                  <a:lnTo>
                    <a:pt x="238129" y="241300"/>
                  </a:lnTo>
                  <a:lnTo>
                    <a:pt x="274376" y="228600"/>
                  </a:lnTo>
                  <a:lnTo>
                    <a:pt x="308681" y="228600"/>
                  </a:lnTo>
                  <a:lnTo>
                    <a:pt x="345713" y="215900"/>
                  </a:lnTo>
                  <a:lnTo>
                    <a:pt x="446652" y="215900"/>
                  </a:lnTo>
                  <a:lnTo>
                    <a:pt x="452596" y="177800"/>
                  </a:lnTo>
                  <a:lnTo>
                    <a:pt x="466309" y="127000"/>
                  </a:lnTo>
                  <a:lnTo>
                    <a:pt x="486031" y="88900"/>
                  </a:lnTo>
                  <a:lnTo>
                    <a:pt x="510003" y="50800"/>
                  </a:lnTo>
                  <a:lnTo>
                    <a:pt x="536467" y="12700"/>
                  </a:lnTo>
                  <a:lnTo>
                    <a:pt x="546556" y="0"/>
                  </a:lnTo>
                  <a:close/>
                </a:path>
                <a:path w="11896724" h="1587500">
                  <a:moveTo>
                    <a:pt x="132292" y="304800"/>
                  </a:moveTo>
                  <a:lnTo>
                    <a:pt x="1042770" y="304800"/>
                  </a:lnTo>
                  <a:lnTo>
                    <a:pt x="1203573" y="342900"/>
                  </a:lnTo>
                  <a:lnTo>
                    <a:pt x="1255243" y="342900"/>
                  </a:lnTo>
                  <a:lnTo>
                    <a:pt x="1304016" y="355600"/>
                  </a:lnTo>
                  <a:lnTo>
                    <a:pt x="85481" y="355600"/>
                  </a:lnTo>
                  <a:lnTo>
                    <a:pt x="61376" y="342900"/>
                  </a:lnTo>
                  <a:lnTo>
                    <a:pt x="88283" y="317500"/>
                  </a:lnTo>
                  <a:lnTo>
                    <a:pt x="132292" y="304800"/>
                  </a:lnTo>
                  <a:close/>
                </a:path>
                <a:path w="11896724" h="1587500">
                  <a:moveTo>
                    <a:pt x="1642275" y="279400"/>
                  </a:moveTo>
                  <a:lnTo>
                    <a:pt x="1766659" y="279400"/>
                  </a:lnTo>
                  <a:lnTo>
                    <a:pt x="1780320" y="292100"/>
                  </a:lnTo>
                  <a:lnTo>
                    <a:pt x="1807746" y="304800"/>
                  </a:lnTo>
                  <a:lnTo>
                    <a:pt x="1663639" y="304800"/>
                  </a:lnTo>
                  <a:lnTo>
                    <a:pt x="1702389" y="292100"/>
                  </a:lnTo>
                  <a:lnTo>
                    <a:pt x="1676334" y="292100"/>
                  </a:lnTo>
                  <a:lnTo>
                    <a:pt x="1642275" y="279400"/>
                  </a:lnTo>
                  <a:close/>
                </a:path>
                <a:path w="11896724" h="1587500">
                  <a:moveTo>
                    <a:pt x="270081" y="279400"/>
                  </a:moveTo>
                  <a:lnTo>
                    <a:pt x="1560364" y="279400"/>
                  </a:lnTo>
                  <a:lnTo>
                    <a:pt x="1562770" y="292100"/>
                  </a:lnTo>
                  <a:lnTo>
                    <a:pt x="1557612" y="292100"/>
                  </a:lnTo>
                  <a:lnTo>
                    <a:pt x="1591554" y="304800"/>
                  </a:lnTo>
                  <a:lnTo>
                    <a:pt x="183719" y="304800"/>
                  </a:lnTo>
                  <a:lnTo>
                    <a:pt x="232877" y="292100"/>
                  </a:lnTo>
                  <a:lnTo>
                    <a:pt x="270081" y="279400"/>
                  </a:lnTo>
                  <a:close/>
                </a:path>
                <a:path w="11896724" h="1587500">
                  <a:moveTo>
                    <a:pt x="1579715" y="279400"/>
                  </a:moveTo>
                  <a:lnTo>
                    <a:pt x="1642275" y="279400"/>
                  </a:lnTo>
                  <a:lnTo>
                    <a:pt x="1608104" y="292100"/>
                  </a:lnTo>
                  <a:lnTo>
                    <a:pt x="1582072" y="292100"/>
                  </a:lnTo>
                  <a:lnTo>
                    <a:pt x="1579715" y="279400"/>
                  </a:lnTo>
                  <a:close/>
                </a:path>
                <a:path w="11896724" h="1587500">
                  <a:moveTo>
                    <a:pt x="152930" y="266700"/>
                  </a:moveTo>
                  <a:lnTo>
                    <a:pt x="223278" y="266700"/>
                  </a:lnTo>
                  <a:lnTo>
                    <a:pt x="190939" y="279400"/>
                  </a:lnTo>
                  <a:lnTo>
                    <a:pt x="159359" y="279400"/>
                  </a:lnTo>
                  <a:lnTo>
                    <a:pt x="152930" y="266700"/>
                  </a:lnTo>
                  <a:close/>
                </a:path>
                <a:path w="11896724" h="1587500">
                  <a:moveTo>
                    <a:pt x="238129" y="241300"/>
                  </a:moveTo>
                  <a:lnTo>
                    <a:pt x="1050291" y="241300"/>
                  </a:lnTo>
                  <a:lnTo>
                    <a:pt x="1061956" y="254000"/>
                  </a:lnTo>
                  <a:lnTo>
                    <a:pt x="195265" y="254000"/>
                  </a:lnTo>
                  <a:lnTo>
                    <a:pt x="238129" y="241300"/>
                  </a:lnTo>
                  <a:close/>
                </a:path>
                <a:path w="11896724" h="1587500">
                  <a:moveTo>
                    <a:pt x="11452505" y="50800"/>
                  </a:moveTo>
                  <a:lnTo>
                    <a:pt x="11468052" y="50800"/>
                  </a:lnTo>
                  <a:lnTo>
                    <a:pt x="11468648" y="63500"/>
                  </a:lnTo>
                  <a:lnTo>
                    <a:pt x="11466353" y="63500"/>
                  </a:lnTo>
                  <a:lnTo>
                    <a:pt x="11462920" y="76200"/>
                  </a:lnTo>
                  <a:lnTo>
                    <a:pt x="11419935" y="76200"/>
                  </a:lnTo>
                  <a:lnTo>
                    <a:pt x="11435481" y="63500"/>
                  </a:lnTo>
                  <a:lnTo>
                    <a:pt x="11452505" y="50800"/>
                  </a:lnTo>
                  <a:close/>
                </a:path>
              </a:pathLst>
            </a:custGeom>
            <a:solidFill>
              <a:srgbClr val="E213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73032" y="561220"/>
            <a:ext cx="773620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>
                <a:solidFill>
                  <a:srgbClr val="FFFFFF"/>
                </a:solidFill>
              </a:rPr>
              <a:t>Ранковı</a:t>
            </a:r>
            <a:r>
              <a:rPr dirty="0" sz="7200" spc="20">
                <a:solidFill>
                  <a:srgbClr val="FFFFFF"/>
                </a:solidFill>
              </a:rPr>
              <a:t> </a:t>
            </a:r>
            <a:r>
              <a:rPr dirty="0" sz="7200">
                <a:solidFill>
                  <a:srgbClr val="FFFFFF"/>
                </a:solidFill>
              </a:rPr>
              <a:t>зустрıчı</a:t>
            </a:r>
            <a:endParaRPr sz="7200"/>
          </a:p>
        </p:txBody>
      </p:sp>
      <p:grpSp>
        <p:nvGrpSpPr>
          <p:cNvPr id="8" name="object 8"/>
          <p:cNvGrpSpPr/>
          <p:nvPr/>
        </p:nvGrpSpPr>
        <p:grpSpPr>
          <a:xfrm>
            <a:off x="9475561" y="1094449"/>
            <a:ext cx="8615680" cy="4501515"/>
            <a:chOff x="9475561" y="1094449"/>
            <a:chExt cx="8615680" cy="4501515"/>
          </a:xfrm>
        </p:grpSpPr>
        <p:sp>
          <p:nvSpPr>
            <p:cNvPr id="9" name="object 9"/>
            <p:cNvSpPr/>
            <p:nvPr/>
          </p:nvSpPr>
          <p:spPr>
            <a:xfrm>
              <a:off x="16495243" y="1094459"/>
              <a:ext cx="1596390" cy="4501515"/>
            </a:xfrm>
            <a:custGeom>
              <a:avLst/>
              <a:gdLst/>
              <a:ahLst/>
              <a:cxnLst/>
              <a:rect l="l" t="t" r="r" b="b"/>
              <a:pathLst>
                <a:path w="1596390" h="4501515">
                  <a:moveTo>
                    <a:pt x="481647" y="1119517"/>
                  </a:moveTo>
                  <a:lnTo>
                    <a:pt x="473951" y="1080795"/>
                  </a:lnTo>
                  <a:lnTo>
                    <a:pt x="457149" y="1038364"/>
                  </a:lnTo>
                  <a:lnTo>
                    <a:pt x="432181" y="990307"/>
                  </a:lnTo>
                  <a:lnTo>
                    <a:pt x="407416" y="947559"/>
                  </a:lnTo>
                  <a:lnTo>
                    <a:pt x="404037" y="941730"/>
                  </a:lnTo>
                  <a:lnTo>
                    <a:pt x="399986" y="934732"/>
                  </a:lnTo>
                  <a:lnTo>
                    <a:pt x="429679" y="899007"/>
                  </a:lnTo>
                  <a:lnTo>
                    <a:pt x="433730" y="889901"/>
                  </a:lnTo>
                  <a:lnTo>
                    <a:pt x="449110" y="855281"/>
                  </a:lnTo>
                  <a:lnTo>
                    <a:pt x="453136" y="803427"/>
                  </a:lnTo>
                  <a:lnTo>
                    <a:pt x="436651" y="743305"/>
                  </a:lnTo>
                  <a:lnTo>
                    <a:pt x="406755" y="691781"/>
                  </a:lnTo>
                  <a:lnTo>
                    <a:pt x="391604" y="676935"/>
                  </a:lnTo>
                  <a:lnTo>
                    <a:pt x="391604" y="857008"/>
                  </a:lnTo>
                  <a:lnTo>
                    <a:pt x="380580" y="902042"/>
                  </a:lnTo>
                  <a:lnTo>
                    <a:pt x="362102" y="870737"/>
                  </a:lnTo>
                  <a:lnTo>
                    <a:pt x="362102" y="928446"/>
                  </a:lnTo>
                  <a:lnTo>
                    <a:pt x="349758" y="939596"/>
                  </a:lnTo>
                  <a:lnTo>
                    <a:pt x="334772" y="949731"/>
                  </a:lnTo>
                  <a:lnTo>
                    <a:pt x="316979" y="958710"/>
                  </a:lnTo>
                  <a:lnTo>
                    <a:pt x="296151" y="966368"/>
                  </a:lnTo>
                  <a:lnTo>
                    <a:pt x="243916" y="974737"/>
                  </a:lnTo>
                  <a:lnTo>
                    <a:pt x="196761" y="967943"/>
                  </a:lnTo>
                  <a:lnTo>
                    <a:pt x="155409" y="948829"/>
                  </a:lnTo>
                  <a:lnTo>
                    <a:pt x="120586" y="920191"/>
                  </a:lnTo>
                  <a:lnTo>
                    <a:pt x="93027" y="884872"/>
                  </a:lnTo>
                  <a:lnTo>
                    <a:pt x="73456" y="845693"/>
                  </a:lnTo>
                  <a:lnTo>
                    <a:pt x="62598" y="805472"/>
                  </a:lnTo>
                  <a:lnTo>
                    <a:pt x="61188" y="767029"/>
                  </a:lnTo>
                  <a:lnTo>
                    <a:pt x="70446" y="728154"/>
                  </a:lnTo>
                  <a:lnTo>
                    <a:pt x="88785" y="690168"/>
                  </a:lnTo>
                  <a:lnTo>
                    <a:pt x="113550" y="652106"/>
                  </a:lnTo>
                  <a:lnTo>
                    <a:pt x="142062" y="612990"/>
                  </a:lnTo>
                  <a:lnTo>
                    <a:pt x="171665" y="571855"/>
                  </a:lnTo>
                  <a:lnTo>
                    <a:pt x="182346" y="592404"/>
                  </a:lnTo>
                  <a:lnTo>
                    <a:pt x="193243" y="613232"/>
                  </a:lnTo>
                  <a:lnTo>
                    <a:pt x="204292" y="634288"/>
                  </a:lnTo>
                  <a:lnTo>
                    <a:pt x="215480" y="655510"/>
                  </a:lnTo>
                  <a:lnTo>
                    <a:pt x="211683" y="657225"/>
                  </a:lnTo>
                  <a:lnTo>
                    <a:pt x="157149" y="708177"/>
                  </a:lnTo>
                  <a:lnTo>
                    <a:pt x="140042" y="746709"/>
                  </a:lnTo>
                  <a:lnTo>
                    <a:pt x="135305" y="790879"/>
                  </a:lnTo>
                  <a:lnTo>
                    <a:pt x="148717" y="837615"/>
                  </a:lnTo>
                  <a:lnTo>
                    <a:pt x="188836" y="883323"/>
                  </a:lnTo>
                  <a:lnTo>
                    <a:pt x="237617" y="907122"/>
                  </a:lnTo>
                  <a:lnTo>
                    <a:pt x="279285" y="915212"/>
                  </a:lnTo>
                  <a:lnTo>
                    <a:pt x="298030" y="913777"/>
                  </a:lnTo>
                  <a:lnTo>
                    <a:pt x="295071" y="910043"/>
                  </a:lnTo>
                  <a:lnTo>
                    <a:pt x="283895" y="906157"/>
                  </a:lnTo>
                  <a:lnTo>
                    <a:pt x="267131" y="900607"/>
                  </a:lnTo>
                  <a:lnTo>
                    <a:pt x="247396" y="891844"/>
                  </a:lnTo>
                  <a:lnTo>
                    <a:pt x="223774" y="868260"/>
                  </a:lnTo>
                  <a:lnTo>
                    <a:pt x="202819" y="827455"/>
                  </a:lnTo>
                  <a:lnTo>
                    <a:pt x="198412" y="781761"/>
                  </a:lnTo>
                  <a:lnTo>
                    <a:pt x="224434" y="743521"/>
                  </a:lnTo>
                  <a:lnTo>
                    <a:pt x="231965" y="738784"/>
                  </a:lnTo>
                  <a:lnTo>
                    <a:pt x="239395" y="734631"/>
                  </a:lnTo>
                  <a:lnTo>
                    <a:pt x="246722" y="731024"/>
                  </a:lnTo>
                  <a:lnTo>
                    <a:pt x="253936" y="727938"/>
                  </a:lnTo>
                  <a:lnTo>
                    <a:pt x="280962" y="778421"/>
                  </a:lnTo>
                  <a:lnTo>
                    <a:pt x="311200" y="834580"/>
                  </a:lnTo>
                  <a:lnTo>
                    <a:pt x="337781" y="883691"/>
                  </a:lnTo>
                  <a:lnTo>
                    <a:pt x="362102" y="928446"/>
                  </a:lnTo>
                  <a:lnTo>
                    <a:pt x="362102" y="870737"/>
                  </a:lnTo>
                  <a:lnTo>
                    <a:pt x="357441" y="862825"/>
                  </a:lnTo>
                  <a:lnTo>
                    <a:pt x="332562" y="819823"/>
                  </a:lnTo>
                  <a:lnTo>
                    <a:pt x="306336" y="773061"/>
                  </a:lnTo>
                  <a:lnTo>
                    <a:pt x="278955" y="722223"/>
                  </a:lnTo>
                  <a:lnTo>
                    <a:pt x="278307" y="721004"/>
                  </a:lnTo>
                  <a:lnTo>
                    <a:pt x="304609" y="719963"/>
                  </a:lnTo>
                  <a:lnTo>
                    <a:pt x="346583" y="736142"/>
                  </a:lnTo>
                  <a:lnTo>
                    <a:pt x="374650" y="775258"/>
                  </a:lnTo>
                  <a:lnTo>
                    <a:pt x="387235" y="812723"/>
                  </a:lnTo>
                  <a:lnTo>
                    <a:pt x="391604" y="857008"/>
                  </a:lnTo>
                  <a:lnTo>
                    <a:pt x="391604" y="676935"/>
                  </a:lnTo>
                  <a:lnTo>
                    <a:pt x="373202" y="658888"/>
                  </a:lnTo>
                  <a:lnTo>
                    <a:pt x="337883" y="641235"/>
                  </a:lnTo>
                  <a:lnTo>
                    <a:pt x="302653" y="635431"/>
                  </a:lnTo>
                  <a:lnTo>
                    <a:pt x="275920" y="637552"/>
                  </a:lnTo>
                  <a:lnTo>
                    <a:pt x="269405" y="638073"/>
                  </a:lnTo>
                  <a:lnTo>
                    <a:pt x="240004" y="645756"/>
                  </a:lnTo>
                  <a:lnTo>
                    <a:pt x="235927" y="637463"/>
                  </a:lnTo>
                  <a:lnTo>
                    <a:pt x="223050" y="614184"/>
                  </a:lnTo>
                  <a:lnTo>
                    <a:pt x="210743" y="591400"/>
                  </a:lnTo>
                  <a:lnTo>
                    <a:pt x="199034" y="569074"/>
                  </a:lnTo>
                  <a:lnTo>
                    <a:pt x="197459" y="565962"/>
                  </a:lnTo>
                  <a:lnTo>
                    <a:pt x="187934" y="547204"/>
                  </a:lnTo>
                  <a:lnTo>
                    <a:pt x="211759" y="505193"/>
                  </a:lnTo>
                  <a:lnTo>
                    <a:pt x="230987" y="459498"/>
                  </a:lnTo>
                  <a:lnTo>
                    <a:pt x="243992" y="416534"/>
                  </a:lnTo>
                  <a:lnTo>
                    <a:pt x="247383" y="402958"/>
                  </a:lnTo>
                  <a:lnTo>
                    <a:pt x="248069" y="400469"/>
                  </a:lnTo>
                  <a:lnTo>
                    <a:pt x="259473" y="356247"/>
                  </a:lnTo>
                  <a:lnTo>
                    <a:pt x="270700" y="300583"/>
                  </a:lnTo>
                  <a:lnTo>
                    <a:pt x="275691" y="259549"/>
                  </a:lnTo>
                  <a:lnTo>
                    <a:pt x="277075" y="215417"/>
                  </a:lnTo>
                  <a:lnTo>
                    <a:pt x="274853" y="170345"/>
                  </a:lnTo>
                  <a:lnTo>
                    <a:pt x="268986" y="126517"/>
                  </a:lnTo>
                  <a:lnTo>
                    <a:pt x="259346" y="85763"/>
                  </a:lnTo>
                  <a:lnTo>
                    <a:pt x="243649" y="46875"/>
                  </a:lnTo>
                  <a:lnTo>
                    <a:pt x="208749" y="6197"/>
                  </a:lnTo>
                  <a:lnTo>
                    <a:pt x="208749" y="216204"/>
                  </a:lnTo>
                  <a:lnTo>
                    <a:pt x="205524" y="257822"/>
                  </a:lnTo>
                  <a:lnTo>
                    <a:pt x="197535" y="300431"/>
                  </a:lnTo>
                  <a:lnTo>
                    <a:pt x="184200" y="342620"/>
                  </a:lnTo>
                  <a:lnTo>
                    <a:pt x="164922" y="383006"/>
                  </a:lnTo>
                  <a:lnTo>
                    <a:pt x="135318" y="426212"/>
                  </a:lnTo>
                  <a:lnTo>
                    <a:pt x="118364" y="372287"/>
                  </a:lnTo>
                  <a:lnTo>
                    <a:pt x="106997" y="320014"/>
                  </a:lnTo>
                  <a:lnTo>
                    <a:pt x="101434" y="268897"/>
                  </a:lnTo>
                  <a:lnTo>
                    <a:pt x="101942" y="218389"/>
                  </a:lnTo>
                  <a:lnTo>
                    <a:pt x="108750" y="167970"/>
                  </a:lnTo>
                  <a:lnTo>
                    <a:pt x="122110" y="117106"/>
                  </a:lnTo>
                  <a:lnTo>
                    <a:pt x="148234" y="70116"/>
                  </a:lnTo>
                  <a:lnTo>
                    <a:pt x="161607" y="65608"/>
                  </a:lnTo>
                  <a:lnTo>
                    <a:pt x="174409" y="71907"/>
                  </a:lnTo>
                  <a:lnTo>
                    <a:pt x="195859" y="111252"/>
                  </a:lnTo>
                  <a:lnTo>
                    <a:pt x="207822" y="176961"/>
                  </a:lnTo>
                  <a:lnTo>
                    <a:pt x="208749" y="216204"/>
                  </a:lnTo>
                  <a:lnTo>
                    <a:pt x="208749" y="6197"/>
                  </a:lnTo>
                  <a:lnTo>
                    <a:pt x="208229" y="5753"/>
                  </a:lnTo>
                  <a:lnTo>
                    <a:pt x="183565" y="0"/>
                  </a:lnTo>
                  <a:lnTo>
                    <a:pt x="155054" y="8293"/>
                  </a:lnTo>
                  <a:lnTo>
                    <a:pt x="122643" y="32791"/>
                  </a:lnTo>
                  <a:lnTo>
                    <a:pt x="91478" y="72288"/>
                  </a:lnTo>
                  <a:lnTo>
                    <a:pt x="72390" y="111277"/>
                  </a:lnTo>
                  <a:lnTo>
                    <a:pt x="58445" y="155067"/>
                  </a:lnTo>
                  <a:lnTo>
                    <a:pt x="49999" y="201828"/>
                  </a:lnTo>
                  <a:lnTo>
                    <a:pt x="47421" y="249745"/>
                  </a:lnTo>
                  <a:lnTo>
                    <a:pt x="51054" y="296976"/>
                  </a:lnTo>
                  <a:lnTo>
                    <a:pt x="61264" y="341718"/>
                  </a:lnTo>
                  <a:lnTo>
                    <a:pt x="79705" y="386854"/>
                  </a:lnTo>
                  <a:lnTo>
                    <a:pt x="112928" y="456387"/>
                  </a:lnTo>
                  <a:lnTo>
                    <a:pt x="84607" y="495515"/>
                  </a:lnTo>
                  <a:lnTo>
                    <a:pt x="57010" y="537311"/>
                  </a:lnTo>
                  <a:lnTo>
                    <a:pt x="33210" y="580224"/>
                  </a:lnTo>
                  <a:lnTo>
                    <a:pt x="16319" y="622706"/>
                  </a:lnTo>
                  <a:lnTo>
                    <a:pt x="6642" y="663295"/>
                  </a:lnTo>
                  <a:lnTo>
                    <a:pt x="850" y="707821"/>
                  </a:lnTo>
                  <a:lnTo>
                    <a:pt x="0" y="754532"/>
                  </a:lnTo>
                  <a:lnTo>
                    <a:pt x="5067" y="801611"/>
                  </a:lnTo>
                  <a:lnTo>
                    <a:pt x="17094" y="847305"/>
                  </a:lnTo>
                  <a:lnTo>
                    <a:pt x="37084" y="889812"/>
                  </a:lnTo>
                  <a:lnTo>
                    <a:pt x="66065" y="927366"/>
                  </a:lnTo>
                  <a:lnTo>
                    <a:pt x="114795" y="967016"/>
                  </a:lnTo>
                  <a:lnTo>
                    <a:pt x="164515" y="991222"/>
                  </a:lnTo>
                  <a:lnTo>
                    <a:pt x="212509" y="1002639"/>
                  </a:lnTo>
                  <a:lnTo>
                    <a:pt x="256057" y="1003935"/>
                  </a:lnTo>
                  <a:lnTo>
                    <a:pt x="292417" y="997750"/>
                  </a:lnTo>
                  <a:lnTo>
                    <a:pt x="309219" y="991997"/>
                  </a:lnTo>
                  <a:lnTo>
                    <a:pt x="329831" y="982929"/>
                  </a:lnTo>
                  <a:lnTo>
                    <a:pt x="352717" y="970483"/>
                  </a:lnTo>
                  <a:lnTo>
                    <a:pt x="376377" y="954646"/>
                  </a:lnTo>
                  <a:lnTo>
                    <a:pt x="396976" y="992314"/>
                  </a:lnTo>
                  <a:lnTo>
                    <a:pt x="412750" y="1021080"/>
                  </a:lnTo>
                  <a:lnTo>
                    <a:pt x="426402" y="1045883"/>
                  </a:lnTo>
                  <a:lnTo>
                    <a:pt x="465188" y="1116228"/>
                  </a:lnTo>
                  <a:lnTo>
                    <a:pt x="477735" y="1158328"/>
                  </a:lnTo>
                  <a:lnTo>
                    <a:pt x="463664" y="1188961"/>
                  </a:lnTo>
                  <a:lnTo>
                    <a:pt x="422656" y="1224940"/>
                  </a:lnTo>
                  <a:lnTo>
                    <a:pt x="375577" y="1250924"/>
                  </a:lnTo>
                  <a:lnTo>
                    <a:pt x="332536" y="1256347"/>
                  </a:lnTo>
                  <a:lnTo>
                    <a:pt x="300583" y="1245920"/>
                  </a:lnTo>
                  <a:lnTo>
                    <a:pt x="286778" y="1224292"/>
                  </a:lnTo>
                  <a:lnTo>
                    <a:pt x="287985" y="1224089"/>
                  </a:lnTo>
                  <a:lnTo>
                    <a:pt x="290372" y="1223543"/>
                  </a:lnTo>
                  <a:lnTo>
                    <a:pt x="339509" y="1188885"/>
                  </a:lnTo>
                  <a:lnTo>
                    <a:pt x="349681" y="1129944"/>
                  </a:lnTo>
                  <a:lnTo>
                    <a:pt x="314934" y="1081265"/>
                  </a:lnTo>
                  <a:lnTo>
                    <a:pt x="286829" y="1070521"/>
                  </a:lnTo>
                  <a:lnTo>
                    <a:pt x="255625" y="1071359"/>
                  </a:lnTo>
                  <a:lnTo>
                    <a:pt x="217678" y="1092136"/>
                  </a:lnTo>
                  <a:lnTo>
                    <a:pt x="196786" y="1128471"/>
                  </a:lnTo>
                  <a:lnTo>
                    <a:pt x="194157" y="1145184"/>
                  </a:lnTo>
                  <a:lnTo>
                    <a:pt x="197446" y="1175067"/>
                  </a:lnTo>
                  <a:lnTo>
                    <a:pt x="209905" y="1210881"/>
                  </a:lnTo>
                  <a:lnTo>
                    <a:pt x="234315" y="1245260"/>
                  </a:lnTo>
                  <a:lnTo>
                    <a:pt x="273443" y="1270825"/>
                  </a:lnTo>
                  <a:lnTo>
                    <a:pt x="313702" y="1280337"/>
                  </a:lnTo>
                  <a:lnTo>
                    <a:pt x="356400" y="1278280"/>
                  </a:lnTo>
                  <a:lnTo>
                    <a:pt x="398233" y="1263726"/>
                  </a:lnTo>
                  <a:lnTo>
                    <a:pt x="433133" y="1237780"/>
                  </a:lnTo>
                  <a:lnTo>
                    <a:pt x="466026" y="1193355"/>
                  </a:lnTo>
                  <a:lnTo>
                    <a:pt x="479323" y="1156398"/>
                  </a:lnTo>
                  <a:lnTo>
                    <a:pt x="481647" y="1119517"/>
                  </a:lnTo>
                  <a:close/>
                </a:path>
                <a:path w="1596390" h="4501515">
                  <a:moveTo>
                    <a:pt x="1595818" y="3830116"/>
                  </a:moveTo>
                  <a:lnTo>
                    <a:pt x="1154684" y="3596995"/>
                  </a:lnTo>
                  <a:lnTo>
                    <a:pt x="1025118" y="4120591"/>
                  </a:lnTo>
                  <a:lnTo>
                    <a:pt x="1002372" y="4110253"/>
                  </a:lnTo>
                  <a:lnTo>
                    <a:pt x="976236" y="4104868"/>
                  </a:lnTo>
                  <a:lnTo>
                    <a:pt x="947801" y="4104843"/>
                  </a:lnTo>
                  <a:lnTo>
                    <a:pt x="918171" y="4110609"/>
                  </a:lnTo>
                  <a:lnTo>
                    <a:pt x="875080" y="4130738"/>
                  </a:lnTo>
                  <a:lnTo>
                    <a:pt x="843724" y="4160278"/>
                  </a:lnTo>
                  <a:lnTo>
                    <a:pt x="827011" y="4195318"/>
                  </a:lnTo>
                  <a:lnTo>
                    <a:pt x="827824" y="4231957"/>
                  </a:lnTo>
                  <a:lnTo>
                    <a:pt x="846848" y="4263237"/>
                  </a:lnTo>
                  <a:lnTo>
                    <a:pt x="879779" y="4283659"/>
                  </a:lnTo>
                  <a:lnTo>
                    <a:pt x="922058" y="4291508"/>
                  </a:lnTo>
                  <a:lnTo>
                    <a:pt x="969162" y="4285094"/>
                  </a:lnTo>
                  <a:lnTo>
                    <a:pt x="1003338" y="4270514"/>
                  </a:lnTo>
                  <a:lnTo>
                    <a:pt x="1030884" y="4249801"/>
                  </a:lnTo>
                  <a:lnTo>
                    <a:pt x="1050505" y="4224731"/>
                  </a:lnTo>
                  <a:lnTo>
                    <a:pt x="1060881" y="4197121"/>
                  </a:lnTo>
                  <a:lnTo>
                    <a:pt x="1061135" y="4197185"/>
                  </a:lnTo>
                  <a:lnTo>
                    <a:pt x="1165644" y="3774808"/>
                  </a:lnTo>
                  <a:lnTo>
                    <a:pt x="1509547" y="3956532"/>
                  </a:lnTo>
                  <a:lnTo>
                    <a:pt x="1417066" y="4330293"/>
                  </a:lnTo>
                  <a:lnTo>
                    <a:pt x="1394320" y="4319956"/>
                  </a:lnTo>
                  <a:lnTo>
                    <a:pt x="1368183" y="4314571"/>
                  </a:lnTo>
                  <a:lnTo>
                    <a:pt x="1310132" y="4320298"/>
                  </a:lnTo>
                  <a:lnTo>
                    <a:pt x="1267040" y="4340428"/>
                  </a:lnTo>
                  <a:lnTo>
                    <a:pt x="1235671" y="4369968"/>
                  </a:lnTo>
                  <a:lnTo>
                    <a:pt x="1218958" y="4405020"/>
                  </a:lnTo>
                  <a:lnTo>
                    <a:pt x="1219771" y="4441660"/>
                  </a:lnTo>
                  <a:lnTo>
                    <a:pt x="1238796" y="4472927"/>
                  </a:lnTo>
                  <a:lnTo>
                    <a:pt x="1271727" y="4493349"/>
                  </a:lnTo>
                  <a:lnTo>
                    <a:pt x="1314005" y="4501210"/>
                  </a:lnTo>
                  <a:lnTo>
                    <a:pt x="1361097" y="4494796"/>
                  </a:lnTo>
                  <a:lnTo>
                    <a:pt x="1395272" y="4480217"/>
                  </a:lnTo>
                  <a:lnTo>
                    <a:pt x="1422831" y="4459490"/>
                  </a:lnTo>
                  <a:lnTo>
                    <a:pt x="1442466" y="4434433"/>
                  </a:lnTo>
                  <a:lnTo>
                    <a:pt x="1452841" y="4406836"/>
                  </a:lnTo>
                  <a:lnTo>
                    <a:pt x="1453095" y="4406900"/>
                  </a:lnTo>
                  <a:lnTo>
                    <a:pt x="1595818" y="3830116"/>
                  </a:lnTo>
                  <a:close/>
                </a:path>
              </a:pathLst>
            </a:custGeom>
            <a:solidFill>
              <a:srgbClr val="948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475559" y="3350170"/>
              <a:ext cx="4121785" cy="533400"/>
            </a:xfrm>
            <a:custGeom>
              <a:avLst/>
              <a:gdLst/>
              <a:ahLst/>
              <a:cxnLst/>
              <a:rect l="l" t="t" r="r" b="b"/>
              <a:pathLst>
                <a:path w="4121784" h="533400">
                  <a:moveTo>
                    <a:pt x="2121522" y="504825"/>
                  </a:moveTo>
                  <a:lnTo>
                    <a:pt x="1476298" y="504825"/>
                  </a:lnTo>
                  <a:lnTo>
                    <a:pt x="647547" y="504825"/>
                  </a:lnTo>
                  <a:lnTo>
                    <a:pt x="259689" y="504825"/>
                  </a:lnTo>
                  <a:lnTo>
                    <a:pt x="259689" y="533400"/>
                  </a:lnTo>
                  <a:lnTo>
                    <a:pt x="647547" y="533400"/>
                  </a:lnTo>
                  <a:lnTo>
                    <a:pt x="1476298" y="533400"/>
                  </a:lnTo>
                  <a:lnTo>
                    <a:pt x="2121522" y="533400"/>
                  </a:lnTo>
                  <a:lnTo>
                    <a:pt x="2121522" y="504825"/>
                  </a:lnTo>
                  <a:close/>
                </a:path>
                <a:path w="4121784" h="533400">
                  <a:moveTo>
                    <a:pt x="4121327" y="0"/>
                  </a:moveTo>
                  <a:lnTo>
                    <a:pt x="371856" y="0"/>
                  </a:lnTo>
                  <a:lnTo>
                    <a:pt x="0" y="0"/>
                  </a:lnTo>
                  <a:lnTo>
                    <a:pt x="0" y="28575"/>
                  </a:lnTo>
                  <a:lnTo>
                    <a:pt x="371856" y="28575"/>
                  </a:lnTo>
                  <a:lnTo>
                    <a:pt x="4121327" y="28575"/>
                  </a:lnTo>
                  <a:lnTo>
                    <a:pt x="41213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580020" y="2381035"/>
            <a:ext cx="9418320" cy="557847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991360">
              <a:lnSpc>
                <a:spcPct val="100000"/>
              </a:lnSpc>
              <a:spcBef>
                <a:spcPts val="655"/>
              </a:spcBef>
            </a:pPr>
            <a:r>
              <a:rPr dirty="0" sz="2850" spc="-110" b="1" i="1">
                <a:solidFill>
                  <a:srgbClr val="FF3131"/>
                </a:solidFill>
                <a:latin typeface="Arial"/>
                <a:cs typeface="Arial"/>
              </a:rPr>
              <a:t>Вправа </a:t>
            </a:r>
            <a:r>
              <a:rPr dirty="0" sz="2850" spc="-180" b="1" i="1">
                <a:solidFill>
                  <a:srgbClr val="FF3131"/>
                </a:solidFill>
                <a:latin typeface="Arial"/>
                <a:cs typeface="Arial"/>
              </a:rPr>
              <a:t>"Я </a:t>
            </a:r>
            <a:r>
              <a:rPr dirty="0" sz="2850" b="1" i="1">
                <a:solidFill>
                  <a:srgbClr val="FF3131"/>
                </a:solidFill>
                <a:latin typeface="Arial"/>
                <a:cs typeface="Arial"/>
              </a:rPr>
              <a:t>бажаю </a:t>
            </a:r>
            <a:r>
              <a:rPr dirty="0" sz="2850" spc="-195" b="1" i="1">
                <a:solidFill>
                  <a:srgbClr val="FF3131"/>
                </a:solidFill>
                <a:latin typeface="Arial"/>
                <a:cs typeface="Arial"/>
              </a:rPr>
              <a:t>сьогодні</a:t>
            </a:r>
            <a:r>
              <a:rPr dirty="0" sz="2850" spc="180" b="1" i="1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dirty="0" sz="2850" spc="-140" b="1" i="1">
                <a:solidFill>
                  <a:srgbClr val="FF3131"/>
                </a:solidFill>
                <a:latin typeface="Arial"/>
                <a:cs typeface="Arial"/>
              </a:rPr>
              <a:t>тобі"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u="heavy" sz="2850" spc="-7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50" spc="14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І. </a:t>
            </a:r>
            <a:r>
              <a:rPr dirty="0" u="heavy" sz="2850" spc="-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Учні </a:t>
            </a:r>
            <a:r>
              <a:rPr dirty="0" u="heavy" sz="2850" spc="-19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озв</a:t>
            </a:r>
            <a:r>
              <a:rPr dirty="0" sz="2850" spc="-195" b="1" i="1">
                <a:latin typeface="Arial"/>
                <a:cs typeface="Arial"/>
              </a:rPr>
              <a:t>учують </a:t>
            </a:r>
            <a:r>
              <a:rPr dirty="0" sz="2850" spc="-140" b="1" i="1">
                <a:latin typeface="Arial"/>
                <a:cs typeface="Arial"/>
              </a:rPr>
              <a:t>свої</a:t>
            </a:r>
            <a:r>
              <a:rPr dirty="0" sz="2850" spc="-30" b="1" i="1">
                <a:latin typeface="Arial"/>
                <a:cs typeface="Arial"/>
              </a:rPr>
              <a:t> </a:t>
            </a:r>
            <a:r>
              <a:rPr dirty="0" sz="2850" spc="-20" b="1" i="1">
                <a:latin typeface="Arial"/>
                <a:cs typeface="Arial"/>
              </a:rPr>
              <a:t>побажання.</a:t>
            </a:r>
            <a:endParaRPr sz="2850">
              <a:latin typeface="Arial"/>
              <a:cs typeface="Arial"/>
            </a:endParaRPr>
          </a:p>
          <a:p>
            <a:pPr marL="12700" marR="1028065">
              <a:lnSpc>
                <a:spcPct val="116199"/>
              </a:lnSpc>
            </a:pPr>
            <a:r>
              <a:rPr dirty="0" u="heavy" sz="2850" spc="-7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50" spc="17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ІІ. </a:t>
            </a:r>
            <a:r>
              <a:rPr dirty="0" u="heavy" sz="2850" spc="-3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Обмін </a:t>
            </a:r>
            <a:r>
              <a:rPr dirty="0" u="heavy" sz="2850" spc="-10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інф</a:t>
            </a:r>
            <a:r>
              <a:rPr dirty="0" sz="2850" spc="-105" b="1" i="1">
                <a:latin typeface="Arial"/>
                <a:cs typeface="Arial"/>
              </a:rPr>
              <a:t>ормацією </a:t>
            </a:r>
            <a:r>
              <a:rPr dirty="0" sz="2850" spc="-150" b="1" i="1">
                <a:latin typeface="Arial"/>
                <a:cs typeface="Arial"/>
              </a:rPr>
              <a:t>"Запрошую </a:t>
            </a:r>
            <a:r>
              <a:rPr dirty="0" sz="2850" spc="-15" b="1" i="1">
                <a:latin typeface="Arial"/>
                <a:cs typeface="Arial"/>
              </a:rPr>
              <a:t>на </a:t>
            </a:r>
            <a:r>
              <a:rPr dirty="0" sz="2850" spc="-10" b="1" i="1">
                <a:latin typeface="Arial"/>
                <a:cs typeface="Arial"/>
              </a:rPr>
              <a:t>філіжанку  </a:t>
            </a:r>
            <a:r>
              <a:rPr dirty="0" sz="2850" spc="-170" b="1" i="1">
                <a:latin typeface="Arial"/>
                <a:cs typeface="Arial"/>
              </a:rPr>
              <a:t>гарного</a:t>
            </a:r>
            <a:r>
              <a:rPr dirty="0" sz="2850" spc="-30" b="1" i="1">
                <a:latin typeface="Arial"/>
                <a:cs typeface="Arial"/>
              </a:rPr>
              <a:t> </a:t>
            </a:r>
            <a:r>
              <a:rPr dirty="0" sz="2850" spc="-155" b="1" i="1">
                <a:latin typeface="Arial"/>
                <a:cs typeface="Arial"/>
              </a:rPr>
              <a:t>настрою"</a:t>
            </a:r>
            <a:endParaRPr sz="2850">
              <a:latin typeface="Arial"/>
              <a:cs typeface="Arial"/>
            </a:endParaRPr>
          </a:p>
          <a:p>
            <a:pPr marL="12700" marR="5080">
              <a:lnSpc>
                <a:spcPct val="116199"/>
              </a:lnSpc>
            </a:pPr>
            <a:r>
              <a:rPr dirty="0" u="heavy" sz="2850" spc="-7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50" spc="-16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Вчитель:</a:t>
            </a:r>
            <a:r>
              <a:rPr dirty="0" sz="2850" spc="-160" b="1" i="1">
                <a:latin typeface="Arial"/>
                <a:cs typeface="Arial"/>
              </a:rPr>
              <a:t> </a:t>
            </a:r>
            <a:r>
              <a:rPr dirty="0" sz="2850" spc="-90" b="1" i="1">
                <a:latin typeface="Arial"/>
                <a:cs typeface="Arial"/>
              </a:rPr>
              <a:t>Хочу </a:t>
            </a:r>
            <a:r>
              <a:rPr dirty="0" sz="2850" spc="-195" b="1" i="1">
                <a:latin typeface="Arial"/>
                <a:cs typeface="Arial"/>
              </a:rPr>
              <a:t>сьогодні </a:t>
            </a:r>
            <a:r>
              <a:rPr dirty="0" sz="2850" spc="-125" b="1" i="1">
                <a:latin typeface="Arial"/>
                <a:cs typeface="Arial"/>
              </a:rPr>
              <a:t>запросити </a:t>
            </a:r>
            <a:r>
              <a:rPr dirty="0" sz="2850" spc="-190" b="1" i="1">
                <a:latin typeface="Arial"/>
                <a:cs typeface="Arial"/>
              </a:rPr>
              <a:t>вас </a:t>
            </a:r>
            <a:r>
              <a:rPr dirty="0" sz="2850" spc="-155" b="1" i="1">
                <a:latin typeface="Arial"/>
                <a:cs typeface="Arial"/>
              </a:rPr>
              <a:t>усіх </a:t>
            </a:r>
            <a:r>
              <a:rPr dirty="0" sz="2850" spc="-15" b="1" i="1">
                <a:latin typeface="Arial"/>
                <a:cs typeface="Arial"/>
              </a:rPr>
              <a:t>на  </a:t>
            </a:r>
            <a:r>
              <a:rPr dirty="0" sz="2850" spc="-35" b="1" i="1">
                <a:latin typeface="Arial"/>
                <a:cs typeface="Arial"/>
              </a:rPr>
              <a:t>філіжаночку </a:t>
            </a:r>
            <a:r>
              <a:rPr dirty="0" sz="2850" spc="-170" b="1" i="1">
                <a:latin typeface="Arial"/>
                <a:cs typeface="Arial"/>
              </a:rPr>
              <a:t>гарного </a:t>
            </a:r>
            <a:r>
              <a:rPr dirty="0" sz="2850" spc="-125" b="1" i="1">
                <a:latin typeface="Arial"/>
                <a:cs typeface="Arial"/>
              </a:rPr>
              <a:t>настрою. </a:t>
            </a:r>
            <a:r>
              <a:rPr dirty="0" sz="2850" spc="95" b="1" i="1">
                <a:latin typeface="Arial"/>
                <a:cs typeface="Arial"/>
              </a:rPr>
              <a:t>Так </a:t>
            </a:r>
            <a:r>
              <a:rPr dirty="0" sz="2850" spc="-170" b="1" i="1">
                <a:latin typeface="Arial"/>
                <a:cs typeface="Arial"/>
              </a:rPr>
              <a:t>заведено </a:t>
            </a:r>
            <a:r>
              <a:rPr dirty="0" sz="2850" spc="-200" b="1" i="1">
                <a:latin typeface="Arial"/>
                <a:cs typeface="Arial"/>
              </a:rPr>
              <a:t>у </a:t>
            </a:r>
            <a:r>
              <a:rPr dirty="0" sz="2850" spc="-145" b="1" i="1">
                <a:latin typeface="Arial"/>
                <a:cs typeface="Arial"/>
              </a:rPr>
              <a:t>нашого  </a:t>
            </a:r>
            <a:r>
              <a:rPr dirty="0" sz="2850" spc="-105" b="1" i="1">
                <a:latin typeface="Arial"/>
                <a:cs typeface="Arial"/>
              </a:rPr>
              <a:t>народу, </a:t>
            </a:r>
            <a:r>
              <a:rPr dirty="0" sz="2850" spc="-220" b="1" i="1">
                <a:latin typeface="Arial"/>
                <a:cs typeface="Arial"/>
              </a:rPr>
              <a:t>що </a:t>
            </a:r>
            <a:r>
              <a:rPr dirty="0" sz="2850" spc="-65" b="1" i="1">
                <a:latin typeface="Arial"/>
                <a:cs typeface="Arial"/>
              </a:rPr>
              <a:t>за </a:t>
            </a:r>
            <a:r>
              <a:rPr dirty="0" sz="2850" spc="-30" b="1" i="1">
                <a:latin typeface="Arial"/>
                <a:cs typeface="Arial"/>
              </a:rPr>
              <a:t>філіжанкою </a:t>
            </a:r>
            <a:r>
              <a:rPr dirty="0" sz="2850" spc="-110" b="1" i="1">
                <a:latin typeface="Arial"/>
                <a:cs typeface="Arial"/>
              </a:rPr>
              <a:t>чаю </a:t>
            </a:r>
            <a:r>
              <a:rPr dirty="0" sz="2850" spc="-105" b="1" i="1">
                <a:latin typeface="Arial"/>
                <a:cs typeface="Arial"/>
              </a:rPr>
              <a:t>чи </a:t>
            </a:r>
            <a:r>
              <a:rPr dirty="0" sz="2850" spc="-25" b="1" i="1">
                <a:latin typeface="Arial"/>
                <a:cs typeface="Arial"/>
              </a:rPr>
              <a:t>кави,  </a:t>
            </a:r>
            <a:r>
              <a:rPr dirty="0" sz="2850" spc="-120" b="1" i="1">
                <a:latin typeface="Arial"/>
                <a:cs typeface="Arial"/>
              </a:rPr>
              <a:t>частувальники </a:t>
            </a:r>
            <a:r>
              <a:rPr dirty="0" sz="2850" spc="-145" b="1" i="1">
                <a:latin typeface="Arial"/>
                <a:cs typeface="Arial"/>
              </a:rPr>
              <a:t>насолоджуються </a:t>
            </a:r>
            <a:r>
              <a:rPr dirty="0" sz="2850" spc="-75" b="1" i="1">
                <a:latin typeface="Arial"/>
                <a:cs typeface="Arial"/>
              </a:rPr>
              <a:t>спілкуванням </a:t>
            </a:r>
            <a:r>
              <a:rPr dirty="0" sz="2850" spc="-145" b="1" i="1">
                <a:latin typeface="Arial"/>
                <a:cs typeface="Arial"/>
              </a:rPr>
              <a:t>один </a:t>
            </a:r>
            <a:r>
              <a:rPr dirty="0" sz="2850" spc="-140" b="1" i="1">
                <a:latin typeface="Arial"/>
                <a:cs typeface="Arial"/>
              </a:rPr>
              <a:t>з  </a:t>
            </a:r>
            <a:r>
              <a:rPr dirty="0" sz="2850" spc="-65" b="1" i="1">
                <a:latin typeface="Arial"/>
                <a:cs typeface="Arial"/>
              </a:rPr>
              <a:t>одним, </a:t>
            </a:r>
            <a:r>
              <a:rPr dirty="0" sz="2850" spc="-145" b="1" i="1">
                <a:latin typeface="Arial"/>
                <a:cs typeface="Arial"/>
              </a:rPr>
              <a:t>обмінюються</a:t>
            </a:r>
            <a:r>
              <a:rPr dirty="0" sz="2850" spc="15" b="1" i="1">
                <a:latin typeface="Arial"/>
                <a:cs typeface="Arial"/>
              </a:rPr>
              <a:t> </a:t>
            </a:r>
            <a:r>
              <a:rPr dirty="0" sz="2850" spc="-95" b="1" i="1">
                <a:latin typeface="Arial"/>
                <a:cs typeface="Arial"/>
              </a:rPr>
              <a:t>інформацією.</a:t>
            </a:r>
            <a:endParaRPr sz="2850">
              <a:latin typeface="Arial"/>
              <a:cs typeface="Arial"/>
            </a:endParaRPr>
          </a:p>
          <a:p>
            <a:pPr marL="12700" marR="1030605">
              <a:lnSpc>
                <a:spcPct val="116199"/>
              </a:lnSpc>
            </a:pPr>
            <a:r>
              <a:rPr dirty="0" u="heavy" sz="2850" spc="-7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50" spc="-16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Вчитель: </a:t>
            </a:r>
            <a:r>
              <a:rPr dirty="0" sz="2850" spc="-90" b="1" i="1">
                <a:latin typeface="Arial"/>
                <a:cs typeface="Arial"/>
              </a:rPr>
              <a:t>Любі </a:t>
            </a:r>
            <a:r>
              <a:rPr dirty="0" sz="2850" spc="-65" b="1" i="1">
                <a:latin typeface="Arial"/>
                <a:cs typeface="Arial"/>
              </a:rPr>
              <a:t>діти, </a:t>
            </a:r>
            <a:r>
              <a:rPr dirty="0" sz="2850" spc="-75" b="1" i="1">
                <a:latin typeface="Arial"/>
                <a:cs typeface="Arial"/>
              </a:rPr>
              <a:t>дуже </a:t>
            </a:r>
            <a:r>
              <a:rPr dirty="0" sz="2850" spc="-165" b="1" i="1">
                <a:latin typeface="Arial"/>
                <a:cs typeface="Arial"/>
              </a:rPr>
              <a:t>хочу </a:t>
            </a:r>
            <a:r>
              <a:rPr dirty="0" sz="2850" spc="-95" b="1" i="1">
                <a:latin typeface="Arial"/>
                <a:cs typeface="Arial"/>
              </a:rPr>
              <a:t>дізнатися, </a:t>
            </a:r>
            <a:r>
              <a:rPr dirty="0" sz="2850" spc="15" b="1" i="1">
                <a:latin typeface="Arial"/>
                <a:cs typeface="Arial"/>
              </a:rPr>
              <a:t>як </a:t>
            </a:r>
            <a:r>
              <a:rPr dirty="0" sz="2850" spc="-165" b="1" i="1">
                <a:latin typeface="Arial"/>
                <a:cs typeface="Arial"/>
              </a:rPr>
              <a:t>ви  </a:t>
            </a:r>
            <a:r>
              <a:rPr dirty="0" sz="2850" spc="-195" b="1" i="1">
                <a:latin typeface="Arial"/>
                <a:cs typeface="Arial"/>
              </a:rPr>
              <a:t>сьогодні </a:t>
            </a:r>
            <a:r>
              <a:rPr dirty="0" sz="2850" spc="-140" b="1" i="1">
                <a:latin typeface="Arial"/>
                <a:cs typeface="Arial"/>
              </a:rPr>
              <a:t>збиралися </a:t>
            </a:r>
            <a:r>
              <a:rPr dirty="0" sz="2850" spc="-220" b="1" i="1">
                <a:latin typeface="Arial"/>
                <a:cs typeface="Arial"/>
              </a:rPr>
              <a:t>до </a:t>
            </a:r>
            <a:r>
              <a:rPr dirty="0" sz="2850" spc="-125" b="1" i="1">
                <a:latin typeface="Arial"/>
                <a:cs typeface="Arial"/>
              </a:rPr>
              <a:t>школи?</a:t>
            </a:r>
            <a:r>
              <a:rPr dirty="0" sz="2850" spc="450" b="1" i="1">
                <a:latin typeface="Arial"/>
                <a:cs typeface="Arial"/>
              </a:rPr>
              <a:t> </a:t>
            </a:r>
            <a:r>
              <a:rPr dirty="0" sz="2850" spc="25" b="1" i="1">
                <a:latin typeface="Arial"/>
                <a:cs typeface="Arial"/>
              </a:rPr>
              <a:t>.....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2830" y="67474"/>
            <a:ext cx="10882630" cy="1282700"/>
          </a:xfrm>
          <a:custGeom>
            <a:avLst/>
            <a:gdLst/>
            <a:ahLst/>
            <a:cxnLst/>
            <a:rect l="l" t="t" r="r" b="b"/>
            <a:pathLst>
              <a:path w="10882630" h="1282700">
                <a:moveTo>
                  <a:pt x="10882592" y="1058926"/>
                </a:moveTo>
                <a:lnTo>
                  <a:pt x="10880738" y="1041400"/>
                </a:lnTo>
                <a:lnTo>
                  <a:pt x="10878845" y="1003300"/>
                </a:lnTo>
                <a:lnTo>
                  <a:pt x="10878134" y="977900"/>
                </a:lnTo>
                <a:lnTo>
                  <a:pt x="10879760" y="952500"/>
                </a:lnTo>
                <a:lnTo>
                  <a:pt x="10881792" y="914400"/>
                </a:lnTo>
                <a:lnTo>
                  <a:pt x="10879887" y="889000"/>
                </a:lnTo>
                <a:lnTo>
                  <a:pt x="10869752" y="863600"/>
                </a:lnTo>
                <a:lnTo>
                  <a:pt x="10864101" y="838200"/>
                </a:lnTo>
                <a:lnTo>
                  <a:pt x="10857814" y="800100"/>
                </a:lnTo>
                <a:lnTo>
                  <a:pt x="10851071" y="762000"/>
                </a:lnTo>
                <a:lnTo>
                  <a:pt x="10837177" y="635000"/>
                </a:lnTo>
                <a:lnTo>
                  <a:pt x="10830446" y="558800"/>
                </a:lnTo>
                <a:lnTo>
                  <a:pt x="10824147" y="495300"/>
                </a:lnTo>
                <a:lnTo>
                  <a:pt x="10818508" y="431800"/>
                </a:lnTo>
                <a:lnTo>
                  <a:pt x="10813745" y="368300"/>
                </a:lnTo>
                <a:lnTo>
                  <a:pt x="10810075" y="317500"/>
                </a:lnTo>
                <a:lnTo>
                  <a:pt x="10807700" y="279400"/>
                </a:lnTo>
                <a:lnTo>
                  <a:pt x="10806862" y="266700"/>
                </a:lnTo>
                <a:lnTo>
                  <a:pt x="10801236" y="254000"/>
                </a:lnTo>
                <a:lnTo>
                  <a:pt x="10796397" y="228600"/>
                </a:lnTo>
                <a:lnTo>
                  <a:pt x="10791558" y="215900"/>
                </a:lnTo>
                <a:lnTo>
                  <a:pt x="10785932" y="177800"/>
                </a:lnTo>
                <a:lnTo>
                  <a:pt x="10783430" y="152400"/>
                </a:lnTo>
                <a:lnTo>
                  <a:pt x="10780014" y="101600"/>
                </a:lnTo>
                <a:lnTo>
                  <a:pt x="10778579" y="87147"/>
                </a:lnTo>
                <a:lnTo>
                  <a:pt x="10777512" y="66840"/>
                </a:lnTo>
                <a:lnTo>
                  <a:pt x="10759110" y="66789"/>
                </a:lnTo>
                <a:lnTo>
                  <a:pt x="10752709" y="63500"/>
                </a:lnTo>
                <a:lnTo>
                  <a:pt x="10696677" y="63500"/>
                </a:lnTo>
                <a:lnTo>
                  <a:pt x="10659923" y="50800"/>
                </a:lnTo>
                <a:lnTo>
                  <a:pt x="10361384" y="50800"/>
                </a:lnTo>
                <a:lnTo>
                  <a:pt x="10309187" y="38100"/>
                </a:lnTo>
                <a:lnTo>
                  <a:pt x="10100412" y="38100"/>
                </a:lnTo>
                <a:lnTo>
                  <a:pt x="10048215" y="25400"/>
                </a:lnTo>
                <a:lnTo>
                  <a:pt x="9479763" y="25400"/>
                </a:lnTo>
                <a:lnTo>
                  <a:pt x="9428061" y="12700"/>
                </a:lnTo>
                <a:lnTo>
                  <a:pt x="8513026" y="12700"/>
                </a:lnTo>
                <a:lnTo>
                  <a:pt x="8464321" y="0"/>
                </a:lnTo>
                <a:lnTo>
                  <a:pt x="7660653" y="0"/>
                </a:lnTo>
                <a:lnTo>
                  <a:pt x="7559078" y="12700"/>
                </a:lnTo>
                <a:lnTo>
                  <a:pt x="6621894" y="12700"/>
                </a:lnTo>
                <a:lnTo>
                  <a:pt x="6588823" y="25400"/>
                </a:lnTo>
                <a:lnTo>
                  <a:pt x="2442578" y="25400"/>
                </a:lnTo>
                <a:lnTo>
                  <a:pt x="2392464" y="38100"/>
                </a:lnTo>
                <a:lnTo>
                  <a:pt x="2242147" y="38100"/>
                </a:lnTo>
                <a:lnTo>
                  <a:pt x="2141931" y="25400"/>
                </a:lnTo>
                <a:lnTo>
                  <a:pt x="1891118" y="25400"/>
                </a:lnTo>
                <a:lnTo>
                  <a:pt x="1840242" y="38100"/>
                </a:lnTo>
                <a:lnTo>
                  <a:pt x="1583474" y="38100"/>
                </a:lnTo>
                <a:lnTo>
                  <a:pt x="1532597" y="50800"/>
                </a:lnTo>
                <a:lnTo>
                  <a:pt x="1329410" y="50800"/>
                </a:lnTo>
                <a:lnTo>
                  <a:pt x="1277569" y="63500"/>
                </a:lnTo>
                <a:lnTo>
                  <a:pt x="1014552" y="63500"/>
                </a:lnTo>
                <a:lnTo>
                  <a:pt x="907199" y="76200"/>
                </a:lnTo>
                <a:lnTo>
                  <a:pt x="695299" y="76200"/>
                </a:lnTo>
                <a:lnTo>
                  <a:pt x="642785" y="88900"/>
                </a:lnTo>
                <a:lnTo>
                  <a:pt x="433870" y="88900"/>
                </a:lnTo>
                <a:lnTo>
                  <a:pt x="381800" y="101600"/>
                </a:lnTo>
                <a:lnTo>
                  <a:pt x="211556" y="101600"/>
                </a:lnTo>
                <a:lnTo>
                  <a:pt x="171272" y="112014"/>
                </a:lnTo>
                <a:lnTo>
                  <a:pt x="92138" y="112941"/>
                </a:lnTo>
                <a:lnTo>
                  <a:pt x="90627" y="123177"/>
                </a:lnTo>
                <a:lnTo>
                  <a:pt x="78625" y="127000"/>
                </a:lnTo>
                <a:lnTo>
                  <a:pt x="37642" y="127000"/>
                </a:lnTo>
                <a:lnTo>
                  <a:pt x="33464" y="139700"/>
                </a:lnTo>
                <a:lnTo>
                  <a:pt x="33464" y="152400"/>
                </a:lnTo>
                <a:lnTo>
                  <a:pt x="29667" y="190500"/>
                </a:lnTo>
                <a:lnTo>
                  <a:pt x="20497" y="241300"/>
                </a:lnTo>
                <a:lnTo>
                  <a:pt x="16700" y="254000"/>
                </a:lnTo>
                <a:lnTo>
                  <a:pt x="14859" y="254000"/>
                </a:lnTo>
                <a:lnTo>
                  <a:pt x="14338" y="266700"/>
                </a:lnTo>
                <a:lnTo>
                  <a:pt x="12496" y="279400"/>
                </a:lnTo>
                <a:lnTo>
                  <a:pt x="7416" y="292100"/>
                </a:lnTo>
                <a:lnTo>
                  <a:pt x="3683" y="330200"/>
                </a:lnTo>
                <a:lnTo>
                  <a:pt x="1168" y="381000"/>
                </a:lnTo>
                <a:lnTo>
                  <a:pt x="12" y="431800"/>
                </a:lnTo>
                <a:lnTo>
                  <a:pt x="0" y="609600"/>
                </a:lnTo>
                <a:lnTo>
                  <a:pt x="482" y="647700"/>
                </a:lnTo>
                <a:lnTo>
                  <a:pt x="1968" y="711200"/>
                </a:lnTo>
                <a:lnTo>
                  <a:pt x="3848" y="774700"/>
                </a:lnTo>
                <a:lnTo>
                  <a:pt x="5969" y="838200"/>
                </a:lnTo>
                <a:lnTo>
                  <a:pt x="8216" y="889000"/>
                </a:lnTo>
                <a:lnTo>
                  <a:pt x="10439" y="927100"/>
                </a:lnTo>
                <a:lnTo>
                  <a:pt x="12496" y="939800"/>
                </a:lnTo>
                <a:lnTo>
                  <a:pt x="12115" y="965200"/>
                </a:lnTo>
                <a:lnTo>
                  <a:pt x="15646" y="990600"/>
                </a:lnTo>
                <a:lnTo>
                  <a:pt x="20751" y="1028700"/>
                </a:lnTo>
                <a:lnTo>
                  <a:pt x="25082" y="1054100"/>
                </a:lnTo>
                <a:lnTo>
                  <a:pt x="29006" y="1066800"/>
                </a:lnTo>
                <a:lnTo>
                  <a:pt x="31369" y="1092200"/>
                </a:lnTo>
                <a:lnTo>
                  <a:pt x="27432" y="1130300"/>
                </a:lnTo>
                <a:lnTo>
                  <a:pt x="12496" y="1193800"/>
                </a:lnTo>
                <a:lnTo>
                  <a:pt x="10731" y="1206500"/>
                </a:lnTo>
                <a:lnTo>
                  <a:pt x="17208" y="1231900"/>
                </a:lnTo>
                <a:lnTo>
                  <a:pt x="30772" y="1244600"/>
                </a:lnTo>
                <a:lnTo>
                  <a:pt x="391121" y="1244600"/>
                </a:lnTo>
                <a:lnTo>
                  <a:pt x="440499" y="1257300"/>
                </a:lnTo>
                <a:lnTo>
                  <a:pt x="1132890" y="1257300"/>
                </a:lnTo>
                <a:lnTo>
                  <a:pt x="1381988" y="1270000"/>
                </a:lnTo>
                <a:lnTo>
                  <a:pt x="1728965" y="1270000"/>
                </a:lnTo>
                <a:lnTo>
                  <a:pt x="1778241" y="1282700"/>
                </a:lnTo>
                <a:lnTo>
                  <a:pt x="2223274" y="1282700"/>
                </a:lnTo>
                <a:lnTo>
                  <a:pt x="2319464" y="1270000"/>
                </a:lnTo>
                <a:lnTo>
                  <a:pt x="3607193" y="1270000"/>
                </a:lnTo>
                <a:lnTo>
                  <a:pt x="5300916" y="1257300"/>
                </a:lnTo>
                <a:lnTo>
                  <a:pt x="5604459" y="1257300"/>
                </a:lnTo>
                <a:lnTo>
                  <a:pt x="5765368" y="1244600"/>
                </a:lnTo>
                <a:lnTo>
                  <a:pt x="6341973" y="1244600"/>
                </a:lnTo>
                <a:lnTo>
                  <a:pt x="6388773" y="1257300"/>
                </a:lnTo>
                <a:lnTo>
                  <a:pt x="7496175" y="1257300"/>
                </a:lnTo>
                <a:lnTo>
                  <a:pt x="7549223" y="1244600"/>
                </a:lnTo>
                <a:lnTo>
                  <a:pt x="7603477" y="1244600"/>
                </a:lnTo>
                <a:lnTo>
                  <a:pt x="8054429" y="1257300"/>
                </a:lnTo>
                <a:lnTo>
                  <a:pt x="8105788" y="1257300"/>
                </a:lnTo>
                <a:lnTo>
                  <a:pt x="8157019" y="1270000"/>
                </a:lnTo>
                <a:lnTo>
                  <a:pt x="9074061" y="1270000"/>
                </a:lnTo>
                <a:lnTo>
                  <a:pt x="9125013" y="1282700"/>
                </a:lnTo>
                <a:lnTo>
                  <a:pt x="10882592" y="1282700"/>
                </a:lnTo>
                <a:lnTo>
                  <a:pt x="10882592" y="1231900"/>
                </a:lnTo>
                <a:lnTo>
                  <a:pt x="10882592" y="1058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641547" y="11"/>
            <a:ext cx="1646555" cy="1576070"/>
          </a:xfrm>
          <a:custGeom>
            <a:avLst/>
            <a:gdLst/>
            <a:ahLst/>
            <a:cxnLst/>
            <a:rect l="l" t="t" r="r" b="b"/>
            <a:pathLst>
              <a:path w="1646555" h="1576070">
                <a:moveTo>
                  <a:pt x="1646440" y="320319"/>
                </a:moveTo>
                <a:lnTo>
                  <a:pt x="1559204" y="338734"/>
                </a:lnTo>
                <a:lnTo>
                  <a:pt x="1511731" y="348919"/>
                </a:lnTo>
                <a:lnTo>
                  <a:pt x="1464322" y="359333"/>
                </a:lnTo>
                <a:lnTo>
                  <a:pt x="1419821" y="369570"/>
                </a:lnTo>
                <a:lnTo>
                  <a:pt x="1374876" y="380123"/>
                </a:lnTo>
                <a:lnTo>
                  <a:pt x="1329067" y="391045"/>
                </a:lnTo>
                <a:lnTo>
                  <a:pt x="1281950" y="402412"/>
                </a:lnTo>
                <a:lnTo>
                  <a:pt x="1233195" y="414248"/>
                </a:lnTo>
                <a:lnTo>
                  <a:pt x="1182916" y="426491"/>
                </a:lnTo>
                <a:lnTo>
                  <a:pt x="1196276" y="405892"/>
                </a:lnTo>
                <a:lnTo>
                  <a:pt x="1225359" y="361581"/>
                </a:lnTo>
                <a:lnTo>
                  <a:pt x="1310957" y="241477"/>
                </a:lnTo>
                <a:lnTo>
                  <a:pt x="1406182" y="109029"/>
                </a:lnTo>
                <a:lnTo>
                  <a:pt x="1458353" y="37503"/>
                </a:lnTo>
                <a:lnTo>
                  <a:pt x="1472780" y="12204"/>
                </a:lnTo>
                <a:lnTo>
                  <a:pt x="1474711" y="0"/>
                </a:lnTo>
                <a:lnTo>
                  <a:pt x="1473809" y="0"/>
                </a:lnTo>
                <a:lnTo>
                  <a:pt x="1170914" y="0"/>
                </a:lnTo>
                <a:lnTo>
                  <a:pt x="1169847" y="0"/>
                </a:lnTo>
                <a:lnTo>
                  <a:pt x="967244" y="315734"/>
                </a:lnTo>
                <a:lnTo>
                  <a:pt x="938377" y="360032"/>
                </a:lnTo>
                <a:lnTo>
                  <a:pt x="925906" y="314807"/>
                </a:lnTo>
                <a:lnTo>
                  <a:pt x="921385" y="297675"/>
                </a:lnTo>
                <a:lnTo>
                  <a:pt x="917689" y="282244"/>
                </a:lnTo>
                <a:lnTo>
                  <a:pt x="855205" y="0"/>
                </a:lnTo>
                <a:lnTo>
                  <a:pt x="854379" y="0"/>
                </a:lnTo>
                <a:lnTo>
                  <a:pt x="633539" y="0"/>
                </a:lnTo>
                <a:lnTo>
                  <a:pt x="632790" y="0"/>
                </a:lnTo>
                <a:lnTo>
                  <a:pt x="715632" y="279349"/>
                </a:lnTo>
                <a:lnTo>
                  <a:pt x="723531" y="306197"/>
                </a:lnTo>
                <a:lnTo>
                  <a:pt x="726440" y="318338"/>
                </a:lnTo>
                <a:lnTo>
                  <a:pt x="728853" y="332016"/>
                </a:lnTo>
                <a:lnTo>
                  <a:pt x="734631" y="368452"/>
                </a:lnTo>
                <a:lnTo>
                  <a:pt x="716394" y="355130"/>
                </a:lnTo>
                <a:lnTo>
                  <a:pt x="700938" y="343992"/>
                </a:lnTo>
                <a:lnTo>
                  <a:pt x="566864" y="238264"/>
                </a:lnTo>
                <a:lnTo>
                  <a:pt x="385851" y="93332"/>
                </a:lnTo>
                <a:lnTo>
                  <a:pt x="303098" y="26276"/>
                </a:lnTo>
                <a:lnTo>
                  <a:pt x="279438" y="10553"/>
                </a:lnTo>
                <a:lnTo>
                  <a:pt x="257175" y="4940"/>
                </a:lnTo>
                <a:lnTo>
                  <a:pt x="256679" y="5080"/>
                </a:lnTo>
                <a:lnTo>
                  <a:pt x="256146" y="4940"/>
                </a:lnTo>
                <a:lnTo>
                  <a:pt x="234619" y="11112"/>
                </a:lnTo>
                <a:lnTo>
                  <a:pt x="212750" y="30759"/>
                </a:lnTo>
                <a:lnTo>
                  <a:pt x="195199" y="50571"/>
                </a:lnTo>
                <a:lnTo>
                  <a:pt x="176530" y="69684"/>
                </a:lnTo>
                <a:lnTo>
                  <a:pt x="157302" y="88226"/>
                </a:lnTo>
                <a:lnTo>
                  <a:pt x="138074" y="106349"/>
                </a:lnTo>
                <a:lnTo>
                  <a:pt x="120307" y="127609"/>
                </a:lnTo>
                <a:lnTo>
                  <a:pt x="114731" y="147243"/>
                </a:lnTo>
                <a:lnTo>
                  <a:pt x="122313" y="166458"/>
                </a:lnTo>
                <a:lnTo>
                  <a:pt x="144043" y="186436"/>
                </a:lnTo>
                <a:lnTo>
                  <a:pt x="186512" y="216293"/>
                </a:lnTo>
                <a:lnTo>
                  <a:pt x="228803" y="246329"/>
                </a:lnTo>
                <a:lnTo>
                  <a:pt x="313004" y="306844"/>
                </a:lnTo>
                <a:lnTo>
                  <a:pt x="480834" y="428942"/>
                </a:lnTo>
                <a:lnTo>
                  <a:pt x="511187" y="454723"/>
                </a:lnTo>
                <a:lnTo>
                  <a:pt x="521157" y="463372"/>
                </a:lnTo>
                <a:lnTo>
                  <a:pt x="484098" y="476656"/>
                </a:lnTo>
                <a:lnTo>
                  <a:pt x="343509" y="481749"/>
                </a:lnTo>
                <a:lnTo>
                  <a:pt x="287870" y="482777"/>
                </a:lnTo>
                <a:lnTo>
                  <a:pt x="180035" y="484924"/>
                </a:lnTo>
                <a:lnTo>
                  <a:pt x="126161" y="486079"/>
                </a:lnTo>
                <a:lnTo>
                  <a:pt x="72351" y="487324"/>
                </a:lnTo>
                <a:lnTo>
                  <a:pt x="30594" y="490321"/>
                </a:lnTo>
                <a:lnTo>
                  <a:pt x="0" y="523532"/>
                </a:lnTo>
                <a:lnTo>
                  <a:pt x="660" y="564413"/>
                </a:lnTo>
                <a:lnTo>
                  <a:pt x="2844" y="596404"/>
                </a:lnTo>
                <a:lnTo>
                  <a:pt x="4673" y="628408"/>
                </a:lnTo>
                <a:lnTo>
                  <a:pt x="5803" y="660400"/>
                </a:lnTo>
                <a:lnTo>
                  <a:pt x="5892" y="692404"/>
                </a:lnTo>
                <a:lnTo>
                  <a:pt x="9067" y="717575"/>
                </a:lnTo>
                <a:lnTo>
                  <a:pt x="18961" y="733285"/>
                </a:lnTo>
                <a:lnTo>
                  <a:pt x="36131" y="740714"/>
                </a:lnTo>
                <a:lnTo>
                  <a:pt x="61150" y="741045"/>
                </a:lnTo>
                <a:lnTo>
                  <a:pt x="61899" y="741045"/>
                </a:lnTo>
                <a:lnTo>
                  <a:pt x="114731" y="736384"/>
                </a:lnTo>
                <a:lnTo>
                  <a:pt x="168884" y="731989"/>
                </a:lnTo>
                <a:lnTo>
                  <a:pt x="222821" y="727862"/>
                </a:lnTo>
                <a:lnTo>
                  <a:pt x="276771" y="723912"/>
                </a:lnTo>
                <a:lnTo>
                  <a:pt x="330682" y="720102"/>
                </a:lnTo>
                <a:lnTo>
                  <a:pt x="337781" y="719620"/>
                </a:lnTo>
                <a:lnTo>
                  <a:pt x="430618" y="713232"/>
                </a:lnTo>
                <a:lnTo>
                  <a:pt x="475983" y="710450"/>
                </a:lnTo>
                <a:lnTo>
                  <a:pt x="521906" y="707796"/>
                </a:lnTo>
                <a:lnTo>
                  <a:pt x="565962" y="705180"/>
                </a:lnTo>
                <a:lnTo>
                  <a:pt x="567461" y="710361"/>
                </a:lnTo>
                <a:lnTo>
                  <a:pt x="569696" y="715606"/>
                </a:lnTo>
                <a:lnTo>
                  <a:pt x="571195" y="720839"/>
                </a:lnTo>
                <a:lnTo>
                  <a:pt x="46215" y="1125753"/>
                </a:lnTo>
                <a:lnTo>
                  <a:pt x="125285" y="1196492"/>
                </a:lnTo>
                <a:lnTo>
                  <a:pt x="160997" y="1228902"/>
                </a:lnTo>
                <a:lnTo>
                  <a:pt x="194818" y="1260487"/>
                </a:lnTo>
                <a:lnTo>
                  <a:pt x="205270" y="1268006"/>
                </a:lnTo>
                <a:lnTo>
                  <a:pt x="218579" y="1277772"/>
                </a:lnTo>
                <a:lnTo>
                  <a:pt x="239255" y="1283309"/>
                </a:lnTo>
                <a:lnTo>
                  <a:pt x="260489" y="1278191"/>
                </a:lnTo>
                <a:lnTo>
                  <a:pt x="283692" y="1261973"/>
                </a:lnTo>
                <a:lnTo>
                  <a:pt x="324116" y="1226223"/>
                </a:lnTo>
                <a:lnTo>
                  <a:pt x="364718" y="1190752"/>
                </a:lnTo>
                <a:lnTo>
                  <a:pt x="405447" y="1155509"/>
                </a:lnTo>
                <a:lnTo>
                  <a:pt x="571195" y="1013802"/>
                </a:lnTo>
                <a:lnTo>
                  <a:pt x="610019" y="980554"/>
                </a:lnTo>
                <a:lnTo>
                  <a:pt x="636473" y="958215"/>
                </a:lnTo>
                <a:lnTo>
                  <a:pt x="716813" y="891489"/>
                </a:lnTo>
                <a:lnTo>
                  <a:pt x="720521" y="894473"/>
                </a:lnTo>
                <a:lnTo>
                  <a:pt x="722782" y="896734"/>
                </a:lnTo>
                <a:lnTo>
                  <a:pt x="724281" y="898232"/>
                </a:lnTo>
                <a:lnTo>
                  <a:pt x="726503" y="899731"/>
                </a:lnTo>
                <a:lnTo>
                  <a:pt x="722147" y="912761"/>
                </a:lnTo>
                <a:lnTo>
                  <a:pt x="713397" y="939406"/>
                </a:lnTo>
                <a:lnTo>
                  <a:pt x="708596" y="952868"/>
                </a:lnTo>
                <a:lnTo>
                  <a:pt x="536841" y="1411668"/>
                </a:lnTo>
                <a:lnTo>
                  <a:pt x="529755" y="1435950"/>
                </a:lnTo>
                <a:lnTo>
                  <a:pt x="529463" y="1457134"/>
                </a:lnTo>
                <a:lnTo>
                  <a:pt x="538835" y="1475244"/>
                </a:lnTo>
                <a:lnTo>
                  <a:pt x="540931" y="1476692"/>
                </a:lnTo>
                <a:lnTo>
                  <a:pt x="552538" y="1484642"/>
                </a:lnTo>
                <a:lnTo>
                  <a:pt x="560743" y="1490256"/>
                </a:lnTo>
                <a:lnTo>
                  <a:pt x="562978" y="1491754"/>
                </a:lnTo>
                <a:lnTo>
                  <a:pt x="597674" y="1508328"/>
                </a:lnTo>
                <a:lnTo>
                  <a:pt x="632244" y="1525536"/>
                </a:lnTo>
                <a:lnTo>
                  <a:pt x="666521" y="1543431"/>
                </a:lnTo>
                <a:lnTo>
                  <a:pt x="700379" y="1562112"/>
                </a:lnTo>
                <a:lnTo>
                  <a:pt x="726313" y="1572907"/>
                </a:lnTo>
                <a:lnTo>
                  <a:pt x="728764" y="1572806"/>
                </a:lnTo>
                <a:lnTo>
                  <a:pt x="734733" y="1572577"/>
                </a:lnTo>
                <a:lnTo>
                  <a:pt x="746493" y="1572120"/>
                </a:lnTo>
                <a:lnTo>
                  <a:pt x="761923" y="1558848"/>
                </a:lnTo>
                <a:lnTo>
                  <a:pt x="773569" y="1532178"/>
                </a:lnTo>
                <a:lnTo>
                  <a:pt x="787425" y="1485620"/>
                </a:lnTo>
                <a:lnTo>
                  <a:pt x="960259" y="924420"/>
                </a:lnTo>
                <a:lnTo>
                  <a:pt x="969225" y="924420"/>
                </a:lnTo>
                <a:lnTo>
                  <a:pt x="972566" y="924902"/>
                </a:lnTo>
                <a:lnTo>
                  <a:pt x="979208" y="947343"/>
                </a:lnTo>
                <a:lnTo>
                  <a:pt x="982599" y="959358"/>
                </a:lnTo>
                <a:lnTo>
                  <a:pt x="985647" y="971575"/>
                </a:lnTo>
                <a:lnTo>
                  <a:pt x="1105877" y="1523187"/>
                </a:lnTo>
                <a:lnTo>
                  <a:pt x="1115110" y="1551457"/>
                </a:lnTo>
                <a:lnTo>
                  <a:pt x="1129309" y="1568564"/>
                </a:lnTo>
                <a:lnTo>
                  <a:pt x="1130566" y="1568907"/>
                </a:lnTo>
                <a:lnTo>
                  <a:pt x="1131544" y="1570062"/>
                </a:lnTo>
                <a:lnTo>
                  <a:pt x="1152334" y="1575523"/>
                </a:lnTo>
                <a:lnTo>
                  <a:pt x="1181303" y="1568843"/>
                </a:lnTo>
                <a:lnTo>
                  <a:pt x="1182052" y="1568577"/>
                </a:lnTo>
                <a:lnTo>
                  <a:pt x="1185786" y="1567218"/>
                </a:lnTo>
                <a:lnTo>
                  <a:pt x="1212227" y="1557629"/>
                </a:lnTo>
                <a:lnTo>
                  <a:pt x="1243838" y="1547139"/>
                </a:lnTo>
                <a:lnTo>
                  <a:pt x="1275600" y="1537271"/>
                </a:lnTo>
                <a:lnTo>
                  <a:pt x="1307503" y="1527683"/>
                </a:lnTo>
                <a:lnTo>
                  <a:pt x="1330744" y="1516862"/>
                </a:lnTo>
                <a:lnTo>
                  <a:pt x="1343914" y="1501762"/>
                </a:lnTo>
                <a:lnTo>
                  <a:pt x="1347825" y="1481480"/>
                </a:lnTo>
                <a:lnTo>
                  <a:pt x="1343355" y="1455077"/>
                </a:lnTo>
                <a:lnTo>
                  <a:pt x="1199222" y="937145"/>
                </a:lnTo>
                <a:lnTo>
                  <a:pt x="1196073" y="925017"/>
                </a:lnTo>
                <a:lnTo>
                  <a:pt x="1193063" y="911415"/>
                </a:lnTo>
                <a:lnTo>
                  <a:pt x="1185786" y="875030"/>
                </a:lnTo>
                <a:lnTo>
                  <a:pt x="1212227" y="889025"/>
                </a:lnTo>
                <a:lnTo>
                  <a:pt x="1233081" y="900036"/>
                </a:lnTo>
                <a:lnTo>
                  <a:pt x="1252994" y="910602"/>
                </a:lnTo>
                <a:lnTo>
                  <a:pt x="1271663" y="920686"/>
                </a:lnTo>
                <a:lnTo>
                  <a:pt x="1304518" y="939241"/>
                </a:lnTo>
                <a:lnTo>
                  <a:pt x="1305636" y="939888"/>
                </a:lnTo>
                <a:lnTo>
                  <a:pt x="1341018" y="960069"/>
                </a:lnTo>
                <a:lnTo>
                  <a:pt x="1646440" y="1134198"/>
                </a:lnTo>
                <a:lnTo>
                  <a:pt x="1646440" y="1133830"/>
                </a:lnTo>
                <a:lnTo>
                  <a:pt x="1646440" y="866571"/>
                </a:lnTo>
                <a:lnTo>
                  <a:pt x="1646440" y="866355"/>
                </a:lnTo>
                <a:lnTo>
                  <a:pt x="1369491" y="707364"/>
                </a:lnTo>
                <a:lnTo>
                  <a:pt x="1353108" y="697712"/>
                </a:lnTo>
                <a:lnTo>
                  <a:pt x="1352689" y="697458"/>
                </a:lnTo>
                <a:lnTo>
                  <a:pt x="1337843" y="688187"/>
                </a:lnTo>
                <a:lnTo>
                  <a:pt x="1326921" y="681240"/>
                </a:lnTo>
                <a:lnTo>
                  <a:pt x="1304556" y="666927"/>
                </a:lnTo>
                <a:lnTo>
                  <a:pt x="1320990" y="655256"/>
                </a:lnTo>
                <a:lnTo>
                  <a:pt x="1336065" y="647496"/>
                </a:lnTo>
                <a:lnTo>
                  <a:pt x="1350302" y="642531"/>
                </a:lnTo>
                <a:lnTo>
                  <a:pt x="1364259" y="639254"/>
                </a:lnTo>
                <a:lnTo>
                  <a:pt x="1416304" y="628751"/>
                </a:lnTo>
                <a:lnTo>
                  <a:pt x="1572666" y="597103"/>
                </a:lnTo>
                <a:lnTo>
                  <a:pt x="1646440" y="582206"/>
                </a:lnTo>
                <a:lnTo>
                  <a:pt x="1646440" y="579983"/>
                </a:lnTo>
                <a:lnTo>
                  <a:pt x="1646440" y="320471"/>
                </a:lnTo>
                <a:lnTo>
                  <a:pt x="1646440" y="320319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683" y="5361101"/>
            <a:ext cx="2884805" cy="914400"/>
          </a:xfrm>
          <a:custGeom>
            <a:avLst/>
            <a:gdLst/>
            <a:ahLst/>
            <a:cxnLst/>
            <a:rect l="l" t="t" r="r" b="b"/>
            <a:pathLst>
              <a:path w="2884805" h="914400">
                <a:moveTo>
                  <a:pt x="2884678" y="704850"/>
                </a:moveTo>
                <a:lnTo>
                  <a:pt x="2883674" y="698500"/>
                </a:lnTo>
                <a:lnTo>
                  <a:pt x="2880982" y="683260"/>
                </a:lnTo>
                <a:lnTo>
                  <a:pt x="2879090" y="668020"/>
                </a:lnTo>
                <a:lnTo>
                  <a:pt x="2878366" y="652780"/>
                </a:lnTo>
                <a:lnTo>
                  <a:pt x="2880004" y="633730"/>
                </a:lnTo>
                <a:lnTo>
                  <a:pt x="2882036" y="615950"/>
                </a:lnTo>
                <a:lnTo>
                  <a:pt x="2880131" y="598170"/>
                </a:lnTo>
                <a:lnTo>
                  <a:pt x="2859900" y="557530"/>
                </a:lnTo>
                <a:lnTo>
                  <a:pt x="2848356" y="509270"/>
                </a:lnTo>
                <a:lnTo>
                  <a:pt x="2836443" y="445770"/>
                </a:lnTo>
                <a:lnTo>
                  <a:pt x="2825267" y="375920"/>
                </a:lnTo>
                <a:lnTo>
                  <a:pt x="2815920" y="312420"/>
                </a:lnTo>
                <a:lnTo>
                  <a:pt x="2809506" y="262890"/>
                </a:lnTo>
                <a:lnTo>
                  <a:pt x="2807119" y="240030"/>
                </a:lnTo>
                <a:lnTo>
                  <a:pt x="2801493" y="232410"/>
                </a:lnTo>
                <a:lnTo>
                  <a:pt x="2786189" y="179222"/>
                </a:lnTo>
                <a:lnTo>
                  <a:pt x="2781236" y="115036"/>
                </a:lnTo>
                <a:lnTo>
                  <a:pt x="2780271" y="99060"/>
                </a:lnTo>
                <a:lnTo>
                  <a:pt x="2778112" y="73660"/>
                </a:lnTo>
                <a:lnTo>
                  <a:pt x="2777782" y="69850"/>
                </a:lnTo>
                <a:lnTo>
                  <a:pt x="2753360" y="66040"/>
                </a:lnTo>
                <a:lnTo>
                  <a:pt x="2730182" y="60960"/>
                </a:lnTo>
                <a:lnTo>
                  <a:pt x="2686126" y="53340"/>
                </a:lnTo>
                <a:lnTo>
                  <a:pt x="2652014" y="53340"/>
                </a:lnTo>
                <a:lnTo>
                  <a:pt x="2614384" y="43180"/>
                </a:lnTo>
                <a:lnTo>
                  <a:pt x="2545410" y="29210"/>
                </a:lnTo>
                <a:lnTo>
                  <a:pt x="2501506" y="22860"/>
                </a:lnTo>
                <a:lnTo>
                  <a:pt x="2454198" y="19050"/>
                </a:lnTo>
                <a:lnTo>
                  <a:pt x="2190648" y="5080"/>
                </a:lnTo>
                <a:lnTo>
                  <a:pt x="2138095" y="0"/>
                </a:lnTo>
                <a:lnTo>
                  <a:pt x="2014181" y="0"/>
                </a:lnTo>
                <a:lnTo>
                  <a:pt x="1965401" y="2540"/>
                </a:lnTo>
                <a:lnTo>
                  <a:pt x="1916531" y="3810"/>
                </a:lnTo>
                <a:lnTo>
                  <a:pt x="1867382" y="6350"/>
                </a:lnTo>
                <a:lnTo>
                  <a:pt x="1793379" y="8890"/>
                </a:lnTo>
                <a:lnTo>
                  <a:pt x="1757045" y="11430"/>
                </a:lnTo>
                <a:lnTo>
                  <a:pt x="1720888" y="15240"/>
                </a:lnTo>
                <a:lnTo>
                  <a:pt x="1707134" y="15240"/>
                </a:lnTo>
                <a:lnTo>
                  <a:pt x="1681784" y="16510"/>
                </a:lnTo>
                <a:lnTo>
                  <a:pt x="1646135" y="17780"/>
                </a:lnTo>
                <a:lnTo>
                  <a:pt x="1601457" y="17780"/>
                </a:lnTo>
                <a:lnTo>
                  <a:pt x="1549057" y="19050"/>
                </a:lnTo>
                <a:lnTo>
                  <a:pt x="1490218" y="19050"/>
                </a:lnTo>
                <a:lnTo>
                  <a:pt x="1358353" y="21590"/>
                </a:lnTo>
                <a:lnTo>
                  <a:pt x="1287919" y="21590"/>
                </a:lnTo>
                <a:lnTo>
                  <a:pt x="1144460" y="24130"/>
                </a:lnTo>
                <a:lnTo>
                  <a:pt x="1074026" y="24130"/>
                </a:lnTo>
                <a:lnTo>
                  <a:pt x="750595" y="27940"/>
                </a:lnTo>
                <a:lnTo>
                  <a:pt x="711492" y="27940"/>
                </a:lnTo>
                <a:lnTo>
                  <a:pt x="681393" y="29210"/>
                </a:lnTo>
                <a:lnTo>
                  <a:pt x="621195" y="26670"/>
                </a:lnTo>
                <a:lnTo>
                  <a:pt x="563689" y="29210"/>
                </a:lnTo>
                <a:lnTo>
                  <a:pt x="535901" y="33020"/>
                </a:lnTo>
                <a:lnTo>
                  <a:pt x="508127" y="38100"/>
                </a:lnTo>
                <a:lnTo>
                  <a:pt x="480720" y="44450"/>
                </a:lnTo>
                <a:lnTo>
                  <a:pt x="368338" y="64770"/>
                </a:lnTo>
                <a:lnTo>
                  <a:pt x="326542" y="71120"/>
                </a:lnTo>
                <a:lnTo>
                  <a:pt x="244449" y="86360"/>
                </a:lnTo>
                <a:lnTo>
                  <a:pt x="203784" y="95250"/>
                </a:lnTo>
                <a:lnTo>
                  <a:pt x="174942" y="100330"/>
                </a:lnTo>
                <a:lnTo>
                  <a:pt x="96443" y="116078"/>
                </a:lnTo>
                <a:lnTo>
                  <a:pt x="92075" y="116281"/>
                </a:lnTo>
                <a:lnTo>
                  <a:pt x="91922" y="116954"/>
                </a:lnTo>
                <a:lnTo>
                  <a:pt x="41783" y="124460"/>
                </a:lnTo>
                <a:lnTo>
                  <a:pt x="37592" y="128270"/>
                </a:lnTo>
                <a:lnTo>
                  <a:pt x="33401" y="137160"/>
                </a:lnTo>
                <a:lnTo>
                  <a:pt x="33401" y="144780"/>
                </a:lnTo>
                <a:lnTo>
                  <a:pt x="29603" y="185420"/>
                </a:lnTo>
                <a:lnTo>
                  <a:pt x="25019" y="210820"/>
                </a:lnTo>
                <a:lnTo>
                  <a:pt x="20434" y="223520"/>
                </a:lnTo>
                <a:lnTo>
                  <a:pt x="16637" y="231140"/>
                </a:lnTo>
                <a:lnTo>
                  <a:pt x="12446" y="236220"/>
                </a:lnTo>
                <a:lnTo>
                  <a:pt x="16637" y="241300"/>
                </a:lnTo>
                <a:lnTo>
                  <a:pt x="12446" y="246380"/>
                </a:lnTo>
                <a:lnTo>
                  <a:pt x="4876" y="270510"/>
                </a:lnTo>
                <a:lnTo>
                  <a:pt x="660" y="313690"/>
                </a:lnTo>
                <a:lnTo>
                  <a:pt x="0" y="340360"/>
                </a:lnTo>
                <a:lnTo>
                  <a:pt x="101" y="445770"/>
                </a:lnTo>
                <a:lnTo>
                  <a:pt x="2133" y="502920"/>
                </a:lnTo>
                <a:lnTo>
                  <a:pt x="5372" y="561340"/>
                </a:lnTo>
                <a:lnTo>
                  <a:pt x="9004" y="605790"/>
                </a:lnTo>
                <a:lnTo>
                  <a:pt x="12446" y="628650"/>
                </a:lnTo>
                <a:lnTo>
                  <a:pt x="12052" y="643890"/>
                </a:lnTo>
                <a:lnTo>
                  <a:pt x="15582" y="660400"/>
                </a:lnTo>
                <a:lnTo>
                  <a:pt x="20701" y="675640"/>
                </a:lnTo>
                <a:lnTo>
                  <a:pt x="25019" y="692150"/>
                </a:lnTo>
                <a:lnTo>
                  <a:pt x="28943" y="701040"/>
                </a:lnTo>
                <a:lnTo>
                  <a:pt x="31305" y="718820"/>
                </a:lnTo>
                <a:lnTo>
                  <a:pt x="27368" y="754380"/>
                </a:lnTo>
                <a:lnTo>
                  <a:pt x="12446" y="816610"/>
                </a:lnTo>
                <a:lnTo>
                  <a:pt x="10680" y="836930"/>
                </a:lnTo>
                <a:lnTo>
                  <a:pt x="50165" y="871220"/>
                </a:lnTo>
                <a:lnTo>
                  <a:pt x="98361" y="875030"/>
                </a:lnTo>
                <a:lnTo>
                  <a:pt x="146558" y="875030"/>
                </a:lnTo>
                <a:lnTo>
                  <a:pt x="252577" y="877570"/>
                </a:lnTo>
                <a:lnTo>
                  <a:pt x="301942" y="881380"/>
                </a:lnTo>
                <a:lnTo>
                  <a:pt x="350278" y="883920"/>
                </a:lnTo>
                <a:lnTo>
                  <a:pt x="376212" y="886460"/>
                </a:lnTo>
                <a:lnTo>
                  <a:pt x="402704" y="890270"/>
                </a:lnTo>
                <a:lnTo>
                  <a:pt x="456641" y="896620"/>
                </a:lnTo>
                <a:lnTo>
                  <a:pt x="590397" y="904240"/>
                </a:lnTo>
                <a:lnTo>
                  <a:pt x="635241" y="905510"/>
                </a:lnTo>
                <a:lnTo>
                  <a:pt x="705472" y="900430"/>
                </a:lnTo>
                <a:lnTo>
                  <a:pt x="713308" y="900430"/>
                </a:lnTo>
                <a:lnTo>
                  <a:pt x="729742" y="896620"/>
                </a:lnTo>
                <a:lnTo>
                  <a:pt x="780923" y="896620"/>
                </a:lnTo>
                <a:lnTo>
                  <a:pt x="821690" y="895350"/>
                </a:lnTo>
                <a:lnTo>
                  <a:pt x="872693" y="895350"/>
                </a:lnTo>
                <a:lnTo>
                  <a:pt x="932091" y="892810"/>
                </a:lnTo>
                <a:lnTo>
                  <a:pt x="1577200" y="875030"/>
                </a:lnTo>
                <a:lnTo>
                  <a:pt x="1620545" y="875030"/>
                </a:lnTo>
                <a:lnTo>
                  <a:pt x="1664487" y="877570"/>
                </a:lnTo>
                <a:lnTo>
                  <a:pt x="1843506" y="877570"/>
                </a:lnTo>
                <a:lnTo>
                  <a:pt x="1887448" y="880110"/>
                </a:lnTo>
                <a:lnTo>
                  <a:pt x="1933917" y="876439"/>
                </a:lnTo>
                <a:lnTo>
                  <a:pt x="1966087" y="876731"/>
                </a:lnTo>
                <a:lnTo>
                  <a:pt x="2060028" y="887730"/>
                </a:lnTo>
                <a:lnTo>
                  <a:pt x="2106777" y="891540"/>
                </a:lnTo>
                <a:lnTo>
                  <a:pt x="2153234" y="892810"/>
                </a:lnTo>
                <a:lnTo>
                  <a:pt x="2199602" y="892810"/>
                </a:lnTo>
                <a:lnTo>
                  <a:pt x="2246058" y="895350"/>
                </a:lnTo>
                <a:lnTo>
                  <a:pt x="2341803" y="905510"/>
                </a:lnTo>
                <a:lnTo>
                  <a:pt x="2440190" y="908050"/>
                </a:lnTo>
                <a:lnTo>
                  <a:pt x="2538755" y="906780"/>
                </a:lnTo>
                <a:lnTo>
                  <a:pt x="2587993" y="906780"/>
                </a:lnTo>
                <a:lnTo>
                  <a:pt x="2637129" y="908050"/>
                </a:lnTo>
                <a:lnTo>
                  <a:pt x="2686126" y="913130"/>
                </a:lnTo>
                <a:lnTo>
                  <a:pt x="2731389" y="914400"/>
                </a:lnTo>
                <a:lnTo>
                  <a:pt x="2884678" y="914400"/>
                </a:lnTo>
                <a:lnTo>
                  <a:pt x="2884678" y="906780"/>
                </a:lnTo>
                <a:lnTo>
                  <a:pt x="2884678" y="863600"/>
                </a:lnTo>
                <a:lnTo>
                  <a:pt x="2884678" y="704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5863" y="6722269"/>
            <a:ext cx="599440" cy="1780539"/>
          </a:xfrm>
          <a:custGeom>
            <a:avLst/>
            <a:gdLst/>
            <a:ahLst/>
            <a:cxnLst/>
            <a:rect l="l" t="t" r="r" b="b"/>
            <a:pathLst>
              <a:path w="599440" h="1780540">
                <a:moveTo>
                  <a:pt x="323633" y="1381614"/>
                </a:moveTo>
                <a:lnTo>
                  <a:pt x="249092" y="1373915"/>
                </a:lnTo>
                <a:lnTo>
                  <a:pt x="206875" y="1360248"/>
                </a:lnTo>
                <a:lnTo>
                  <a:pt x="163522" y="1338702"/>
                </a:lnTo>
                <a:lnTo>
                  <a:pt x="120657" y="1308276"/>
                </a:lnTo>
                <a:lnTo>
                  <a:pt x="79899" y="1267967"/>
                </a:lnTo>
                <a:lnTo>
                  <a:pt x="42871" y="1216776"/>
                </a:lnTo>
                <a:lnTo>
                  <a:pt x="20453" y="1170797"/>
                </a:lnTo>
                <a:lnTo>
                  <a:pt x="6460" y="1122163"/>
                </a:lnTo>
                <a:lnTo>
                  <a:pt x="0" y="1071858"/>
                </a:lnTo>
                <a:lnTo>
                  <a:pt x="177" y="1020866"/>
                </a:lnTo>
                <a:lnTo>
                  <a:pt x="6100" y="970171"/>
                </a:lnTo>
                <a:lnTo>
                  <a:pt x="16873" y="920758"/>
                </a:lnTo>
                <a:lnTo>
                  <a:pt x="31603" y="873610"/>
                </a:lnTo>
                <a:lnTo>
                  <a:pt x="49395" y="829712"/>
                </a:lnTo>
                <a:lnTo>
                  <a:pt x="69357" y="790047"/>
                </a:lnTo>
                <a:lnTo>
                  <a:pt x="96868" y="748229"/>
                </a:lnTo>
                <a:lnTo>
                  <a:pt x="130948" y="707263"/>
                </a:lnTo>
                <a:lnTo>
                  <a:pt x="169241" y="667726"/>
                </a:lnTo>
                <a:lnTo>
                  <a:pt x="209395" y="630194"/>
                </a:lnTo>
                <a:lnTo>
                  <a:pt x="249054" y="595243"/>
                </a:lnTo>
                <a:lnTo>
                  <a:pt x="236145" y="539159"/>
                </a:lnTo>
                <a:lnTo>
                  <a:pt x="225903" y="491112"/>
                </a:lnTo>
                <a:lnTo>
                  <a:pt x="218732" y="452439"/>
                </a:lnTo>
                <a:lnTo>
                  <a:pt x="215038" y="424478"/>
                </a:lnTo>
                <a:lnTo>
                  <a:pt x="214185" y="375244"/>
                </a:lnTo>
                <a:lnTo>
                  <a:pt x="219243" y="324877"/>
                </a:lnTo>
                <a:lnTo>
                  <a:pt x="229756" y="274385"/>
                </a:lnTo>
                <a:lnTo>
                  <a:pt x="245146" y="225173"/>
                </a:lnTo>
                <a:lnTo>
                  <a:pt x="265016" y="178054"/>
                </a:lnTo>
                <a:lnTo>
                  <a:pt x="288850" y="134233"/>
                </a:lnTo>
                <a:lnTo>
                  <a:pt x="316160" y="94820"/>
                </a:lnTo>
                <a:lnTo>
                  <a:pt x="346459" y="60923"/>
                </a:lnTo>
                <a:lnTo>
                  <a:pt x="379260" y="33649"/>
                </a:lnTo>
                <a:lnTo>
                  <a:pt x="427196" y="8030"/>
                </a:lnTo>
                <a:lnTo>
                  <a:pt x="458311" y="0"/>
                </a:lnTo>
                <a:lnTo>
                  <a:pt x="484759" y="1229"/>
                </a:lnTo>
                <a:lnTo>
                  <a:pt x="524562" y="27720"/>
                </a:lnTo>
                <a:lnTo>
                  <a:pt x="548422" y="80007"/>
                </a:lnTo>
                <a:lnTo>
                  <a:pt x="548880" y="82357"/>
                </a:lnTo>
                <a:lnTo>
                  <a:pt x="420034" y="82357"/>
                </a:lnTo>
                <a:lnTo>
                  <a:pt x="403621" y="91042"/>
                </a:lnTo>
                <a:lnTo>
                  <a:pt x="364772" y="139949"/>
                </a:lnTo>
                <a:lnTo>
                  <a:pt x="341527" y="182857"/>
                </a:lnTo>
                <a:lnTo>
                  <a:pt x="322301" y="226307"/>
                </a:lnTo>
                <a:lnTo>
                  <a:pt x="306952" y="270486"/>
                </a:lnTo>
                <a:lnTo>
                  <a:pt x="295333" y="315582"/>
                </a:lnTo>
                <a:lnTo>
                  <a:pt x="287302" y="361784"/>
                </a:lnTo>
                <a:lnTo>
                  <a:pt x="282712" y="409279"/>
                </a:lnTo>
                <a:lnTo>
                  <a:pt x="281419" y="458258"/>
                </a:lnTo>
                <a:lnTo>
                  <a:pt x="283280" y="508907"/>
                </a:lnTo>
                <a:lnTo>
                  <a:pt x="288148" y="561415"/>
                </a:lnTo>
                <a:lnTo>
                  <a:pt x="446554" y="561415"/>
                </a:lnTo>
                <a:lnTo>
                  <a:pt x="444879" y="564576"/>
                </a:lnTo>
                <a:lnTo>
                  <a:pt x="426815" y="599470"/>
                </a:lnTo>
                <a:lnTo>
                  <a:pt x="405745" y="635865"/>
                </a:lnTo>
                <a:lnTo>
                  <a:pt x="366136" y="691632"/>
                </a:lnTo>
                <a:lnTo>
                  <a:pt x="321506" y="741021"/>
                </a:lnTo>
                <a:lnTo>
                  <a:pt x="328508" y="769286"/>
                </a:lnTo>
                <a:lnTo>
                  <a:pt x="292270" y="769286"/>
                </a:lnTo>
                <a:lnTo>
                  <a:pt x="248834" y="808192"/>
                </a:lnTo>
                <a:lnTo>
                  <a:pt x="206451" y="845188"/>
                </a:lnTo>
                <a:lnTo>
                  <a:pt x="167011" y="881509"/>
                </a:lnTo>
                <a:lnTo>
                  <a:pt x="132405" y="918388"/>
                </a:lnTo>
                <a:lnTo>
                  <a:pt x="104521" y="957060"/>
                </a:lnTo>
                <a:lnTo>
                  <a:pt x="85251" y="998759"/>
                </a:lnTo>
                <a:lnTo>
                  <a:pt x="74834" y="1069937"/>
                </a:lnTo>
                <a:lnTo>
                  <a:pt x="77657" y="1108771"/>
                </a:lnTo>
                <a:lnTo>
                  <a:pt x="85790" y="1148174"/>
                </a:lnTo>
                <a:lnTo>
                  <a:pt x="99203" y="1186951"/>
                </a:lnTo>
                <a:lnTo>
                  <a:pt x="117862" y="1223905"/>
                </a:lnTo>
                <a:lnTo>
                  <a:pt x="141737" y="1257841"/>
                </a:lnTo>
                <a:lnTo>
                  <a:pt x="170793" y="1287562"/>
                </a:lnTo>
                <a:lnTo>
                  <a:pt x="205000" y="1311874"/>
                </a:lnTo>
                <a:lnTo>
                  <a:pt x="244326" y="1329580"/>
                </a:lnTo>
                <a:lnTo>
                  <a:pt x="288737" y="1339485"/>
                </a:lnTo>
                <a:lnTo>
                  <a:pt x="338202" y="1340392"/>
                </a:lnTo>
                <a:lnTo>
                  <a:pt x="489794" y="1340392"/>
                </a:lnTo>
                <a:lnTo>
                  <a:pt x="492556" y="1349297"/>
                </a:lnTo>
                <a:lnTo>
                  <a:pt x="448895" y="1349297"/>
                </a:lnTo>
                <a:lnTo>
                  <a:pt x="412462" y="1363387"/>
                </a:lnTo>
                <a:lnTo>
                  <a:pt x="378110" y="1373129"/>
                </a:lnTo>
                <a:lnTo>
                  <a:pt x="347835" y="1379034"/>
                </a:lnTo>
                <a:lnTo>
                  <a:pt x="323633" y="1381614"/>
                </a:lnTo>
                <a:close/>
              </a:path>
              <a:path w="599440" h="1780540">
                <a:moveTo>
                  <a:pt x="446554" y="561415"/>
                </a:moveTo>
                <a:lnTo>
                  <a:pt x="288148" y="561415"/>
                </a:lnTo>
                <a:lnTo>
                  <a:pt x="303770" y="547673"/>
                </a:lnTo>
                <a:lnTo>
                  <a:pt x="317930" y="534850"/>
                </a:lnTo>
                <a:lnTo>
                  <a:pt x="370634" y="475507"/>
                </a:lnTo>
                <a:lnTo>
                  <a:pt x="396047" y="436032"/>
                </a:lnTo>
                <a:lnTo>
                  <a:pt x="417254" y="394692"/>
                </a:lnTo>
                <a:lnTo>
                  <a:pt x="434418" y="352416"/>
                </a:lnTo>
                <a:lnTo>
                  <a:pt x="447705" y="310132"/>
                </a:lnTo>
                <a:lnTo>
                  <a:pt x="457280" y="268767"/>
                </a:lnTo>
                <a:lnTo>
                  <a:pt x="463308" y="229251"/>
                </a:lnTo>
                <a:lnTo>
                  <a:pt x="465954" y="192511"/>
                </a:lnTo>
                <a:lnTo>
                  <a:pt x="465382" y="159476"/>
                </a:lnTo>
                <a:lnTo>
                  <a:pt x="455246" y="108232"/>
                </a:lnTo>
                <a:lnTo>
                  <a:pt x="420034" y="82357"/>
                </a:lnTo>
                <a:lnTo>
                  <a:pt x="548880" y="82357"/>
                </a:lnTo>
                <a:lnTo>
                  <a:pt x="554942" y="113481"/>
                </a:lnTo>
                <a:lnTo>
                  <a:pt x="558157" y="150593"/>
                </a:lnTo>
                <a:lnTo>
                  <a:pt x="558296" y="190406"/>
                </a:lnTo>
                <a:lnTo>
                  <a:pt x="555584" y="231982"/>
                </a:lnTo>
                <a:lnTo>
                  <a:pt x="550232" y="274484"/>
                </a:lnTo>
                <a:lnTo>
                  <a:pt x="542520" y="316677"/>
                </a:lnTo>
                <a:lnTo>
                  <a:pt x="532622" y="357922"/>
                </a:lnTo>
                <a:lnTo>
                  <a:pt x="520782" y="397182"/>
                </a:lnTo>
                <a:lnTo>
                  <a:pt x="507229" y="433521"/>
                </a:lnTo>
                <a:lnTo>
                  <a:pt x="491117" y="470948"/>
                </a:lnTo>
                <a:lnTo>
                  <a:pt x="459796" y="536410"/>
                </a:lnTo>
                <a:lnTo>
                  <a:pt x="446554" y="561415"/>
                </a:lnTo>
                <a:close/>
              </a:path>
              <a:path w="599440" h="1780540">
                <a:moveTo>
                  <a:pt x="356743" y="1269955"/>
                </a:moveTo>
                <a:lnTo>
                  <a:pt x="301226" y="1254461"/>
                </a:lnTo>
                <a:lnTo>
                  <a:pt x="254239" y="1226472"/>
                </a:lnTo>
                <a:lnTo>
                  <a:pt x="210111" y="1182605"/>
                </a:lnTo>
                <a:lnTo>
                  <a:pt x="180604" y="1121075"/>
                </a:lnTo>
                <a:lnTo>
                  <a:pt x="175686" y="1064472"/>
                </a:lnTo>
                <a:lnTo>
                  <a:pt x="188059" y="1013888"/>
                </a:lnTo>
                <a:lnTo>
                  <a:pt x="212720" y="970688"/>
                </a:lnTo>
                <a:lnTo>
                  <a:pt x="244664" y="936239"/>
                </a:lnTo>
                <a:lnTo>
                  <a:pt x="278889" y="911906"/>
                </a:lnTo>
                <a:lnTo>
                  <a:pt x="319682" y="896905"/>
                </a:lnTo>
                <a:lnTo>
                  <a:pt x="325274" y="895754"/>
                </a:lnTo>
                <a:lnTo>
                  <a:pt x="316806" y="863654"/>
                </a:lnTo>
                <a:lnTo>
                  <a:pt x="308462" y="831807"/>
                </a:lnTo>
                <a:lnTo>
                  <a:pt x="300272" y="800317"/>
                </a:lnTo>
                <a:lnTo>
                  <a:pt x="292270" y="769286"/>
                </a:lnTo>
                <a:lnTo>
                  <a:pt x="328508" y="769286"/>
                </a:lnTo>
                <a:lnTo>
                  <a:pt x="329670" y="773977"/>
                </a:lnTo>
                <a:lnTo>
                  <a:pt x="338500" y="807725"/>
                </a:lnTo>
                <a:lnTo>
                  <a:pt x="347975" y="842290"/>
                </a:lnTo>
                <a:lnTo>
                  <a:pt x="358073" y="877694"/>
                </a:lnTo>
                <a:lnTo>
                  <a:pt x="360984" y="890151"/>
                </a:lnTo>
                <a:lnTo>
                  <a:pt x="413931" y="890151"/>
                </a:lnTo>
                <a:lnTo>
                  <a:pt x="424953" y="890933"/>
                </a:lnTo>
                <a:lnTo>
                  <a:pt x="493047" y="914233"/>
                </a:lnTo>
                <a:lnTo>
                  <a:pt x="524905" y="938554"/>
                </a:lnTo>
                <a:lnTo>
                  <a:pt x="553313" y="973579"/>
                </a:lnTo>
                <a:lnTo>
                  <a:pt x="568148" y="1003562"/>
                </a:lnTo>
                <a:lnTo>
                  <a:pt x="389178" y="1003562"/>
                </a:lnTo>
                <a:lnTo>
                  <a:pt x="389678" y="1005413"/>
                </a:lnTo>
                <a:lnTo>
                  <a:pt x="354525" y="1005413"/>
                </a:lnTo>
                <a:lnTo>
                  <a:pt x="343961" y="1007351"/>
                </a:lnTo>
                <a:lnTo>
                  <a:pt x="274457" y="1043245"/>
                </a:lnTo>
                <a:lnTo>
                  <a:pt x="257762" y="1080868"/>
                </a:lnTo>
                <a:lnTo>
                  <a:pt x="255929" y="1124033"/>
                </a:lnTo>
                <a:lnTo>
                  <a:pt x="264580" y="1166534"/>
                </a:lnTo>
                <a:lnTo>
                  <a:pt x="279337" y="1202168"/>
                </a:lnTo>
                <a:lnTo>
                  <a:pt x="295824" y="1224730"/>
                </a:lnTo>
                <a:lnTo>
                  <a:pt x="319496" y="1242638"/>
                </a:lnTo>
                <a:lnTo>
                  <a:pt x="340188" y="1255315"/>
                </a:lnTo>
                <a:lnTo>
                  <a:pt x="353929" y="1264007"/>
                </a:lnTo>
                <a:lnTo>
                  <a:pt x="356743" y="1269955"/>
                </a:lnTo>
                <a:close/>
              </a:path>
              <a:path w="599440" h="1780540">
                <a:moveTo>
                  <a:pt x="413931" y="890151"/>
                </a:moveTo>
                <a:lnTo>
                  <a:pt x="360984" y="890151"/>
                </a:lnTo>
                <a:lnTo>
                  <a:pt x="391706" y="888573"/>
                </a:lnTo>
                <a:lnTo>
                  <a:pt x="413931" y="890151"/>
                </a:lnTo>
                <a:close/>
              </a:path>
              <a:path w="599440" h="1780540">
                <a:moveTo>
                  <a:pt x="546690" y="1279560"/>
                </a:moveTo>
                <a:lnTo>
                  <a:pt x="470537" y="1279560"/>
                </a:lnTo>
                <a:lnTo>
                  <a:pt x="495198" y="1234274"/>
                </a:lnTo>
                <a:lnTo>
                  <a:pt x="505589" y="1185248"/>
                </a:lnTo>
                <a:lnTo>
                  <a:pt x="505645" y="1137827"/>
                </a:lnTo>
                <a:lnTo>
                  <a:pt x="499304" y="1097361"/>
                </a:lnTo>
                <a:lnTo>
                  <a:pt x="475732" y="1045061"/>
                </a:lnTo>
                <a:lnTo>
                  <a:pt x="424622" y="1010279"/>
                </a:lnTo>
                <a:lnTo>
                  <a:pt x="389178" y="1003562"/>
                </a:lnTo>
                <a:lnTo>
                  <a:pt x="568148" y="1003562"/>
                </a:lnTo>
                <a:lnTo>
                  <a:pt x="576776" y="1020999"/>
                </a:lnTo>
                <a:lnTo>
                  <a:pt x="593800" y="1082504"/>
                </a:lnTo>
                <a:lnTo>
                  <a:pt x="599357" y="1142048"/>
                </a:lnTo>
                <a:lnTo>
                  <a:pt x="592849" y="1193558"/>
                </a:lnTo>
                <a:lnTo>
                  <a:pt x="576291" y="1237556"/>
                </a:lnTo>
                <a:lnTo>
                  <a:pt x="551700" y="1274563"/>
                </a:lnTo>
                <a:lnTo>
                  <a:pt x="546690" y="1279560"/>
                </a:lnTo>
                <a:close/>
              </a:path>
              <a:path w="599440" h="1780540">
                <a:moveTo>
                  <a:pt x="489794" y="1340392"/>
                </a:moveTo>
                <a:lnTo>
                  <a:pt x="338202" y="1340392"/>
                </a:lnTo>
                <a:lnTo>
                  <a:pt x="368333" y="1336470"/>
                </a:lnTo>
                <a:lnTo>
                  <a:pt x="394841" y="1329837"/>
                </a:lnTo>
                <a:lnTo>
                  <a:pt x="417935" y="1320765"/>
                </a:lnTo>
                <a:lnTo>
                  <a:pt x="437822" y="1309526"/>
                </a:lnTo>
                <a:lnTo>
                  <a:pt x="425483" y="1265057"/>
                </a:lnTo>
                <a:lnTo>
                  <a:pt x="412314" y="1217397"/>
                </a:lnTo>
                <a:lnTo>
                  <a:pt x="398476" y="1167074"/>
                </a:lnTo>
                <a:lnTo>
                  <a:pt x="384126" y="1114618"/>
                </a:lnTo>
                <a:lnTo>
                  <a:pt x="369422" y="1060554"/>
                </a:lnTo>
                <a:lnTo>
                  <a:pt x="354525" y="1005413"/>
                </a:lnTo>
                <a:lnTo>
                  <a:pt x="389678" y="1005413"/>
                </a:lnTo>
                <a:lnTo>
                  <a:pt x="403475" y="1056541"/>
                </a:lnTo>
                <a:lnTo>
                  <a:pt x="417613" y="1106556"/>
                </a:lnTo>
                <a:lnTo>
                  <a:pt x="431491" y="1153736"/>
                </a:lnTo>
                <a:lnTo>
                  <a:pt x="445006" y="1198211"/>
                </a:lnTo>
                <a:lnTo>
                  <a:pt x="458055" y="1240109"/>
                </a:lnTo>
                <a:lnTo>
                  <a:pt x="470537" y="1279560"/>
                </a:lnTo>
                <a:lnTo>
                  <a:pt x="546690" y="1279560"/>
                </a:lnTo>
                <a:lnTo>
                  <a:pt x="521089" y="1305099"/>
                </a:lnTo>
                <a:lnTo>
                  <a:pt x="486474" y="1329687"/>
                </a:lnTo>
                <a:lnTo>
                  <a:pt x="489794" y="1340392"/>
                </a:lnTo>
                <a:close/>
              </a:path>
              <a:path w="599440" h="1780540">
                <a:moveTo>
                  <a:pt x="438550" y="1748195"/>
                </a:moveTo>
                <a:lnTo>
                  <a:pt x="320095" y="1748195"/>
                </a:lnTo>
                <a:lnTo>
                  <a:pt x="370963" y="1747399"/>
                </a:lnTo>
                <a:lnTo>
                  <a:pt x="428257" y="1728550"/>
                </a:lnTo>
                <a:lnTo>
                  <a:pt x="493991" y="1692627"/>
                </a:lnTo>
                <a:lnTo>
                  <a:pt x="522110" y="1655586"/>
                </a:lnTo>
                <a:lnTo>
                  <a:pt x="518203" y="1594871"/>
                </a:lnTo>
                <a:lnTo>
                  <a:pt x="487855" y="1487921"/>
                </a:lnTo>
                <a:lnTo>
                  <a:pt x="477199" y="1450220"/>
                </a:lnTo>
                <a:lnTo>
                  <a:pt x="464909" y="1406519"/>
                </a:lnTo>
                <a:lnTo>
                  <a:pt x="448895" y="1349297"/>
                </a:lnTo>
                <a:lnTo>
                  <a:pt x="492556" y="1349297"/>
                </a:lnTo>
                <a:lnTo>
                  <a:pt x="506627" y="1394667"/>
                </a:lnTo>
                <a:lnTo>
                  <a:pt x="522895" y="1452363"/>
                </a:lnTo>
                <a:lnTo>
                  <a:pt x="534509" y="1503732"/>
                </a:lnTo>
                <a:lnTo>
                  <a:pt x="540698" y="1549736"/>
                </a:lnTo>
                <a:lnTo>
                  <a:pt x="540691" y="1591333"/>
                </a:lnTo>
                <a:lnTo>
                  <a:pt x="533720" y="1629484"/>
                </a:lnTo>
                <a:lnTo>
                  <a:pt x="519013" y="1665148"/>
                </a:lnTo>
                <a:lnTo>
                  <a:pt x="495799" y="1699285"/>
                </a:lnTo>
                <a:lnTo>
                  <a:pt x="458576" y="1735832"/>
                </a:lnTo>
                <a:lnTo>
                  <a:pt x="438550" y="1748195"/>
                </a:lnTo>
                <a:close/>
              </a:path>
              <a:path w="599440" h="1780540">
                <a:moveTo>
                  <a:pt x="332087" y="1780287"/>
                </a:moveTo>
                <a:lnTo>
                  <a:pt x="290012" y="1776161"/>
                </a:lnTo>
                <a:lnTo>
                  <a:pt x="250492" y="1763957"/>
                </a:lnTo>
                <a:lnTo>
                  <a:pt x="215037" y="1744509"/>
                </a:lnTo>
                <a:lnTo>
                  <a:pt x="177500" y="1708113"/>
                </a:lnTo>
                <a:lnTo>
                  <a:pt x="155028" y="1665847"/>
                </a:lnTo>
                <a:lnTo>
                  <a:pt x="144570" y="1622368"/>
                </a:lnTo>
                <a:lnTo>
                  <a:pt x="143076" y="1582334"/>
                </a:lnTo>
                <a:lnTo>
                  <a:pt x="147495" y="1550405"/>
                </a:lnTo>
                <a:lnTo>
                  <a:pt x="172730" y="1504654"/>
                </a:lnTo>
                <a:lnTo>
                  <a:pt x="221923" y="1473953"/>
                </a:lnTo>
                <a:lnTo>
                  <a:pt x="252068" y="1469662"/>
                </a:lnTo>
                <a:lnTo>
                  <a:pt x="293998" y="1478161"/>
                </a:lnTo>
                <a:lnTo>
                  <a:pt x="328238" y="1501335"/>
                </a:lnTo>
                <a:lnTo>
                  <a:pt x="351322" y="1535699"/>
                </a:lnTo>
                <a:lnTo>
                  <a:pt x="359787" y="1577770"/>
                </a:lnTo>
                <a:lnTo>
                  <a:pt x="351322" y="1619861"/>
                </a:lnTo>
                <a:lnTo>
                  <a:pt x="328238" y="1654223"/>
                </a:lnTo>
                <a:lnTo>
                  <a:pt x="293998" y="1677386"/>
                </a:lnTo>
                <a:lnTo>
                  <a:pt x="252562" y="1685778"/>
                </a:lnTo>
                <a:lnTo>
                  <a:pt x="247040" y="1685778"/>
                </a:lnTo>
                <a:lnTo>
                  <a:pt x="254035" y="1713033"/>
                </a:lnTo>
                <a:lnTo>
                  <a:pt x="279753" y="1735290"/>
                </a:lnTo>
                <a:lnTo>
                  <a:pt x="320095" y="1748195"/>
                </a:lnTo>
                <a:lnTo>
                  <a:pt x="438550" y="1748195"/>
                </a:lnTo>
                <a:lnTo>
                  <a:pt x="417878" y="1760958"/>
                </a:lnTo>
                <a:lnTo>
                  <a:pt x="375212" y="1775498"/>
                </a:lnTo>
                <a:lnTo>
                  <a:pt x="332087" y="1780287"/>
                </a:lnTo>
                <a:close/>
              </a:path>
              <a:path w="599440" h="1780540">
                <a:moveTo>
                  <a:pt x="252068" y="1685878"/>
                </a:moveTo>
                <a:lnTo>
                  <a:pt x="248709" y="1685878"/>
                </a:lnTo>
                <a:lnTo>
                  <a:pt x="247040" y="1685778"/>
                </a:lnTo>
                <a:lnTo>
                  <a:pt x="252562" y="1685778"/>
                </a:lnTo>
                <a:lnTo>
                  <a:pt x="252068" y="1685878"/>
                </a:lnTo>
                <a:close/>
              </a:path>
            </a:pathLst>
          </a:custGeom>
          <a:solidFill>
            <a:srgbClr val="948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5640" y="2027884"/>
            <a:ext cx="1920875" cy="692150"/>
          </a:xfrm>
          <a:custGeom>
            <a:avLst/>
            <a:gdLst/>
            <a:ahLst/>
            <a:cxnLst/>
            <a:rect l="l" t="t" r="r" b="b"/>
            <a:pathLst>
              <a:path w="1920875" h="692150">
                <a:moveTo>
                  <a:pt x="1920875" y="685800"/>
                </a:moveTo>
                <a:lnTo>
                  <a:pt x="1687957" y="685800"/>
                </a:lnTo>
                <a:lnTo>
                  <a:pt x="1726869" y="690880"/>
                </a:lnTo>
                <a:lnTo>
                  <a:pt x="1770316" y="692150"/>
                </a:lnTo>
                <a:lnTo>
                  <a:pt x="1920875" y="692150"/>
                </a:lnTo>
                <a:lnTo>
                  <a:pt x="1920875" y="685800"/>
                </a:lnTo>
                <a:close/>
              </a:path>
              <a:path w="1920875" h="692150">
                <a:moveTo>
                  <a:pt x="1920875" y="482600"/>
                </a:moveTo>
                <a:lnTo>
                  <a:pt x="1918601" y="473710"/>
                </a:lnTo>
                <a:lnTo>
                  <a:pt x="1916696" y="464820"/>
                </a:lnTo>
                <a:lnTo>
                  <a:pt x="1915985" y="457200"/>
                </a:lnTo>
                <a:lnTo>
                  <a:pt x="1917623" y="447040"/>
                </a:lnTo>
                <a:lnTo>
                  <a:pt x="1919643" y="436880"/>
                </a:lnTo>
                <a:lnTo>
                  <a:pt x="1917750" y="426720"/>
                </a:lnTo>
                <a:lnTo>
                  <a:pt x="1907603" y="416560"/>
                </a:lnTo>
                <a:lnTo>
                  <a:pt x="1888934" y="384810"/>
                </a:lnTo>
                <a:lnTo>
                  <a:pt x="1868309" y="322580"/>
                </a:lnTo>
                <a:lnTo>
                  <a:pt x="1857311" y="280771"/>
                </a:lnTo>
                <a:lnTo>
                  <a:pt x="1857311" y="441960"/>
                </a:lnTo>
                <a:lnTo>
                  <a:pt x="1855012" y="443357"/>
                </a:lnTo>
                <a:lnTo>
                  <a:pt x="1854390" y="437553"/>
                </a:lnTo>
                <a:lnTo>
                  <a:pt x="1857311" y="441960"/>
                </a:lnTo>
                <a:lnTo>
                  <a:pt x="1857311" y="280771"/>
                </a:lnTo>
                <a:lnTo>
                  <a:pt x="1851609" y="259080"/>
                </a:lnTo>
                <a:lnTo>
                  <a:pt x="1844738" y="227330"/>
                </a:lnTo>
                <a:lnTo>
                  <a:pt x="1839099" y="222250"/>
                </a:lnTo>
                <a:lnTo>
                  <a:pt x="1815553" y="71869"/>
                </a:lnTo>
                <a:lnTo>
                  <a:pt x="1815401" y="69850"/>
                </a:lnTo>
                <a:lnTo>
                  <a:pt x="1791030" y="66040"/>
                </a:lnTo>
                <a:lnTo>
                  <a:pt x="1768182" y="60960"/>
                </a:lnTo>
                <a:lnTo>
                  <a:pt x="1746808" y="57150"/>
                </a:lnTo>
                <a:lnTo>
                  <a:pt x="1726869" y="53340"/>
                </a:lnTo>
                <a:lnTo>
                  <a:pt x="1705737" y="53340"/>
                </a:lnTo>
                <a:lnTo>
                  <a:pt x="1682419" y="43180"/>
                </a:lnTo>
                <a:lnTo>
                  <a:pt x="1639671" y="29210"/>
                </a:lnTo>
                <a:lnTo>
                  <a:pt x="1635785" y="27940"/>
                </a:lnTo>
                <a:lnTo>
                  <a:pt x="1612468" y="24130"/>
                </a:lnTo>
                <a:lnTo>
                  <a:pt x="1568450" y="17780"/>
                </a:lnTo>
                <a:lnTo>
                  <a:pt x="1419860" y="5080"/>
                </a:lnTo>
                <a:lnTo>
                  <a:pt x="1387297" y="0"/>
                </a:lnTo>
                <a:lnTo>
                  <a:pt x="1333207" y="0"/>
                </a:lnTo>
                <a:lnTo>
                  <a:pt x="1173708" y="8890"/>
                </a:lnTo>
                <a:lnTo>
                  <a:pt x="1151191" y="12700"/>
                </a:lnTo>
                <a:lnTo>
                  <a:pt x="1128788" y="15240"/>
                </a:lnTo>
                <a:lnTo>
                  <a:pt x="1110551" y="16510"/>
                </a:lnTo>
                <a:lnTo>
                  <a:pt x="1073823" y="17780"/>
                </a:lnTo>
                <a:lnTo>
                  <a:pt x="609815" y="26670"/>
                </a:lnTo>
                <a:lnTo>
                  <a:pt x="558317" y="26670"/>
                </a:lnTo>
                <a:lnTo>
                  <a:pt x="521589" y="27940"/>
                </a:lnTo>
                <a:lnTo>
                  <a:pt x="503351" y="27940"/>
                </a:lnTo>
                <a:lnTo>
                  <a:pt x="484695" y="29210"/>
                </a:lnTo>
                <a:lnTo>
                  <a:pt x="447395" y="26670"/>
                </a:lnTo>
                <a:lnTo>
                  <a:pt x="411772" y="29210"/>
                </a:lnTo>
                <a:lnTo>
                  <a:pt x="394550" y="33020"/>
                </a:lnTo>
                <a:lnTo>
                  <a:pt x="377342" y="38100"/>
                </a:lnTo>
                <a:lnTo>
                  <a:pt x="343357" y="50800"/>
                </a:lnTo>
                <a:lnTo>
                  <a:pt x="326009" y="54610"/>
                </a:lnTo>
                <a:lnTo>
                  <a:pt x="308432" y="59690"/>
                </a:lnTo>
                <a:lnTo>
                  <a:pt x="290728" y="66040"/>
                </a:lnTo>
                <a:lnTo>
                  <a:pt x="239280" y="78740"/>
                </a:lnTo>
                <a:lnTo>
                  <a:pt x="213969" y="86360"/>
                </a:lnTo>
                <a:lnTo>
                  <a:pt x="188772" y="95250"/>
                </a:lnTo>
                <a:lnTo>
                  <a:pt x="134594" y="107950"/>
                </a:lnTo>
                <a:lnTo>
                  <a:pt x="94957" y="116243"/>
                </a:lnTo>
                <a:lnTo>
                  <a:pt x="92202" y="116446"/>
                </a:lnTo>
                <a:lnTo>
                  <a:pt x="92075" y="116852"/>
                </a:lnTo>
                <a:lnTo>
                  <a:pt x="41910" y="124460"/>
                </a:lnTo>
                <a:lnTo>
                  <a:pt x="37719" y="128270"/>
                </a:lnTo>
                <a:lnTo>
                  <a:pt x="33528" y="137160"/>
                </a:lnTo>
                <a:lnTo>
                  <a:pt x="33528" y="144780"/>
                </a:lnTo>
                <a:lnTo>
                  <a:pt x="29730" y="185420"/>
                </a:lnTo>
                <a:lnTo>
                  <a:pt x="25146" y="207010"/>
                </a:lnTo>
                <a:lnTo>
                  <a:pt x="20561" y="217170"/>
                </a:lnTo>
                <a:lnTo>
                  <a:pt x="16764" y="222250"/>
                </a:lnTo>
                <a:lnTo>
                  <a:pt x="12573" y="224790"/>
                </a:lnTo>
                <a:lnTo>
                  <a:pt x="16764" y="228600"/>
                </a:lnTo>
                <a:lnTo>
                  <a:pt x="12573" y="231140"/>
                </a:lnTo>
                <a:lnTo>
                  <a:pt x="2120" y="257810"/>
                </a:lnTo>
                <a:lnTo>
                  <a:pt x="0" y="297180"/>
                </a:lnTo>
                <a:lnTo>
                  <a:pt x="0" y="326390"/>
                </a:lnTo>
                <a:lnTo>
                  <a:pt x="1714" y="367030"/>
                </a:lnTo>
                <a:lnTo>
                  <a:pt x="6946" y="416560"/>
                </a:lnTo>
                <a:lnTo>
                  <a:pt x="12573" y="443230"/>
                </a:lnTo>
                <a:lnTo>
                  <a:pt x="12179" y="452120"/>
                </a:lnTo>
                <a:lnTo>
                  <a:pt x="15722" y="461010"/>
                </a:lnTo>
                <a:lnTo>
                  <a:pt x="20828" y="469900"/>
                </a:lnTo>
                <a:lnTo>
                  <a:pt x="25146" y="478790"/>
                </a:lnTo>
                <a:lnTo>
                  <a:pt x="29083" y="485140"/>
                </a:lnTo>
                <a:lnTo>
                  <a:pt x="31432" y="499110"/>
                </a:lnTo>
                <a:lnTo>
                  <a:pt x="27508" y="533400"/>
                </a:lnTo>
                <a:lnTo>
                  <a:pt x="12573" y="594360"/>
                </a:lnTo>
                <a:lnTo>
                  <a:pt x="10807" y="614680"/>
                </a:lnTo>
                <a:lnTo>
                  <a:pt x="50292" y="648970"/>
                </a:lnTo>
                <a:lnTo>
                  <a:pt x="98488" y="652780"/>
                </a:lnTo>
                <a:lnTo>
                  <a:pt x="146685" y="652780"/>
                </a:lnTo>
                <a:lnTo>
                  <a:pt x="218173" y="655320"/>
                </a:lnTo>
                <a:lnTo>
                  <a:pt x="249491" y="659130"/>
                </a:lnTo>
                <a:lnTo>
                  <a:pt x="279539" y="661670"/>
                </a:lnTo>
                <a:lnTo>
                  <a:pt x="295605" y="664210"/>
                </a:lnTo>
                <a:lnTo>
                  <a:pt x="312026" y="668020"/>
                </a:lnTo>
                <a:lnTo>
                  <a:pt x="345440" y="674370"/>
                </a:lnTo>
                <a:lnTo>
                  <a:pt x="428320" y="681990"/>
                </a:lnTo>
                <a:lnTo>
                  <a:pt x="456107" y="683260"/>
                </a:lnTo>
                <a:lnTo>
                  <a:pt x="499618" y="678180"/>
                </a:lnTo>
                <a:lnTo>
                  <a:pt x="505841" y="678180"/>
                </a:lnTo>
                <a:lnTo>
                  <a:pt x="513295" y="674370"/>
                </a:lnTo>
                <a:lnTo>
                  <a:pt x="537298" y="674370"/>
                </a:lnTo>
                <a:lnTo>
                  <a:pt x="626122" y="671830"/>
                </a:lnTo>
                <a:lnTo>
                  <a:pt x="688644" y="669290"/>
                </a:lnTo>
                <a:lnTo>
                  <a:pt x="828586" y="661670"/>
                </a:lnTo>
                <a:lnTo>
                  <a:pt x="960005" y="656590"/>
                </a:lnTo>
                <a:lnTo>
                  <a:pt x="1011872" y="654050"/>
                </a:lnTo>
                <a:lnTo>
                  <a:pt x="1048829" y="652780"/>
                </a:lnTo>
                <a:lnTo>
                  <a:pt x="1066622" y="652780"/>
                </a:lnTo>
                <a:lnTo>
                  <a:pt x="1102245" y="655320"/>
                </a:lnTo>
                <a:lnTo>
                  <a:pt x="1196365" y="655320"/>
                </a:lnTo>
                <a:lnTo>
                  <a:pt x="1231988" y="657860"/>
                </a:lnTo>
                <a:lnTo>
                  <a:pt x="1262786" y="653935"/>
                </a:lnTo>
                <a:lnTo>
                  <a:pt x="1279017" y="654151"/>
                </a:lnTo>
                <a:lnTo>
                  <a:pt x="1338922" y="665480"/>
                </a:lnTo>
                <a:lnTo>
                  <a:pt x="1375105" y="669290"/>
                </a:lnTo>
                <a:lnTo>
                  <a:pt x="1446987" y="671830"/>
                </a:lnTo>
                <a:lnTo>
                  <a:pt x="1483156" y="678180"/>
                </a:lnTo>
                <a:lnTo>
                  <a:pt x="1531785" y="684530"/>
                </a:lnTo>
                <a:lnTo>
                  <a:pt x="1629448" y="684530"/>
                </a:lnTo>
                <a:lnTo>
                  <a:pt x="1678241" y="684530"/>
                </a:lnTo>
                <a:lnTo>
                  <a:pt x="1920875" y="684530"/>
                </a:lnTo>
                <a:lnTo>
                  <a:pt x="1920875" y="641350"/>
                </a:lnTo>
                <a:lnTo>
                  <a:pt x="1920875" y="482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05364" y="1906489"/>
            <a:ext cx="16522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45">
                <a:latin typeface="Noto Sans"/>
                <a:cs typeface="Noto Sans"/>
              </a:rPr>
              <a:t>ІСТОРІЯ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1"/>
            <a:ext cx="1147445" cy="1574165"/>
          </a:xfrm>
          <a:custGeom>
            <a:avLst/>
            <a:gdLst/>
            <a:ahLst/>
            <a:cxnLst/>
            <a:rect l="l" t="t" r="r" b="b"/>
            <a:pathLst>
              <a:path w="1147445" h="1574165">
                <a:moveTo>
                  <a:pt x="1147038" y="523532"/>
                </a:moveTo>
                <a:lnTo>
                  <a:pt x="1116444" y="490321"/>
                </a:lnTo>
                <a:lnTo>
                  <a:pt x="1074686" y="487324"/>
                </a:lnTo>
                <a:lnTo>
                  <a:pt x="1020876" y="486079"/>
                </a:lnTo>
                <a:lnTo>
                  <a:pt x="967003" y="484924"/>
                </a:lnTo>
                <a:lnTo>
                  <a:pt x="859167" y="482777"/>
                </a:lnTo>
                <a:lnTo>
                  <a:pt x="803529" y="481749"/>
                </a:lnTo>
                <a:lnTo>
                  <a:pt x="697572" y="479831"/>
                </a:lnTo>
                <a:lnTo>
                  <a:pt x="695413" y="479767"/>
                </a:lnTo>
                <a:lnTo>
                  <a:pt x="655523" y="474687"/>
                </a:lnTo>
                <a:lnTo>
                  <a:pt x="625881" y="463372"/>
                </a:lnTo>
                <a:lnTo>
                  <a:pt x="635863" y="454723"/>
                </a:lnTo>
                <a:lnTo>
                  <a:pt x="645769" y="445871"/>
                </a:lnTo>
                <a:lnTo>
                  <a:pt x="834047" y="306844"/>
                </a:lnTo>
                <a:lnTo>
                  <a:pt x="918235" y="246329"/>
                </a:lnTo>
                <a:lnTo>
                  <a:pt x="960526" y="216293"/>
                </a:lnTo>
                <a:lnTo>
                  <a:pt x="1002995" y="186436"/>
                </a:lnTo>
                <a:lnTo>
                  <a:pt x="1024724" y="166458"/>
                </a:lnTo>
                <a:lnTo>
                  <a:pt x="1032306" y="147243"/>
                </a:lnTo>
                <a:lnTo>
                  <a:pt x="1026731" y="127609"/>
                </a:lnTo>
                <a:lnTo>
                  <a:pt x="1008976" y="106349"/>
                </a:lnTo>
                <a:lnTo>
                  <a:pt x="989749" y="88226"/>
                </a:lnTo>
                <a:lnTo>
                  <a:pt x="970508" y="69684"/>
                </a:lnTo>
                <a:lnTo>
                  <a:pt x="951839" y="50571"/>
                </a:lnTo>
                <a:lnTo>
                  <a:pt x="934300" y="30759"/>
                </a:lnTo>
                <a:lnTo>
                  <a:pt x="912418" y="11112"/>
                </a:lnTo>
                <a:lnTo>
                  <a:pt x="890892" y="4940"/>
                </a:lnTo>
                <a:lnTo>
                  <a:pt x="890346" y="5080"/>
                </a:lnTo>
                <a:lnTo>
                  <a:pt x="889863" y="4940"/>
                </a:lnTo>
                <a:lnTo>
                  <a:pt x="867600" y="10553"/>
                </a:lnTo>
                <a:lnTo>
                  <a:pt x="843940" y="26276"/>
                </a:lnTo>
                <a:lnTo>
                  <a:pt x="761187" y="93332"/>
                </a:lnTo>
                <a:lnTo>
                  <a:pt x="580174" y="238264"/>
                </a:lnTo>
                <a:lnTo>
                  <a:pt x="470547" y="325653"/>
                </a:lnTo>
                <a:lnTo>
                  <a:pt x="459028" y="334543"/>
                </a:lnTo>
                <a:lnTo>
                  <a:pt x="446100" y="343992"/>
                </a:lnTo>
                <a:lnTo>
                  <a:pt x="430644" y="355130"/>
                </a:lnTo>
                <a:lnTo>
                  <a:pt x="412394" y="368452"/>
                </a:lnTo>
                <a:lnTo>
                  <a:pt x="420598" y="318338"/>
                </a:lnTo>
                <a:lnTo>
                  <a:pt x="431406" y="279349"/>
                </a:lnTo>
                <a:lnTo>
                  <a:pt x="514248" y="0"/>
                </a:lnTo>
                <a:lnTo>
                  <a:pt x="513511" y="0"/>
                </a:lnTo>
                <a:lnTo>
                  <a:pt x="292658" y="0"/>
                </a:lnTo>
                <a:lnTo>
                  <a:pt x="291846" y="0"/>
                </a:lnTo>
                <a:lnTo>
                  <a:pt x="229349" y="282244"/>
                </a:lnTo>
                <a:lnTo>
                  <a:pt x="225666" y="297675"/>
                </a:lnTo>
                <a:lnTo>
                  <a:pt x="221132" y="314807"/>
                </a:lnTo>
                <a:lnTo>
                  <a:pt x="208661" y="360032"/>
                </a:lnTo>
                <a:lnTo>
                  <a:pt x="0" y="35750"/>
                </a:lnTo>
                <a:lnTo>
                  <a:pt x="0" y="37338"/>
                </a:lnTo>
                <a:lnTo>
                  <a:pt x="0" y="1573225"/>
                </a:lnTo>
                <a:lnTo>
                  <a:pt x="0" y="1574139"/>
                </a:lnTo>
                <a:lnTo>
                  <a:pt x="15494" y="1570062"/>
                </a:lnTo>
                <a:lnTo>
                  <a:pt x="16459" y="1568907"/>
                </a:lnTo>
                <a:lnTo>
                  <a:pt x="17729" y="1568564"/>
                </a:lnTo>
                <a:lnTo>
                  <a:pt x="31927" y="1551457"/>
                </a:lnTo>
                <a:lnTo>
                  <a:pt x="41160" y="1523187"/>
                </a:lnTo>
                <a:lnTo>
                  <a:pt x="161391" y="971575"/>
                </a:lnTo>
                <a:lnTo>
                  <a:pt x="164439" y="959358"/>
                </a:lnTo>
                <a:lnTo>
                  <a:pt x="167830" y="947343"/>
                </a:lnTo>
                <a:lnTo>
                  <a:pt x="174459" y="924902"/>
                </a:lnTo>
                <a:lnTo>
                  <a:pt x="177825" y="924420"/>
                </a:lnTo>
                <a:lnTo>
                  <a:pt x="186778" y="924420"/>
                </a:lnTo>
                <a:lnTo>
                  <a:pt x="359625" y="1485620"/>
                </a:lnTo>
                <a:lnTo>
                  <a:pt x="373468" y="1532178"/>
                </a:lnTo>
                <a:lnTo>
                  <a:pt x="385114" y="1558848"/>
                </a:lnTo>
                <a:lnTo>
                  <a:pt x="400545" y="1572120"/>
                </a:lnTo>
                <a:lnTo>
                  <a:pt x="412305" y="1572577"/>
                </a:lnTo>
                <a:lnTo>
                  <a:pt x="418274" y="1572806"/>
                </a:lnTo>
                <a:lnTo>
                  <a:pt x="420725" y="1572907"/>
                </a:lnTo>
                <a:lnTo>
                  <a:pt x="446659" y="1562112"/>
                </a:lnTo>
                <a:lnTo>
                  <a:pt x="480517" y="1543431"/>
                </a:lnTo>
                <a:lnTo>
                  <a:pt x="514794" y="1525536"/>
                </a:lnTo>
                <a:lnTo>
                  <a:pt x="549363" y="1508328"/>
                </a:lnTo>
                <a:lnTo>
                  <a:pt x="584060" y="1491754"/>
                </a:lnTo>
                <a:lnTo>
                  <a:pt x="586130" y="1490345"/>
                </a:lnTo>
                <a:lnTo>
                  <a:pt x="586308" y="1490256"/>
                </a:lnTo>
                <a:lnTo>
                  <a:pt x="596011" y="1483601"/>
                </a:lnTo>
                <a:lnTo>
                  <a:pt x="606069" y="1476743"/>
                </a:lnTo>
                <a:lnTo>
                  <a:pt x="608203" y="1475244"/>
                </a:lnTo>
                <a:lnTo>
                  <a:pt x="617575" y="1457134"/>
                </a:lnTo>
                <a:lnTo>
                  <a:pt x="617283" y="1435950"/>
                </a:lnTo>
                <a:lnTo>
                  <a:pt x="610196" y="1411668"/>
                </a:lnTo>
                <a:lnTo>
                  <a:pt x="438442" y="952868"/>
                </a:lnTo>
                <a:lnTo>
                  <a:pt x="433641" y="939406"/>
                </a:lnTo>
                <a:lnTo>
                  <a:pt x="424891" y="912761"/>
                </a:lnTo>
                <a:lnTo>
                  <a:pt x="420522" y="899731"/>
                </a:lnTo>
                <a:lnTo>
                  <a:pt x="422757" y="898232"/>
                </a:lnTo>
                <a:lnTo>
                  <a:pt x="424230" y="896759"/>
                </a:lnTo>
                <a:lnTo>
                  <a:pt x="426491" y="894486"/>
                </a:lnTo>
                <a:lnTo>
                  <a:pt x="430187" y="891514"/>
                </a:lnTo>
                <a:lnTo>
                  <a:pt x="510565" y="958215"/>
                </a:lnTo>
                <a:lnTo>
                  <a:pt x="537019" y="980554"/>
                </a:lnTo>
                <a:lnTo>
                  <a:pt x="575843" y="1013802"/>
                </a:lnTo>
                <a:lnTo>
                  <a:pt x="741591" y="1155509"/>
                </a:lnTo>
                <a:lnTo>
                  <a:pt x="782332" y="1190752"/>
                </a:lnTo>
                <a:lnTo>
                  <a:pt x="822934" y="1226223"/>
                </a:lnTo>
                <a:lnTo>
                  <a:pt x="863358" y="1261973"/>
                </a:lnTo>
                <a:lnTo>
                  <a:pt x="886548" y="1278191"/>
                </a:lnTo>
                <a:lnTo>
                  <a:pt x="907783" y="1283309"/>
                </a:lnTo>
                <a:lnTo>
                  <a:pt x="928458" y="1277772"/>
                </a:lnTo>
                <a:lnTo>
                  <a:pt x="941476" y="1268222"/>
                </a:lnTo>
                <a:lnTo>
                  <a:pt x="952220" y="1260487"/>
                </a:lnTo>
                <a:lnTo>
                  <a:pt x="986040" y="1228902"/>
                </a:lnTo>
                <a:lnTo>
                  <a:pt x="1021765" y="1196492"/>
                </a:lnTo>
                <a:lnTo>
                  <a:pt x="1100823" y="1125753"/>
                </a:lnTo>
                <a:lnTo>
                  <a:pt x="575843" y="720839"/>
                </a:lnTo>
                <a:lnTo>
                  <a:pt x="577342" y="715606"/>
                </a:lnTo>
                <a:lnTo>
                  <a:pt x="579577" y="710361"/>
                </a:lnTo>
                <a:lnTo>
                  <a:pt x="581063" y="705180"/>
                </a:lnTo>
                <a:lnTo>
                  <a:pt x="625132" y="707796"/>
                </a:lnTo>
                <a:lnTo>
                  <a:pt x="671055" y="710450"/>
                </a:lnTo>
                <a:lnTo>
                  <a:pt x="716432" y="713232"/>
                </a:lnTo>
                <a:lnTo>
                  <a:pt x="808875" y="719594"/>
                </a:lnTo>
                <a:lnTo>
                  <a:pt x="816356" y="720102"/>
                </a:lnTo>
                <a:lnTo>
                  <a:pt x="870267" y="723912"/>
                </a:lnTo>
                <a:lnTo>
                  <a:pt x="924217" y="727862"/>
                </a:lnTo>
                <a:lnTo>
                  <a:pt x="978166" y="731989"/>
                </a:lnTo>
                <a:lnTo>
                  <a:pt x="1032306" y="736384"/>
                </a:lnTo>
                <a:lnTo>
                  <a:pt x="1071384" y="739787"/>
                </a:lnTo>
                <a:lnTo>
                  <a:pt x="1085138" y="741045"/>
                </a:lnTo>
                <a:lnTo>
                  <a:pt x="1085786" y="741045"/>
                </a:lnTo>
                <a:lnTo>
                  <a:pt x="1110907" y="740714"/>
                </a:lnTo>
                <a:lnTo>
                  <a:pt x="1128077" y="733285"/>
                </a:lnTo>
                <a:lnTo>
                  <a:pt x="1137970" y="717575"/>
                </a:lnTo>
                <a:lnTo>
                  <a:pt x="1141145" y="692404"/>
                </a:lnTo>
                <a:lnTo>
                  <a:pt x="1141234" y="660400"/>
                </a:lnTo>
                <a:lnTo>
                  <a:pt x="1142365" y="628408"/>
                </a:lnTo>
                <a:lnTo>
                  <a:pt x="1144193" y="596404"/>
                </a:lnTo>
                <a:lnTo>
                  <a:pt x="1146378" y="564413"/>
                </a:lnTo>
                <a:lnTo>
                  <a:pt x="1147038" y="523532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39898" y="1372869"/>
            <a:ext cx="922019" cy="583565"/>
          </a:xfrm>
          <a:custGeom>
            <a:avLst/>
            <a:gdLst/>
            <a:ahLst/>
            <a:cxnLst/>
            <a:rect l="l" t="t" r="r" b="b"/>
            <a:pathLst>
              <a:path w="922020" h="583564">
                <a:moveTo>
                  <a:pt x="921727" y="37363"/>
                </a:moveTo>
                <a:lnTo>
                  <a:pt x="918476" y="15100"/>
                </a:lnTo>
                <a:lnTo>
                  <a:pt x="902284" y="0"/>
                </a:lnTo>
                <a:lnTo>
                  <a:pt x="878459" y="2247"/>
                </a:lnTo>
                <a:lnTo>
                  <a:pt x="833043" y="27470"/>
                </a:lnTo>
                <a:lnTo>
                  <a:pt x="787768" y="52933"/>
                </a:lnTo>
                <a:lnTo>
                  <a:pt x="742619" y="78638"/>
                </a:lnTo>
                <a:lnTo>
                  <a:pt x="697611" y="104571"/>
                </a:lnTo>
                <a:lnTo>
                  <a:pt x="652729" y="130746"/>
                </a:lnTo>
                <a:lnTo>
                  <a:pt x="607974" y="157149"/>
                </a:lnTo>
                <a:lnTo>
                  <a:pt x="563359" y="183781"/>
                </a:lnTo>
                <a:lnTo>
                  <a:pt x="518883" y="210654"/>
                </a:lnTo>
                <a:lnTo>
                  <a:pt x="474548" y="237756"/>
                </a:lnTo>
                <a:lnTo>
                  <a:pt x="430352" y="265087"/>
                </a:lnTo>
                <a:lnTo>
                  <a:pt x="386295" y="292633"/>
                </a:lnTo>
                <a:lnTo>
                  <a:pt x="342392" y="320408"/>
                </a:lnTo>
                <a:lnTo>
                  <a:pt x="298627" y="348411"/>
                </a:lnTo>
                <a:lnTo>
                  <a:pt x="255016" y="376643"/>
                </a:lnTo>
                <a:lnTo>
                  <a:pt x="211556" y="405091"/>
                </a:lnTo>
                <a:lnTo>
                  <a:pt x="168236" y="433755"/>
                </a:lnTo>
                <a:lnTo>
                  <a:pt x="125082" y="462635"/>
                </a:lnTo>
                <a:lnTo>
                  <a:pt x="89484" y="486727"/>
                </a:lnTo>
                <a:lnTo>
                  <a:pt x="99491" y="460629"/>
                </a:lnTo>
                <a:lnTo>
                  <a:pt x="118173" y="409295"/>
                </a:lnTo>
                <a:lnTo>
                  <a:pt x="135953" y="357581"/>
                </a:lnTo>
                <a:lnTo>
                  <a:pt x="152819" y="305422"/>
                </a:lnTo>
                <a:lnTo>
                  <a:pt x="150368" y="281584"/>
                </a:lnTo>
                <a:lnTo>
                  <a:pt x="132562" y="268262"/>
                </a:lnTo>
                <a:lnTo>
                  <a:pt x="110274" y="269036"/>
                </a:lnTo>
                <a:lnTo>
                  <a:pt x="94411" y="287451"/>
                </a:lnTo>
                <a:lnTo>
                  <a:pt x="77457" y="339445"/>
                </a:lnTo>
                <a:lnTo>
                  <a:pt x="59651" y="391134"/>
                </a:lnTo>
                <a:lnTo>
                  <a:pt x="41071" y="442379"/>
                </a:lnTo>
                <a:lnTo>
                  <a:pt x="21501" y="493610"/>
                </a:lnTo>
                <a:lnTo>
                  <a:pt x="1117" y="544334"/>
                </a:lnTo>
                <a:lnTo>
                  <a:pt x="0" y="560298"/>
                </a:lnTo>
                <a:lnTo>
                  <a:pt x="7708" y="573786"/>
                </a:lnTo>
                <a:lnTo>
                  <a:pt x="20967" y="582333"/>
                </a:lnTo>
                <a:lnTo>
                  <a:pt x="36499" y="583488"/>
                </a:lnTo>
                <a:lnTo>
                  <a:pt x="53797" y="580110"/>
                </a:lnTo>
                <a:lnTo>
                  <a:pt x="87515" y="573532"/>
                </a:lnTo>
                <a:lnTo>
                  <a:pt x="138772" y="566661"/>
                </a:lnTo>
                <a:lnTo>
                  <a:pt x="190220" y="562813"/>
                </a:lnTo>
                <a:lnTo>
                  <a:pt x="241820" y="561962"/>
                </a:lnTo>
                <a:lnTo>
                  <a:pt x="293547" y="564045"/>
                </a:lnTo>
                <a:lnTo>
                  <a:pt x="345363" y="569036"/>
                </a:lnTo>
                <a:lnTo>
                  <a:pt x="367982" y="562152"/>
                </a:lnTo>
                <a:lnTo>
                  <a:pt x="376377" y="541959"/>
                </a:lnTo>
                <a:lnTo>
                  <a:pt x="370065" y="519912"/>
                </a:lnTo>
                <a:lnTo>
                  <a:pt x="348576" y="507504"/>
                </a:lnTo>
                <a:lnTo>
                  <a:pt x="294436" y="502335"/>
                </a:lnTo>
                <a:lnTo>
                  <a:pt x="240131" y="500291"/>
                </a:lnTo>
                <a:lnTo>
                  <a:pt x="185813" y="501357"/>
                </a:lnTo>
                <a:lnTo>
                  <a:pt x="175539" y="502158"/>
                </a:lnTo>
                <a:lnTo>
                  <a:pt x="196519" y="488111"/>
                </a:lnTo>
                <a:lnTo>
                  <a:pt x="239826" y="459447"/>
                </a:lnTo>
                <a:lnTo>
                  <a:pt x="283286" y="430999"/>
                </a:lnTo>
                <a:lnTo>
                  <a:pt x="326898" y="402780"/>
                </a:lnTo>
                <a:lnTo>
                  <a:pt x="370662" y="374777"/>
                </a:lnTo>
                <a:lnTo>
                  <a:pt x="414566" y="346989"/>
                </a:lnTo>
                <a:lnTo>
                  <a:pt x="458622" y="319443"/>
                </a:lnTo>
                <a:lnTo>
                  <a:pt x="502818" y="292112"/>
                </a:lnTo>
                <a:lnTo>
                  <a:pt x="547154" y="265010"/>
                </a:lnTo>
                <a:lnTo>
                  <a:pt x="591629" y="238150"/>
                </a:lnTo>
                <a:lnTo>
                  <a:pt x="636244" y="211505"/>
                </a:lnTo>
                <a:lnTo>
                  <a:pt x="680999" y="185102"/>
                </a:lnTo>
                <a:lnTo>
                  <a:pt x="725881" y="158927"/>
                </a:lnTo>
                <a:lnTo>
                  <a:pt x="770902" y="132994"/>
                </a:lnTo>
                <a:lnTo>
                  <a:pt x="816051" y="107289"/>
                </a:lnTo>
                <a:lnTo>
                  <a:pt x="861326" y="81826"/>
                </a:lnTo>
                <a:lnTo>
                  <a:pt x="906729" y="56603"/>
                </a:lnTo>
                <a:lnTo>
                  <a:pt x="921727" y="37363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42843" y="1927948"/>
            <a:ext cx="3261995" cy="1295400"/>
          </a:xfrm>
          <a:custGeom>
            <a:avLst/>
            <a:gdLst/>
            <a:ahLst/>
            <a:cxnLst/>
            <a:rect l="l" t="t" r="r" b="b"/>
            <a:pathLst>
              <a:path w="3261995" h="1295400">
                <a:moveTo>
                  <a:pt x="3261931" y="917117"/>
                </a:moveTo>
                <a:lnTo>
                  <a:pt x="3260775" y="901700"/>
                </a:lnTo>
                <a:lnTo>
                  <a:pt x="3250615" y="863600"/>
                </a:lnTo>
                <a:lnTo>
                  <a:pt x="3244989" y="850900"/>
                </a:lnTo>
                <a:lnTo>
                  <a:pt x="3238690" y="812800"/>
                </a:lnTo>
                <a:lnTo>
                  <a:pt x="3231959" y="762000"/>
                </a:lnTo>
                <a:lnTo>
                  <a:pt x="3225012" y="711200"/>
                </a:lnTo>
                <a:lnTo>
                  <a:pt x="3218065" y="635000"/>
                </a:lnTo>
                <a:lnTo>
                  <a:pt x="3211347" y="571500"/>
                </a:lnTo>
                <a:lnTo>
                  <a:pt x="3205048" y="495300"/>
                </a:lnTo>
                <a:lnTo>
                  <a:pt x="3199409" y="431800"/>
                </a:lnTo>
                <a:lnTo>
                  <a:pt x="3194647" y="368300"/>
                </a:lnTo>
                <a:lnTo>
                  <a:pt x="3190976" y="317500"/>
                </a:lnTo>
                <a:lnTo>
                  <a:pt x="3188601" y="279400"/>
                </a:lnTo>
                <a:lnTo>
                  <a:pt x="3187763" y="266700"/>
                </a:lnTo>
                <a:lnTo>
                  <a:pt x="3172434" y="215900"/>
                </a:lnTo>
                <a:lnTo>
                  <a:pt x="3166795" y="177800"/>
                </a:lnTo>
                <a:lnTo>
                  <a:pt x="3160915" y="101600"/>
                </a:lnTo>
                <a:lnTo>
                  <a:pt x="3159366" y="85890"/>
                </a:lnTo>
                <a:lnTo>
                  <a:pt x="3158413" y="67729"/>
                </a:lnTo>
                <a:lnTo>
                  <a:pt x="3117608" y="67297"/>
                </a:lnTo>
                <a:lnTo>
                  <a:pt x="3110661" y="63500"/>
                </a:lnTo>
                <a:lnTo>
                  <a:pt x="3026283" y="63500"/>
                </a:lnTo>
                <a:lnTo>
                  <a:pt x="2939719" y="38100"/>
                </a:lnTo>
                <a:lnTo>
                  <a:pt x="2896438" y="38100"/>
                </a:lnTo>
                <a:lnTo>
                  <a:pt x="2853156" y="25400"/>
                </a:lnTo>
                <a:lnTo>
                  <a:pt x="2744051" y="25400"/>
                </a:lnTo>
                <a:lnTo>
                  <a:pt x="2689237" y="12700"/>
                </a:lnTo>
                <a:lnTo>
                  <a:pt x="2495537" y="12700"/>
                </a:lnTo>
                <a:lnTo>
                  <a:pt x="2435085" y="0"/>
                </a:lnTo>
                <a:lnTo>
                  <a:pt x="2264473" y="0"/>
                </a:lnTo>
                <a:lnTo>
                  <a:pt x="2217699" y="12700"/>
                </a:lnTo>
                <a:lnTo>
                  <a:pt x="1996694" y="12700"/>
                </a:lnTo>
                <a:lnTo>
                  <a:pt x="1955101" y="25400"/>
                </a:lnTo>
                <a:lnTo>
                  <a:pt x="951318" y="25400"/>
                </a:lnTo>
                <a:lnTo>
                  <a:pt x="862520" y="38100"/>
                </a:lnTo>
                <a:lnTo>
                  <a:pt x="759269" y="38100"/>
                </a:lnTo>
                <a:lnTo>
                  <a:pt x="690003" y="25400"/>
                </a:lnTo>
                <a:lnTo>
                  <a:pt x="655370" y="38100"/>
                </a:lnTo>
                <a:lnTo>
                  <a:pt x="559943" y="38100"/>
                </a:lnTo>
                <a:lnTo>
                  <a:pt x="528421" y="50800"/>
                </a:lnTo>
                <a:lnTo>
                  <a:pt x="496849" y="50800"/>
                </a:lnTo>
                <a:lnTo>
                  <a:pt x="464629" y="63500"/>
                </a:lnTo>
                <a:lnTo>
                  <a:pt x="431977" y="63500"/>
                </a:lnTo>
                <a:lnTo>
                  <a:pt x="399122" y="76200"/>
                </a:lnTo>
                <a:lnTo>
                  <a:pt x="351040" y="76200"/>
                </a:lnTo>
                <a:lnTo>
                  <a:pt x="303593" y="88900"/>
                </a:lnTo>
                <a:lnTo>
                  <a:pt x="256603" y="88900"/>
                </a:lnTo>
                <a:lnTo>
                  <a:pt x="209816" y="101600"/>
                </a:lnTo>
                <a:lnTo>
                  <a:pt x="178015" y="101600"/>
                </a:lnTo>
                <a:lnTo>
                  <a:pt x="147180" y="111569"/>
                </a:lnTo>
                <a:lnTo>
                  <a:pt x="92125" y="113830"/>
                </a:lnTo>
                <a:lnTo>
                  <a:pt x="90195" y="127000"/>
                </a:lnTo>
                <a:lnTo>
                  <a:pt x="37630" y="127000"/>
                </a:lnTo>
                <a:lnTo>
                  <a:pt x="33451" y="139700"/>
                </a:lnTo>
                <a:lnTo>
                  <a:pt x="33451" y="152400"/>
                </a:lnTo>
                <a:lnTo>
                  <a:pt x="29654" y="190500"/>
                </a:lnTo>
                <a:lnTo>
                  <a:pt x="20485" y="241300"/>
                </a:lnTo>
                <a:lnTo>
                  <a:pt x="16687" y="254000"/>
                </a:lnTo>
                <a:lnTo>
                  <a:pt x="14846" y="254000"/>
                </a:lnTo>
                <a:lnTo>
                  <a:pt x="14325" y="266700"/>
                </a:lnTo>
                <a:lnTo>
                  <a:pt x="12484" y="279400"/>
                </a:lnTo>
                <a:lnTo>
                  <a:pt x="7404" y="304800"/>
                </a:lnTo>
                <a:lnTo>
                  <a:pt x="3670" y="330200"/>
                </a:lnTo>
                <a:lnTo>
                  <a:pt x="1155" y="381000"/>
                </a:lnTo>
                <a:lnTo>
                  <a:pt x="0" y="431800"/>
                </a:lnTo>
                <a:lnTo>
                  <a:pt x="76" y="622300"/>
                </a:lnTo>
                <a:lnTo>
                  <a:pt x="1955" y="723900"/>
                </a:lnTo>
                <a:lnTo>
                  <a:pt x="3835" y="787400"/>
                </a:lnTo>
                <a:lnTo>
                  <a:pt x="5956" y="850900"/>
                </a:lnTo>
                <a:lnTo>
                  <a:pt x="8204" y="901700"/>
                </a:lnTo>
                <a:lnTo>
                  <a:pt x="10426" y="927100"/>
                </a:lnTo>
                <a:lnTo>
                  <a:pt x="12484" y="952500"/>
                </a:lnTo>
                <a:lnTo>
                  <a:pt x="12103" y="977900"/>
                </a:lnTo>
                <a:lnTo>
                  <a:pt x="15633" y="1003300"/>
                </a:lnTo>
                <a:lnTo>
                  <a:pt x="20739" y="1028700"/>
                </a:lnTo>
                <a:lnTo>
                  <a:pt x="25069" y="1066800"/>
                </a:lnTo>
                <a:lnTo>
                  <a:pt x="28994" y="1079500"/>
                </a:lnTo>
                <a:lnTo>
                  <a:pt x="31356" y="1104900"/>
                </a:lnTo>
                <a:lnTo>
                  <a:pt x="27419" y="1143000"/>
                </a:lnTo>
                <a:lnTo>
                  <a:pt x="12484" y="1206500"/>
                </a:lnTo>
                <a:lnTo>
                  <a:pt x="10718" y="1219200"/>
                </a:lnTo>
                <a:lnTo>
                  <a:pt x="17195" y="1244600"/>
                </a:lnTo>
                <a:lnTo>
                  <a:pt x="30759" y="1257300"/>
                </a:lnTo>
                <a:lnTo>
                  <a:pt x="195859" y="1257300"/>
                </a:lnTo>
                <a:lnTo>
                  <a:pt x="243192" y="1270000"/>
                </a:lnTo>
                <a:lnTo>
                  <a:pt x="408190" y="1270000"/>
                </a:lnTo>
                <a:lnTo>
                  <a:pt x="438658" y="1282700"/>
                </a:lnTo>
                <a:lnTo>
                  <a:pt x="603440" y="1282700"/>
                </a:lnTo>
                <a:lnTo>
                  <a:pt x="654583" y="1295400"/>
                </a:lnTo>
                <a:lnTo>
                  <a:pt x="726592" y="1295400"/>
                </a:lnTo>
                <a:lnTo>
                  <a:pt x="766559" y="1282700"/>
                </a:lnTo>
                <a:lnTo>
                  <a:pt x="1188110" y="1282700"/>
                </a:lnTo>
                <a:lnTo>
                  <a:pt x="1475486" y="1270000"/>
                </a:lnTo>
                <a:lnTo>
                  <a:pt x="1667979" y="1270000"/>
                </a:lnTo>
                <a:lnTo>
                  <a:pt x="1720735" y="1257300"/>
                </a:lnTo>
                <a:lnTo>
                  <a:pt x="1839671" y="1257300"/>
                </a:lnTo>
                <a:lnTo>
                  <a:pt x="1880374" y="1270000"/>
                </a:lnTo>
                <a:lnTo>
                  <a:pt x="2165413" y="1270000"/>
                </a:lnTo>
                <a:lnTo>
                  <a:pt x="2201926" y="1257300"/>
                </a:lnTo>
                <a:lnTo>
                  <a:pt x="2220607" y="1257300"/>
                </a:lnTo>
                <a:lnTo>
                  <a:pt x="2345271" y="1270000"/>
                </a:lnTo>
                <a:lnTo>
                  <a:pt x="2399055" y="1282700"/>
                </a:lnTo>
                <a:lnTo>
                  <a:pt x="2613063" y="1282700"/>
                </a:lnTo>
                <a:lnTo>
                  <a:pt x="2663164" y="1295400"/>
                </a:lnTo>
                <a:lnTo>
                  <a:pt x="3261931" y="1295400"/>
                </a:lnTo>
                <a:lnTo>
                  <a:pt x="3261931" y="1244600"/>
                </a:lnTo>
                <a:lnTo>
                  <a:pt x="3261931" y="1045679"/>
                </a:lnTo>
                <a:lnTo>
                  <a:pt x="3261626" y="1041400"/>
                </a:lnTo>
                <a:lnTo>
                  <a:pt x="3259721" y="1016000"/>
                </a:lnTo>
                <a:lnTo>
                  <a:pt x="3258997" y="990600"/>
                </a:lnTo>
                <a:lnTo>
                  <a:pt x="3260636" y="965200"/>
                </a:lnTo>
                <a:lnTo>
                  <a:pt x="3261931" y="941095"/>
                </a:lnTo>
                <a:lnTo>
                  <a:pt x="3261931" y="917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49159" y="1932361"/>
            <a:ext cx="2588260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89940">
              <a:lnSpc>
                <a:spcPct val="115199"/>
              </a:lnSpc>
              <a:spcBef>
                <a:spcPts val="100"/>
              </a:spcBef>
            </a:pPr>
            <a:r>
              <a:rPr dirty="0" sz="3200" spc="10">
                <a:latin typeface="Noto Sans"/>
                <a:cs typeface="Noto Sans"/>
              </a:rPr>
              <a:t>МУЗ</a:t>
            </a:r>
            <a:r>
              <a:rPr dirty="0" sz="3200" spc="10" b="1" i="1">
                <a:latin typeface="Arial"/>
                <a:cs typeface="Arial"/>
              </a:rPr>
              <a:t>.  </a:t>
            </a:r>
            <a:r>
              <a:rPr dirty="0" sz="3200" spc="60">
                <a:latin typeface="Noto Sans"/>
                <a:cs typeface="Noto Sans"/>
              </a:rPr>
              <a:t>МИСТЕЦТВ</a:t>
            </a:r>
            <a:r>
              <a:rPr dirty="0" sz="3200">
                <a:latin typeface="Noto Sans"/>
                <a:cs typeface="Noto Sans"/>
              </a:rPr>
              <a:t>О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036" y="5537212"/>
            <a:ext cx="253682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0">
                <a:latin typeface="Noto Sans"/>
                <a:cs typeface="Noto Sans"/>
              </a:rPr>
              <a:t>МОТИВАЦІЯ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825609" y="383205"/>
            <a:ext cx="1025398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Тема </a:t>
            </a:r>
            <a:r>
              <a:rPr dirty="0" spc="-5" b="0">
                <a:latin typeface="Verdana"/>
                <a:cs typeface="Verdana"/>
              </a:rPr>
              <a:t>"</a:t>
            </a:r>
            <a:r>
              <a:rPr dirty="0" spc="-5"/>
              <a:t>Козацькому роду нема</a:t>
            </a:r>
            <a:r>
              <a:rPr dirty="0" spc="225"/>
              <a:t> </a:t>
            </a:r>
            <a:r>
              <a:rPr dirty="0"/>
              <a:t>переводу</a:t>
            </a:r>
            <a:r>
              <a:rPr dirty="0" b="0">
                <a:latin typeface="Verdana"/>
                <a:cs typeface="Verdana"/>
              </a:rPr>
              <a:t>"</a:t>
            </a:r>
          </a:p>
        </p:txBody>
      </p:sp>
      <p:sp>
        <p:nvSpPr>
          <p:cNvPr id="14" name="object 14"/>
          <p:cNvSpPr/>
          <p:nvPr/>
        </p:nvSpPr>
        <p:spPr>
          <a:xfrm>
            <a:off x="2430589" y="2252649"/>
            <a:ext cx="944880" cy="335915"/>
          </a:xfrm>
          <a:custGeom>
            <a:avLst/>
            <a:gdLst/>
            <a:ahLst/>
            <a:cxnLst/>
            <a:rect l="l" t="t" r="r" b="b"/>
            <a:pathLst>
              <a:path w="944879" h="335914">
                <a:moveTo>
                  <a:pt x="944816" y="151942"/>
                </a:moveTo>
                <a:lnTo>
                  <a:pt x="944270" y="138188"/>
                </a:lnTo>
                <a:lnTo>
                  <a:pt x="937348" y="126047"/>
                </a:lnTo>
                <a:lnTo>
                  <a:pt x="925614" y="118783"/>
                </a:lnTo>
                <a:lnTo>
                  <a:pt x="910640" y="114274"/>
                </a:lnTo>
                <a:lnTo>
                  <a:pt x="872744" y="102831"/>
                </a:lnTo>
                <a:lnTo>
                  <a:pt x="821410" y="83286"/>
                </a:lnTo>
                <a:lnTo>
                  <a:pt x="771652" y="60210"/>
                </a:lnTo>
                <a:lnTo>
                  <a:pt x="723493" y="33705"/>
                </a:lnTo>
                <a:lnTo>
                  <a:pt x="676935" y="3848"/>
                </a:lnTo>
                <a:lnTo>
                  <a:pt x="656336" y="0"/>
                </a:lnTo>
                <a:lnTo>
                  <a:pt x="641477" y="12446"/>
                </a:lnTo>
                <a:lnTo>
                  <a:pt x="637438" y="32359"/>
                </a:lnTo>
                <a:lnTo>
                  <a:pt x="649249" y="50914"/>
                </a:lnTo>
                <a:lnTo>
                  <a:pt x="689698" y="77114"/>
                </a:lnTo>
                <a:lnTo>
                  <a:pt x="731545" y="100926"/>
                </a:lnTo>
                <a:lnTo>
                  <a:pt x="774674" y="122288"/>
                </a:lnTo>
                <a:lnTo>
                  <a:pt x="783082" y="125882"/>
                </a:lnTo>
                <a:lnTo>
                  <a:pt x="744689" y="130060"/>
                </a:lnTo>
                <a:lnTo>
                  <a:pt x="693534" y="135343"/>
                </a:lnTo>
                <a:lnTo>
                  <a:pt x="642340" y="140347"/>
                </a:lnTo>
                <a:lnTo>
                  <a:pt x="591108" y="145034"/>
                </a:lnTo>
                <a:lnTo>
                  <a:pt x="539851" y="149440"/>
                </a:lnTo>
                <a:lnTo>
                  <a:pt x="488569" y="153555"/>
                </a:lnTo>
                <a:lnTo>
                  <a:pt x="437261" y="157365"/>
                </a:lnTo>
                <a:lnTo>
                  <a:pt x="385927" y="160883"/>
                </a:lnTo>
                <a:lnTo>
                  <a:pt x="334568" y="164096"/>
                </a:lnTo>
                <a:lnTo>
                  <a:pt x="283210" y="167030"/>
                </a:lnTo>
                <a:lnTo>
                  <a:pt x="231825" y="169646"/>
                </a:lnTo>
                <a:lnTo>
                  <a:pt x="180428" y="171970"/>
                </a:lnTo>
                <a:lnTo>
                  <a:pt x="129019" y="174002"/>
                </a:lnTo>
                <a:lnTo>
                  <a:pt x="77609" y="175729"/>
                </a:lnTo>
                <a:lnTo>
                  <a:pt x="26200" y="177165"/>
                </a:lnTo>
                <a:lnTo>
                  <a:pt x="6553" y="186156"/>
                </a:lnTo>
                <a:lnTo>
                  <a:pt x="0" y="204990"/>
                </a:lnTo>
                <a:lnTo>
                  <a:pt x="6553" y="223481"/>
                </a:lnTo>
                <a:lnTo>
                  <a:pt x="26200" y="231457"/>
                </a:lnTo>
                <a:lnTo>
                  <a:pt x="77609" y="230035"/>
                </a:lnTo>
                <a:lnTo>
                  <a:pt x="129019" y="228307"/>
                </a:lnTo>
                <a:lnTo>
                  <a:pt x="180428" y="226275"/>
                </a:lnTo>
                <a:lnTo>
                  <a:pt x="231825" y="223951"/>
                </a:lnTo>
                <a:lnTo>
                  <a:pt x="283210" y="221322"/>
                </a:lnTo>
                <a:lnTo>
                  <a:pt x="334568" y="218401"/>
                </a:lnTo>
                <a:lnTo>
                  <a:pt x="385927" y="215176"/>
                </a:lnTo>
                <a:lnTo>
                  <a:pt x="437261" y="211670"/>
                </a:lnTo>
                <a:lnTo>
                  <a:pt x="488569" y="207848"/>
                </a:lnTo>
                <a:lnTo>
                  <a:pt x="539851" y="203746"/>
                </a:lnTo>
                <a:lnTo>
                  <a:pt x="591108" y="199339"/>
                </a:lnTo>
                <a:lnTo>
                  <a:pt x="642340" y="194640"/>
                </a:lnTo>
                <a:lnTo>
                  <a:pt x="693534" y="189649"/>
                </a:lnTo>
                <a:lnTo>
                  <a:pt x="744689" y="184365"/>
                </a:lnTo>
                <a:lnTo>
                  <a:pt x="795820" y="178790"/>
                </a:lnTo>
                <a:lnTo>
                  <a:pt x="844384" y="173202"/>
                </a:lnTo>
                <a:lnTo>
                  <a:pt x="825868" y="189611"/>
                </a:lnTo>
                <a:lnTo>
                  <a:pt x="790194" y="222338"/>
                </a:lnTo>
                <a:lnTo>
                  <a:pt x="755078" y="255727"/>
                </a:lnTo>
                <a:lnTo>
                  <a:pt x="720496" y="289826"/>
                </a:lnTo>
                <a:lnTo>
                  <a:pt x="712673" y="309575"/>
                </a:lnTo>
                <a:lnTo>
                  <a:pt x="721233" y="327329"/>
                </a:lnTo>
                <a:lnTo>
                  <a:pt x="739063" y="335838"/>
                </a:lnTo>
                <a:lnTo>
                  <a:pt x="759066" y="327837"/>
                </a:lnTo>
                <a:lnTo>
                  <a:pt x="793648" y="293903"/>
                </a:lnTo>
                <a:lnTo>
                  <a:pt x="828776" y="260540"/>
                </a:lnTo>
                <a:lnTo>
                  <a:pt x="864323" y="227850"/>
                </a:lnTo>
                <a:lnTo>
                  <a:pt x="900645" y="195580"/>
                </a:lnTo>
                <a:lnTo>
                  <a:pt x="937412" y="164033"/>
                </a:lnTo>
                <a:lnTo>
                  <a:pt x="944816" y="151942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556" y="3263493"/>
            <a:ext cx="2886710" cy="1473200"/>
          </a:xfrm>
          <a:custGeom>
            <a:avLst/>
            <a:gdLst/>
            <a:ahLst/>
            <a:cxnLst/>
            <a:rect l="l" t="t" r="r" b="b"/>
            <a:pathLst>
              <a:path w="2886710" h="1473200">
                <a:moveTo>
                  <a:pt x="2886227" y="1041298"/>
                </a:moveTo>
                <a:lnTo>
                  <a:pt x="2876423" y="1003300"/>
                </a:lnTo>
                <a:lnTo>
                  <a:pt x="2872117" y="990600"/>
                </a:lnTo>
                <a:lnTo>
                  <a:pt x="2867380" y="952500"/>
                </a:lnTo>
                <a:lnTo>
                  <a:pt x="2862313" y="914400"/>
                </a:lnTo>
                <a:lnTo>
                  <a:pt x="2857030" y="863600"/>
                </a:lnTo>
                <a:lnTo>
                  <a:pt x="2846247" y="736600"/>
                </a:lnTo>
                <a:lnTo>
                  <a:pt x="2840977" y="673100"/>
                </a:lnTo>
                <a:lnTo>
                  <a:pt x="2835910" y="596900"/>
                </a:lnTo>
                <a:lnTo>
                  <a:pt x="2831160" y="533400"/>
                </a:lnTo>
                <a:lnTo>
                  <a:pt x="2826867" y="470052"/>
                </a:lnTo>
                <a:lnTo>
                  <a:pt x="2823095" y="406400"/>
                </a:lnTo>
                <a:lnTo>
                  <a:pt x="2819971" y="355600"/>
                </a:lnTo>
                <a:lnTo>
                  <a:pt x="2817609" y="317500"/>
                </a:lnTo>
                <a:lnTo>
                  <a:pt x="2816110" y="279400"/>
                </a:lnTo>
                <a:lnTo>
                  <a:pt x="2815590" y="266700"/>
                </a:lnTo>
                <a:lnTo>
                  <a:pt x="2810141" y="254000"/>
                </a:lnTo>
                <a:lnTo>
                  <a:pt x="2800769" y="203200"/>
                </a:lnTo>
                <a:lnTo>
                  <a:pt x="2795320" y="177800"/>
                </a:lnTo>
                <a:lnTo>
                  <a:pt x="2792907" y="152400"/>
                </a:lnTo>
                <a:lnTo>
                  <a:pt x="2789605" y="101600"/>
                </a:lnTo>
                <a:lnTo>
                  <a:pt x="2787205" y="63588"/>
                </a:lnTo>
                <a:lnTo>
                  <a:pt x="2787205" y="63461"/>
                </a:lnTo>
                <a:lnTo>
                  <a:pt x="2717965" y="62636"/>
                </a:lnTo>
                <a:lnTo>
                  <a:pt x="2698191" y="50800"/>
                </a:lnTo>
                <a:lnTo>
                  <a:pt x="2625966" y="50800"/>
                </a:lnTo>
                <a:lnTo>
                  <a:pt x="2550198" y="25400"/>
                </a:lnTo>
                <a:lnTo>
                  <a:pt x="2464676" y="25400"/>
                </a:lnTo>
                <a:lnTo>
                  <a:pt x="2416822" y="12700"/>
                </a:lnTo>
                <a:lnTo>
                  <a:pt x="2199322" y="12700"/>
                </a:lnTo>
                <a:lnTo>
                  <a:pt x="2146414" y="0"/>
                </a:lnTo>
                <a:lnTo>
                  <a:pt x="1972538" y="0"/>
                </a:lnTo>
                <a:lnTo>
                  <a:pt x="1923338" y="12700"/>
                </a:lnTo>
                <a:lnTo>
                  <a:pt x="1686991" y="12700"/>
                </a:lnTo>
                <a:lnTo>
                  <a:pt x="1651088" y="25400"/>
                </a:lnTo>
                <a:lnTo>
                  <a:pt x="561238" y="25400"/>
                </a:lnTo>
                <a:lnTo>
                  <a:pt x="533273" y="38100"/>
                </a:lnTo>
                <a:lnTo>
                  <a:pt x="505294" y="38100"/>
                </a:lnTo>
                <a:lnTo>
                  <a:pt x="477710" y="50800"/>
                </a:lnTo>
                <a:lnTo>
                  <a:pt x="421894" y="50800"/>
                </a:lnTo>
                <a:lnTo>
                  <a:pt x="393319" y="63500"/>
                </a:lnTo>
                <a:lnTo>
                  <a:pt x="364566" y="63500"/>
                </a:lnTo>
                <a:lnTo>
                  <a:pt x="322478" y="76200"/>
                </a:lnTo>
                <a:lnTo>
                  <a:pt x="280962" y="76200"/>
                </a:lnTo>
                <a:lnTo>
                  <a:pt x="239826" y="88900"/>
                </a:lnTo>
                <a:lnTo>
                  <a:pt x="198882" y="88900"/>
                </a:lnTo>
                <a:lnTo>
                  <a:pt x="170205" y="101600"/>
                </a:lnTo>
                <a:lnTo>
                  <a:pt x="133451" y="101600"/>
                </a:lnTo>
                <a:lnTo>
                  <a:pt x="115366" y="106870"/>
                </a:lnTo>
                <a:lnTo>
                  <a:pt x="89217" y="108051"/>
                </a:lnTo>
                <a:lnTo>
                  <a:pt x="88404" y="114668"/>
                </a:lnTo>
                <a:lnTo>
                  <a:pt x="40551" y="127000"/>
                </a:lnTo>
                <a:lnTo>
                  <a:pt x="36499" y="127000"/>
                </a:lnTo>
                <a:lnTo>
                  <a:pt x="32448" y="139700"/>
                </a:lnTo>
                <a:lnTo>
                  <a:pt x="28765" y="190500"/>
                </a:lnTo>
                <a:lnTo>
                  <a:pt x="19900" y="241300"/>
                </a:lnTo>
                <a:lnTo>
                  <a:pt x="16217" y="254000"/>
                </a:lnTo>
                <a:lnTo>
                  <a:pt x="14439" y="254000"/>
                </a:lnTo>
                <a:lnTo>
                  <a:pt x="13944" y="279400"/>
                </a:lnTo>
                <a:lnTo>
                  <a:pt x="12166" y="279400"/>
                </a:lnTo>
                <a:lnTo>
                  <a:pt x="8064" y="304800"/>
                </a:lnTo>
                <a:lnTo>
                  <a:pt x="4851" y="330200"/>
                </a:lnTo>
                <a:lnTo>
                  <a:pt x="2438" y="381000"/>
                </a:lnTo>
                <a:lnTo>
                  <a:pt x="762" y="431800"/>
                </a:lnTo>
                <a:lnTo>
                  <a:pt x="0" y="469900"/>
                </a:lnTo>
                <a:lnTo>
                  <a:pt x="0" y="698500"/>
                </a:lnTo>
                <a:lnTo>
                  <a:pt x="939" y="762000"/>
                </a:lnTo>
                <a:lnTo>
                  <a:pt x="2184" y="838200"/>
                </a:lnTo>
                <a:lnTo>
                  <a:pt x="3670" y="901700"/>
                </a:lnTo>
                <a:lnTo>
                  <a:pt x="5321" y="965200"/>
                </a:lnTo>
                <a:lnTo>
                  <a:pt x="7073" y="1016000"/>
                </a:lnTo>
                <a:lnTo>
                  <a:pt x="8839" y="1054100"/>
                </a:lnTo>
                <a:lnTo>
                  <a:pt x="10566" y="1079500"/>
                </a:lnTo>
                <a:lnTo>
                  <a:pt x="12166" y="1104900"/>
                </a:lnTo>
                <a:lnTo>
                  <a:pt x="11785" y="1143000"/>
                </a:lnTo>
                <a:lnTo>
                  <a:pt x="15201" y="1168400"/>
                </a:lnTo>
                <a:lnTo>
                  <a:pt x="20154" y="1206500"/>
                </a:lnTo>
                <a:lnTo>
                  <a:pt x="24333" y="1244600"/>
                </a:lnTo>
                <a:lnTo>
                  <a:pt x="28130" y="1257300"/>
                </a:lnTo>
                <a:lnTo>
                  <a:pt x="30416" y="1282700"/>
                </a:lnTo>
                <a:lnTo>
                  <a:pt x="26606" y="1320800"/>
                </a:lnTo>
                <a:lnTo>
                  <a:pt x="12166" y="1384300"/>
                </a:lnTo>
                <a:lnTo>
                  <a:pt x="10452" y="1409700"/>
                </a:lnTo>
                <a:lnTo>
                  <a:pt x="16725" y="1422400"/>
                </a:lnTo>
                <a:lnTo>
                  <a:pt x="29845" y="1435100"/>
                </a:lnTo>
                <a:lnTo>
                  <a:pt x="141947" y="1435100"/>
                </a:lnTo>
                <a:lnTo>
                  <a:pt x="196494" y="1447800"/>
                </a:lnTo>
                <a:lnTo>
                  <a:pt x="372491" y="1447800"/>
                </a:lnTo>
                <a:lnTo>
                  <a:pt x="399161" y="1460500"/>
                </a:lnTo>
                <a:lnTo>
                  <a:pt x="498602" y="1460500"/>
                </a:lnTo>
                <a:lnTo>
                  <a:pt x="543369" y="1473200"/>
                </a:lnTo>
                <a:lnTo>
                  <a:pt x="651154" y="1473200"/>
                </a:lnTo>
                <a:lnTo>
                  <a:pt x="686130" y="1460500"/>
                </a:lnTo>
                <a:lnTo>
                  <a:pt x="1041501" y="1460500"/>
                </a:lnTo>
                <a:lnTo>
                  <a:pt x="1320152" y="1447800"/>
                </a:lnTo>
                <a:lnTo>
                  <a:pt x="1548257" y="1447800"/>
                </a:lnTo>
                <a:lnTo>
                  <a:pt x="1585531" y="1435100"/>
                </a:lnTo>
                <a:lnTo>
                  <a:pt x="1625333" y="1435100"/>
                </a:lnTo>
                <a:lnTo>
                  <a:pt x="1669567" y="1447800"/>
                </a:lnTo>
                <a:lnTo>
                  <a:pt x="1942350" y="1447800"/>
                </a:lnTo>
                <a:lnTo>
                  <a:pt x="1958289" y="1435417"/>
                </a:lnTo>
                <a:lnTo>
                  <a:pt x="1961667" y="1435455"/>
                </a:lnTo>
                <a:lnTo>
                  <a:pt x="2067814" y="1447800"/>
                </a:lnTo>
                <a:lnTo>
                  <a:pt x="2114880" y="1460500"/>
                </a:lnTo>
                <a:lnTo>
                  <a:pt x="2302179" y="1460500"/>
                </a:lnTo>
                <a:lnTo>
                  <a:pt x="2351519" y="1473200"/>
                </a:lnTo>
                <a:lnTo>
                  <a:pt x="2886227" y="1473200"/>
                </a:lnTo>
                <a:lnTo>
                  <a:pt x="2886227" y="1201559"/>
                </a:lnTo>
                <a:lnTo>
                  <a:pt x="2885236" y="1181100"/>
                </a:lnTo>
                <a:lnTo>
                  <a:pt x="2884538" y="1155700"/>
                </a:lnTo>
                <a:lnTo>
                  <a:pt x="2886125" y="1117600"/>
                </a:lnTo>
                <a:lnTo>
                  <a:pt x="2886227" y="1041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3384316" y="1358810"/>
            <a:ext cx="9210040" cy="3740150"/>
            <a:chOff x="3384316" y="1358810"/>
            <a:chExt cx="9210040" cy="3740150"/>
          </a:xfrm>
        </p:grpSpPr>
        <p:sp>
          <p:nvSpPr>
            <p:cNvPr id="17" name="object 17"/>
            <p:cNvSpPr/>
            <p:nvPr/>
          </p:nvSpPr>
          <p:spPr>
            <a:xfrm>
              <a:off x="4837722" y="3232670"/>
              <a:ext cx="327025" cy="563880"/>
            </a:xfrm>
            <a:custGeom>
              <a:avLst/>
              <a:gdLst/>
              <a:ahLst/>
              <a:cxnLst/>
              <a:rect l="l" t="t" r="r" b="b"/>
              <a:pathLst>
                <a:path w="327025" h="563879">
                  <a:moveTo>
                    <a:pt x="326491" y="264312"/>
                  </a:moveTo>
                  <a:lnTo>
                    <a:pt x="325234" y="262750"/>
                  </a:lnTo>
                  <a:lnTo>
                    <a:pt x="305396" y="258318"/>
                  </a:lnTo>
                  <a:lnTo>
                    <a:pt x="286626" y="269773"/>
                  </a:lnTo>
                  <a:lnTo>
                    <a:pt x="259638" y="309702"/>
                  </a:lnTo>
                  <a:lnTo>
                    <a:pt x="235026" y="351078"/>
                  </a:lnTo>
                  <a:lnTo>
                    <a:pt x="212813" y="393776"/>
                  </a:lnTo>
                  <a:lnTo>
                    <a:pt x="209067" y="402120"/>
                  </a:lnTo>
                  <a:lnTo>
                    <a:pt x="205625" y="363664"/>
                  </a:lnTo>
                  <a:lnTo>
                    <a:pt x="201345" y="312407"/>
                  </a:lnTo>
                  <a:lnTo>
                    <a:pt x="197345" y="261124"/>
                  </a:lnTo>
                  <a:lnTo>
                    <a:pt x="193649" y="209816"/>
                  </a:lnTo>
                  <a:lnTo>
                    <a:pt x="190233" y="158483"/>
                  </a:lnTo>
                  <a:lnTo>
                    <a:pt x="187121" y="107124"/>
                  </a:lnTo>
                  <a:lnTo>
                    <a:pt x="184315" y="55753"/>
                  </a:lnTo>
                  <a:lnTo>
                    <a:pt x="181648" y="1054"/>
                  </a:lnTo>
                  <a:lnTo>
                    <a:pt x="127368" y="0"/>
                  </a:lnTo>
                  <a:lnTo>
                    <a:pt x="130022" y="54698"/>
                  </a:lnTo>
                  <a:lnTo>
                    <a:pt x="132842" y="106070"/>
                  </a:lnTo>
                  <a:lnTo>
                    <a:pt x="135953" y="157429"/>
                  </a:lnTo>
                  <a:lnTo>
                    <a:pt x="139357" y="208762"/>
                  </a:lnTo>
                  <a:lnTo>
                    <a:pt x="143052" y="260070"/>
                  </a:lnTo>
                  <a:lnTo>
                    <a:pt x="147053" y="311353"/>
                  </a:lnTo>
                  <a:lnTo>
                    <a:pt x="151345" y="362597"/>
                  </a:lnTo>
                  <a:lnTo>
                    <a:pt x="155917" y="413816"/>
                  </a:lnTo>
                  <a:lnTo>
                    <a:pt x="160553" y="462508"/>
                  </a:lnTo>
                  <a:lnTo>
                    <a:pt x="144513" y="443661"/>
                  </a:lnTo>
                  <a:lnTo>
                    <a:pt x="112496" y="407365"/>
                  </a:lnTo>
                  <a:lnTo>
                    <a:pt x="79794" y="371589"/>
                  </a:lnTo>
                  <a:lnTo>
                    <a:pt x="46367" y="336359"/>
                  </a:lnTo>
                  <a:lnTo>
                    <a:pt x="26771" y="328155"/>
                  </a:lnTo>
                  <a:lnTo>
                    <a:pt x="8851" y="336372"/>
                  </a:lnTo>
                  <a:lnTo>
                    <a:pt x="0" y="354025"/>
                  </a:lnTo>
                  <a:lnTo>
                    <a:pt x="7607" y="374180"/>
                  </a:lnTo>
                  <a:lnTo>
                    <a:pt x="40868" y="409422"/>
                  </a:lnTo>
                  <a:lnTo>
                    <a:pt x="73545" y="445185"/>
                  </a:lnTo>
                  <a:lnTo>
                    <a:pt x="105524" y="481368"/>
                  </a:lnTo>
                  <a:lnTo>
                    <a:pt x="137096" y="518312"/>
                  </a:lnTo>
                  <a:lnTo>
                    <a:pt x="167919" y="555675"/>
                  </a:lnTo>
                  <a:lnTo>
                    <a:pt x="179870" y="563321"/>
                  </a:lnTo>
                  <a:lnTo>
                    <a:pt x="213385" y="544753"/>
                  </a:lnTo>
                  <a:lnTo>
                    <a:pt x="230365" y="492201"/>
                  </a:lnTo>
                  <a:lnTo>
                    <a:pt x="250913" y="441274"/>
                  </a:lnTo>
                  <a:lnTo>
                    <a:pt x="274942" y="391972"/>
                  </a:lnTo>
                  <a:lnTo>
                    <a:pt x="302387" y="344335"/>
                  </a:lnTo>
                  <a:lnTo>
                    <a:pt x="325602" y="309626"/>
                  </a:lnTo>
                  <a:lnTo>
                    <a:pt x="326491" y="264312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84308" y="3790327"/>
              <a:ext cx="3521075" cy="1308100"/>
            </a:xfrm>
            <a:custGeom>
              <a:avLst/>
              <a:gdLst/>
              <a:ahLst/>
              <a:cxnLst/>
              <a:rect l="l" t="t" r="r" b="b"/>
              <a:pathLst>
                <a:path w="3521075" h="1308100">
                  <a:moveTo>
                    <a:pt x="3520452" y="1106055"/>
                  </a:moveTo>
                  <a:lnTo>
                    <a:pt x="3518776" y="1092200"/>
                  </a:lnTo>
                  <a:lnTo>
                    <a:pt x="3516084" y="1054100"/>
                  </a:lnTo>
                  <a:lnTo>
                    <a:pt x="3514179" y="1028700"/>
                  </a:lnTo>
                  <a:lnTo>
                    <a:pt x="3513455" y="1003300"/>
                  </a:lnTo>
                  <a:lnTo>
                    <a:pt x="3515106" y="977900"/>
                  </a:lnTo>
                  <a:lnTo>
                    <a:pt x="3517138" y="939800"/>
                  </a:lnTo>
                  <a:lnTo>
                    <a:pt x="3515233" y="914400"/>
                  </a:lnTo>
                  <a:lnTo>
                    <a:pt x="3505073" y="876300"/>
                  </a:lnTo>
                  <a:lnTo>
                    <a:pt x="3499447" y="863600"/>
                  </a:lnTo>
                  <a:lnTo>
                    <a:pt x="3493147" y="825500"/>
                  </a:lnTo>
                  <a:lnTo>
                    <a:pt x="3486429" y="774700"/>
                  </a:lnTo>
                  <a:lnTo>
                    <a:pt x="3472535" y="647700"/>
                  </a:lnTo>
                  <a:lnTo>
                    <a:pt x="3465804" y="571500"/>
                  </a:lnTo>
                  <a:lnTo>
                    <a:pt x="3459505" y="508000"/>
                  </a:lnTo>
                  <a:lnTo>
                    <a:pt x="3453866" y="431800"/>
                  </a:lnTo>
                  <a:lnTo>
                    <a:pt x="3449104" y="368300"/>
                  </a:lnTo>
                  <a:lnTo>
                    <a:pt x="3445433" y="330200"/>
                  </a:lnTo>
                  <a:lnTo>
                    <a:pt x="3443071" y="292100"/>
                  </a:lnTo>
                  <a:lnTo>
                    <a:pt x="3442233" y="266700"/>
                  </a:lnTo>
                  <a:lnTo>
                    <a:pt x="3436594" y="254000"/>
                  </a:lnTo>
                  <a:lnTo>
                    <a:pt x="3431743" y="241300"/>
                  </a:lnTo>
                  <a:lnTo>
                    <a:pt x="3426891" y="215900"/>
                  </a:lnTo>
                  <a:lnTo>
                    <a:pt x="3421253" y="190500"/>
                  </a:lnTo>
                  <a:lnTo>
                    <a:pt x="3418776" y="165100"/>
                  </a:lnTo>
                  <a:lnTo>
                    <a:pt x="3417074" y="139700"/>
                  </a:lnTo>
                  <a:lnTo>
                    <a:pt x="3415373" y="101600"/>
                  </a:lnTo>
                  <a:lnTo>
                    <a:pt x="3413429" y="81953"/>
                  </a:lnTo>
                  <a:lnTo>
                    <a:pt x="3412871" y="71094"/>
                  </a:lnTo>
                  <a:lnTo>
                    <a:pt x="3378377" y="70751"/>
                  </a:lnTo>
                  <a:lnTo>
                    <a:pt x="3365017" y="63500"/>
                  </a:lnTo>
                  <a:lnTo>
                    <a:pt x="3276511" y="63500"/>
                  </a:lnTo>
                  <a:lnTo>
                    <a:pt x="3182366" y="38100"/>
                  </a:lnTo>
                  <a:lnTo>
                    <a:pt x="3135299" y="38100"/>
                  </a:lnTo>
                  <a:lnTo>
                    <a:pt x="3088233" y="25400"/>
                  </a:lnTo>
                  <a:lnTo>
                    <a:pt x="2884449" y="25400"/>
                  </a:lnTo>
                  <a:lnTo>
                    <a:pt x="2833395" y="12700"/>
                  </a:lnTo>
                  <a:lnTo>
                    <a:pt x="2633624" y="12700"/>
                  </a:lnTo>
                  <a:lnTo>
                    <a:pt x="2601226" y="0"/>
                  </a:lnTo>
                  <a:lnTo>
                    <a:pt x="2549944" y="12700"/>
                  </a:lnTo>
                  <a:lnTo>
                    <a:pt x="2202396" y="12700"/>
                  </a:lnTo>
                  <a:lnTo>
                    <a:pt x="2156930" y="25400"/>
                  </a:lnTo>
                  <a:lnTo>
                    <a:pt x="1372844" y="25400"/>
                  </a:lnTo>
                  <a:lnTo>
                    <a:pt x="1234274" y="38100"/>
                  </a:lnTo>
                  <a:lnTo>
                    <a:pt x="629361" y="38100"/>
                  </a:lnTo>
                  <a:lnTo>
                    <a:pt x="594601" y="50800"/>
                  </a:lnTo>
                  <a:lnTo>
                    <a:pt x="560311" y="50800"/>
                  </a:lnTo>
                  <a:lnTo>
                    <a:pt x="525995" y="63500"/>
                  </a:lnTo>
                  <a:lnTo>
                    <a:pt x="455472" y="63500"/>
                  </a:lnTo>
                  <a:lnTo>
                    <a:pt x="419735" y="76200"/>
                  </a:lnTo>
                  <a:lnTo>
                    <a:pt x="367461" y="76200"/>
                  </a:lnTo>
                  <a:lnTo>
                    <a:pt x="315874" y="88900"/>
                  </a:lnTo>
                  <a:lnTo>
                    <a:pt x="264769" y="88900"/>
                  </a:lnTo>
                  <a:lnTo>
                    <a:pt x="213906" y="101600"/>
                  </a:lnTo>
                  <a:lnTo>
                    <a:pt x="180098" y="101600"/>
                  </a:lnTo>
                  <a:lnTo>
                    <a:pt x="139560" y="114300"/>
                  </a:lnTo>
                  <a:lnTo>
                    <a:pt x="134975" y="115557"/>
                  </a:lnTo>
                  <a:lnTo>
                    <a:pt x="92202" y="117182"/>
                  </a:lnTo>
                  <a:lnTo>
                    <a:pt x="90766" y="127000"/>
                  </a:lnTo>
                  <a:lnTo>
                    <a:pt x="41910" y="127000"/>
                  </a:lnTo>
                  <a:lnTo>
                    <a:pt x="37706" y="139700"/>
                  </a:lnTo>
                  <a:lnTo>
                    <a:pt x="33528" y="139700"/>
                  </a:lnTo>
                  <a:lnTo>
                    <a:pt x="33528" y="152400"/>
                  </a:lnTo>
                  <a:lnTo>
                    <a:pt x="29718" y="190500"/>
                  </a:lnTo>
                  <a:lnTo>
                    <a:pt x="25133" y="228600"/>
                  </a:lnTo>
                  <a:lnTo>
                    <a:pt x="20548" y="241300"/>
                  </a:lnTo>
                  <a:lnTo>
                    <a:pt x="16764" y="254000"/>
                  </a:lnTo>
                  <a:lnTo>
                    <a:pt x="14922" y="266700"/>
                  </a:lnTo>
                  <a:lnTo>
                    <a:pt x="14401" y="279400"/>
                  </a:lnTo>
                  <a:lnTo>
                    <a:pt x="12560" y="279400"/>
                  </a:lnTo>
                  <a:lnTo>
                    <a:pt x="4203" y="330200"/>
                  </a:lnTo>
                  <a:lnTo>
                    <a:pt x="1676" y="381000"/>
                  </a:lnTo>
                  <a:lnTo>
                    <a:pt x="101" y="431800"/>
                  </a:lnTo>
                  <a:lnTo>
                    <a:pt x="0" y="623176"/>
                  </a:lnTo>
                  <a:lnTo>
                    <a:pt x="1117" y="685800"/>
                  </a:lnTo>
                  <a:lnTo>
                    <a:pt x="2667" y="749300"/>
                  </a:lnTo>
                  <a:lnTo>
                    <a:pt x="4495" y="812800"/>
                  </a:lnTo>
                  <a:lnTo>
                    <a:pt x="6515" y="863600"/>
                  </a:lnTo>
                  <a:lnTo>
                    <a:pt x="8597" y="914400"/>
                  </a:lnTo>
                  <a:lnTo>
                    <a:pt x="10655" y="939800"/>
                  </a:lnTo>
                  <a:lnTo>
                    <a:pt x="12560" y="965200"/>
                  </a:lnTo>
                  <a:lnTo>
                    <a:pt x="12166" y="990600"/>
                  </a:lnTo>
                  <a:lnTo>
                    <a:pt x="15709" y="1016000"/>
                  </a:lnTo>
                  <a:lnTo>
                    <a:pt x="20815" y="1041400"/>
                  </a:lnTo>
                  <a:lnTo>
                    <a:pt x="25146" y="1079500"/>
                  </a:lnTo>
                  <a:lnTo>
                    <a:pt x="29070" y="1092200"/>
                  </a:lnTo>
                  <a:lnTo>
                    <a:pt x="31419" y="1117600"/>
                  </a:lnTo>
                  <a:lnTo>
                    <a:pt x="27495" y="1155700"/>
                  </a:lnTo>
                  <a:lnTo>
                    <a:pt x="12560" y="1219200"/>
                  </a:lnTo>
                  <a:lnTo>
                    <a:pt x="10795" y="1231900"/>
                  </a:lnTo>
                  <a:lnTo>
                    <a:pt x="17272" y="1257300"/>
                  </a:lnTo>
                  <a:lnTo>
                    <a:pt x="30835" y="1270000"/>
                  </a:lnTo>
                  <a:lnTo>
                    <a:pt x="199504" y="1270000"/>
                  </a:lnTo>
                  <a:lnTo>
                    <a:pt x="250520" y="1282700"/>
                  </a:lnTo>
                  <a:lnTo>
                    <a:pt x="429590" y="1282700"/>
                  </a:lnTo>
                  <a:lnTo>
                    <a:pt x="462737" y="1295400"/>
                  </a:lnTo>
                  <a:lnTo>
                    <a:pt x="641908" y="1295400"/>
                  </a:lnTo>
                  <a:lnTo>
                    <a:pt x="697522" y="1308100"/>
                  </a:lnTo>
                  <a:lnTo>
                    <a:pt x="775817" y="1308100"/>
                  </a:lnTo>
                  <a:lnTo>
                    <a:pt x="819277" y="1295400"/>
                  </a:lnTo>
                  <a:lnTo>
                    <a:pt x="1223098" y="1295400"/>
                  </a:lnTo>
                  <a:lnTo>
                    <a:pt x="1291590" y="1282700"/>
                  </a:lnTo>
                  <a:lnTo>
                    <a:pt x="1826552" y="1282700"/>
                  </a:lnTo>
                  <a:lnTo>
                    <a:pt x="1875675" y="1270000"/>
                  </a:lnTo>
                  <a:lnTo>
                    <a:pt x="2023135" y="1270000"/>
                  </a:lnTo>
                  <a:lnTo>
                    <a:pt x="2070836" y="1282700"/>
                  </a:lnTo>
                  <a:lnTo>
                    <a:pt x="2340394" y="1282700"/>
                  </a:lnTo>
                  <a:lnTo>
                    <a:pt x="2380081" y="1270000"/>
                  </a:lnTo>
                  <a:lnTo>
                    <a:pt x="2400389" y="1270000"/>
                  </a:lnTo>
                  <a:lnTo>
                    <a:pt x="2535961" y="1282700"/>
                  </a:lnTo>
                  <a:lnTo>
                    <a:pt x="2584729" y="1295400"/>
                  </a:lnTo>
                  <a:lnTo>
                    <a:pt x="2827147" y="1295400"/>
                  </a:lnTo>
                  <a:lnTo>
                    <a:pt x="2876169" y="1308100"/>
                  </a:lnTo>
                  <a:lnTo>
                    <a:pt x="3520452" y="1308100"/>
                  </a:lnTo>
                  <a:lnTo>
                    <a:pt x="3520452" y="1257300"/>
                  </a:lnTo>
                  <a:lnTo>
                    <a:pt x="3520452" y="1106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591029" y="1358810"/>
              <a:ext cx="4003040" cy="2437130"/>
            </a:xfrm>
            <a:custGeom>
              <a:avLst/>
              <a:gdLst/>
              <a:ahLst/>
              <a:cxnLst/>
              <a:rect l="l" t="t" r="r" b="b"/>
              <a:pathLst>
                <a:path w="4003040" h="2437129">
                  <a:moveTo>
                    <a:pt x="280885" y="279387"/>
                  </a:moveTo>
                  <a:lnTo>
                    <a:pt x="265163" y="288671"/>
                  </a:lnTo>
                  <a:lnTo>
                    <a:pt x="235191" y="332219"/>
                  </a:lnTo>
                  <a:lnTo>
                    <a:pt x="208356" y="377659"/>
                  </a:lnTo>
                  <a:lnTo>
                    <a:pt x="192633" y="409041"/>
                  </a:lnTo>
                  <a:lnTo>
                    <a:pt x="189026" y="364794"/>
                  </a:lnTo>
                  <a:lnTo>
                    <a:pt x="185280" y="315150"/>
                  </a:lnTo>
                  <a:lnTo>
                    <a:pt x="181851" y="265480"/>
                  </a:lnTo>
                  <a:lnTo>
                    <a:pt x="178714" y="215785"/>
                  </a:lnTo>
                  <a:lnTo>
                    <a:pt x="175895" y="166065"/>
                  </a:lnTo>
                  <a:lnTo>
                    <a:pt x="173380" y="116319"/>
                  </a:lnTo>
                  <a:lnTo>
                    <a:pt x="171183" y="66573"/>
                  </a:lnTo>
                  <a:lnTo>
                    <a:pt x="169278" y="16814"/>
                  </a:lnTo>
                  <a:lnTo>
                    <a:pt x="168795" y="1397"/>
                  </a:lnTo>
                  <a:lnTo>
                    <a:pt x="118694" y="0"/>
                  </a:lnTo>
                  <a:lnTo>
                    <a:pt x="121081" y="65176"/>
                  </a:lnTo>
                  <a:lnTo>
                    <a:pt x="123278" y="114935"/>
                  </a:lnTo>
                  <a:lnTo>
                    <a:pt x="125793" y="164668"/>
                  </a:lnTo>
                  <a:lnTo>
                    <a:pt x="128612" y="214388"/>
                  </a:lnTo>
                  <a:lnTo>
                    <a:pt x="131749" y="264083"/>
                  </a:lnTo>
                  <a:lnTo>
                    <a:pt x="135178" y="313753"/>
                  </a:lnTo>
                  <a:lnTo>
                    <a:pt x="138925" y="363397"/>
                  </a:lnTo>
                  <a:lnTo>
                    <a:pt x="142976" y="413016"/>
                  </a:lnTo>
                  <a:lnTo>
                    <a:pt x="147332" y="462584"/>
                  </a:lnTo>
                  <a:lnTo>
                    <a:pt x="147383" y="463207"/>
                  </a:lnTo>
                  <a:lnTo>
                    <a:pt x="118160" y="429209"/>
                  </a:lnTo>
                  <a:lnTo>
                    <a:pt x="81051" y="387946"/>
                  </a:lnTo>
                  <a:lnTo>
                    <a:pt x="42926" y="347421"/>
                  </a:lnTo>
                  <a:lnTo>
                    <a:pt x="24892" y="339788"/>
                  </a:lnTo>
                  <a:lnTo>
                    <a:pt x="8305" y="347129"/>
                  </a:lnTo>
                  <a:lnTo>
                    <a:pt x="0" y="363143"/>
                  </a:lnTo>
                  <a:lnTo>
                    <a:pt x="6870" y="381571"/>
                  </a:lnTo>
                  <a:lnTo>
                    <a:pt x="44831" y="422084"/>
                  </a:lnTo>
                  <a:lnTo>
                    <a:pt x="81953" y="463359"/>
                  </a:lnTo>
                  <a:lnTo>
                    <a:pt x="118186" y="505371"/>
                  </a:lnTo>
                  <a:lnTo>
                    <a:pt x="153504" y="548144"/>
                  </a:lnTo>
                  <a:lnTo>
                    <a:pt x="164477" y="555205"/>
                  </a:lnTo>
                  <a:lnTo>
                    <a:pt x="177177" y="555066"/>
                  </a:lnTo>
                  <a:lnTo>
                    <a:pt x="188556" y="549059"/>
                  </a:lnTo>
                  <a:lnTo>
                    <a:pt x="195554" y="538568"/>
                  </a:lnTo>
                  <a:lnTo>
                    <a:pt x="200101" y="525043"/>
                  </a:lnTo>
                  <a:lnTo>
                    <a:pt x="211607" y="490829"/>
                  </a:lnTo>
                  <a:lnTo>
                    <a:pt x="230949" y="444601"/>
                  </a:lnTo>
                  <a:lnTo>
                    <a:pt x="253492" y="399884"/>
                  </a:lnTo>
                  <a:lnTo>
                    <a:pt x="278726" y="357454"/>
                  </a:lnTo>
                  <a:lnTo>
                    <a:pt x="280885" y="279387"/>
                  </a:lnTo>
                  <a:close/>
                </a:path>
                <a:path w="4003040" h="2437129">
                  <a:moveTo>
                    <a:pt x="4003002" y="2151138"/>
                  </a:moveTo>
                  <a:lnTo>
                    <a:pt x="3990848" y="2136051"/>
                  </a:lnTo>
                  <a:lnTo>
                    <a:pt x="3971023" y="2131618"/>
                  </a:lnTo>
                  <a:lnTo>
                    <a:pt x="3952240" y="2143074"/>
                  </a:lnTo>
                  <a:lnTo>
                    <a:pt x="3925265" y="2183003"/>
                  </a:lnTo>
                  <a:lnTo>
                    <a:pt x="3900640" y="2224367"/>
                  </a:lnTo>
                  <a:lnTo>
                    <a:pt x="3878427" y="2267077"/>
                  </a:lnTo>
                  <a:lnTo>
                    <a:pt x="3874681" y="2275408"/>
                  </a:lnTo>
                  <a:lnTo>
                    <a:pt x="3871252" y="2236952"/>
                  </a:lnTo>
                  <a:lnTo>
                    <a:pt x="3866959" y="2185708"/>
                  </a:lnTo>
                  <a:lnTo>
                    <a:pt x="3862959" y="2134425"/>
                  </a:lnTo>
                  <a:lnTo>
                    <a:pt x="3859263" y="2083117"/>
                  </a:lnTo>
                  <a:lnTo>
                    <a:pt x="3855859" y="2031771"/>
                  </a:lnTo>
                  <a:lnTo>
                    <a:pt x="3852748" y="1980425"/>
                  </a:lnTo>
                  <a:lnTo>
                    <a:pt x="3849928" y="1929041"/>
                  </a:lnTo>
                  <a:lnTo>
                    <a:pt x="3847579" y="1881111"/>
                  </a:lnTo>
                  <a:lnTo>
                    <a:pt x="3793286" y="1880057"/>
                  </a:lnTo>
                  <a:lnTo>
                    <a:pt x="3795636" y="1927987"/>
                  </a:lnTo>
                  <a:lnTo>
                    <a:pt x="3798455" y="1979371"/>
                  </a:lnTo>
                  <a:lnTo>
                    <a:pt x="3801567" y="2030717"/>
                  </a:lnTo>
                  <a:lnTo>
                    <a:pt x="3804970" y="2082050"/>
                  </a:lnTo>
                  <a:lnTo>
                    <a:pt x="3808666" y="2133371"/>
                  </a:lnTo>
                  <a:lnTo>
                    <a:pt x="3812667" y="2184654"/>
                  </a:lnTo>
                  <a:lnTo>
                    <a:pt x="3816959" y="2235898"/>
                  </a:lnTo>
                  <a:lnTo>
                    <a:pt x="3821544" y="2287117"/>
                  </a:lnTo>
                  <a:lnTo>
                    <a:pt x="3826179" y="2335796"/>
                  </a:lnTo>
                  <a:lnTo>
                    <a:pt x="3810127" y="2316950"/>
                  </a:lnTo>
                  <a:lnTo>
                    <a:pt x="3778110" y="2280653"/>
                  </a:lnTo>
                  <a:lnTo>
                    <a:pt x="3745407" y="2244890"/>
                  </a:lnTo>
                  <a:lnTo>
                    <a:pt x="3711981" y="2209660"/>
                  </a:lnTo>
                  <a:lnTo>
                    <a:pt x="3692385" y="2201456"/>
                  </a:lnTo>
                  <a:lnTo>
                    <a:pt x="3674465" y="2209660"/>
                  </a:lnTo>
                  <a:lnTo>
                    <a:pt x="3665626" y="2227326"/>
                  </a:lnTo>
                  <a:lnTo>
                    <a:pt x="3673221" y="2247481"/>
                  </a:lnTo>
                  <a:lnTo>
                    <a:pt x="3706482" y="2282710"/>
                  </a:lnTo>
                  <a:lnTo>
                    <a:pt x="3739159" y="2318474"/>
                  </a:lnTo>
                  <a:lnTo>
                    <a:pt x="3771150" y="2354669"/>
                  </a:lnTo>
                  <a:lnTo>
                    <a:pt x="3802710" y="2391613"/>
                  </a:lnTo>
                  <a:lnTo>
                    <a:pt x="3833533" y="2428964"/>
                  </a:lnTo>
                  <a:lnTo>
                    <a:pt x="3845483" y="2436609"/>
                  </a:lnTo>
                  <a:lnTo>
                    <a:pt x="3878999" y="2418054"/>
                  </a:lnTo>
                  <a:lnTo>
                    <a:pt x="3895979" y="2365502"/>
                  </a:lnTo>
                  <a:lnTo>
                    <a:pt x="3916527" y="2314562"/>
                  </a:lnTo>
                  <a:lnTo>
                    <a:pt x="3940568" y="2265273"/>
                  </a:lnTo>
                  <a:lnTo>
                    <a:pt x="3968000" y="2217623"/>
                  </a:lnTo>
                  <a:lnTo>
                    <a:pt x="3998747" y="2171662"/>
                  </a:lnTo>
                  <a:lnTo>
                    <a:pt x="4003002" y="2151138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33069" y="3089475"/>
            <a:ext cx="2129155" cy="1657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100"/>
              </a:lnSpc>
              <a:spcBef>
                <a:spcPts val="100"/>
              </a:spcBef>
              <a:tabLst>
                <a:tab pos="951230" algn="l"/>
              </a:tabLst>
            </a:pPr>
            <a:r>
              <a:rPr dirty="0" sz="3100" spc="55">
                <a:latin typeface="Noto Sans"/>
                <a:cs typeface="Noto Sans"/>
              </a:rPr>
              <a:t>АСОЦІАЦІ</a:t>
            </a:r>
            <a:r>
              <a:rPr dirty="0" sz="3100" spc="-5">
                <a:latin typeface="Noto Sans"/>
                <a:cs typeface="Noto Sans"/>
              </a:rPr>
              <a:t>Ї  </a:t>
            </a:r>
            <a:r>
              <a:rPr dirty="0" sz="3100" spc="35">
                <a:latin typeface="Noto Sans"/>
                <a:cs typeface="Noto Sans"/>
              </a:rPr>
              <a:t>ХТО	</a:t>
            </a:r>
            <a:r>
              <a:rPr dirty="0" sz="3100" spc="40">
                <a:latin typeface="Noto Sans"/>
                <a:cs typeface="Noto Sans"/>
              </a:rPr>
              <a:t>ТАКІ  </a:t>
            </a:r>
            <a:r>
              <a:rPr dirty="0" sz="3100" spc="45">
                <a:latin typeface="Noto Sans"/>
                <a:cs typeface="Noto Sans"/>
              </a:rPr>
              <a:t>КОЗАКИ</a:t>
            </a:r>
            <a:r>
              <a:rPr dirty="0" sz="3100" spc="45" b="1" i="1">
                <a:latin typeface="Arial"/>
                <a:cs typeface="Arial"/>
              </a:rPr>
              <a:t>?</a:t>
            </a:r>
            <a:endParaRPr sz="3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79652" y="2727921"/>
            <a:ext cx="301625" cy="488950"/>
          </a:xfrm>
          <a:custGeom>
            <a:avLst/>
            <a:gdLst/>
            <a:ahLst/>
            <a:cxnLst/>
            <a:rect l="l" t="t" r="r" b="b"/>
            <a:pathLst>
              <a:path w="301625" h="488950">
                <a:moveTo>
                  <a:pt x="301421" y="228536"/>
                </a:moveTo>
                <a:lnTo>
                  <a:pt x="290245" y="215150"/>
                </a:lnTo>
                <a:lnTo>
                  <a:pt x="272376" y="211505"/>
                </a:lnTo>
                <a:lnTo>
                  <a:pt x="255727" y="222161"/>
                </a:lnTo>
                <a:lnTo>
                  <a:pt x="227774" y="266039"/>
                </a:lnTo>
                <a:lnTo>
                  <a:pt x="202907" y="311708"/>
                </a:lnTo>
                <a:lnTo>
                  <a:pt x="188480" y="343166"/>
                </a:lnTo>
                <a:lnTo>
                  <a:pt x="183781" y="299516"/>
                </a:lnTo>
                <a:lnTo>
                  <a:pt x="178803" y="250532"/>
                </a:lnTo>
                <a:lnTo>
                  <a:pt x="174117" y="201510"/>
                </a:lnTo>
                <a:lnTo>
                  <a:pt x="169735" y="152463"/>
                </a:lnTo>
                <a:lnTo>
                  <a:pt x="165646" y="103378"/>
                </a:lnTo>
                <a:lnTo>
                  <a:pt x="161861" y="54267"/>
                </a:lnTo>
                <a:lnTo>
                  <a:pt x="158381" y="5143"/>
                </a:lnTo>
                <a:lnTo>
                  <a:pt x="158051" y="0"/>
                </a:lnTo>
                <a:lnTo>
                  <a:pt x="109308" y="0"/>
                </a:lnTo>
                <a:lnTo>
                  <a:pt x="113131" y="54267"/>
                </a:lnTo>
                <a:lnTo>
                  <a:pt x="116916" y="103378"/>
                </a:lnTo>
                <a:lnTo>
                  <a:pt x="121005" y="152463"/>
                </a:lnTo>
                <a:lnTo>
                  <a:pt x="125387" y="201510"/>
                </a:lnTo>
                <a:lnTo>
                  <a:pt x="130060" y="250532"/>
                </a:lnTo>
                <a:lnTo>
                  <a:pt x="135051" y="299516"/>
                </a:lnTo>
                <a:lnTo>
                  <a:pt x="140322" y="348449"/>
                </a:lnTo>
                <a:lnTo>
                  <a:pt x="145897" y="397357"/>
                </a:lnTo>
                <a:lnTo>
                  <a:pt x="145961" y="397979"/>
                </a:lnTo>
                <a:lnTo>
                  <a:pt x="116636" y="365150"/>
                </a:lnTo>
                <a:lnTo>
                  <a:pt x="79463" y="325374"/>
                </a:lnTo>
                <a:lnTo>
                  <a:pt x="41300" y="286346"/>
                </a:lnTo>
                <a:lnTo>
                  <a:pt x="23571" y="279298"/>
                </a:lnTo>
                <a:lnTo>
                  <a:pt x="7632" y="287007"/>
                </a:lnTo>
                <a:lnTo>
                  <a:pt x="0" y="303085"/>
                </a:lnTo>
                <a:lnTo>
                  <a:pt x="7188" y="321106"/>
                </a:lnTo>
                <a:lnTo>
                  <a:pt x="45173" y="360121"/>
                </a:lnTo>
                <a:lnTo>
                  <a:pt x="82359" y="399910"/>
                </a:lnTo>
                <a:lnTo>
                  <a:pt x="118719" y="440461"/>
                </a:lnTo>
                <a:lnTo>
                  <a:pt x="154203" y="481787"/>
                </a:lnTo>
                <a:lnTo>
                  <a:pt x="165061" y="488454"/>
                </a:lnTo>
                <a:lnTo>
                  <a:pt x="198869" y="457657"/>
                </a:lnTo>
                <a:lnTo>
                  <a:pt x="209130" y="423519"/>
                </a:lnTo>
                <a:lnTo>
                  <a:pt x="226682" y="377266"/>
                </a:lnTo>
                <a:lnTo>
                  <a:pt x="247383" y="332435"/>
                </a:lnTo>
                <a:lnTo>
                  <a:pt x="271170" y="289039"/>
                </a:lnTo>
                <a:lnTo>
                  <a:pt x="297967" y="247103"/>
                </a:lnTo>
                <a:lnTo>
                  <a:pt x="301421" y="228536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55864" y="4777294"/>
            <a:ext cx="325120" cy="570865"/>
          </a:xfrm>
          <a:custGeom>
            <a:avLst/>
            <a:gdLst/>
            <a:ahLst/>
            <a:cxnLst/>
            <a:rect l="l" t="t" r="r" b="b"/>
            <a:pathLst>
              <a:path w="325119" h="570864">
                <a:moveTo>
                  <a:pt x="324662" y="269036"/>
                </a:moveTo>
                <a:lnTo>
                  <a:pt x="323392" y="267512"/>
                </a:lnTo>
                <a:lnTo>
                  <a:pt x="303479" y="263461"/>
                </a:lnTo>
                <a:lnTo>
                  <a:pt x="284937" y="275285"/>
                </a:lnTo>
                <a:lnTo>
                  <a:pt x="258737" y="315722"/>
                </a:lnTo>
                <a:lnTo>
                  <a:pt x="234924" y="357568"/>
                </a:lnTo>
                <a:lnTo>
                  <a:pt x="213550" y="400697"/>
                </a:lnTo>
                <a:lnTo>
                  <a:pt x="209956" y="409117"/>
                </a:lnTo>
                <a:lnTo>
                  <a:pt x="205778" y="370725"/>
                </a:lnTo>
                <a:lnTo>
                  <a:pt x="200494" y="319570"/>
                </a:lnTo>
                <a:lnTo>
                  <a:pt x="195503" y="268363"/>
                </a:lnTo>
                <a:lnTo>
                  <a:pt x="190804" y="217144"/>
                </a:lnTo>
                <a:lnTo>
                  <a:pt x="186397" y="165887"/>
                </a:lnTo>
                <a:lnTo>
                  <a:pt x="182295" y="114592"/>
                </a:lnTo>
                <a:lnTo>
                  <a:pt x="178473" y="63284"/>
                </a:lnTo>
                <a:lnTo>
                  <a:pt x="174955" y="11950"/>
                </a:lnTo>
                <a:lnTo>
                  <a:pt x="174205" y="0"/>
                </a:lnTo>
                <a:lnTo>
                  <a:pt x="119913" y="0"/>
                </a:lnTo>
                <a:lnTo>
                  <a:pt x="124180" y="63284"/>
                </a:lnTo>
                <a:lnTo>
                  <a:pt x="127990" y="114592"/>
                </a:lnTo>
                <a:lnTo>
                  <a:pt x="132092" y="165887"/>
                </a:lnTo>
                <a:lnTo>
                  <a:pt x="136499" y="217144"/>
                </a:lnTo>
                <a:lnTo>
                  <a:pt x="141198" y="268363"/>
                </a:lnTo>
                <a:lnTo>
                  <a:pt x="146189" y="319570"/>
                </a:lnTo>
                <a:lnTo>
                  <a:pt x="151472" y="370725"/>
                </a:lnTo>
                <a:lnTo>
                  <a:pt x="157060" y="421843"/>
                </a:lnTo>
                <a:lnTo>
                  <a:pt x="162636" y="470420"/>
                </a:lnTo>
                <a:lnTo>
                  <a:pt x="146227" y="451891"/>
                </a:lnTo>
                <a:lnTo>
                  <a:pt x="113512" y="416229"/>
                </a:lnTo>
                <a:lnTo>
                  <a:pt x="80124" y="381101"/>
                </a:lnTo>
                <a:lnTo>
                  <a:pt x="46012" y="346519"/>
                </a:lnTo>
                <a:lnTo>
                  <a:pt x="26263" y="338709"/>
                </a:lnTo>
                <a:lnTo>
                  <a:pt x="8509" y="347268"/>
                </a:lnTo>
                <a:lnTo>
                  <a:pt x="0" y="365099"/>
                </a:lnTo>
                <a:lnTo>
                  <a:pt x="8001" y="385102"/>
                </a:lnTo>
                <a:lnTo>
                  <a:pt x="41935" y="419671"/>
                </a:lnTo>
                <a:lnTo>
                  <a:pt x="75298" y="454799"/>
                </a:lnTo>
                <a:lnTo>
                  <a:pt x="107988" y="490359"/>
                </a:lnTo>
                <a:lnTo>
                  <a:pt x="140258" y="526681"/>
                </a:lnTo>
                <a:lnTo>
                  <a:pt x="171805" y="563435"/>
                </a:lnTo>
                <a:lnTo>
                  <a:pt x="183908" y="570839"/>
                </a:lnTo>
                <a:lnTo>
                  <a:pt x="217055" y="551637"/>
                </a:lnTo>
                <a:lnTo>
                  <a:pt x="233006" y="498767"/>
                </a:lnTo>
                <a:lnTo>
                  <a:pt x="252564" y="447433"/>
                </a:lnTo>
                <a:lnTo>
                  <a:pt x="275640" y="397687"/>
                </a:lnTo>
                <a:lnTo>
                  <a:pt x="302145" y="349516"/>
                </a:lnTo>
                <a:lnTo>
                  <a:pt x="324662" y="314375"/>
                </a:lnTo>
                <a:lnTo>
                  <a:pt x="324662" y="269036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682148" y="3773212"/>
            <a:ext cx="2978150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8675" marR="5080" indent="-816610">
              <a:lnSpc>
                <a:spcPct val="115199"/>
              </a:lnSpc>
              <a:spcBef>
                <a:spcPts val="100"/>
              </a:spcBef>
            </a:pPr>
            <a:r>
              <a:rPr dirty="0" sz="3200" spc="60">
                <a:latin typeface="Noto Sans"/>
                <a:cs typeface="Noto Sans"/>
              </a:rPr>
              <a:t>ЗАПОРІЗЬКИ</a:t>
            </a:r>
            <a:r>
              <a:rPr dirty="0" sz="3200">
                <a:latin typeface="Noto Sans"/>
                <a:cs typeface="Noto Sans"/>
              </a:rPr>
              <a:t>Й  </a:t>
            </a:r>
            <a:r>
              <a:rPr dirty="0" sz="3200" spc="45">
                <a:latin typeface="Noto Sans"/>
                <a:cs typeface="Noto Sans"/>
              </a:rPr>
              <a:t>МАРШ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16566" y="5587301"/>
            <a:ext cx="2886710" cy="2857500"/>
          </a:xfrm>
          <a:custGeom>
            <a:avLst/>
            <a:gdLst/>
            <a:ahLst/>
            <a:cxnLst/>
            <a:rect l="l" t="t" r="r" b="b"/>
            <a:pathLst>
              <a:path w="2886709" h="2857500">
                <a:moveTo>
                  <a:pt x="2886227" y="2108200"/>
                </a:moveTo>
                <a:lnTo>
                  <a:pt x="2883268" y="2070100"/>
                </a:lnTo>
                <a:lnTo>
                  <a:pt x="2876435" y="2019300"/>
                </a:lnTo>
                <a:lnTo>
                  <a:pt x="2874543" y="2006600"/>
                </a:lnTo>
                <a:lnTo>
                  <a:pt x="2872536" y="1993900"/>
                </a:lnTo>
                <a:lnTo>
                  <a:pt x="2870454" y="1968500"/>
                </a:lnTo>
                <a:lnTo>
                  <a:pt x="2868282" y="1930400"/>
                </a:lnTo>
                <a:lnTo>
                  <a:pt x="2866034" y="1892300"/>
                </a:lnTo>
                <a:lnTo>
                  <a:pt x="2863735" y="1854200"/>
                </a:lnTo>
                <a:lnTo>
                  <a:pt x="2861373" y="1803400"/>
                </a:lnTo>
                <a:lnTo>
                  <a:pt x="2858986" y="1752600"/>
                </a:lnTo>
                <a:lnTo>
                  <a:pt x="2856560" y="1689100"/>
                </a:lnTo>
                <a:lnTo>
                  <a:pt x="2854109" y="1638300"/>
                </a:lnTo>
                <a:lnTo>
                  <a:pt x="2851658" y="1574800"/>
                </a:lnTo>
                <a:lnTo>
                  <a:pt x="2849194" y="1498600"/>
                </a:lnTo>
                <a:lnTo>
                  <a:pt x="2846755" y="1435100"/>
                </a:lnTo>
                <a:lnTo>
                  <a:pt x="2844330" y="1358900"/>
                </a:lnTo>
                <a:lnTo>
                  <a:pt x="2841929" y="1295400"/>
                </a:lnTo>
                <a:lnTo>
                  <a:pt x="2839567" y="1219200"/>
                </a:lnTo>
                <a:lnTo>
                  <a:pt x="2837269" y="1143000"/>
                </a:lnTo>
                <a:lnTo>
                  <a:pt x="2835021" y="1079500"/>
                </a:lnTo>
                <a:lnTo>
                  <a:pt x="2832849" y="1003300"/>
                </a:lnTo>
                <a:lnTo>
                  <a:pt x="2830766" y="927100"/>
                </a:lnTo>
                <a:lnTo>
                  <a:pt x="2828760" y="863600"/>
                </a:lnTo>
                <a:lnTo>
                  <a:pt x="2826867" y="800100"/>
                </a:lnTo>
                <a:lnTo>
                  <a:pt x="2825077" y="736600"/>
                </a:lnTo>
                <a:lnTo>
                  <a:pt x="2823413" y="673100"/>
                </a:lnTo>
                <a:lnTo>
                  <a:pt x="2821876" y="622300"/>
                </a:lnTo>
                <a:lnTo>
                  <a:pt x="2820492" y="558800"/>
                </a:lnTo>
                <a:lnTo>
                  <a:pt x="2819247" y="520700"/>
                </a:lnTo>
                <a:lnTo>
                  <a:pt x="2818180" y="469900"/>
                </a:lnTo>
                <a:lnTo>
                  <a:pt x="2817279" y="431800"/>
                </a:lnTo>
                <a:lnTo>
                  <a:pt x="2816555" y="406400"/>
                </a:lnTo>
                <a:lnTo>
                  <a:pt x="2816034" y="381000"/>
                </a:lnTo>
                <a:lnTo>
                  <a:pt x="2815704" y="355600"/>
                </a:lnTo>
                <a:lnTo>
                  <a:pt x="2815590" y="342900"/>
                </a:lnTo>
                <a:lnTo>
                  <a:pt x="2810154" y="304800"/>
                </a:lnTo>
                <a:lnTo>
                  <a:pt x="2805455" y="266700"/>
                </a:lnTo>
                <a:lnTo>
                  <a:pt x="2800769" y="215900"/>
                </a:lnTo>
                <a:lnTo>
                  <a:pt x="2795320" y="165100"/>
                </a:lnTo>
                <a:lnTo>
                  <a:pt x="2792920" y="139700"/>
                </a:lnTo>
                <a:lnTo>
                  <a:pt x="2789631" y="88900"/>
                </a:lnTo>
                <a:lnTo>
                  <a:pt x="2787370" y="65239"/>
                </a:lnTo>
                <a:lnTo>
                  <a:pt x="2787218" y="57746"/>
                </a:lnTo>
                <a:lnTo>
                  <a:pt x="2752661" y="57340"/>
                </a:lnTo>
                <a:lnTo>
                  <a:pt x="2741104" y="50800"/>
                </a:lnTo>
                <a:lnTo>
                  <a:pt x="2663837" y="50800"/>
                </a:lnTo>
                <a:lnTo>
                  <a:pt x="2588082" y="25400"/>
                </a:lnTo>
                <a:lnTo>
                  <a:pt x="2512314" y="25400"/>
                </a:lnTo>
                <a:lnTo>
                  <a:pt x="2464689" y="12700"/>
                </a:lnTo>
                <a:lnTo>
                  <a:pt x="2320887" y="12700"/>
                </a:lnTo>
                <a:lnTo>
                  <a:pt x="2273033" y="0"/>
                </a:lnTo>
                <a:lnTo>
                  <a:pt x="1799348" y="0"/>
                </a:lnTo>
                <a:lnTo>
                  <a:pt x="1762760" y="12700"/>
                </a:lnTo>
                <a:lnTo>
                  <a:pt x="1218209" y="12700"/>
                </a:lnTo>
                <a:lnTo>
                  <a:pt x="1145997" y="25400"/>
                </a:lnTo>
                <a:lnTo>
                  <a:pt x="533273" y="25400"/>
                </a:lnTo>
                <a:lnTo>
                  <a:pt x="505307" y="38100"/>
                </a:lnTo>
                <a:lnTo>
                  <a:pt x="477723" y="38100"/>
                </a:lnTo>
                <a:lnTo>
                  <a:pt x="450100" y="50800"/>
                </a:lnTo>
                <a:lnTo>
                  <a:pt x="393331" y="50800"/>
                </a:lnTo>
                <a:lnTo>
                  <a:pt x="364578" y="63500"/>
                </a:lnTo>
                <a:lnTo>
                  <a:pt x="322491" y="63500"/>
                </a:lnTo>
                <a:lnTo>
                  <a:pt x="280974" y="76200"/>
                </a:lnTo>
                <a:lnTo>
                  <a:pt x="239839" y="76200"/>
                </a:lnTo>
                <a:lnTo>
                  <a:pt x="198882" y="88900"/>
                </a:lnTo>
                <a:lnTo>
                  <a:pt x="170205" y="88900"/>
                </a:lnTo>
                <a:lnTo>
                  <a:pt x="137541" y="100190"/>
                </a:lnTo>
                <a:lnTo>
                  <a:pt x="89217" y="102374"/>
                </a:lnTo>
                <a:lnTo>
                  <a:pt x="88493" y="114300"/>
                </a:lnTo>
                <a:lnTo>
                  <a:pt x="40538" y="114300"/>
                </a:lnTo>
                <a:lnTo>
                  <a:pt x="36487" y="127000"/>
                </a:lnTo>
                <a:lnTo>
                  <a:pt x="32435" y="127000"/>
                </a:lnTo>
                <a:lnTo>
                  <a:pt x="32435" y="139700"/>
                </a:lnTo>
                <a:lnTo>
                  <a:pt x="28765" y="190500"/>
                </a:lnTo>
                <a:lnTo>
                  <a:pt x="19900" y="266700"/>
                </a:lnTo>
                <a:lnTo>
                  <a:pt x="16217" y="304800"/>
                </a:lnTo>
                <a:lnTo>
                  <a:pt x="14452" y="317500"/>
                </a:lnTo>
                <a:lnTo>
                  <a:pt x="13944" y="355600"/>
                </a:lnTo>
                <a:lnTo>
                  <a:pt x="12166" y="381000"/>
                </a:lnTo>
                <a:lnTo>
                  <a:pt x="8572" y="419100"/>
                </a:lnTo>
                <a:lnTo>
                  <a:pt x="5638" y="469900"/>
                </a:lnTo>
                <a:lnTo>
                  <a:pt x="4406" y="508000"/>
                </a:lnTo>
                <a:lnTo>
                  <a:pt x="3327" y="546100"/>
                </a:lnTo>
                <a:lnTo>
                  <a:pt x="2387" y="596900"/>
                </a:lnTo>
                <a:lnTo>
                  <a:pt x="1587" y="647700"/>
                </a:lnTo>
                <a:lnTo>
                  <a:pt x="914" y="698500"/>
                </a:lnTo>
                <a:lnTo>
                  <a:pt x="368" y="749300"/>
                </a:lnTo>
                <a:lnTo>
                  <a:pt x="0" y="800100"/>
                </a:lnTo>
                <a:lnTo>
                  <a:pt x="50" y="1320800"/>
                </a:lnTo>
                <a:lnTo>
                  <a:pt x="177" y="1358900"/>
                </a:lnTo>
                <a:lnTo>
                  <a:pt x="1028" y="1498600"/>
                </a:lnTo>
                <a:lnTo>
                  <a:pt x="2730" y="1701800"/>
                </a:lnTo>
                <a:lnTo>
                  <a:pt x="3378" y="1765300"/>
                </a:lnTo>
                <a:lnTo>
                  <a:pt x="4064" y="1828800"/>
                </a:lnTo>
                <a:lnTo>
                  <a:pt x="4775" y="1879600"/>
                </a:lnTo>
                <a:lnTo>
                  <a:pt x="5511" y="1943100"/>
                </a:lnTo>
                <a:lnTo>
                  <a:pt x="7023" y="2044700"/>
                </a:lnTo>
                <a:lnTo>
                  <a:pt x="7785" y="2082800"/>
                </a:lnTo>
                <a:lnTo>
                  <a:pt x="8559" y="2133600"/>
                </a:lnTo>
                <a:lnTo>
                  <a:pt x="9309" y="2159000"/>
                </a:lnTo>
                <a:lnTo>
                  <a:pt x="10058" y="2197100"/>
                </a:lnTo>
                <a:lnTo>
                  <a:pt x="10795" y="2222500"/>
                </a:lnTo>
                <a:lnTo>
                  <a:pt x="11493" y="2235200"/>
                </a:lnTo>
                <a:lnTo>
                  <a:pt x="12166" y="2260600"/>
                </a:lnTo>
                <a:lnTo>
                  <a:pt x="11379" y="2311400"/>
                </a:lnTo>
                <a:lnTo>
                  <a:pt x="12623" y="2362200"/>
                </a:lnTo>
                <a:lnTo>
                  <a:pt x="15201" y="2413000"/>
                </a:lnTo>
                <a:lnTo>
                  <a:pt x="21742" y="2514600"/>
                </a:lnTo>
                <a:lnTo>
                  <a:pt x="24333" y="2565400"/>
                </a:lnTo>
                <a:lnTo>
                  <a:pt x="28130" y="2603500"/>
                </a:lnTo>
                <a:lnTo>
                  <a:pt x="30403" y="2654300"/>
                </a:lnTo>
                <a:lnTo>
                  <a:pt x="26606" y="2705100"/>
                </a:lnTo>
                <a:lnTo>
                  <a:pt x="12166" y="2768600"/>
                </a:lnTo>
                <a:lnTo>
                  <a:pt x="10452" y="2794000"/>
                </a:lnTo>
                <a:lnTo>
                  <a:pt x="16725" y="2806700"/>
                </a:lnTo>
                <a:lnTo>
                  <a:pt x="29857" y="2819400"/>
                </a:lnTo>
                <a:lnTo>
                  <a:pt x="141947" y="2819400"/>
                </a:lnTo>
                <a:lnTo>
                  <a:pt x="196494" y="2832100"/>
                </a:lnTo>
                <a:lnTo>
                  <a:pt x="372491" y="2832100"/>
                </a:lnTo>
                <a:lnTo>
                  <a:pt x="399161" y="2844800"/>
                </a:lnTo>
                <a:lnTo>
                  <a:pt x="498602" y="2844800"/>
                </a:lnTo>
                <a:lnTo>
                  <a:pt x="543369" y="2857500"/>
                </a:lnTo>
                <a:lnTo>
                  <a:pt x="651154" y="2857500"/>
                </a:lnTo>
                <a:lnTo>
                  <a:pt x="686142" y="2844800"/>
                </a:lnTo>
                <a:lnTo>
                  <a:pt x="1041501" y="2844800"/>
                </a:lnTo>
                <a:lnTo>
                  <a:pt x="1320152" y="2832100"/>
                </a:lnTo>
                <a:lnTo>
                  <a:pt x="1548257" y="2832100"/>
                </a:lnTo>
                <a:lnTo>
                  <a:pt x="1585531" y="2819400"/>
                </a:lnTo>
                <a:lnTo>
                  <a:pt x="1625320" y="2819400"/>
                </a:lnTo>
                <a:lnTo>
                  <a:pt x="1669567" y="2832100"/>
                </a:lnTo>
                <a:lnTo>
                  <a:pt x="1942363" y="2832100"/>
                </a:lnTo>
                <a:lnTo>
                  <a:pt x="1958327" y="2819692"/>
                </a:lnTo>
                <a:lnTo>
                  <a:pt x="1961426" y="2819717"/>
                </a:lnTo>
                <a:lnTo>
                  <a:pt x="2067801" y="2832100"/>
                </a:lnTo>
                <a:lnTo>
                  <a:pt x="2114880" y="2844800"/>
                </a:lnTo>
                <a:lnTo>
                  <a:pt x="2302192" y="2844800"/>
                </a:lnTo>
                <a:lnTo>
                  <a:pt x="2351532" y="2857500"/>
                </a:lnTo>
                <a:lnTo>
                  <a:pt x="2886227" y="2857500"/>
                </a:lnTo>
                <a:lnTo>
                  <a:pt x="2886227" y="2489200"/>
                </a:lnTo>
                <a:lnTo>
                  <a:pt x="2885744" y="2476500"/>
                </a:lnTo>
                <a:lnTo>
                  <a:pt x="2884855" y="2425700"/>
                </a:lnTo>
                <a:lnTo>
                  <a:pt x="2884538" y="2374900"/>
                </a:lnTo>
                <a:lnTo>
                  <a:pt x="2885160" y="2324100"/>
                </a:lnTo>
                <a:lnTo>
                  <a:pt x="2886227" y="2273300"/>
                </a:lnTo>
                <a:lnTo>
                  <a:pt x="2886227" y="210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977599" y="5662232"/>
            <a:ext cx="2357755" cy="2745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5100"/>
              </a:lnSpc>
              <a:spcBef>
                <a:spcPts val="100"/>
              </a:spcBef>
              <a:tabLst>
                <a:tab pos="1782445" algn="l"/>
              </a:tabLst>
            </a:pPr>
            <a:r>
              <a:rPr dirty="0" sz="3100" spc="55">
                <a:latin typeface="Noto Sans"/>
                <a:cs typeface="Noto Sans"/>
              </a:rPr>
              <a:t>АСОЦІАЦІЯ</a:t>
            </a:r>
            <a:r>
              <a:rPr dirty="0" sz="3100" spc="-55" b="1" i="1">
                <a:latin typeface="Arial"/>
                <a:cs typeface="Arial"/>
              </a:rPr>
              <a:t>, </a:t>
            </a:r>
            <a:r>
              <a:rPr dirty="0" sz="3100" spc="-55" b="1" i="1">
                <a:latin typeface="Arial"/>
                <a:cs typeface="Arial"/>
              </a:rPr>
              <a:t> </a:t>
            </a:r>
            <a:r>
              <a:rPr dirty="0" sz="3100" spc="45">
                <a:latin typeface="Noto Sans"/>
                <a:cs typeface="Noto Sans"/>
              </a:rPr>
              <a:t>АНАЛІЗ  </a:t>
            </a:r>
            <a:r>
              <a:rPr dirty="0" sz="3100" spc="35">
                <a:latin typeface="Noto Sans"/>
                <a:cs typeface="Noto Sans"/>
              </a:rPr>
              <a:t>ТВОРУ</a:t>
            </a:r>
            <a:r>
              <a:rPr dirty="0" sz="3100" spc="35" b="1" i="1">
                <a:latin typeface="Arial"/>
                <a:cs typeface="Arial"/>
              </a:rPr>
              <a:t>,  </a:t>
            </a:r>
            <a:r>
              <a:rPr dirty="0" sz="3100" spc="45">
                <a:latin typeface="Noto Sans"/>
                <a:cs typeface="Noto Sans"/>
              </a:rPr>
              <a:t>РОБОТА	</a:t>
            </a:r>
            <a:r>
              <a:rPr dirty="0" sz="3100" spc="-5">
                <a:latin typeface="Noto Sans"/>
                <a:cs typeface="Noto Sans"/>
              </a:rPr>
              <a:t>З  </a:t>
            </a:r>
            <a:r>
              <a:rPr dirty="0" sz="3100" spc="45">
                <a:latin typeface="Noto Sans"/>
                <a:cs typeface="Noto Sans"/>
              </a:rPr>
              <a:t>КАРТКАМИ</a:t>
            </a:r>
            <a:endParaRPr sz="3100">
              <a:latin typeface="Noto Sans"/>
              <a:cs typeface="Noto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007" y="5083240"/>
            <a:ext cx="6690359" cy="5005705"/>
            <a:chOff x="16007" y="5083240"/>
            <a:chExt cx="6690359" cy="5005705"/>
          </a:xfrm>
        </p:grpSpPr>
        <p:sp>
          <p:nvSpPr>
            <p:cNvPr id="27" name="object 27"/>
            <p:cNvSpPr/>
            <p:nvPr/>
          </p:nvSpPr>
          <p:spPr>
            <a:xfrm>
              <a:off x="4874577" y="5083250"/>
              <a:ext cx="346075" cy="3917950"/>
            </a:xfrm>
            <a:custGeom>
              <a:avLst/>
              <a:gdLst/>
              <a:ahLst/>
              <a:cxnLst/>
              <a:rect l="l" t="t" r="r" b="b"/>
              <a:pathLst>
                <a:path w="346075" h="3917950">
                  <a:moveTo>
                    <a:pt x="278930" y="3642106"/>
                  </a:moveTo>
                  <a:lnTo>
                    <a:pt x="227761" y="3695293"/>
                  </a:lnTo>
                  <a:lnTo>
                    <a:pt x="202907" y="3740962"/>
                  </a:lnTo>
                  <a:lnTo>
                    <a:pt x="188480" y="3772420"/>
                  </a:lnTo>
                  <a:lnTo>
                    <a:pt x="183781" y="3728770"/>
                  </a:lnTo>
                  <a:lnTo>
                    <a:pt x="178803" y="3679787"/>
                  </a:lnTo>
                  <a:lnTo>
                    <a:pt x="174117" y="3630765"/>
                  </a:lnTo>
                  <a:lnTo>
                    <a:pt x="169735" y="3581717"/>
                  </a:lnTo>
                  <a:lnTo>
                    <a:pt x="165646" y="3532644"/>
                  </a:lnTo>
                  <a:lnTo>
                    <a:pt x="161861" y="3483533"/>
                  </a:lnTo>
                  <a:lnTo>
                    <a:pt x="158381" y="3434397"/>
                  </a:lnTo>
                  <a:lnTo>
                    <a:pt x="155194" y="3385248"/>
                  </a:lnTo>
                  <a:lnTo>
                    <a:pt x="154178" y="3367938"/>
                  </a:lnTo>
                  <a:lnTo>
                    <a:pt x="105435" y="3367938"/>
                  </a:lnTo>
                  <a:lnTo>
                    <a:pt x="109639" y="3434397"/>
                  </a:lnTo>
                  <a:lnTo>
                    <a:pt x="113131" y="3483533"/>
                  </a:lnTo>
                  <a:lnTo>
                    <a:pt x="116916" y="3532644"/>
                  </a:lnTo>
                  <a:lnTo>
                    <a:pt x="120992" y="3581717"/>
                  </a:lnTo>
                  <a:lnTo>
                    <a:pt x="125387" y="3630765"/>
                  </a:lnTo>
                  <a:lnTo>
                    <a:pt x="130060" y="3679787"/>
                  </a:lnTo>
                  <a:lnTo>
                    <a:pt x="135039" y="3728770"/>
                  </a:lnTo>
                  <a:lnTo>
                    <a:pt x="140322" y="3777716"/>
                  </a:lnTo>
                  <a:lnTo>
                    <a:pt x="145897" y="3826611"/>
                  </a:lnTo>
                  <a:lnTo>
                    <a:pt x="145961" y="3827234"/>
                  </a:lnTo>
                  <a:lnTo>
                    <a:pt x="116624" y="3794417"/>
                  </a:lnTo>
                  <a:lnTo>
                    <a:pt x="79451" y="3754628"/>
                  </a:lnTo>
                  <a:lnTo>
                    <a:pt x="41287" y="3715613"/>
                  </a:lnTo>
                  <a:lnTo>
                    <a:pt x="23571" y="3708565"/>
                  </a:lnTo>
                  <a:lnTo>
                    <a:pt x="7632" y="3716274"/>
                  </a:lnTo>
                  <a:lnTo>
                    <a:pt x="0" y="3732339"/>
                  </a:lnTo>
                  <a:lnTo>
                    <a:pt x="7175" y="3750360"/>
                  </a:lnTo>
                  <a:lnTo>
                    <a:pt x="45173" y="3789375"/>
                  </a:lnTo>
                  <a:lnTo>
                    <a:pt x="82359" y="3829164"/>
                  </a:lnTo>
                  <a:lnTo>
                    <a:pt x="118719" y="3869715"/>
                  </a:lnTo>
                  <a:lnTo>
                    <a:pt x="154190" y="3911041"/>
                  </a:lnTo>
                  <a:lnTo>
                    <a:pt x="165049" y="3917721"/>
                  </a:lnTo>
                  <a:lnTo>
                    <a:pt x="198869" y="3886924"/>
                  </a:lnTo>
                  <a:lnTo>
                    <a:pt x="209118" y="3852773"/>
                  </a:lnTo>
                  <a:lnTo>
                    <a:pt x="226669" y="3806533"/>
                  </a:lnTo>
                  <a:lnTo>
                    <a:pt x="247383" y="3761702"/>
                  </a:lnTo>
                  <a:lnTo>
                    <a:pt x="271170" y="3718306"/>
                  </a:lnTo>
                  <a:lnTo>
                    <a:pt x="278930" y="3706164"/>
                  </a:lnTo>
                  <a:lnTo>
                    <a:pt x="278930" y="3642106"/>
                  </a:lnTo>
                  <a:close/>
                </a:path>
                <a:path w="346075" h="3917950">
                  <a:moveTo>
                    <a:pt x="345948" y="274154"/>
                  </a:moveTo>
                  <a:lnTo>
                    <a:pt x="294792" y="327355"/>
                  </a:lnTo>
                  <a:lnTo>
                    <a:pt x="269925" y="373024"/>
                  </a:lnTo>
                  <a:lnTo>
                    <a:pt x="255498" y="404469"/>
                  </a:lnTo>
                  <a:lnTo>
                    <a:pt x="250799" y="360819"/>
                  </a:lnTo>
                  <a:lnTo>
                    <a:pt x="245821" y="311835"/>
                  </a:lnTo>
                  <a:lnTo>
                    <a:pt x="241147" y="262826"/>
                  </a:lnTo>
                  <a:lnTo>
                    <a:pt x="236753" y="213766"/>
                  </a:lnTo>
                  <a:lnTo>
                    <a:pt x="232676" y="164693"/>
                  </a:lnTo>
                  <a:lnTo>
                    <a:pt x="228892" y="115582"/>
                  </a:lnTo>
                  <a:lnTo>
                    <a:pt x="225399" y="66446"/>
                  </a:lnTo>
                  <a:lnTo>
                    <a:pt x="222211" y="17297"/>
                  </a:lnTo>
                  <a:lnTo>
                    <a:pt x="221195" y="0"/>
                  </a:lnTo>
                  <a:lnTo>
                    <a:pt x="172466" y="0"/>
                  </a:lnTo>
                  <a:lnTo>
                    <a:pt x="176669" y="66446"/>
                  </a:lnTo>
                  <a:lnTo>
                    <a:pt x="180149" y="115582"/>
                  </a:lnTo>
                  <a:lnTo>
                    <a:pt x="183934" y="164693"/>
                  </a:lnTo>
                  <a:lnTo>
                    <a:pt x="188023" y="213766"/>
                  </a:lnTo>
                  <a:lnTo>
                    <a:pt x="192405" y="262826"/>
                  </a:lnTo>
                  <a:lnTo>
                    <a:pt x="197091" y="311835"/>
                  </a:lnTo>
                  <a:lnTo>
                    <a:pt x="202069" y="360819"/>
                  </a:lnTo>
                  <a:lnTo>
                    <a:pt x="207340" y="409765"/>
                  </a:lnTo>
                  <a:lnTo>
                    <a:pt x="212915" y="458660"/>
                  </a:lnTo>
                  <a:lnTo>
                    <a:pt x="212979" y="459282"/>
                  </a:lnTo>
                  <a:lnTo>
                    <a:pt x="183654" y="426466"/>
                  </a:lnTo>
                  <a:lnTo>
                    <a:pt x="146481" y="386676"/>
                  </a:lnTo>
                  <a:lnTo>
                    <a:pt x="108318" y="347662"/>
                  </a:lnTo>
                  <a:lnTo>
                    <a:pt x="90601" y="340614"/>
                  </a:lnTo>
                  <a:lnTo>
                    <a:pt x="74663" y="348322"/>
                  </a:lnTo>
                  <a:lnTo>
                    <a:pt x="67030" y="364388"/>
                  </a:lnTo>
                  <a:lnTo>
                    <a:pt x="74206" y="382409"/>
                  </a:lnTo>
                  <a:lnTo>
                    <a:pt x="112191" y="421436"/>
                  </a:lnTo>
                  <a:lnTo>
                    <a:pt x="149390" y="461213"/>
                  </a:lnTo>
                  <a:lnTo>
                    <a:pt x="185737" y="501777"/>
                  </a:lnTo>
                  <a:lnTo>
                    <a:pt x="221221" y="543090"/>
                  </a:lnTo>
                  <a:lnTo>
                    <a:pt x="232079" y="549770"/>
                  </a:lnTo>
                  <a:lnTo>
                    <a:pt x="244424" y="549275"/>
                  </a:lnTo>
                  <a:lnTo>
                    <a:pt x="255320" y="543039"/>
                  </a:lnTo>
                  <a:lnTo>
                    <a:pt x="261835" y="532460"/>
                  </a:lnTo>
                  <a:lnTo>
                    <a:pt x="265887" y="518972"/>
                  </a:lnTo>
                  <a:lnTo>
                    <a:pt x="276148" y="484822"/>
                  </a:lnTo>
                  <a:lnTo>
                    <a:pt x="293700" y="438581"/>
                  </a:lnTo>
                  <a:lnTo>
                    <a:pt x="314413" y="393750"/>
                  </a:lnTo>
                  <a:lnTo>
                    <a:pt x="338201" y="350354"/>
                  </a:lnTo>
                  <a:lnTo>
                    <a:pt x="345948" y="338213"/>
                  </a:lnTo>
                  <a:lnTo>
                    <a:pt x="345948" y="274154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002" y="8984754"/>
              <a:ext cx="6690359" cy="1103630"/>
            </a:xfrm>
            <a:custGeom>
              <a:avLst/>
              <a:gdLst/>
              <a:ahLst/>
              <a:cxnLst/>
              <a:rect l="l" t="t" r="r" b="b"/>
              <a:pathLst>
                <a:path w="6690359" h="1103629">
                  <a:moveTo>
                    <a:pt x="6689979" y="789940"/>
                  </a:moveTo>
                  <a:lnTo>
                    <a:pt x="6687744" y="779780"/>
                  </a:lnTo>
                  <a:lnTo>
                    <a:pt x="6684975" y="764540"/>
                  </a:lnTo>
                  <a:lnTo>
                    <a:pt x="6683921" y="748030"/>
                  </a:lnTo>
                  <a:lnTo>
                    <a:pt x="6686309" y="730250"/>
                  </a:lnTo>
                  <a:lnTo>
                    <a:pt x="6689280" y="712470"/>
                  </a:lnTo>
                  <a:lnTo>
                    <a:pt x="6686512" y="694690"/>
                  </a:lnTo>
                  <a:lnTo>
                    <a:pt x="6656984" y="654050"/>
                  </a:lnTo>
                  <a:lnTo>
                    <a:pt x="6640131" y="605790"/>
                  </a:lnTo>
                  <a:lnTo>
                    <a:pt x="6622745" y="542290"/>
                  </a:lnTo>
                  <a:lnTo>
                    <a:pt x="6606426" y="473710"/>
                  </a:lnTo>
                  <a:lnTo>
                    <a:pt x="6592786" y="410210"/>
                  </a:lnTo>
                  <a:lnTo>
                    <a:pt x="6583426" y="361950"/>
                  </a:lnTo>
                  <a:lnTo>
                    <a:pt x="6579959" y="339090"/>
                  </a:lnTo>
                  <a:lnTo>
                    <a:pt x="6571729" y="330200"/>
                  </a:lnTo>
                  <a:lnTo>
                    <a:pt x="6564655" y="317500"/>
                  </a:lnTo>
                  <a:lnTo>
                    <a:pt x="6557581" y="295910"/>
                  </a:lnTo>
                  <a:lnTo>
                    <a:pt x="6554241" y="282003"/>
                  </a:lnTo>
                  <a:lnTo>
                    <a:pt x="6537655" y="109308"/>
                  </a:lnTo>
                  <a:lnTo>
                    <a:pt x="6537134" y="102870"/>
                  </a:lnTo>
                  <a:lnTo>
                    <a:pt x="6501358" y="97790"/>
                  </a:lnTo>
                  <a:lnTo>
                    <a:pt x="6466637" y="91440"/>
                  </a:lnTo>
                  <a:lnTo>
                    <a:pt x="6431712" y="83820"/>
                  </a:lnTo>
                  <a:lnTo>
                    <a:pt x="6395301" y="78740"/>
                  </a:lnTo>
                  <a:lnTo>
                    <a:pt x="6312039" y="78740"/>
                  </a:lnTo>
                  <a:lnTo>
                    <a:pt x="6154610" y="55880"/>
                  </a:lnTo>
                  <a:lnTo>
                    <a:pt x="6102147" y="49530"/>
                  </a:lnTo>
                  <a:lnTo>
                    <a:pt x="6036551" y="43180"/>
                  </a:lnTo>
                  <a:lnTo>
                    <a:pt x="5997194" y="39370"/>
                  </a:lnTo>
                  <a:lnTo>
                    <a:pt x="5944717" y="35560"/>
                  </a:lnTo>
                  <a:lnTo>
                    <a:pt x="5845784" y="30480"/>
                  </a:lnTo>
                  <a:lnTo>
                    <a:pt x="5796153" y="29210"/>
                  </a:lnTo>
                  <a:lnTo>
                    <a:pt x="5746432" y="26670"/>
                  </a:lnTo>
                  <a:lnTo>
                    <a:pt x="5696636" y="25400"/>
                  </a:lnTo>
                  <a:lnTo>
                    <a:pt x="5646813" y="22860"/>
                  </a:lnTo>
                  <a:lnTo>
                    <a:pt x="5547118" y="20320"/>
                  </a:lnTo>
                  <a:lnTo>
                    <a:pt x="5497284" y="17780"/>
                  </a:lnTo>
                  <a:lnTo>
                    <a:pt x="5198757" y="10160"/>
                  </a:lnTo>
                  <a:lnTo>
                    <a:pt x="5147589" y="7620"/>
                  </a:lnTo>
                  <a:lnTo>
                    <a:pt x="5045011" y="0"/>
                  </a:lnTo>
                  <a:lnTo>
                    <a:pt x="4844681" y="0"/>
                  </a:lnTo>
                  <a:lnTo>
                    <a:pt x="4745355" y="2540"/>
                  </a:lnTo>
                  <a:lnTo>
                    <a:pt x="4695761" y="2540"/>
                  </a:lnTo>
                  <a:lnTo>
                    <a:pt x="4546841" y="6350"/>
                  </a:lnTo>
                  <a:lnTo>
                    <a:pt x="4497044" y="8890"/>
                  </a:lnTo>
                  <a:lnTo>
                    <a:pt x="4397006" y="11430"/>
                  </a:lnTo>
                  <a:lnTo>
                    <a:pt x="4344809" y="11430"/>
                  </a:lnTo>
                  <a:lnTo>
                    <a:pt x="4241876" y="13970"/>
                  </a:lnTo>
                  <a:lnTo>
                    <a:pt x="4039451" y="24130"/>
                  </a:lnTo>
                  <a:lnTo>
                    <a:pt x="4013530" y="24130"/>
                  </a:lnTo>
                  <a:lnTo>
                    <a:pt x="3992943" y="25400"/>
                  </a:lnTo>
                  <a:lnTo>
                    <a:pt x="3937685" y="25400"/>
                  </a:lnTo>
                  <a:lnTo>
                    <a:pt x="3903459" y="26670"/>
                  </a:lnTo>
                  <a:lnTo>
                    <a:pt x="3822941" y="26670"/>
                  </a:lnTo>
                  <a:lnTo>
                    <a:pt x="3777119" y="27940"/>
                  </a:lnTo>
                  <a:lnTo>
                    <a:pt x="1575841" y="41910"/>
                  </a:lnTo>
                  <a:lnTo>
                    <a:pt x="1526857" y="43180"/>
                  </a:lnTo>
                  <a:lnTo>
                    <a:pt x="1477886" y="43180"/>
                  </a:lnTo>
                  <a:lnTo>
                    <a:pt x="1379931" y="40640"/>
                  </a:lnTo>
                  <a:lnTo>
                    <a:pt x="1330947" y="40640"/>
                  </a:lnTo>
                  <a:lnTo>
                    <a:pt x="1228559" y="43180"/>
                  </a:lnTo>
                  <a:lnTo>
                    <a:pt x="1174457" y="46990"/>
                  </a:lnTo>
                  <a:lnTo>
                    <a:pt x="1120101" y="52070"/>
                  </a:lnTo>
                  <a:lnTo>
                    <a:pt x="1065999" y="59690"/>
                  </a:lnTo>
                  <a:lnTo>
                    <a:pt x="1012583" y="66040"/>
                  </a:lnTo>
                  <a:lnTo>
                    <a:pt x="959142" y="73660"/>
                  </a:lnTo>
                  <a:lnTo>
                    <a:pt x="904760" y="78740"/>
                  </a:lnTo>
                  <a:lnTo>
                    <a:pt x="849668" y="85090"/>
                  </a:lnTo>
                  <a:lnTo>
                    <a:pt x="794105" y="90170"/>
                  </a:lnTo>
                  <a:lnTo>
                    <a:pt x="738314" y="96520"/>
                  </a:lnTo>
                  <a:lnTo>
                    <a:pt x="585838" y="111760"/>
                  </a:lnTo>
                  <a:lnTo>
                    <a:pt x="535660" y="115570"/>
                  </a:lnTo>
                  <a:lnTo>
                    <a:pt x="485711" y="121920"/>
                  </a:lnTo>
                  <a:lnTo>
                    <a:pt x="435940" y="127000"/>
                  </a:lnTo>
                  <a:lnTo>
                    <a:pt x="296291" y="144780"/>
                  </a:lnTo>
                  <a:lnTo>
                    <a:pt x="253530" y="151130"/>
                  </a:lnTo>
                  <a:lnTo>
                    <a:pt x="208534" y="158750"/>
                  </a:lnTo>
                  <a:lnTo>
                    <a:pt x="161391" y="167640"/>
                  </a:lnTo>
                  <a:lnTo>
                    <a:pt x="139522" y="170967"/>
                  </a:lnTo>
                  <a:lnTo>
                    <a:pt x="134556" y="171107"/>
                  </a:lnTo>
                  <a:lnTo>
                    <a:pt x="134378" y="171754"/>
                  </a:lnTo>
                  <a:lnTo>
                    <a:pt x="61163" y="182880"/>
                  </a:lnTo>
                  <a:lnTo>
                    <a:pt x="43383" y="271780"/>
                  </a:lnTo>
                  <a:lnTo>
                    <a:pt x="36703" y="304800"/>
                  </a:lnTo>
                  <a:lnTo>
                    <a:pt x="30010" y="321310"/>
                  </a:lnTo>
                  <a:lnTo>
                    <a:pt x="24460" y="328930"/>
                  </a:lnTo>
                  <a:lnTo>
                    <a:pt x="18351" y="334010"/>
                  </a:lnTo>
                  <a:lnTo>
                    <a:pt x="24460" y="340360"/>
                  </a:lnTo>
                  <a:lnTo>
                    <a:pt x="18351" y="345440"/>
                  </a:lnTo>
                  <a:lnTo>
                    <a:pt x="7315" y="368300"/>
                  </a:lnTo>
                  <a:lnTo>
                    <a:pt x="1143" y="412750"/>
                  </a:lnTo>
                  <a:lnTo>
                    <a:pt x="0" y="443230"/>
                  </a:lnTo>
                  <a:lnTo>
                    <a:pt x="0" y="535940"/>
                  </a:lnTo>
                  <a:lnTo>
                    <a:pt x="3302" y="600710"/>
                  </a:lnTo>
                  <a:lnTo>
                    <a:pt x="8026" y="657860"/>
                  </a:lnTo>
                  <a:lnTo>
                    <a:pt x="13335" y="702310"/>
                  </a:lnTo>
                  <a:lnTo>
                    <a:pt x="18351" y="725170"/>
                  </a:lnTo>
                  <a:lnTo>
                    <a:pt x="17780" y="740410"/>
                  </a:lnTo>
                  <a:lnTo>
                    <a:pt x="22936" y="756920"/>
                  </a:lnTo>
                  <a:lnTo>
                    <a:pt x="30391" y="772160"/>
                  </a:lnTo>
                  <a:lnTo>
                    <a:pt x="36703" y="788670"/>
                  </a:lnTo>
                  <a:lnTo>
                    <a:pt x="42430" y="797560"/>
                  </a:lnTo>
                  <a:lnTo>
                    <a:pt x="45872" y="821690"/>
                  </a:lnTo>
                  <a:lnTo>
                    <a:pt x="40144" y="871220"/>
                  </a:lnTo>
                  <a:lnTo>
                    <a:pt x="18351" y="961390"/>
                  </a:lnTo>
                  <a:lnTo>
                    <a:pt x="15773" y="990600"/>
                  </a:lnTo>
                  <a:lnTo>
                    <a:pt x="45008" y="1031240"/>
                  </a:lnTo>
                  <a:lnTo>
                    <a:pt x="109143" y="1043940"/>
                  </a:lnTo>
                  <a:lnTo>
                    <a:pt x="178333" y="1046480"/>
                  </a:lnTo>
                  <a:lnTo>
                    <a:pt x="269290" y="1046480"/>
                  </a:lnTo>
                  <a:lnTo>
                    <a:pt x="323837" y="1047750"/>
                  </a:lnTo>
                  <a:lnTo>
                    <a:pt x="377812" y="1047750"/>
                  </a:lnTo>
                  <a:lnTo>
                    <a:pt x="431304" y="1049020"/>
                  </a:lnTo>
                  <a:lnTo>
                    <a:pt x="484378" y="1051560"/>
                  </a:lnTo>
                  <a:lnTo>
                    <a:pt x="589635" y="1054100"/>
                  </a:lnTo>
                  <a:lnTo>
                    <a:pt x="694232" y="1059180"/>
                  </a:lnTo>
                  <a:lnTo>
                    <a:pt x="744740" y="1062990"/>
                  </a:lnTo>
                  <a:lnTo>
                    <a:pt x="796188" y="1065530"/>
                  </a:lnTo>
                  <a:lnTo>
                    <a:pt x="953808" y="1076960"/>
                  </a:lnTo>
                  <a:lnTo>
                    <a:pt x="1002626" y="1079500"/>
                  </a:lnTo>
                  <a:lnTo>
                    <a:pt x="1051153" y="1080770"/>
                  </a:lnTo>
                  <a:lnTo>
                    <a:pt x="1099477" y="1083310"/>
                  </a:lnTo>
                  <a:lnTo>
                    <a:pt x="1340916" y="1089660"/>
                  </a:lnTo>
                  <a:lnTo>
                    <a:pt x="1389722" y="1089660"/>
                  </a:lnTo>
                  <a:lnTo>
                    <a:pt x="1433042" y="1088390"/>
                  </a:lnTo>
                  <a:lnTo>
                    <a:pt x="1517827" y="1084580"/>
                  </a:lnTo>
                  <a:lnTo>
                    <a:pt x="1561147" y="1083310"/>
                  </a:lnTo>
                  <a:lnTo>
                    <a:pt x="1580273" y="1082040"/>
                  </a:lnTo>
                  <a:lnTo>
                    <a:pt x="1620380" y="1078230"/>
                  </a:lnTo>
                  <a:lnTo>
                    <a:pt x="1639506" y="1076960"/>
                  </a:lnTo>
                  <a:lnTo>
                    <a:pt x="1649628" y="1076960"/>
                  </a:lnTo>
                  <a:lnTo>
                    <a:pt x="1665770" y="1078230"/>
                  </a:lnTo>
                  <a:lnTo>
                    <a:pt x="1687639" y="1078230"/>
                  </a:lnTo>
                  <a:lnTo>
                    <a:pt x="1714931" y="1076960"/>
                  </a:lnTo>
                  <a:lnTo>
                    <a:pt x="1826361" y="1076960"/>
                  </a:lnTo>
                  <a:lnTo>
                    <a:pt x="1872335" y="1075690"/>
                  </a:lnTo>
                  <a:lnTo>
                    <a:pt x="1922246" y="1075690"/>
                  </a:lnTo>
                  <a:lnTo>
                    <a:pt x="2032609" y="1073150"/>
                  </a:lnTo>
                  <a:lnTo>
                    <a:pt x="2092452" y="1073150"/>
                  </a:lnTo>
                  <a:lnTo>
                    <a:pt x="3511829" y="1047750"/>
                  </a:lnTo>
                  <a:lnTo>
                    <a:pt x="3561740" y="1047750"/>
                  </a:lnTo>
                  <a:lnTo>
                    <a:pt x="3607727" y="1046480"/>
                  </a:lnTo>
                  <a:lnTo>
                    <a:pt x="3784460" y="1046480"/>
                  </a:lnTo>
                  <a:lnTo>
                    <a:pt x="3873157" y="1049020"/>
                  </a:lnTo>
                  <a:lnTo>
                    <a:pt x="4208538" y="1049020"/>
                  </a:lnTo>
                  <a:lnTo>
                    <a:pt x="4265193" y="1050290"/>
                  </a:lnTo>
                  <a:lnTo>
                    <a:pt x="4367377" y="1050290"/>
                  </a:lnTo>
                  <a:lnTo>
                    <a:pt x="4445952" y="1052830"/>
                  </a:lnTo>
                  <a:lnTo>
                    <a:pt x="4485614" y="1051560"/>
                  </a:lnTo>
                  <a:lnTo>
                    <a:pt x="4560976" y="1047864"/>
                  </a:lnTo>
                  <a:lnTo>
                    <a:pt x="4628337" y="1048232"/>
                  </a:lnTo>
                  <a:lnTo>
                    <a:pt x="4919180" y="1068070"/>
                  </a:lnTo>
                  <a:lnTo>
                    <a:pt x="5022583" y="1070610"/>
                  </a:lnTo>
                  <a:lnTo>
                    <a:pt x="5074107" y="1070610"/>
                  </a:lnTo>
                  <a:lnTo>
                    <a:pt x="5125555" y="1071880"/>
                  </a:lnTo>
                  <a:lnTo>
                    <a:pt x="5176977" y="1071880"/>
                  </a:lnTo>
                  <a:lnTo>
                    <a:pt x="5331574" y="1075690"/>
                  </a:lnTo>
                  <a:lnTo>
                    <a:pt x="5485650" y="1087120"/>
                  </a:lnTo>
                  <a:lnTo>
                    <a:pt x="5536031" y="1089660"/>
                  </a:lnTo>
                  <a:lnTo>
                    <a:pt x="5687517" y="1093470"/>
                  </a:lnTo>
                  <a:lnTo>
                    <a:pt x="5839345" y="1093470"/>
                  </a:lnTo>
                  <a:lnTo>
                    <a:pt x="5889993" y="1092200"/>
                  </a:lnTo>
                  <a:lnTo>
                    <a:pt x="5991301" y="1092200"/>
                  </a:lnTo>
                  <a:lnTo>
                    <a:pt x="6041936" y="1090930"/>
                  </a:lnTo>
                  <a:lnTo>
                    <a:pt x="6092545" y="1090930"/>
                  </a:lnTo>
                  <a:lnTo>
                    <a:pt x="6143129" y="1092200"/>
                  </a:lnTo>
                  <a:lnTo>
                    <a:pt x="6193675" y="1092200"/>
                  </a:lnTo>
                  <a:lnTo>
                    <a:pt x="6244171" y="1093470"/>
                  </a:lnTo>
                  <a:lnTo>
                    <a:pt x="6442189" y="1103630"/>
                  </a:lnTo>
                  <a:lnTo>
                    <a:pt x="6539268" y="1103630"/>
                  </a:lnTo>
                  <a:lnTo>
                    <a:pt x="6589852" y="1102360"/>
                  </a:lnTo>
                  <a:lnTo>
                    <a:pt x="6689979" y="1102360"/>
                  </a:lnTo>
                  <a:lnTo>
                    <a:pt x="6689979" y="1090930"/>
                  </a:lnTo>
                  <a:lnTo>
                    <a:pt x="6689979" y="1028700"/>
                  </a:lnTo>
                  <a:lnTo>
                    <a:pt x="6689979" y="789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1493801" y="8851759"/>
            <a:ext cx="3898265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3540" marR="5080" indent="-371475">
              <a:lnSpc>
                <a:spcPct val="115199"/>
              </a:lnSpc>
              <a:spcBef>
                <a:spcPts val="100"/>
              </a:spcBef>
              <a:tabLst>
                <a:tab pos="919480" algn="l"/>
                <a:tab pos="1661160" algn="l"/>
              </a:tabLst>
            </a:pPr>
            <a:r>
              <a:rPr dirty="0" sz="3200" spc="60">
                <a:latin typeface="Noto Sans"/>
                <a:cs typeface="Noto Sans"/>
              </a:rPr>
              <a:t>ГР</a:t>
            </a:r>
            <a:r>
              <a:rPr dirty="0" sz="3200">
                <a:latin typeface="Noto Sans"/>
                <a:cs typeface="Noto Sans"/>
              </a:rPr>
              <a:t>А	</a:t>
            </a:r>
            <a:r>
              <a:rPr dirty="0" sz="3200" spc="60">
                <a:latin typeface="Noto Sans"/>
                <a:cs typeface="Noto Sans"/>
              </a:rPr>
              <a:t>Н</a:t>
            </a:r>
            <a:r>
              <a:rPr dirty="0" sz="3200">
                <a:latin typeface="Noto Sans"/>
                <a:cs typeface="Noto Sans"/>
              </a:rPr>
              <a:t>А	</a:t>
            </a:r>
            <a:r>
              <a:rPr dirty="0" sz="3200" spc="60">
                <a:latin typeface="Noto Sans"/>
                <a:cs typeface="Noto Sans"/>
              </a:rPr>
              <a:t>ШУМОВИ</a:t>
            </a:r>
            <a:r>
              <a:rPr dirty="0" sz="3200">
                <a:latin typeface="Noto Sans"/>
                <a:cs typeface="Noto Sans"/>
              </a:rPr>
              <a:t>Х  </a:t>
            </a:r>
            <a:r>
              <a:rPr dirty="0" sz="3200" spc="55">
                <a:latin typeface="Noto Sans"/>
                <a:cs typeface="Noto Sans"/>
              </a:rPr>
              <a:t>ІНСТРУМЕНТАХ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025856" y="1937130"/>
            <a:ext cx="3261995" cy="3403600"/>
          </a:xfrm>
          <a:custGeom>
            <a:avLst/>
            <a:gdLst/>
            <a:ahLst/>
            <a:cxnLst/>
            <a:rect l="l" t="t" r="r" b="b"/>
            <a:pathLst>
              <a:path w="3261995" h="3403600">
                <a:moveTo>
                  <a:pt x="3261931" y="2565400"/>
                </a:moveTo>
                <a:lnTo>
                  <a:pt x="3260801" y="2527300"/>
                </a:lnTo>
                <a:lnTo>
                  <a:pt x="3257029" y="2463800"/>
                </a:lnTo>
                <a:lnTo>
                  <a:pt x="3250654" y="2413000"/>
                </a:lnTo>
                <a:lnTo>
                  <a:pt x="3247352" y="2387600"/>
                </a:lnTo>
                <a:lnTo>
                  <a:pt x="3245612" y="2362200"/>
                </a:lnTo>
                <a:lnTo>
                  <a:pt x="3243796" y="2336800"/>
                </a:lnTo>
                <a:lnTo>
                  <a:pt x="3241929" y="2311400"/>
                </a:lnTo>
                <a:lnTo>
                  <a:pt x="3240011" y="2273300"/>
                </a:lnTo>
                <a:lnTo>
                  <a:pt x="3238055" y="2222500"/>
                </a:lnTo>
                <a:lnTo>
                  <a:pt x="3236061" y="2171700"/>
                </a:lnTo>
                <a:lnTo>
                  <a:pt x="3234029" y="2120900"/>
                </a:lnTo>
                <a:lnTo>
                  <a:pt x="3231985" y="2070100"/>
                </a:lnTo>
                <a:lnTo>
                  <a:pt x="3229902" y="2006600"/>
                </a:lnTo>
                <a:lnTo>
                  <a:pt x="3227819" y="1955800"/>
                </a:lnTo>
                <a:lnTo>
                  <a:pt x="3225723" y="1892300"/>
                </a:lnTo>
                <a:lnTo>
                  <a:pt x="3223628" y="1816100"/>
                </a:lnTo>
                <a:lnTo>
                  <a:pt x="3219462" y="1689100"/>
                </a:lnTo>
                <a:lnTo>
                  <a:pt x="3215348" y="1536700"/>
                </a:lnTo>
                <a:lnTo>
                  <a:pt x="3213328" y="1473200"/>
                </a:lnTo>
                <a:lnTo>
                  <a:pt x="3211347" y="1397000"/>
                </a:lnTo>
                <a:lnTo>
                  <a:pt x="3209404" y="1320800"/>
                </a:lnTo>
                <a:lnTo>
                  <a:pt x="3207499" y="1244600"/>
                </a:lnTo>
                <a:lnTo>
                  <a:pt x="3205657" y="1181100"/>
                </a:lnTo>
                <a:lnTo>
                  <a:pt x="3203867" y="1104900"/>
                </a:lnTo>
                <a:lnTo>
                  <a:pt x="3202140" y="1041400"/>
                </a:lnTo>
                <a:lnTo>
                  <a:pt x="3200476" y="965200"/>
                </a:lnTo>
                <a:lnTo>
                  <a:pt x="3198888" y="901700"/>
                </a:lnTo>
                <a:lnTo>
                  <a:pt x="3194647" y="723900"/>
                </a:lnTo>
                <a:lnTo>
                  <a:pt x="3192297" y="609600"/>
                </a:lnTo>
                <a:lnTo>
                  <a:pt x="3190392" y="520700"/>
                </a:lnTo>
                <a:lnTo>
                  <a:pt x="3189617" y="482600"/>
                </a:lnTo>
                <a:lnTo>
                  <a:pt x="3188970" y="457200"/>
                </a:lnTo>
                <a:lnTo>
                  <a:pt x="3188449" y="419100"/>
                </a:lnTo>
                <a:lnTo>
                  <a:pt x="3188081" y="406400"/>
                </a:lnTo>
                <a:lnTo>
                  <a:pt x="3187852" y="381000"/>
                </a:lnTo>
                <a:lnTo>
                  <a:pt x="3187776" y="368300"/>
                </a:lnTo>
                <a:lnTo>
                  <a:pt x="3182137" y="330200"/>
                </a:lnTo>
                <a:lnTo>
                  <a:pt x="3177298" y="279400"/>
                </a:lnTo>
                <a:lnTo>
                  <a:pt x="3172460" y="215900"/>
                </a:lnTo>
                <a:lnTo>
                  <a:pt x="3164332" y="139700"/>
                </a:lnTo>
                <a:lnTo>
                  <a:pt x="3160928" y="88900"/>
                </a:lnTo>
                <a:lnTo>
                  <a:pt x="3159277" y="63500"/>
                </a:lnTo>
                <a:lnTo>
                  <a:pt x="3158452" y="50800"/>
                </a:lnTo>
                <a:lnTo>
                  <a:pt x="3110687" y="50800"/>
                </a:lnTo>
                <a:lnTo>
                  <a:pt x="3088030" y="38100"/>
                </a:lnTo>
                <a:lnTo>
                  <a:pt x="3026321" y="38100"/>
                </a:lnTo>
                <a:lnTo>
                  <a:pt x="2983026" y="25400"/>
                </a:lnTo>
                <a:lnTo>
                  <a:pt x="2939745" y="25400"/>
                </a:lnTo>
                <a:lnTo>
                  <a:pt x="2896451" y="12700"/>
                </a:lnTo>
                <a:lnTo>
                  <a:pt x="2853156" y="12700"/>
                </a:lnTo>
                <a:lnTo>
                  <a:pt x="2798749" y="0"/>
                </a:lnTo>
                <a:lnTo>
                  <a:pt x="1481937" y="0"/>
                </a:lnTo>
                <a:lnTo>
                  <a:pt x="1338567" y="12700"/>
                </a:lnTo>
                <a:lnTo>
                  <a:pt x="822236" y="12700"/>
                </a:lnTo>
                <a:lnTo>
                  <a:pt x="822236" y="76200"/>
                </a:lnTo>
                <a:lnTo>
                  <a:pt x="647319" y="83426"/>
                </a:lnTo>
                <a:lnTo>
                  <a:pt x="676186" y="76200"/>
                </a:lnTo>
                <a:lnTo>
                  <a:pt x="822236" y="76200"/>
                </a:lnTo>
                <a:lnTo>
                  <a:pt x="822236" y="12700"/>
                </a:lnTo>
                <a:lnTo>
                  <a:pt x="591921" y="12700"/>
                </a:lnTo>
                <a:lnTo>
                  <a:pt x="559955" y="25400"/>
                </a:lnTo>
                <a:lnTo>
                  <a:pt x="528421" y="25400"/>
                </a:lnTo>
                <a:lnTo>
                  <a:pt x="496862" y="38100"/>
                </a:lnTo>
                <a:lnTo>
                  <a:pt x="432015" y="38100"/>
                </a:lnTo>
                <a:lnTo>
                  <a:pt x="399161" y="50800"/>
                </a:lnTo>
                <a:lnTo>
                  <a:pt x="351066" y="50800"/>
                </a:lnTo>
                <a:lnTo>
                  <a:pt x="256628" y="76200"/>
                </a:lnTo>
                <a:lnTo>
                  <a:pt x="209842" y="76200"/>
                </a:lnTo>
                <a:lnTo>
                  <a:pt x="178028" y="88900"/>
                </a:lnTo>
                <a:lnTo>
                  <a:pt x="138709" y="88900"/>
                </a:lnTo>
                <a:lnTo>
                  <a:pt x="92964" y="101600"/>
                </a:lnTo>
                <a:lnTo>
                  <a:pt x="41833" y="114300"/>
                </a:lnTo>
                <a:lnTo>
                  <a:pt x="37668" y="114300"/>
                </a:lnTo>
                <a:lnTo>
                  <a:pt x="33451" y="127000"/>
                </a:lnTo>
                <a:lnTo>
                  <a:pt x="29667" y="190500"/>
                </a:lnTo>
                <a:lnTo>
                  <a:pt x="25082" y="228600"/>
                </a:lnTo>
                <a:lnTo>
                  <a:pt x="20497" y="279400"/>
                </a:lnTo>
                <a:lnTo>
                  <a:pt x="16687" y="317500"/>
                </a:lnTo>
                <a:lnTo>
                  <a:pt x="14871" y="342900"/>
                </a:lnTo>
                <a:lnTo>
                  <a:pt x="14351" y="393700"/>
                </a:lnTo>
                <a:lnTo>
                  <a:pt x="12522" y="419100"/>
                </a:lnTo>
                <a:lnTo>
                  <a:pt x="8039" y="469900"/>
                </a:lnTo>
                <a:lnTo>
                  <a:pt x="5613" y="533400"/>
                </a:lnTo>
                <a:lnTo>
                  <a:pt x="4572" y="571500"/>
                </a:lnTo>
                <a:lnTo>
                  <a:pt x="3632" y="609600"/>
                </a:lnTo>
                <a:lnTo>
                  <a:pt x="2794" y="647700"/>
                </a:lnTo>
                <a:lnTo>
                  <a:pt x="2057" y="698500"/>
                </a:lnTo>
                <a:lnTo>
                  <a:pt x="1409" y="749300"/>
                </a:lnTo>
                <a:lnTo>
                  <a:pt x="850" y="800100"/>
                </a:lnTo>
                <a:lnTo>
                  <a:pt x="0" y="914400"/>
                </a:lnTo>
                <a:lnTo>
                  <a:pt x="88" y="1600200"/>
                </a:lnTo>
                <a:lnTo>
                  <a:pt x="787" y="1739900"/>
                </a:lnTo>
                <a:lnTo>
                  <a:pt x="1282" y="1816100"/>
                </a:lnTo>
                <a:lnTo>
                  <a:pt x="1651" y="1879600"/>
                </a:lnTo>
                <a:lnTo>
                  <a:pt x="2654" y="2006600"/>
                </a:lnTo>
                <a:lnTo>
                  <a:pt x="3556" y="2108200"/>
                </a:lnTo>
                <a:lnTo>
                  <a:pt x="4978" y="2260600"/>
                </a:lnTo>
                <a:lnTo>
                  <a:pt x="5600" y="2311400"/>
                </a:lnTo>
                <a:lnTo>
                  <a:pt x="6235" y="2374900"/>
                </a:lnTo>
                <a:lnTo>
                  <a:pt x="6883" y="2425700"/>
                </a:lnTo>
                <a:lnTo>
                  <a:pt x="7531" y="2463800"/>
                </a:lnTo>
                <a:lnTo>
                  <a:pt x="8191" y="2514600"/>
                </a:lnTo>
                <a:lnTo>
                  <a:pt x="9486" y="2590800"/>
                </a:lnTo>
                <a:lnTo>
                  <a:pt x="10121" y="2616200"/>
                </a:lnTo>
                <a:lnTo>
                  <a:pt x="10744" y="2654300"/>
                </a:lnTo>
                <a:lnTo>
                  <a:pt x="11353" y="2667000"/>
                </a:lnTo>
                <a:lnTo>
                  <a:pt x="11950" y="2692400"/>
                </a:lnTo>
                <a:lnTo>
                  <a:pt x="12522" y="2705100"/>
                </a:lnTo>
                <a:lnTo>
                  <a:pt x="11684" y="2755900"/>
                </a:lnTo>
                <a:lnTo>
                  <a:pt x="12115" y="2794000"/>
                </a:lnTo>
                <a:lnTo>
                  <a:pt x="13538" y="2844800"/>
                </a:lnTo>
                <a:lnTo>
                  <a:pt x="15659" y="2895600"/>
                </a:lnTo>
                <a:lnTo>
                  <a:pt x="18161" y="2946400"/>
                </a:lnTo>
                <a:lnTo>
                  <a:pt x="20764" y="2984500"/>
                </a:lnTo>
                <a:lnTo>
                  <a:pt x="23164" y="3035300"/>
                </a:lnTo>
                <a:lnTo>
                  <a:pt x="25069" y="3086100"/>
                </a:lnTo>
                <a:lnTo>
                  <a:pt x="28194" y="3124200"/>
                </a:lnTo>
                <a:lnTo>
                  <a:pt x="30911" y="3162300"/>
                </a:lnTo>
                <a:lnTo>
                  <a:pt x="30822" y="3200400"/>
                </a:lnTo>
                <a:lnTo>
                  <a:pt x="25488" y="3251200"/>
                </a:lnTo>
                <a:lnTo>
                  <a:pt x="12522" y="3314700"/>
                </a:lnTo>
                <a:lnTo>
                  <a:pt x="10744" y="3327400"/>
                </a:lnTo>
                <a:lnTo>
                  <a:pt x="17233" y="3352800"/>
                </a:lnTo>
                <a:lnTo>
                  <a:pt x="30784" y="3365500"/>
                </a:lnTo>
                <a:lnTo>
                  <a:pt x="195897" y="3365500"/>
                </a:lnTo>
                <a:lnTo>
                  <a:pt x="243217" y="3378200"/>
                </a:lnTo>
                <a:lnTo>
                  <a:pt x="408203" y="3378200"/>
                </a:lnTo>
                <a:lnTo>
                  <a:pt x="438683" y="3390900"/>
                </a:lnTo>
                <a:lnTo>
                  <a:pt x="603465" y="3390900"/>
                </a:lnTo>
                <a:lnTo>
                  <a:pt x="654608" y="3403600"/>
                </a:lnTo>
                <a:lnTo>
                  <a:pt x="726605" y="3403600"/>
                </a:lnTo>
                <a:lnTo>
                  <a:pt x="766572" y="3390900"/>
                </a:lnTo>
                <a:lnTo>
                  <a:pt x="1188123" y="3390900"/>
                </a:lnTo>
                <a:lnTo>
                  <a:pt x="1475498" y="3378200"/>
                </a:lnTo>
                <a:lnTo>
                  <a:pt x="1668005" y="3378200"/>
                </a:lnTo>
                <a:lnTo>
                  <a:pt x="1689138" y="3373120"/>
                </a:lnTo>
                <a:lnTo>
                  <a:pt x="1868627" y="3374529"/>
                </a:lnTo>
                <a:lnTo>
                  <a:pt x="1880400" y="3378200"/>
                </a:lnTo>
                <a:lnTo>
                  <a:pt x="2165439" y="3378200"/>
                </a:lnTo>
                <a:lnTo>
                  <a:pt x="2169172" y="3376904"/>
                </a:lnTo>
                <a:lnTo>
                  <a:pt x="2345652" y="3378301"/>
                </a:lnTo>
                <a:lnTo>
                  <a:pt x="2399055" y="3390900"/>
                </a:lnTo>
                <a:lnTo>
                  <a:pt x="2613075" y="3390900"/>
                </a:lnTo>
                <a:lnTo>
                  <a:pt x="2663164" y="3403600"/>
                </a:lnTo>
                <a:lnTo>
                  <a:pt x="3261931" y="3403600"/>
                </a:lnTo>
                <a:lnTo>
                  <a:pt x="3261931" y="3352800"/>
                </a:lnTo>
                <a:lnTo>
                  <a:pt x="3261931" y="3048000"/>
                </a:lnTo>
                <a:lnTo>
                  <a:pt x="3259963" y="2946400"/>
                </a:lnTo>
                <a:lnTo>
                  <a:pt x="3259277" y="2895600"/>
                </a:lnTo>
                <a:lnTo>
                  <a:pt x="3259163" y="2832100"/>
                </a:lnTo>
                <a:lnTo>
                  <a:pt x="3259531" y="2794000"/>
                </a:lnTo>
                <a:lnTo>
                  <a:pt x="3260674" y="2743200"/>
                </a:lnTo>
                <a:lnTo>
                  <a:pt x="3261931" y="2679700"/>
                </a:lnTo>
                <a:lnTo>
                  <a:pt x="3261931" y="256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086123" y="1873922"/>
            <a:ext cx="3122930" cy="3397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199"/>
              </a:lnSpc>
              <a:spcBef>
                <a:spcPts val="100"/>
              </a:spcBef>
              <a:tabLst>
                <a:tab pos="1306830" algn="l"/>
                <a:tab pos="1953895" algn="l"/>
              </a:tabLst>
            </a:pPr>
            <a:r>
              <a:rPr dirty="0" sz="3200" spc="50">
                <a:latin typeface="Noto Sans"/>
                <a:cs typeface="Noto Sans"/>
              </a:rPr>
              <a:t>ОБРАЗИ  КОЗАКІВ	</a:t>
            </a:r>
            <a:r>
              <a:rPr dirty="0" sz="3200">
                <a:latin typeface="Noto Sans"/>
                <a:cs typeface="Noto Sans"/>
              </a:rPr>
              <a:t>В   </a:t>
            </a:r>
            <a:r>
              <a:rPr dirty="0" sz="3200" spc="50">
                <a:latin typeface="Noto Sans"/>
                <a:cs typeface="Noto Sans"/>
              </a:rPr>
              <a:t>ПІСНЯХ  </a:t>
            </a:r>
            <a:r>
              <a:rPr dirty="0" sz="3200" spc="90" b="1" i="1">
                <a:latin typeface="Arial"/>
                <a:cs typeface="Arial"/>
              </a:rPr>
              <a:t>"</a:t>
            </a:r>
            <a:r>
              <a:rPr dirty="0" sz="3200" spc="60">
                <a:latin typeface="Noto Sans"/>
                <a:cs typeface="Noto Sans"/>
              </a:rPr>
              <a:t>КОЗАЦЬКОМ</a:t>
            </a:r>
            <a:r>
              <a:rPr dirty="0" sz="3200">
                <a:latin typeface="Noto Sans"/>
                <a:cs typeface="Noto Sans"/>
              </a:rPr>
              <a:t>У  </a:t>
            </a:r>
            <a:r>
              <a:rPr dirty="0" sz="3200" spc="45">
                <a:latin typeface="Noto Sans"/>
                <a:cs typeface="Noto Sans"/>
              </a:rPr>
              <a:t>РОДУ	НЕМА  </a:t>
            </a:r>
            <a:r>
              <a:rPr dirty="0" sz="3200" spc="55">
                <a:latin typeface="Noto Sans"/>
                <a:cs typeface="Noto Sans"/>
              </a:rPr>
              <a:t>ПЕРЕВОДУ</a:t>
            </a:r>
            <a:r>
              <a:rPr dirty="0" sz="3200" spc="55" b="1" i="1">
                <a:latin typeface="Arial"/>
                <a:cs typeface="Arial"/>
              </a:rPr>
              <a:t>"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902055" y="5321022"/>
            <a:ext cx="3261995" cy="1877695"/>
            <a:chOff x="6902055" y="5321022"/>
            <a:chExt cx="3261995" cy="1877695"/>
          </a:xfrm>
        </p:grpSpPr>
        <p:sp>
          <p:nvSpPr>
            <p:cNvPr id="33" name="object 33"/>
            <p:cNvSpPr/>
            <p:nvPr/>
          </p:nvSpPr>
          <p:spPr>
            <a:xfrm>
              <a:off x="6935510" y="5953688"/>
              <a:ext cx="3188335" cy="1213485"/>
            </a:xfrm>
            <a:custGeom>
              <a:avLst/>
              <a:gdLst/>
              <a:ahLst/>
              <a:cxnLst/>
              <a:rect l="l" t="t" r="r" b="b"/>
              <a:pathLst>
                <a:path w="3188334" h="1213484">
                  <a:moveTo>
                    <a:pt x="3187842" y="1213347"/>
                  </a:moveTo>
                  <a:lnTo>
                    <a:pt x="0" y="1188201"/>
                  </a:lnTo>
                  <a:lnTo>
                    <a:pt x="0" y="464454"/>
                  </a:lnTo>
                  <a:lnTo>
                    <a:pt x="58673" y="62880"/>
                  </a:lnTo>
                  <a:lnTo>
                    <a:pt x="1582308" y="0"/>
                  </a:lnTo>
                  <a:lnTo>
                    <a:pt x="3124961" y="16763"/>
                  </a:lnTo>
                  <a:lnTo>
                    <a:pt x="3187842" y="12133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354568" y="5321032"/>
              <a:ext cx="281305" cy="555625"/>
            </a:xfrm>
            <a:custGeom>
              <a:avLst/>
              <a:gdLst/>
              <a:ahLst/>
              <a:cxnLst/>
              <a:rect l="l" t="t" r="r" b="b"/>
              <a:pathLst>
                <a:path w="281304" h="555625">
                  <a:moveTo>
                    <a:pt x="280885" y="279361"/>
                  </a:moveTo>
                  <a:lnTo>
                    <a:pt x="265163" y="288645"/>
                  </a:lnTo>
                  <a:lnTo>
                    <a:pt x="235191" y="332193"/>
                  </a:lnTo>
                  <a:lnTo>
                    <a:pt x="208343" y="377634"/>
                  </a:lnTo>
                  <a:lnTo>
                    <a:pt x="192633" y="409016"/>
                  </a:lnTo>
                  <a:lnTo>
                    <a:pt x="189026" y="364769"/>
                  </a:lnTo>
                  <a:lnTo>
                    <a:pt x="185280" y="315125"/>
                  </a:lnTo>
                  <a:lnTo>
                    <a:pt x="181851" y="265455"/>
                  </a:lnTo>
                  <a:lnTo>
                    <a:pt x="178714" y="215760"/>
                  </a:lnTo>
                  <a:lnTo>
                    <a:pt x="175895" y="166039"/>
                  </a:lnTo>
                  <a:lnTo>
                    <a:pt x="173380" y="116306"/>
                  </a:lnTo>
                  <a:lnTo>
                    <a:pt x="171170" y="66548"/>
                  </a:lnTo>
                  <a:lnTo>
                    <a:pt x="169278" y="16789"/>
                  </a:lnTo>
                  <a:lnTo>
                    <a:pt x="168783" y="1384"/>
                  </a:lnTo>
                  <a:lnTo>
                    <a:pt x="118694" y="0"/>
                  </a:lnTo>
                  <a:lnTo>
                    <a:pt x="121069" y="65163"/>
                  </a:lnTo>
                  <a:lnTo>
                    <a:pt x="123278" y="114909"/>
                  </a:lnTo>
                  <a:lnTo>
                    <a:pt x="125793" y="164642"/>
                  </a:lnTo>
                  <a:lnTo>
                    <a:pt x="128612" y="214363"/>
                  </a:lnTo>
                  <a:lnTo>
                    <a:pt x="131749" y="264058"/>
                  </a:lnTo>
                  <a:lnTo>
                    <a:pt x="135178" y="313728"/>
                  </a:lnTo>
                  <a:lnTo>
                    <a:pt x="138925" y="363372"/>
                  </a:lnTo>
                  <a:lnTo>
                    <a:pt x="142976" y="412991"/>
                  </a:lnTo>
                  <a:lnTo>
                    <a:pt x="147332" y="462572"/>
                  </a:lnTo>
                  <a:lnTo>
                    <a:pt x="147383" y="463194"/>
                  </a:lnTo>
                  <a:lnTo>
                    <a:pt x="118148" y="429183"/>
                  </a:lnTo>
                  <a:lnTo>
                    <a:pt x="81051" y="387921"/>
                  </a:lnTo>
                  <a:lnTo>
                    <a:pt x="42913" y="347395"/>
                  </a:lnTo>
                  <a:lnTo>
                    <a:pt x="24892" y="339763"/>
                  </a:lnTo>
                  <a:lnTo>
                    <a:pt x="8293" y="347103"/>
                  </a:lnTo>
                  <a:lnTo>
                    <a:pt x="0" y="363131"/>
                  </a:lnTo>
                  <a:lnTo>
                    <a:pt x="6870" y="381546"/>
                  </a:lnTo>
                  <a:lnTo>
                    <a:pt x="44831" y="422059"/>
                  </a:lnTo>
                  <a:lnTo>
                    <a:pt x="81953" y="463334"/>
                  </a:lnTo>
                  <a:lnTo>
                    <a:pt x="118186" y="505358"/>
                  </a:lnTo>
                  <a:lnTo>
                    <a:pt x="153504" y="548119"/>
                  </a:lnTo>
                  <a:lnTo>
                    <a:pt x="164477" y="555180"/>
                  </a:lnTo>
                  <a:lnTo>
                    <a:pt x="177177" y="555040"/>
                  </a:lnTo>
                  <a:lnTo>
                    <a:pt x="188556" y="549046"/>
                  </a:lnTo>
                  <a:lnTo>
                    <a:pt x="195554" y="538543"/>
                  </a:lnTo>
                  <a:lnTo>
                    <a:pt x="200101" y="525018"/>
                  </a:lnTo>
                  <a:lnTo>
                    <a:pt x="211607" y="490804"/>
                  </a:lnTo>
                  <a:lnTo>
                    <a:pt x="230949" y="444576"/>
                  </a:lnTo>
                  <a:lnTo>
                    <a:pt x="253492" y="399859"/>
                  </a:lnTo>
                  <a:lnTo>
                    <a:pt x="278714" y="357428"/>
                  </a:lnTo>
                  <a:lnTo>
                    <a:pt x="280885" y="279361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902055" y="5902732"/>
              <a:ext cx="3261995" cy="1295400"/>
            </a:xfrm>
            <a:custGeom>
              <a:avLst/>
              <a:gdLst/>
              <a:ahLst/>
              <a:cxnLst/>
              <a:rect l="l" t="t" r="r" b="b"/>
              <a:pathLst>
                <a:path w="3261995" h="1295400">
                  <a:moveTo>
                    <a:pt x="2495546" y="12699"/>
                  </a:moveTo>
                  <a:lnTo>
                    <a:pt x="2217699" y="12699"/>
                  </a:lnTo>
                  <a:lnTo>
                    <a:pt x="2264469" y="0"/>
                  </a:lnTo>
                  <a:lnTo>
                    <a:pt x="2435087" y="0"/>
                  </a:lnTo>
                  <a:lnTo>
                    <a:pt x="2495546" y="12699"/>
                  </a:lnTo>
                  <a:close/>
                </a:path>
                <a:path w="3261995" h="1295400">
                  <a:moveTo>
                    <a:pt x="2744051" y="25399"/>
                  </a:moveTo>
                  <a:lnTo>
                    <a:pt x="1955127" y="25399"/>
                  </a:lnTo>
                  <a:lnTo>
                    <a:pt x="1996705" y="12699"/>
                  </a:lnTo>
                  <a:lnTo>
                    <a:pt x="2689242" y="12699"/>
                  </a:lnTo>
                  <a:lnTo>
                    <a:pt x="2744051" y="25399"/>
                  </a:lnTo>
                  <a:close/>
                </a:path>
                <a:path w="3261995" h="1295400">
                  <a:moveTo>
                    <a:pt x="759268" y="38099"/>
                  </a:moveTo>
                  <a:lnTo>
                    <a:pt x="655399" y="38099"/>
                  </a:lnTo>
                  <a:lnTo>
                    <a:pt x="690014" y="25399"/>
                  </a:lnTo>
                  <a:lnTo>
                    <a:pt x="759268" y="38099"/>
                  </a:lnTo>
                  <a:close/>
                </a:path>
                <a:path w="3261995" h="1295400">
                  <a:moveTo>
                    <a:pt x="2896438" y="38099"/>
                  </a:moveTo>
                  <a:lnTo>
                    <a:pt x="862534" y="38099"/>
                  </a:lnTo>
                  <a:lnTo>
                    <a:pt x="951329" y="25399"/>
                  </a:lnTo>
                  <a:lnTo>
                    <a:pt x="2853159" y="25399"/>
                  </a:lnTo>
                  <a:lnTo>
                    <a:pt x="2896438" y="38099"/>
                  </a:lnTo>
                  <a:close/>
                </a:path>
                <a:path w="3261995" h="1295400">
                  <a:moveTo>
                    <a:pt x="3026286" y="63499"/>
                  </a:moveTo>
                  <a:lnTo>
                    <a:pt x="464640" y="63499"/>
                  </a:lnTo>
                  <a:lnTo>
                    <a:pt x="496858" y="50799"/>
                  </a:lnTo>
                  <a:lnTo>
                    <a:pt x="528419" y="50799"/>
                  </a:lnTo>
                  <a:lnTo>
                    <a:pt x="559940" y="38099"/>
                  </a:lnTo>
                  <a:lnTo>
                    <a:pt x="2939722" y="38099"/>
                  </a:lnTo>
                  <a:lnTo>
                    <a:pt x="3026286" y="63499"/>
                  </a:lnTo>
                  <a:close/>
                </a:path>
                <a:path w="3261995" h="1295400">
                  <a:moveTo>
                    <a:pt x="3133982" y="76199"/>
                  </a:moveTo>
                  <a:lnTo>
                    <a:pt x="399123" y="76199"/>
                  </a:lnTo>
                  <a:lnTo>
                    <a:pt x="431987" y="63499"/>
                  </a:lnTo>
                  <a:lnTo>
                    <a:pt x="3110666" y="63499"/>
                  </a:lnTo>
                  <a:lnTo>
                    <a:pt x="3133982" y="76199"/>
                  </a:lnTo>
                  <a:close/>
                </a:path>
                <a:path w="3261995" h="1295400">
                  <a:moveTo>
                    <a:pt x="2040829" y="88899"/>
                  </a:moveTo>
                  <a:lnTo>
                    <a:pt x="303626" y="88899"/>
                  </a:lnTo>
                  <a:lnTo>
                    <a:pt x="351053" y="76199"/>
                  </a:lnTo>
                  <a:lnTo>
                    <a:pt x="2108469" y="76199"/>
                  </a:lnTo>
                  <a:lnTo>
                    <a:pt x="2040829" y="88899"/>
                  </a:lnTo>
                  <a:close/>
                </a:path>
                <a:path w="3261995" h="1295400">
                  <a:moveTo>
                    <a:pt x="3261926" y="1244599"/>
                  </a:moveTo>
                  <a:lnTo>
                    <a:pt x="3191944" y="1244599"/>
                  </a:lnTo>
                  <a:lnTo>
                    <a:pt x="3195029" y="1206499"/>
                  </a:lnTo>
                  <a:lnTo>
                    <a:pt x="3197713" y="1168399"/>
                  </a:lnTo>
                  <a:lnTo>
                    <a:pt x="3199608" y="1142999"/>
                  </a:lnTo>
                  <a:lnTo>
                    <a:pt x="3200326" y="1104899"/>
                  </a:lnTo>
                  <a:lnTo>
                    <a:pt x="3197255" y="1079499"/>
                  </a:lnTo>
                  <a:lnTo>
                    <a:pt x="3194570" y="1041399"/>
                  </a:lnTo>
                  <a:lnTo>
                    <a:pt x="3192667" y="1015999"/>
                  </a:lnTo>
                  <a:lnTo>
                    <a:pt x="3191944" y="977899"/>
                  </a:lnTo>
                  <a:lnTo>
                    <a:pt x="3193189" y="965199"/>
                  </a:lnTo>
                  <a:lnTo>
                    <a:pt x="3195613" y="952499"/>
                  </a:lnTo>
                  <a:lnTo>
                    <a:pt x="3197255" y="939799"/>
                  </a:lnTo>
                  <a:lnTo>
                    <a:pt x="3196151" y="927099"/>
                  </a:lnTo>
                  <a:lnTo>
                    <a:pt x="3195428" y="914399"/>
                  </a:lnTo>
                  <a:lnTo>
                    <a:pt x="3193526" y="901699"/>
                  </a:lnTo>
                  <a:lnTo>
                    <a:pt x="3190840" y="888999"/>
                  </a:lnTo>
                  <a:lnTo>
                    <a:pt x="3187769" y="876299"/>
                  </a:lnTo>
                  <a:lnTo>
                    <a:pt x="3183175" y="863599"/>
                  </a:lnTo>
                  <a:lnTo>
                    <a:pt x="3177911" y="825499"/>
                  </a:lnTo>
                  <a:lnTo>
                    <a:pt x="3172181" y="774699"/>
                  </a:lnTo>
                  <a:lnTo>
                    <a:pt x="3166189" y="711199"/>
                  </a:lnTo>
                  <a:lnTo>
                    <a:pt x="3160138" y="647699"/>
                  </a:lnTo>
                  <a:lnTo>
                    <a:pt x="3154233" y="584199"/>
                  </a:lnTo>
                  <a:lnTo>
                    <a:pt x="3148677" y="507999"/>
                  </a:lnTo>
                  <a:lnTo>
                    <a:pt x="3143674" y="444499"/>
                  </a:lnTo>
                  <a:lnTo>
                    <a:pt x="3139428" y="380999"/>
                  </a:lnTo>
                  <a:lnTo>
                    <a:pt x="3136143" y="330199"/>
                  </a:lnTo>
                  <a:lnTo>
                    <a:pt x="3134023" y="292099"/>
                  </a:lnTo>
                  <a:lnTo>
                    <a:pt x="3133270" y="279399"/>
                  </a:lnTo>
                  <a:lnTo>
                    <a:pt x="3120697" y="253999"/>
                  </a:lnTo>
                  <a:lnTo>
                    <a:pt x="3114411" y="228599"/>
                  </a:lnTo>
                  <a:lnTo>
                    <a:pt x="3108124" y="215899"/>
                  </a:lnTo>
                  <a:lnTo>
                    <a:pt x="3104411" y="177799"/>
                  </a:lnTo>
                  <a:lnTo>
                    <a:pt x="3097228" y="152399"/>
                  </a:lnTo>
                  <a:lnTo>
                    <a:pt x="3083118" y="139699"/>
                  </a:lnTo>
                  <a:lnTo>
                    <a:pt x="3040154" y="139699"/>
                  </a:lnTo>
                  <a:lnTo>
                    <a:pt x="2952421" y="114299"/>
                  </a:lnTo>
                  <a:lnTo>
                    <a:pt x="2908348" y="114299"/>
                  </a:lnTo>
                  <a:lnTo>
                    <a:pt x="2864711" y="101599"/>
                  </a:lnTo>
                  <a:lnTo>
                    <a:pt x="2758718" y="101599"/>
                  </a:lnTo>
                  <a:lnTo>
                    <a:pt x="2705535" y="88899"/>
                  </a:lnTo>
                  <a:lnTo>
                    <a:pt x="2545887" y="88899"/>
                  </a:lnTo>
                  <a:lnTo>
                    <a:pt x="2492818" y="76199"/>
                  </a:lnTo>
                  <a:lnTo>
                    <a:pt x="3158416" y="76199"/>
                  </a:lnTo>
                  <a:lnTo>
                    <a:pt x="3160913" y="101599"/>
                  </a:lnTo>
                  <a:lnTo>
                    <a:pt x="3164319" y="152399"/>
                  </a:lnTo>
                  <a:lnTo>
                    <a:pt x="3166798" y="177799"/>
                  </a:lnTo>
                  <a:lnTo>
                    <a:pt x="3172432" y="215899"/>
                  </a:lnTo>
                  <a:lnTo>
                    <a:pt x="3177284" y="241299"/>
                  </a:lnTo>
                  <a:lnTo>
                    <a:pt x="3182135" y="253999"/>
                  </a:lnTo>
                  <a:lnTo>
                    <a:pt x="3187769" y="266699"/>
                  </a:lnTo>
                  <a:lnTo>
                    <a:pt x="3188605" y="279399"/>
                  </a:lnTo>
                  <a:lnTo>
                    <a:pt x="3190970" y="317499"/>
                  </a:lnTo>
                  <a:lnTo>
                    <a:pt x="3194644" y="368299"/>
                  </a:lnTo>
                  <a:lnTo>
                    <a:pt x="3199410" y="431799"/>
                  </a:lnTo>
                  <a:lnTo>
                    <a:pt x="3205048" y="495299"/>
                  </a:lnTo>
                  <a:lnTo>
                    <a:pt x="3211341" y="571499"/>
                  </a:lnTo>
                  <a:lnTo>
                    <a:pt x="3218070" y="634999"/>
                  </a:lnTo>
                  <a:lnTo>
                    <a:pt x="3225017" y="711199"/>
                  </a:lnTo>
                  <a:lnTo>
                    <a:pt x="3231964" y="761999"/>
                  </a:lnTo>
                  <a:lnTo>
                    <a:pt x="3238692" y="812799"/>
                  </a:lnTo>
                  <a:lnTo>
                    <a:pt x="3244983" y="850899"/>
                  </a:lnTo>
                  <a:lnTo>
                    <a:pt x="3250618" y="863599"/>
                  </a:lnTo>
                  <a:lnTo>
                    <a:pt x="3260775" y="901699"/>
                  </a:lnTo>
                  <a:lnTo>
                    <a:pt x="3261926" y="917107"/>
                  </a:lnTo>
                  <a:lnTo>
                    <a:pt x="3261926" y="941091"/>
                  </a:lnTo>
                  <a:lnTo>
                    <a:pt x="3260640" y="965199"/>
                  </a:lnTo>
                  <a:lnTo>
                    <a:pt x="3259000" y="990599"/>
                  </a:lnTo>
                  <a:lnTo>
                    <a:pt x="3259723" y="1015999"/>
                  </a:lnTo>
                  <a:lnTo>
                    <a:pt x="3261626" y="1041399"/>
                  </a:lnTo>
                  <a:lnTo>
                    <a:pt x="3261926" y="1045669"/>
                  </a:lnTo>
                  <a:lnTo>
                    <a:pt x="3261926" y="1244599"/>
                  </a:lnTo>
                  <a:close/>
                </a:path>
                <a:path w="3261995" h="1295400">
                  <a:moveTo>
                    <a:pt x="1155082" y="101599"/>
                  </a:moveTo>
                  <a:lnTo>
                    <a:pt x="209842" y="101599"/>
                  </a:lnTo>
                  <a:lnTo>
                    <a:pt x="256627" y="88899"/>
                  </a:lnTo>
                  <a:lnTo>
                    <a:pt x="1287962" y="88899"/>
                  </a:lnTo>
                  <a:lnTo>
                    <a:pt x="1155082" y="101599"/>
                  </a:lnTo>
                  <a:close/>
                </a:path>
                <a:path w="3261995" h="1295400">
                  <a:moveTo>
                    <a:pt x="496385" y="126999"/>
                  </a:moveTo>
                  <a:lnTo>
                    <a:pt x="92943" y="126999"/>
                  </a:lnTo>
                  <a:lnTo>
                    <a:pt x="138698" y="114299"/>
                  </a:lnTo>
                  <a:lnTo>
                    <a:pt x="178024" y="101599"/>
                  </a:lnTo>
                  <a:lnTo>
                    <a:pt x="625378" y="101599"/>
                  </a:lnTo>
                  <a:lnTo>
                    <a:pt x="574596" y="114299"/>
                  </a:lnTo>
                  <a:lnTo>
                    <a:pt x="535168" y="114299"/>
                  </a:lnTo>
                  <a:lnTo>
                    <a:pt x="496385" y="126999"/>
                  </a:lnTo>
                  <a:close/>
                </a:path>
                <a:path w="3261995" h="1295400">
                  <a:moveTo>
                    <a:pt x="3261926" y="1295399"/>
                  </a:moveTo>
                  <a:lnTo>
                    <a:pt x="2663165" y="1295399"/>
                  </a:lnTo>
                  <a:lnTo>
                    <a:pt x="2613068" y="1282699"/>
                  </a:lnTo>
                  <a:lnTo>
                    <a:pt x="2399053" y="1282699"/>
                  </a:lnTo>
                  <a:lnTo>
                    <a:pt x="2345271" y="1269999"/>
                  </a:lnTo>
                  <a:lnTo>
                    <a:pt x="2220608" y="1257299"/>
                  </a:lnTo>
                  <a:lnTo>
                    <a:pt x="30761" y="1257299"/>
                  </a:lnTo>
                  <a:lnTo>
                    <a:pt x="17201" y="1244599"/>
                  </a:lnTo>
                  <a:lnTo>
                    <a:pt x="10717" y="1219199"/>
                  </a:lnTo>
                  <a:lnTo>
                    <a:pt x="12484" y="1206499"/>
                  </a:lnTo>
                  <a:lnTo>
                    <a:pt x="27421" y="1142999"/>
                  </a:lnTo>
                  <a:lnTo>
                    <a:pt x="31351" y="1104899"/>
                  </a:lnTo>
                  <a:lnTo>
                    <a:pt x="28995" y="1079499"/>
                  </a:lnTo>
                  <a:lnTo>
                    <a:pt x="25073" y="1066799"/>
                  </a:lnTo>
                  <a:lnTo>
                    <a:pt x="20744" y="1028699"/>
                  </a:lnTo>
                  <a:lnTo>
                    <a:pt x="15635" y="1003299"/>
                  </a:lnTo>
                  <a:lnTo>
                    <a:pt x="12098" y="977899"/>
                  </a:lnTo>
                  <a:lnTo>
                    <a:pt x="12484" y="952499"/>
                  </a:lnTo>
                  <a:lnTo>
                    <a:pt x="10424" y="927099"/>
                  </a:lnTo>
                  <a:lnTo>
                    <a:pt x="5960" y="850899"/>
                  </a:lnTo>
                  <a:lnTo>
                    <a:pt x="3831" y="787399"/>
                  </a:lnTo>
                  <a:lnTo>
                    <a:pt x="1954" y="723899"/>
                  </a:lnTo>
                  <a:lnTo>
                    <a:pt x="466" y="647699"/>
                  </a:lnTo>
                  <a:lnTo>
                    <a:pt x="0" y="431799"/>
                  </a:lnTo>
                  <a:lnTo>
                    <a:pt x="1153" y="380999"/>
                  </a:lnTo>
                  <a:lnTo>
                    <a:pt x="3671" y="330199"/>
                  </a:lnTo>
                  <a:lnTo>
                    <a:pt x="7403" y="304799"/>
                  </a:lnTo>
                  <a:lnTo>
                    <a:pt x="12484" y="279399"/>
                  </a:lnTo>
                  <a:lnTo>
                    <a:pt x="14325" y="266699"/>
                  </a:lnTo>
                  <a:lnTo>
                    <a:pt x="14850" y="253999"/>
                  </a:lnTo>
                  <a:lnTo>
                    <a:pt x="16691" y="253999"/>
                  </a:lnTo>
                  <a:lnTo>
                    <a:pt x="20480" y="241299"/>
                  </a:lnTo>
                  <a:lnTo>
                    <a:pt x="29648" y="190499"/>
                  </a:lnTo>
                  <a:lnTo>
                    <a:pt x="33455" y="152399"/>
                  </a:lnTo>
                  <a:lnTo>
                    <a:pt x="33455" y="139699"/>
                  </a:lnTo>
                  <a:lnTo>
                    <a:pt x="37630" y="126999"/>
                  </a:lnTo>
                  <a:lnTo>
                    <a:pt x="419911" y="126999"/>
                  </a:lnTo>
                  <a:lnTo>
                    <a:pt x="367230" y="139699"/>
                  </a:lnTo>
                  <a:lnTo>
                    <a:pt x="314264" y="139699"/>
                  </a:lnTo>
                  <a:lnTo>
                    <a:pt x="206336" y="165099"/>
                  </a:lnTo>
                  <a:lnTo>
                    <a:pt x="150803" y="165099"/>
                  </a:lnTo>
                  <a:lnTo>
                    <a:pt x="125198" y="177799"/>
                  </a:lnTo>
                  <a:lnTo>
                    <a:pt x="109415" y="177799"/>
                  </a:lnTo>
                  <a:lnTo>
                    <a:pt x="100701" y="190499"/>
                  </a:lnTo>
                  <a:lnTo>
                    <a:pt x="96304" y="215899"/>
                  </a:lnTo>
                  <a:lnTo>
                    <a:pt x="93825" y="228599"/>
                  </a:lnTo>
                  <a:lnTo>
                    <a:pt x="90419" y="241299"/>
                  </a:lnTo>
                  <a:lnTo>
                    <a:pt x="87922" y="253999"/>
                  </a:lnTo>
                  <a:lnTo>
                    <a:pt x="84133" y="266699"/>
                  </a:lnTo>
                  <a:lnTo>
                    <a:pt x="74965" y="304799"/>
                  </a:lnTo>
                  <a:lnTo>
                    <a:pt x="71158" y="317499"/>
                  </a:lnTo>
                  <a:lnTo>
                    <a:pt x="67724" y="330199"/>
                  </a:lnTo>
                  <a:lnTo>
                    <a:pt x="65688" y="368299"/>
                  </a:lnTo>
                  <a:lnTo>
                    <a:pt x="64874" y="419099"/>
                  </a:lnTo>
                  <a:lnTo>
                    <a:pt x="65109" y="482599"/>
                  </a:lnTo>
                  <a:lnTo>
                    <a:pt x="66216" y="546099"/>
                  </a:lnTo>
                  <a:lnTo>
                    <a:pt x="68023" y="622299"/>
                  </a:lnTo>
                  <a:lnTo>
                    <a:pt x="70353" y="685799"/>
                  </a:lnTo>
                  <a:lnTo>
                    <a:pt x="73032" y="761999"/>
                  </a:lnTo>
                  <a:lnTo>
                    <a:pt x="78740" y="863599"/>
                  </a:lnTo>
                  <a:lnTo>
                    <a:pt x="81418" y="901699"/>
                  </a:lnTo>
                  <a:lnTo>
                    <a:pt x="83747" y="914399"/>
                  </a:lnTo>
                  <a:lnTo>
                    <a:pt x="83858" y="941091"/>
                  </a:lnTo>
                  <a:lnTo>
                    <a:pt x="84269" y="952499"/>
                  </a:lnTo>
                  <a:lnTo>
                    <a:pt x="85508" y="977899"/>
                  </a:lnTo>
                  <a:lnTo>
                    <a:pt x="87922" y="990599"/>
                  </a:lnTo>
                  <a:lnTo>
                    <a:pt x="89232" y="1003299"/>
                  </a:lnTo>
                  <a:lnTo>
                    <a:pt x="94995" y="1028699"/>
                  </a:lnTo>
                  <a:lnTo>
                    <a:pt x="96304" y="1041399"/>
                  </a:lnTo>
                  <a:lnTo>
                    <a:pt x="96239" y="1054099"/>
                  </a:lnTo>
                  <a:lnTo>
                    <a:pt x="95782" y="1066799"/>
                  </a:lnTo>
                  <a:lnTo>
                    <a:pt x="94543" y="1092199"/>
                  </a:lnTo>
                  <a:lnTo>
                    <a:pt x="92129" y="1104899"/>
                  </a:lnTo>
                  <a:lnTo>
                    <a:pt x="92129" y="1142999"/>
                  </a:lnTo>
                  <a:lnTo>
                    <a:pt x="94549" y="1168399"/>
                  </a:lnTo>
                  <a:lnTo>
                    <a:pt x="102077" y="1181099"/>
                  </a:lnTo>
                  <a:lnTo>
                    <a:pt x="134039" y="1181099"/>
                  </a:lnTo>
                  <a:lnTo>
                    <a:pt x="164688" y="1193799"/>
                  </a:lnTo>
                  <a:lnTo>
                    <a:pt x="427409" y="1193799"/>
                  </a:lnTo>
                  <a:lnTo>
                    <a:pt x="481084" y="1206499"/>
                  </a:lnTo>
                  <a:lnTo>
                    <a:pt x="2618242" y="1206499"/>
                  </a:lnTo>
                  <a:lnTo>
                    <a:pt x="2711740" y="1219199"/>
                  </a:lnTo>
                  <a:lnTo>
                    <a:pt x="2758488" y="1219199"/>
                  </a:lnTo>
                  <a:lnTo>
                    <a:pt x="2813901" y="1231899"/>
                  </a:lnTo>
                  <a:lnTo>
                    <a:pt x="2869312" y="1231899"/>
                  </a:lnTo>
                  <a:lnTo>
                    <a:pt x="2924720" y="1244599"/>
                  </a:lnTo>
                  <a:lnTo>
                    <a:pt x="3261926" y="1244599"/>
                  </a:lnTo>
                  <a:lnTo>
                    <a:pt x="3261926" y="1295399"/>
                  </a:lnTo>
                  <a:close/>
                </a:path>
                <a:path w="3261995" h="1295400">
                  <a:moveTo>
                    <a:pt x="2390735" y="1206499"/>
                  </a:moveTo>
                  <a:lnTo>
                    <a:pt x="1325451" y="1206499"/>
                  </a:lnTo>
                  <a:lnTo>
                    <a:pt x="1605559" y="1193799"/>
                  </a:lnTo>
                  <a:lnTo>
                    <a:pt x="2345271" y="1193799"/>
                  </a:lnTo>
                  <a:lnTo>
                    <a:pt x="2390735" y="1206499"/>
                  </a:lnTo>
                  <a:close/>
                </a:path>
                <a:path w="3261995" h="1295400">
                  <a:moveTo>
                    <a:pt x="1667997" y="1269999"/>
                  </a:moveTo>
                  <a:lnTo>
                    <a:pt x="243190" y="1269999"/>
                  </a:lnTo>
                  <a:lnTo>
                    <a:pt x="195865" y="1257299"/>
                  </a:lnTo>
                  <a:lnTo>
                    <a:pt x="1720760" y="1257299"/>
                  </a:lnTo>
                  <a:lnTo>
                    <a:pt x="1667997" y="1269999"/>
                  </a:lnTo>
                  <a:close/>
                </a:path>
                <a:path w="3261995" h="1295400">
                  <a:moveTo>
                    <a:pt x="2165410" y="1269999"/>
                  </a:moveTo>
                  <a:lnTo>
                    <a:pt x="1880389" y="1269999"/>
                  </a:lnTo>
                  <a:lnTo>
                    <a:pt x="1839699" y="1257299"/>
                  </a:lnTo>
                  <a:lnTo>
                    <a:pt x="2201923" y="1257299"/>
                  </a:lnTo>
                  <a:lnTo>
                    <a:pt x="2165410" y="1269999"/>
                  </a:lnTo>
                  <a:close/>
                </a:path>
                <a:path w="3261995" h="1295400">
                  <a:moveTo>
                    <a:pt x="1188126" y="1282699"/>
                  </a:moveTo>
                  <a:lnTo>
                    <a:pt x="438671" y="1282699"/>
                  </a:lnTo>
                  <a:lnTo>
                    <a:pt x="408190" y="1269999"/>
                  </a:lnTo>
                  <a:lnTo>
                    <a:pt x="1475496" y="1269999"/>
                  </a:lnTo>
                  <a:lnTo>
                    <a:pt x="1188126" y="1282699"/>
                  </a:lnTo>
                  <a:close/>
                </a:path>
                <a:path w="3261995" h="1295400">
                  <a:moveTo>
                    <a:pt x="726596" y="1295399"/>
                  </a:moveTo>
                  <a:lnTo>
                    <a:pt x="654598" y="1295399"/>
                  </a:lnTo>
                  <a:lnTo>
                    <a:pt x="603446" y="1282699"/>
                  </a:lnTo>
                  <a:lnTo>
                    <a:pt x="766563" y="1282699"/>
                  </a:lnTo>
                  <a:lnTo>
                    <a:pt x="726596" y="129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7068778" y="5877582"/>
            <a:ext cx="2929890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6270" marR="5080" indent="-624205">
              <a:lnSpc>
                <a:spcPct val="115199"/>
              </a:lnSpc>
              <a:spcBef>
                <a:spcPts val="100"/>
              </a:spcBef>
            </a:pPr>
            <a:r>
              <a:rPr dirty="0" sz="3200" spc="60">
                <a:latin typeface="Noto Sans"/>
                <a:cs typeface="Noto Sans"/>
              </a:rPr>
              <a:t>СЛОВНИКОВ</a:t>
            </a:r>
            <a:r>
              <a:rPr dirty="0" sz="3200">
                <a:latin typeface="Noto Sans"/>
                <a:cs typeface="Noto Sans"/>
              </a:rPr>
              <a:t>А  </a:t>
            </a:r>
            <a:r>
              <a:rPr dirty="0" sz="3200" spc="50">
                <a:latin typeface="Noto Sans"/>
                <a:cs typeface="Noto Sans"/>
              </a:rPr>
              <a:t>РОБОТА</a:t>
            </a:r>
            <a:endParaRPr sz="3200">
              <a:latin typeface="Noto Sans"/>
              <a:cs typeface="Noto San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165232" y="1927945"/>
            <a:ext cx="3823335" cy="4902200"/>
            <a:chOff x="10165232" y="1927945"/>
            <a:chExt cx="3823335" cy="4902200"/>
          </a:xfrm>
        </p:grpSpPr>
        <p:sp>
          <p:nvSpPr>
            <p:cNvPr id="38" name="object 38"/>
            <p:cNvSpPr/>
            <p:nvPr/>
          </p:nvSpPr>
          <p:spPr>
            <a:xfrm>
              <a:off x="10165220" y="2461246"/>
              <a:ext cx="554355" cy="278765"/>
            </a:xfrm>
            <a:custGeom>
              <a:avLst/>
              <a:gdLst/>
              <a:ahLst/>
              <a:cxnLst/>
              <a:rect l="l" t="t" r="r" b="b"/>
              <a:pathLst>
                <a:path w="554354" h="278764">
                  <a:moveTo>
                    <a:pt x="553732" y="108686"/>
                  </a:moveTo>
                  <a:lnTo>
                    <a:pt x="553237" y="95986"/>
                  </a:lnTo>
                  <a:lnTo>
                    <a:pt x="546925" y="84785"/>
                  </a:lnTo>
                  <a:lnTo>
                    <a:pt x="536244" y="78079"/>
                  </a:lnTo>
                  <a:lnTo>
                    <a:pt x="522605" y="73914"/>
                  </a:lnTo>
                  <a:lnTo>
                    <a:pt x="488086" y="63360"/>
                  </a:lnTo>
                  <a:lnTo>
                    <a:pt x="441325" y="45313"/>
                  </a:lnTo>
                  <a:lnTo>
                    <a:pt x="396011" y="24015"/>
                  </a:lnTo>
                  <a:lnTo>
                    <a:pt x="352933" y="0"/>
                  </a:lnTo>
                  <a:lnTo>
                    <a:pt x="274802" y="0"/>
                  </a:lnTo>
                  <a:lnTo>
                    <a:pt x="284518" y="15430"/>
                  </a:lnTo>
                  <a:lnTo>
                    <a:pt x="328879" y="44196"/>
                  </a:lnTo>
                  <a:lnTo>
                    <a:pt x="375043" y="69761"/>
                  </a:lnTo>
                  <a:lnTo>
                    <a:pt x="406819" y="84594"/>
                  </a:lnTo>
                  <a:lnTo>
                    <a:pt x="362712" y="89433"/>
                  </a:lnTo>
                  <a:lnTo>
                    <a:pt x="313194" y="94551"/>
                  </a:lnTo>
                  <a:lnTo>
                    <a:pt x="263639" y="99364"/>
                  </a:lnTo>
                  <a:lnTo>
                    <a:pt x="214045" y="103873"/>
                  </a:lnTo>
                  <a:lnTo>
                    <a:pt x="164426" y="108077"/>
                  </a:lnTo>
                  <a:lnTo>
                    <a:pt x="114782" y="111963"/>
                  </a:lnTo>
                  <a:lnTo>
                    <a:pt x="65112" y="115557"/>
                  </a:lnTo>
                  <a:lnTo>
                    <a:pt x="15417" y="118833"/>
                  </a:lnTo>
                  <a:lnTo>
                    <a:pt x="0" y="119748"/>
                  </a:lnTo>
                  <a:lnTo>
                    <a:pt x="0" y="169875"/>
                  </a:lnTo>
                  <a:lnTo>
                    <a:pt x="65112" y="165671"/>
                  </a:lnTo>
                  <a:lnTo>
                    <a:pt x="114782" y="162090"/>
                  </a:lnTo>
                  <a:lnTo>
                    <a:pt x="164426" y="158191"/>
                  </a:lnTo>
                  <a:lnTo>
                    <a:pt x="214045" y="154000"/>
                  </a:lnTo>
                  <a:lnTo>
                    <a:pt x="263639" y="149491"/>
                  </a:lnTo>
                  <a:lnTo>
                    <a:pt x="313194" y="144665"/>
                  </a:lnTo>
                  <a:lnTo>
                    <a:pt x="362712" y="139547"/>
                  </a:lnTo>
                  <a:lnTo>
                    <a:pt x="412191" y="134124"/>
                  </a:lnTo>
                  <a:lnTo>
                    <a:pt x="461632" y="128397"/>
                  </a:lnTo>
                  <a:lnTo>
                    <a:pt x="462241" y="128333"/>
                  </a:lnTo>
                  <a:lnTo>
                    <a:pt x="429082" y="158483"/>
                  </a:lnTo>
                  <a:lnTo>
                    <a:pt x="388861" y="196710"/>
                  </a:lnTo>
                  <a:lnTo>
                    <a:pt x="349415" y="235966"/>
                  </a:lnTo>
                  <a:lnTo>
                    <a:pt x="342290" y="254190"/>
                  </a:lnTo>
                  <a:lnTo>
                    <a:pt x="350075" y="270573"/>
                  </a:lnTo>
                  <a:lnTo>
                    <a:pt x="366318" y="278434"/>
                  </a:lnTo>
                  <a:lnTo>
                    <a:pt x="384543" y="271043"/>
                  </a:lnTo>
                  <a:lnTo>
                    <a:pt x="423989" y="231978"/>
                  </a:lnTo>
                  <a:lnTo>
                    <a:pt x="464210" y="193725"/>
                  </a:lnTo>
                  <a:lnTo>
                    <a:pt x="505218" y="156337"/>
                  </a:lnTo>
                  <a:lnTo>
                    <a:pt x="546989" y="119849"/>
                  </a:lnTo>
                  <a:lnTo>
                    <a:pt x="553732" y="108686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726344" y="1927948"/>
              <a:ext cx="3261995" cy="4902200"/>
            </a:xfrm>
            <a:custGeom>
              <a:avLst/>
              <a:gdLst/>
              <a:ahLst/>
              <a:cxnLst/>
              <a:rect l="l" t="t" r="r" b="b"/>
              <a:pathLst>
                <a:path w="3261994" h="4902200">
                  <a:moveTo>
                    <a:pt x="2935846" y="4114723"/>
                  </a:moveTo>
                  <a:lnTo>
                    <a:pt x="2933077" y="4076623"/>
                  </a:lnTo>
                  <a:lnTo>
                    <a:pt x="2926003" y="4025823"/>
                  </a:lnTo>
                  <a:lnTo>
                    <a:pt x="2924162" y="4013123"/>
                  </a:lnTo>
                  <a:lnTo>
                    <a:pt x="2922219" y="4000423"/>
                  </a:lnTo>
                  <a:lnTo>
                    <a:pt x="2920200" y="3975023"/>
                  </a:lnTo>
                  <a:lnTo>
                    <a:pt x="2918104" y="3936923"/>
                  </a:lnTo>
                  <a:lnTo>
                    <a:pt x="2915932" y="3911523"/>
                  </a:lnTo>
                  <a:lnTo>
                    <a:pt x="2913710" y="3860723"/>
                  </a:lnTo>
                  <a:lnTo>
                    <a:pt x="2911424" y="3822623"/>
                  </a:lnTo>
                  <a:lnTo>
                    <a:pt x="2909112" y="3771823"/>
                  </a:lnTo>
                  <a:lnTo>
                    <a:pt x="2906763" y="3708323"/>
                  </a:lnTo>
                  <a:lnTo>
                    <a:pt x="2904388" y="3657523"/>
                  </a:lnTo>
                  <a:lnTo>
                    <a:pt x="2897213" y="3467023"/>
                  </a:lnTo>
                  <a:lnTo>
                    <a:pt x="2894838" y="3390823"/>
                  </a:lnTo>
                  <a:lnTo>
                    <a:pt x="2892475" y="3327323"/>
                  </a:lnTo>
                  <a:lnTo>
                    <a:pt x="2890151" y="3251123"/>
                  </a:lnTo>
                  <a:lnTo>
                    <a:pt x="2887853" y="3187623"/>
                  </a:lnTo>
                  <a:lnTo>
                    <a:pt x="2885617" y="3111423"/>
                  </a:lnTo>
                  <a:lnTo>
                    <a:pt x="2883420" y="3035223"/>
                  </a:lnTo>
                  <a:lnTo>
                    <a:pt x="2881299" y="2971723"/>
                  </a:lnTo>
                  <a:lnTo>
                    <a:pt x="2879255" y="2895523"/>
                  </a:lnTo>
                  <a:lnTo>
                    <a:pt x="2877286" y="2832023"/>
                  </a:lnTo>
                  <a:lnTo>
                    <a:pt x="2875407" y="2768523"/>
                  </a:lnTo>
                  <a:lnTo>
                    <a:pt x="2873629" y="2705023"/>
                  </a:lnTo>
                  <a:lnTo>
                    <a:pt x="2871952" y="2641523"/>
                  </a:lnTo>
                  <a:lnTo>
                    <a:pt x="2870403" y="2578023"/>
                  </a:lnTo>
                  <a:lnTo>
                    <a:pt x="2868980" y="2527223"/>
                  </a:lnTo>
                  <a:lnTo>
                    <a:pt x="2867685" y="2476423"/>
                  </a:lnTo>
                  <a:lnTo>
                    <a:pt x="2866529" y="2425623"/>
                  </a:lnTo>
                  <a:lnTo>
                    <a:pt x="2865539" y="2387523"/>
                  </a:lnTo>
                  <a:lnTo>
                    <a:pt x="2864701" y="2349423"/>
                  </a:lnTo>
                  <a:lnTo>
                    <a:pt x="2864040" y="2324023"/>
                  </a:lnTo>
                  <a:lnTo>
                    <a:pt x="2863558" y="2298623"/>
                  </a:lnTo>
                  <a:lnTo>
                    <a:pt x="2863253" y="2273223"/>
                  </a:lnTo>
                  <a:lnTo>
                    <a:pt x="2857525" y="2222423"/>
                  </a:lnTo>
                  <a:lnTo>
                    <a:pt x="2852674" y="2184323"/>
                  </a:lnTo>
                  <a:lnTo>
                    <a:pt x="2847822" y="2133523"/>
                  </a:lnTo>
                  <a:lnTo>
                    <a:pt x="2842183" y="2082723"/>
                  </a:lnTo>
                  <a:lnTo>
                    <a:pt x="2839707" y="2057323"/>
                  </a:lnTo>
                  <a:lnTo>
                    <a:pt x="2836303" y="2006523"/>
                  </a:lnTo>
                  <a:lnTo>
                    <a:pt x="2833801" y="1968423"/>
                  </a:lnTo>
                  <a:lnTo>
                    <a:pt x="2786291" y="1968423"/>
                  </a:lnTo>
                  <a:lnTo>
                    <a:pt x="2764205" y="1955723"/>
                  </a:lnTo>
                  <a:lnTo>
                    <a:pt x="2711577" y="1955723"/>
                  </a:lnTo>
                  <a:lnTo>
                    <a:pt x="2677109" y="1943023"/>
                  </a:lnTo>
                  <a:lnTo>
                    <a:pt x="2642628" y="1943023"/>
                  </a:lnTo>
                  <a:lnTo>
                    <a:pt x="2608148" y="1930323"/>
                  </a:lnTo>
                  <a:lnTo>
                    <a:pt x="2573655" y="1930323"/>
                  </a:lnTo>
                  <a:lnTo>
                    <a:pt x="2521623" y="1917623"/>
                  </a:lnTo>
                  <a:lnTo>
                    <a:pt x="1608340" y="1917623"/>
                  </a:lnTo>
                  <a:lnTo>
                    <a:pt x="1540217" y="1930323"/>
                  </a:lnTo>
                  <a:lnTo>
                    <a:pt x="976249" y="1930323"/>
                  </a:lnTo>
                  <a:lnTo>
                    <a:pt x="976249" y="1993823"/>
                  </a:lnTo>
                  <a:lnTo>
                    <a:pt x="826503" y="2001494"/>
                  </a:lnTo>
                  <a:lnTo>
                    <a:pt x="855802" y="1993823"/>
                  </a:lnTo>
                  <a:lnTo>
                    <a:pt x="976249" y="1993823"/>
                  </a:lnTo>
                  <a:lnTo>
                    <a:pt x="976249" y="1930323"/>
                  </a:lnTo>
                  <a:lnTo>
                    <a:pt x="772502" y="1930323"/>
                  </a:lnTo>
                  <a:lnTo>
                    <a:pt x="747052" y="1943023"/>
                  </a:lnTo>
                  <a:lnTo>
                    <a:pt x="721931" y="1943023"/>
                  </a:lnTo>
                  <a:lnTo>
                    <a:pt x="696798" y="1955723"/>
                  </a:lnTo>
                  <a:lnTo>
                    <a:pt x="671144" y="1955723"/>
                  </a:lnTo>
                  <a:lnTo>
                    <a:pt x="645134" y="1968423"/>
                  </a:lnTo>
                  <a:lnTo>
                    <a:pt x="618947" y="1968423"/>
                  </a:lnTo>
                  <a:lnTo>
                    <a:pt x="580644" y="1981123"/>
                  </a:lnTo>
                  <a:lnTo>
                    <a:pt x="542861" y="1981123"/>
                  </a:lnTo>
                  <a:lnTo>
                    <a:pt x="505421" y="1993823"/>
                  </a:lnTo>
                  <a:lnTo>
                    <a:pt x="468160" y="1993823"/>
                  </a:lnTo>
                  <a:lnTo>
                    <a:pt x="440982" y="2006523"/>
                  </a:lnTo>
                  <a:lnTo>
                    <a:pt x="404520" y="2006523"/>
                  </a:lnTo>
                  <a:lnTo>
                    <a:pt x="360197" y="2019223"/>
                  </a:lnTo>
                  <a:lnTo>
                    <a:pt x="309486" y="2031923"/>
                  </a:lnTo>
                  <a:lnTo>
                    <a:pt x="305308" y="2031923"/>
                  </a:lnTo>
                  <a:lnTo>
                    <a:pt x="301104" y="2044623"/>
                  </a:lnTo>
                  <a:lnTo>
                    <a:pt x="297307" y="2108123"/>
                  </a:lnTo>
                  <a:lnTo>
                    <a:pt x="288137" y="2184323"/>
                  </a:lnTo>
                  <a:lnTo>
                    <a:pt x="284340" y="2222423"/>
                  </a:lnTo>
                  <a:lnTo>
                    <a:pt x="282511" y="2235123"/>
                  </a:lnTo>
                  <a:lnTo>
                    <a:pt x="281990" y="2285923"/>
                  </a:lnTo>
                  <a:lnTo>
                    <a:pt x="276618" y="2336723"/>
                  </a:lnTo>
                  <a:lnTo>
                    <a:pt x="273685" y="2387523"/>
                  </a:lnTo>
                  <a:lnTo>
                    <a:pt x="272453" y="2425623"/>
                  </a:lnTo>
                  <a:lnTo>
                    <a:pt x="271348" y="2463723"/>
                  </a:lnTo>
                  <a:lnTo>
                    <a:pt x="270383" y="2514523"/>
                  </a:lnTo>
                  <a:lnTo>
                    <a:pt x="269544" y="2552623"/>
                  </a:lnTo>
                  <a:lnTo>
                    <a:pt x="268833" y="2603423"/>
                  </a:lnTo>
                  <a:lnTo>
                    <a:pt x="267754" y="2717723"/>
                  </a:lnTo>
                  <a:lnTo>
                    <a:pt x="267576" y="2755823"/>
                  </a:lnTo>
                  <a:lnTo>
                    <a:pt x="267576" y="3289223"/>
                  </a:lnTo>
                  <a:lnTo>
                    <a:pt x="267754" y="3327323"/>
                  </a:lnTo>
                  <a:lnTo>
                    <a:pt x="268592" y="3467023"/>
                  </a:lnTo>
                  <a:lnTo>
                    <a:pt x="270217" y="3670223"/>
                  </a:lnTo>
                  <a:lnTo>
                    <a:pt x="270852" y="3733723"/>
                  </a:lnTo>
                  <a:lnTo>
                    <a:pt x="271513" y="3797223"/>
                  </a:lnTo>
                  <a:lnTo>
                    <a:pt x="272199" y="3848023"/>
                  </a:lnTo>
                  <a:lnTo>
                    <a:pt x="272910" y="3911523"/>
                  </a:lnTo>
                  <a:lnTo>
                    <a:pt x="273634" y="3962323"/>
                  </a:lnTo>
                  <a:lnTo>
                    <a:pt x="275882" y="4114723"/>
                  </a:lnTo>
                  <a:lnTo>
                    <a:pt x="276631" y="4152823"/>
                  </a:lnTo>
                  <a:lnTo>
                    <a:pt x="277368" y="4178223"/>
                  </a:lnTo>
                  <a:lnTo>
                    <a:pt x="278104" y="4216324"/>
                  </a:lnTo>
                  <a:lnTo>
                    <a:pt x="278815" y="4241724"/>
                  </a:lnTo>
                  <a:lnTo>
                    <a:pt x="279501" y="4254424"/>
                  </a:lnTo>
                  <a:lnTo>
                    <a:pt x="280162" y="4267124"/>
                  </a:lnTo>
                  <a:lnTo>
                    <a:pt x="279336" y="4330624"/>
                  </a:lnTo>
                  <a:lnTo>
                    <a:pt x="280619" y="4381424"/>
                  </a:lnTo>
                  <a:lnTo>
                    <a:pt x="283298" y="4432224"/>
                  </a:lnTo>
                  <a:lnTo>
                    <a:pt x="290042" y="4546524"/>
                  </a:lnTo>
                  <a:lnTo>
                    <a:pt x="292722" y="4597324"/>
                  </a:lnTo>
                  <a:lnTo>
                    <a:pt x="296659" y="4635424"/>
                  </a:lnTo>
                  <a:lnTo>
                    <a:pt x="299008" y="4686224"/>
                  </a:lnTo>
                  <a:lnTo>
                    <a:pt x="295084" y="4737024"/>
                  </a:lnTo>
                  <a:lnTo>
                    <a:pt x="280162" y="4813224"/>
                  </a:lnTo>
                  <a:lnTo>
                    <a:pt x="278396" y="4825924"/>
                  </a:lnTo>
                  <a:lnTo>
                    <a:pt x="284873" y="4851324"/>
                  </a:lnTo>
                  <a:lnTo>
                    <a:pt x="298424" y="4864024"/>
                  </a:lnTo>
                  <a:lnTo>
                    <a:pt x="465112" y="4864024"/>
                  </a:lnTo>
                  <a:lnTo>
                    <a:pt x="512686" y="4876724"/>
                  </a:lnTo>
                  <a:lnTo>
                    <a:pt x="626160" y="4876724"/>
                  </a:lnTo>
                  <a:lnTo>
                    <a:pt x="650443" y="4889424"/>
                  </a:lnTo>
                  <a:lnTo>
                    <a:pt x="781697" y="4889424"/>
                  </a:lnTo>
                  <a:lnTo>
                    <a:pt x="822426" y="4902124"/>
                  </a:lnTo>
                  <a:lnTo>
                    <a:pt x="879779" y="4902124"/>
                  </a:lnTo>
                  <a:lnTo>
                    <a:pt x="911631" y="4889424"/>
                  </a:lnTo>
                  <a:lnTo>
                    <a:pt x="1219784" y="4889424"/>
                  </a:lnTo>
                  <a:lnTo>
                    <a:pt x="1289799" y="4876724"/>
                  </a:lnTo>
                  <a:lnTo>
                    <a:pt x="1629638" y="4876724"/>
                  </a:lnTo>
                  <a:lnTo>
                    <a:pt x="1650263" y="4871656"/>
                  </a:lnTo>
                  <a:lnTo>
                    <a:pt x="1795005" y="4873053"/>
                  </a:lnTo>
                  <a:lnTo>
                    <a:pt x="1806663" y="4876724"/>
                  </a:lnTo>
                  <a:lnTo>
                    <a:pt x="2025853" y="4876724"/>
                  </a:lnTo>
                  <a:lnTo>
                    <a:pt x="2029066" y="4875327"/>
                  </a:lnTo>
                  <a:lnTo>
                    <a:pt x="2168690" y="4876673"/>
                  </a:lnTo>
                  <a:lnTo>
                    <a:pt x="2169122" y="4876724"/>
                  </a:lnTo>
                  <a:lnTo>
                    <a:pt x="2222627" y="4889424"/>
                  </a:lnTo>
                  <a:lnTo>
                    <a:pt x="2382431" y="4889424"/>
                  </a:lnTo>
                  <a:lnTo>
                    <a:pt x="2433764" y="4902124"/>
                  </a:lnTo>
                  <a:lnTo>
                    <a:pt x="2935846" y="4902124"/>
                  </a:lnTo>
                  <a:lnTo>
                    <a:pt x="2935846" y="4851324"/>
                  </a:lnTo>
                  <a:lnTo>
                    <a:pt x="2935846" y="4508424"/>
                  </a:lnTo>
                  <a:lnTo>
                    <a:pt x="2935630" y="4495724"/>
                  </a:lnTo>
                  <a:lnTo>
                    <a:pt x="2934716" y="4444924"/>
                  </a:lnTo>
                  <a:lnTo>
                    <a:pt x="2934385" y="4394124"/>
                  </a:lnTo>
                  <a:lnTo>
                    <a:pt x="2935020" y="4343324"/>
                  </a:lnTo>
                  <a:lnTo>
                    <a:pt x="2935846" y="4317924"/>
                  </a:lnTo>
                  <a:lnTo>
                    <a:pt x="2935846" y="4114723"/>
                  </a:lnTo>
                  <a:close/>
                </a:path>
                <a:path w="3261994" h="4902200">
                  <a:moveTo>
                    <a:pt x="3261893" y="916876"/>
                  </a:moveTo>
                  <a:lnTo>
                    <a:pt x="3260763" y="901700"/>
                  </a:lnTo>
                  <a:lnTo>
                    <a:pt x="3250615" y="863600"/>
                  </a:lnTo>
                  <a:lnTo>
                    <a:pt x="3244977" y="850900"/>
                  </a:lnTo>
                  <a:lnTo>
                    <a:pt x="3238677" y="812800"/>
                  </a:lnTo>
                  <a:lnTo>
                    <a:pt x="3231946" y="762000"/>
                  </a:lnTo>
                  <a:lnTo>
                    <a:pt x="3225000" y="711200"/>
                  </a:lnTo>
                  <a:lnTo>
                    <a:pt x="3218040" y="635000"/>
                  </a:lnTo>
                  <a:lnTo>
                    <a:pt x="3211309" y="571500"/>
                  </a:lnTo>
                  <a:lnTo>
                    <a:pt x="3205022" y="495300"/>
                  </a:lnTo>
                  <a:lnTo>
                    <a:pt x="3199384" y="431800"/>
                  </a:lnTo>
                  <a:lnTo>
                    <a:pt x="3194608" y="368300"/>
                  </a:lnTo>
                  <a:lnTo>
                    <a:pt x="3190938" y="317500"/>
                  </a:lnTo>
                  <a:lnTo>
                    <a:pt x="3188576" y="279400"/>
                  </a:lnTo>
                  <a:lnTo>
                    <a:pt x="3187738" y="266700"/>
                  </a:lnTo>
                  <a:lnTo>
                    <a:pt x="3172422" y="215900"/>
                  </a:lnTo>
                  <a:lnTo>
                    <a:pt x="3166795" y="177800"/>
                  </a:lnTo>
                  <a:lnTo>
                    <a:pt x="3160903" y="101600"/>
                  </a:lnTo>
                  <a:lnTo>
                    <a:pt x="3159366" y="85991"/>
                  </a:lnTo>
                  <a:lnTo>
                    <a:pt x="3158413" y="67729"/>
                  </a:lnTo>
                  <a:lnTo>
                    <a:pt x="3117596" y="67297"/>
                  </a:lnTo>
                  <a:lnTo>
                    <a:pt x="3110649" y="63500"/>
                  </a:lnTo>
                  <a:lnTo>
                    <a:pt x="3026283" y="63500"/>
                  </a:lnTo>
                  <a:lnTo>
                    <a:pt x="2939707" y="38100"/>
                  </a:lnTo>
                  <a:lnTo>
                    <a:pt x="2896425" y="38100"/>
                  </a:lnTo>
                  <a:lnTo>
                    <a:pt x="2853131" y="25400"/>
                  </a:lnTo>
                  <a:lnTo>
                    <a:pt x="2744025" y="25400"/>
                  </a:lnTo>
                  <a:lnTo>
                    <a:pt x="2689225" y="12700"/>
                  </a:lnTo>
                  <a:lnTo>
                    <a:pt x="2495512" y="12700"/>
                  </a:lnTo>
                  <a:lnTo>
                    <a:pt x="2435060" y="0"/>
                  </a:lnTo>
                  <a:lnTo>
                    <a:pt x="2264435" y="0"/>
                  </a:lnTo>
                  <a:lnTo>
                    <a:pt x="2217674" y="12700"/>
                  </a:lnTo>
                  <a:lnTo>
                    <a:pt x="1996694" y="12700"/>
                  </a:lnTo>
                  <a:lnTo>
                    <a:pt x="1955101" y="25400"/>
                  </a:lnTo>
                  <a:lnTo>
                    <a:pt x="951293" y="25400"/>
                  </a:lnTo>
                  <a:lnTo>
                    <a:pt x="862507" y="38100"/>
                  </a:lnTo>
                  <a:lnTo>
                    <a:pt x="759244" y="38100"/>
                  </a:lnTo>
                  <a:lnTo>
                    <a:pt x="689991" y="25400"/>
                  </a:lnTo>
                  <a:lnTo>
                    <a:pt x="655370" y="38100"/>
                  </a:lnTo>
                  <a:lnTo>
                    <a:pt x="559904" y="38100"/>
                  </a:lnTo>
                  <a:lnTo>
                    <a:pt x="528383" y="50800"/>
                  </a:lnTo>
                  <a:lnTo>
                    <a:pt x="496836" y="50800"/>
                  </a:lnTo>
                  <a:lnTo>
                    <a:pt x="464629" y="63500"/>
                  </a:lnTo>
                  <a:lnTo>
                    <a:pt x="431977" y="63500"/>
                  </a:lnTo>
                  <a:lnTo>
                    <a:pt x="399122" y="76200"/>
                  </a:lnTo>
                  <a:lnTo>
                    <a:pt x="351040" y="76200"/>
                  </a:lnTo>
                  <a:lnTo>
                    <a:pt x="303593" y="88900"/>
                  </a:lnTo>
                  <a:lnTo>
                    <a:pt x="256590" y="88900"/>
                  </a:lnTo>
                  <a:lnTo>
                    <a:pt x="209816" y="101600"/>
                  </a:lnTo>
                  <a:lnTo>
                    <a:pt x="178003" y="101600"/>
                  </a:lnTo>
                  <a:lnTo>
                    <a:pt x="147167" y="111569"/>
                  </a:lnTo>
                  <a:lnTo>
                    <a:pt x="92100" y="113830"/>
                  </a:lnTo>
                  <a:lnTo>
                    <a:pt x="90170" y="127000"/>
                  </a:lnTo>
                  <a:lnTo>
                    <a:pt x="37630" y="127000"/>
                  </a:lnTo>
                  <a:lnTo>
                    <a:pt x="33426" y="139700"/>
                  </a:lnTo>
                  <a:lnTo>
                    <a:pt x="33426" y="152400"/>
                  </a:lnTo>
                  <a:lnTo>
                    <a:pt x="29629" y="190500"/>
                  </a:lnTo>
                  <a:lnTo>
                    <a:pt x="20472" y="241300"/>
                  </a:lnTo>
                  <a:lnTo>
                    <a:pt x="16662" y="254000"/>
                  </a:lnTo>
                  <a:lnTo>
                    <a:pt x="14833" y="254000"/>
                  </a:lnTo>
                  <a:lnTo>
                    <a:pt x="14312" y="266700"/>
                  </a:lnTo>
                  <a:lnTo>
                    <a:pt x="12484" y="279400"/>
                  </a:lnTo>
                  <a:lnTo>
                    <a:pt x="7404" y="304800"/>
                  </a:lnTo>
                  <a:lnTo>
                    <a:pt x="3670" y="330200"/>
                  </a:lnTo>
                  <a:lnTo>
                    <a:pt x="1155" y="381000"/>
                  </a:lnTo>
                  <a:lnTo>
                    <a:pt x="0" y="431800"/>
                  </a:lnTo>
                  <a:lnTo>
                    <a:pt x="76" y="622300"/>
                  </a:lnTo>
                  <a:lnTo>
                    <a:pt x="1955" y="723900"/>
                  </a:lnTo>
                  <a:lnTo>
                    <a:pt x="3835" y="787400"/>
                  </a:lnTo>
                  <a:lnTo>
                    <a:pt x="5956" y="850900"/>
                  </a:lnTo>
                  <a:lnTo>
                    <a:pt x="8204" y="901700"/>
                  </a:lnTo>
                  <a:lnTo>
                    <a:pt x="10426" y="927100"/>
                  </a:lnTo>
                  <a:lnTo>
                    <a:pt x="12484" y="952500"/>
                  </a:lnTo>
                  <a:lnTo>
                    <a:pt x="12090" y="977900"/>
                  </a:lnTo>
                  <a:lnTo>
                    <a:pt x="15621" y="1003300"/>
                  </a:lnTo>
                  <a:lnTo>
                    <a:pt x="20726" y="1028700"/>
                  </a:lnTo>
                  <a:lnTo>
                    <a:pt x="25044" y="1066800"/>
                  </a:lnTo>
                  <a:lnTo>
                    <a:pt x="28981" y="1079500"/>
                  </a:lnTo>
                  <a:lnTo>
                    <a:pt x="31330" y="1104900"/>
                  </a:lnTo>
                  <a:lnTo>
                    <a:pt x="27406" y="1143000"/>
                  </a:lnTo>
                  <a:lnTo>
                    <a:pt x="12484" y="1206500"/>
                  </a:lnTo>
                  <a:lnTo>
                    <a:pt x="10718" y="1219200"/>
                  </a:lnTo>
                  <a:lnTo>
                    <a:pt x="17195" y="1244600"/>
                  </a:lnTo>
                  <a:lnTo>
                    <a:pt x="30746" y="1257300"/>
                  </a:lnTo>
                  <a:lnTo>
                    <a:pt x="195859" y="1257300"/>
                  </a:lnTo>
                  <a:lnTo>
                    <a:pt x="243179" y="1270000"/>
                  </a:lnTo>
                  <a:lnTo>
                    <a:pt x="408178" y="1270000"/>
                  </a:lnTo>
                  <a:lnTo>
                    <a:pt x="438658" y="1282700"/>
                  </a:lnTo>
                  <a:lnTo>
                    <a:pt x="603415" y="1282700"/>
                  </a:lnTo>
                  <a:lnTo>
                    <a:pt x="654570" y="1295400"/>
                  </a:lnTo>
                  <a:lnTo>
                    <a:pt x="726567" y="1295400"/>
                  </a:lnTo>
                  <a:lnTo>
                    <a:pt x="766533" y="1282700"/>
                  </a:lnTo>
                  <a:lnTo>
                    <a:pt x="1188097" y="1282700"/>
                  </a:lnTo>
                  <a:lnTo>
                    <a:pt x="1475460" y="1270000"/>
                  </a:lnTo>
                  <a:lnTo>
                    <a:pt x="1667967" y="1270000"/>
                  </a:lnTo>
                  <a:lnTo>
                    <a:pt x="1720735" y="1257300"/>
                  </a:lnTo>
                  <a:lnTo>
                    <a:pt x="1839671" y="1257300"/>
                  </a:lnTo>
                  <a:lnTo>
                    <a:pt x="1880374" y="1270000"/>
                  </a:lnTo>
                  <a:lnTo>
                    <a:pt x="2165388" y="1270000"/>
                  </a:lnTo>
                  <a:lnTo>
                    <a:pt x="2201900" y="1257300"/>
                  </a:lnTo>
                  <a:lnTo>
                    <a:pt x="2220582" y="1257300"/>
                  </a:lnTo>
                  <a:lnTo>
                    <a:pt x="2345245" y="1270000"/>
                  </a:lnTo>
                  <a:lnTo>
                    <a:pt x="2399017" y="1282700"/>
                  </a:lnTo>
                  <a:lnTo>
                    <a:pt x="2613037" y="1282700"/>
                  </a:lnTo>
                  <a:lnTo>
                    <a:pt x="2663139" y="1295400"/>
                  </a:lnTo>
                  <a:lnTo>
                    <a:pt x="3261893" y="1295400"/>
                  </a:lnTo>
                  <a:lnTo>
                    <a:pt x="3261893" y="1244600"/>
                  </a:lnTo>
                  <a:lnTo>
                    <a:pt x="3261893" y="1045413"/>
                  </a:lnTo>
                  <a:lnTo>
                    <a:pt x="3261614" y="1041400"/>
                  </a:lnTo>
                  <a:lnTo>
                    <a:pt x="3259721" y="1016000"/>
                  </a:lnTo>
                  <a:lnTo>
                    <a:pt x="3258997" y="990600"/>
                  </a:lnTo>
                  <a:lnTo>
                    <a:pt x="3260636" y="965200"/>
                  </a:lnTo>
                  <a:lnTo>
                    <a:pt x="3261893" y="941489"/>
                  </a:lnTo>
                  <a:lnTo>
                    <a:pt x="3261893" y="91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11132660" y="1932361"/>
            <a:ext cx="2588260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56895">
              <a:lnSpc>
                <a:spcPct val="115199"/>
              </a:lnSpc>
              <a:spcBef>
                <a:spcPts val="100"/>
              </a:spcBef>
            </a:pPr>
            <a:r>
              <a:rPr dirty="0" sz="3200" spc="25">
                <a:latin typeface="Noto Sans"/>
                <a:cs typeface="Noto Sans"/>
              </a:rPr>
              <a:t>ОБРАЗ</a:t>
            </a:r>
            <a:r>
              <a:rPr dirty="0" sz="3200" spc="25" b="1" i="1">
                <a:latin typeface="Arial"/>
                <a:cs typeface="Arial"/>
              </a:rPr>
              <a:t>.  </a:t>
            </a:r>
            <a:r>
              <a:rPr dirty="0" sz="3200" spc="60">
                <a:latin typeface="Noto Sans"/>
                <a:cs typeface="Noto Sans"/>
              </a:rPr>
              <a:t>МИСТЕЦТВ</a:t>
            </a:r>
            <a:r>
              <a:rPr dirty="0" sz="3200">
                <a:latin typeface="Noto Sans"/>
                <a:cs typeface="Noto Sans"/>
              </a:rPr>
              <a:t>О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77764" y="3727401"/>
            <a:ext cx="2423160" cy="2835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5199"/>
              </a:lnSpc>
              <a:spcBef>
                <a:spcPts val="100"/>
              </a:spcBef>
              <a:tabLst>
                <a:tab pos="1841500" algn="l"/>
              </a:tabLst>
            </a:pPr>
            <a:r>
              <a:rPr dirty="0" sz="3200" spc="50">
                <a:latin typeface="Noto Sans"/>
                <a:cs typeface="Noto Sans"/>
              </a:rPr>
              <a:t>ГРУПОВА  РОБОТА	</a:t>
            </a:r>
            <a:r>
              <a:rPr dirty="0" sz="3200">
                <a:latin typeface="Noto Sans"/>
                <a:cs typeface="Noto Sans"/>
              </a:rPr>
              <a:t>З  </a:t>
            </a:r>
            <a:r>
              <a:rPr dirty="0" sz="3200" spc="60">
                <a:latin typeface="Noto Sans"/>
                <a:cs typeface="Noto Sans"/>
              </a:rPr>
              <a:t>КАРТИНО</a:t>
            </a:r>
            <a:r>
              <a:rPr dirty="0" sz="3200">
                <a:latin typeface="Noto Sans"/>
                <a:cs typeface="Noto Sans"/>
              </a:rPr>
              <a:t>Ю  </a:t>
            </a:r>
            <a:r>
              <a:rPr dirty="0" sz="3200" spc="55" b="1" i="1">
                <a:latin typeface="Arial"/>
                <a:cs typeface="Arial"/>
              </a:rPr>
              <a:t>"</a:t>
            </a:r>
            <a:r>
              <a:rPr dirty="0" sz="3200" spc="55">
                <a:latin typeface="Noto Sans"/>
                <a:cs typeface="Noto Sans"/>
              </a:rPr>
              <a:t>КОЗАК  МАМАЙ</a:t>
            </a:r>
            <a:r>
              <a:rPr dirty="0" sz="3200" spc="55" b="1" i="1">
                <a:latin typeface="Arial"/>
                <a:cs typeface="Arial"/>
              </a:rPr>
              <a:t>"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970797" y="6788742"/>
            <a:ext cx="6223635" cy="3291204"/>
            <a:chOff x="6970797" y="6788742"/>
            <a:chExt cx="6223635" cy="3291204"/>
          </a:xfrm>
        </p:grpSpPr>
        <p:sp>
          <p:nvSpPr>
            <p:cNvPr id="43" name="object 43"/>
            <p:cNvSpPr/>
            <p:nvPr/>
          </p:nvSpPr>
          <p:spPr>
            <a:xfrm>
              <a:off x="12159475" y="6788746"/>
              <a:ext cx="337820" cy="556895"/>
            </a:xfrm>
            <a:custGeom>
              <a:avLst/>
              <a:gdLst/>
              <a:ahLst/>
              <a:cxnLst/>
              <a:rect l="l" t="t" r="r" b="b"/>
              <a:pathLst>
                <a:path w="337820" h="556895">
                  <a:moveTo>
                    <a:pt x="337388" y="271106"/>
                  </a:moveTo>
                  <a:lnTo>
                    <a:pt x="325234" y="256019"/>
                  </a:lnTo>
                  <a:lnTo>
                    <a:pt x="305396" y="251587"/>
                  </a:lnTo>
                  <a:lnTo>
                    <a:pt x="286626" y="263042"/>
                  </a:lnTo>
                  <a:lnTo>
                    <a:pt x="259638" y="302971"/>
                  </a:lnTo>
                  <a:lnTo>
                    <a:pt x="235026" y="344335"/>
                  </a:lnTo>
                  <a:lnTo>
                    <a:pt x="212813" y="387045"/>
                  </a:lnTo>
                  <a:lnTo>
                    <a:pt x="209067" y="395389"/>
                  </a:lnTo>
                  <a:lnTo>
                    <a:pt x="205625" y="356920"/>
                  </a:lnTo>
                  <a:lnTo>
                    <a:pt x="201345" y="305676"/>
                  </a:lnTo>
                  <a:lnTo>
                    <a:pt x="197345" y="254393"/>
                  </a:lnTo>
                  <a:lnTo>
                    <a:pt x="193649" y="203085"/>
                  </a:lnTo>
                  <a:lnTo>
                    <a:pt x="190233" y="151752"/>
                  </a:lnTo>
                  <a:lnTo>
                    <a:pt x="187121" y="100393"/>
                  </a:lnTo>
                  <a:lnTo>
                    <a:pt x="184315" y="49009"/>
                  </a:lnTo>
                  <a:lnTo>
                    <a:pt x="181965" y="1054"/>
                  </a:lnTo>
                  <a:lnTo>
                    <a:pt x="127673" y="0"/>
                  </a:lnTo>
                  <a:lnTo>
                    <a:pt x="130022" y="47955"/>
                  </a:lnTo>
                  <a:lnTo>
                    <a:pt x="132842" y="99339"/>
                  </a:lnTo>
                  <a:lnTo>
                    <a:pt x="135953" y="150685"/>
                  </a:lnTo>
                  <a:lnTo>
                    <a:pt x="139357" y="202018"/>
                  </a:lnTo>
                  <a:lnTo>
                    <a:pt x="143052" y="253339"/>
                  </a:lnTo>
                  <a:lnTo>
                    <a:pt x="147053" y="304622"/>
                  </a:lnTo>
                  <a:lnTo>
                    <a:pt x="151345" y="355866"/>
                  </a:lnTo>
                  <a:lnTo>
                    <a:pt x="155917" y="407085"/>
                  </a:lnTo>
                  <a:lnTo>
                    <a:pt x="160553" y="455764"/>
                  </a:lnTo>
                  <a:lnTo>
                    <a:pt x="144513" y="436918"/>
                  </a:lnTo>
                  <a:lnTo>
                    <a:pt x="112496" y="400621"/>
                  </a:lnTo>
                  <a:lnTo>
                    <a:pt x="79794" y="364858"/>
                  </a:lnTo>
                  <a:lnTo>
                    <a:pt x="46367" y="329628"/>
                  </a:lnTo>
                  <a:lnTo>
                    <a:pt x="26771" y="321424"/>
                  </a:lnTo>
                  <a:lnTo>
                    <a:pt x="8851" y="329628"/>
                  </a:lnTo>
                  <a:lnTo>
                    <a:pt x="0" y="347294"/>
                  </a:lnTo>
                  <a:lnTo>
                    <a:pt x="7607" y="367449"/>
                  </a:lnTo>
                  <a:lnTo>
                    <a:pt x="40868" y="402678"/>
                  </a:lnTo>
                  <a:lnTo>
                    <a:pt x="73545" y="438442"/>
                  </a:lnTo>
                  <a:lnTo>
                    <a:pt x="105524" y="474637"/>
                  </a:lnTo>
                  <a:lnTo>
                    <a:pt x="137096" y="511581"/>
                  </a:lnTo>
                  <a:lnTo>
                    <a:pt x="167919" y="548944"/>
                  </a:lnTo>
                  <a:lnTo>
                    <a:pt x="179870" y="556577"/>
                  </a:lnTo>
                  <a:lnTo>
                    <a:pt x="213385" y="538022"/>
                  </a:lnTo>
                  <a:lnTo>
                    <a:pt x="230365" y="485470"/>
                  </a:lnTo>
                  <a:lnTo>
                    <a:pt x="250913" y="434530"/>
                  </a:lnTo>
                  <a:lnTo>
                    <a:pt x="274942" y="385241"/>
                  </a:lnTo>
                  <a:lnTo>
                    <a:pt x="302387" y="337591"/>
                  </a:lnTo>
                  <a:lnTo>
                    <a:pt x="333133" y="291630"/>
                  </a:lnTo>
                  <a:lnTo>
                    <a:pt x="337388" y="271106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970788" y="7438262"/>
              <a:ext cx="6223635" cy="2641600"/>
            </a:xfrm>
            <a:custGeom>
              <a:avLst/>
              <a:gdLst/>
              <a:ahLst/>
              <a:cxnLst/>
              <a:rect l="l" t="t" r="r" b="b"/>
              <a:pathLst>
                <a:path w="6223634" h="2641600">
                  <a:moveTo>
                    <a:pt x="6223559" y="2374900"/>
                  </a:moveTo>
                  <a:lnTo>
                    <a:pt x="6221971" y="2336800"/>
                  </a:lnTo>
                  <a:lnTo>
                    <a:pt x="6220091" y="2286000"/>
                  </a:lnTo>
                  <a:lnTo>
                    <a:pt x="6218821" y="2235200"/>
                  </a:lnTo>
                  <a:lnTo>
                    <a:pt x="6218352" y="2171700"/>
                  </a:lnTo>
                  <a:lnTo>
                    <a:pt x="6219190" y="2120900"/>
                  </a:lnTo>
                  <a:lnTo>
                    <a:pt x="6220841" y="2070100"/>
                  </a:lnTo>
                  <a:lnTo>
                    <a:pt x="6222022" y="2019300"/>
                  </a:lnTo>
                  <a:lnTo>
                    <a:pt x="6221450" y="1955800"/>
                  </a:lnTo>
                  <a:lnTo>
                    <a:pt x="6217869" y="1905000"/>
                  </a:lnTo>
                  <a:lnTo>
                    <a:pt x="6209970" y="1854200"/>
                  </a:lnTo>
                  <a:lnTo>
                    <a:pt x="6205525" y="1828800"/>
                  </a:lnTo>
                  <a:lnTo>
                    <a:pt x="6203124" y="1790700"/>
                  </a:lnTo>
                  <a:lnTo>
                    <a:pt x="6200622" y="1765300"/>
                  </a:lnTo>
                  <a:lnTo>
                    <a:pt x="6198032" y="1727200"/>
                  </a:lnTo>
                  <a:lnTo>
                    <a:pt x="6195390" y="1676400"/>
                  </a:lnTo>
                  <a:lnTo>
                    <a:pt x="6192672" y="1625600"/>
                  </a:lnTo>
                  <a:lnTo>
                    <a:pt x="6189929" y="1562100"/>
                  </a:lnTo>
                  <a:lnTo>
                    <a:pt x="6187148" y="1511300"/>
                  </a:lnTo>
                  <a:lnTo>
                    <a:pt x="6184354" y="1447800"/>
                  </a:lnTo>
                  <a:lnTo>
                    <a:pt x="6181560" y="1371600"/>
                  </a:lnTo>
                  <a:lnTo>
                    <a:pt x="6178778" y="1308100"/>
                  </a:lnTo>
                  <a:lnTo>
                    <a:pt x="6176035" y="1231900"/>
                  </a:lnTo>
                  <a:lnTo>
                    <a:pt x="6173330" y="1168400"/>
                  </a:lnTo>
                  <a:lnTo>
                    <a:pt x="6170676" y="1092200"/>
                  </a:lnTo>
                  <a:lnTo>
                    <a:pt x="6168085" y="1016000"/>
                  </a:lnTo>
                  <a:lnTo>
                    <a:pt x="6165596" y="952500"/>
                  </a:lnTo>
                  <a:lnTo>
                    <a:pt x="6163195" y="876300"/>
                  </a:lnTo>
                  <a:lnTo>
                    <a:pt x="6160897" y="812800"/>
                  </a:lnTo>
                  <a:lnTo>
                    <a:pt x="6158738" y="736600"/>
                  </a:lnTo>
                  <a:lnTo>
                    <a:pt x="6156718" y="673100"/>
                  </a:lnTo>
                  <a:lnTo>
                    <a:pt x="6154839" y="609600"/>
                  </a:lnTo>
                  <a:lnTo>
                    <a:pt x="6153137" y="558800"/>
                  </a:lnTo>
                  <a:lnTo>
                    <a:pt x="6151626" y="508000"/>
                  </a:lnTo>
                  <a:lnTo>
                    <a:pt x="6150292" y="457200"/>
                  </a:lnTo>
                  <a:lnTo>
                    <a:pt x="6149187" y="419100"/>
                  </a:lnTo>
                  <a:lnTo>
                    <a:pt x="6148286" y="381000"/>
                  </a:lnTo>
                  <a:lnTo>
                    <a:pt x="6147638" y="355600"/>
                  </a:lnTo>
                  <a:lnTo>
                    <a:pt x="6147232" y="342900"/>
                  </a:lnTo>
                  <a:lnTo>
                    <a:pt x="6147092" y="330200"/>
                  </a:lnTo>
                  <a:lnTo>
                    <a:pt x="6141466" y="292100"/>
                  </a:lnTo>
                  <a:lnTo>
                    <a:pt x="6131788" y="215900"/>
                  </a:lnTo>
                  <a:lnTo>
                    <a:pt x="6126150" y="165100"/>
                  </a:lnTo>
                  <a:lnTo>
                    <a:pt x="6120257" y="88900"/>
                  </a:lnTo>
                  <a:lnTo>
                    <a:pt x="6117768" y="50800"/>
                  </a:lnTo>
                  <a:lnTo>
                    <a:pt x="6068809" y="50800"/>
                  </a:lnTo>
                  <a:lnTo>
                    <a:pt x="6043282" y="38100"/>
                  </a:lnTo>
                  <a:lnTo>
                    <a:pt x="5886259" y="38100"/>
                  </a:lnTo>
                  <a:lnTo>
                    <a:pt x="5836374" y="25400"/>
                  </a:lnTo>
                  <a:lnTo>
                    <a:pt x="5786488" y="25400"/>
                  </a:lnTo>
                  <a:lnTo>
                    <a:pt x="5736615" y="12700"/>
                  </a:lnTo>
                  <a:lnTo>
                    <a:pt x="5586958" y="12700"/>
                  </a:lnTo>
                  <a:lnTo>
                    <a:pt x="5536387" y="0"/>
                  </a:lnTo>
                  <a:lnTo>
                    <a:pt x="2821711" y="0"/>
                  </a:lnTo>
                  <a:lnTo>
                    <a:pt x="2532596" y="12700"/>
                  </a:lnTo>
                  <a:lnTo>
                    <a:pt x="1530350" y="12700"/>
                  </a:lnTo>
                  <a:lnTo>
                    <a:pt x="1530350" y="76200"/>
                  </a:lnTo>
                  <a:lnTo>
                    <a:pt x="1110094" y="85013"/>
                  </a:lnTo>
                  <a:lnTo>
                    <a:pt x="1145603" y="76200"/>
                  </a:lnTo>
                  <a:lnTo>
                    <a:pt x="1530350" y="76200"/>
                  </a:lnTo>
                  <a:lnTo>
                    <a:pt x="1530350" y="12700"/>
                  </a:lnTo>
                  <a:lnTo>
                    <a:pt x="1052715" y="12700"/>
                  </a:lnTo>
                  <a:lnTo>
                    <a:pt x="1001052" y="25400"/>
                  </a:lnTo>
                  <a:lnTo>
                    <a:pt x="898867" y="25400"/>
                  </a:lnTo>
                  <a:lnTo>
                    <a:pt x="848067" y="38100"/>
                  </a:lnTo>
                  <a:lnTo>
                    <a:pt x="744016" y="38100"/>
                  </a:lnTo>
                  <a:lnTo>
                    <a:pt x="691210" y="50800"/>
                  </a:lnTo>
                  <a:lnTo>
                    <a:pt x="541197" y="50800"/>
                  </a:lnTo>
                  <a:lnTo>
                    <a:pt x="493229" y="63500"/>
                  </a:lnTo>
                  <a:lnTo>
                    <a:pt x="398068" y="63500"/>
                  </a:lnTo>
                  <a:lnTo>
                    <a:pt x="350761" y="76200"/>
                  </a:lnTo>
                  <a:lnTo>
                    <a:pt x="256413" y="76200"/>
                  </a:lnTo>
                  <a:lnTo>
                    <a:pt x="201472" y="88900"/>
                  </a:lnTo>
                  <a:lnTo>
                    <a:pt x="147891" y="88900"/>
                  </a:lnTo>
                  <a:lnTo>
                    <a:pt x="41833" y="114300"/>
                  </a:lnTo>
                  <a:lnTo>
                    <a:pt x="37655" y="114300"/>
                  </a:lnTo>
                  <a:lnTo>
                    <a:pt x="33451" y="127000"/>
                  </a:lnTo>
                  <a:lnTo>
                    <a:pt x="29641" y="177800"/>
                  </a:lnTo>
                  <a:lnTo>
                    <a:pt x="20485" y="254000"/>
                  </a:lnTo>
                  <a:lnTo>
                    <a:pt x="16687" y="279400"/>
                  </a:lnTo>
                  <a:lnTo>
                    <a:pt x="14846" y="304800"/>
                  </a:lnTo>
                  <a:lnTo>
                    <a:pt x="14312" y="342900"/>
                  </a:lnTo>
                  <a:lnTo>
                    <a:pt x="12484" y="355600"/>
                  </a:lnTo>
                  <a:lnTo>
                    <a:pt x="8470" y="393700"/>
                  </a:lnTo>
                  <a:lnTo>
                    <a:pt x="5270" y="457200"/>
                  </a:lnTo>
                  <a:lnTo>
                    <a:pt x="3949" y="495300"/>
                  </a:lnTo>
                  <a:lnTo>
                    <a:pt x="2819" y="533400"/>
                  </a:lnTo>
                  <a:lnTo>
                    <a:pt x="1854" y="584200"/>
                  </a:lnTo>
                  <a:lnTo>
                    <a:pt x="1054" y="635000"/>
                  </a:lnTo>
                  <a:lnTo>
                    <a:pt x="406" y="685800"/>
                  </a:lnTo>
                  <a:lnTo>
                    <a:pt x="12" y="736600"/>
                  </a:lnTo>
                  <a:lnTo>
                    <a:pt x="0" y="1231900"/>
                  </a:lnTo>
                  <a:lnTo>
                    <a:pt x="825" y="1358900"/>
                  </a:lnTo>
                  <a:lnTo>
                    <a:pt x="2705" y="1562100"/>
                  </a:lnTo>
                  <a:lnTo>
                    <a:pt x="3429" y="1625600"/>
                  </a:lnTo>
                  <a:lnTo>
                    <a:pt x="4203" y="1676400"/>
                  </a:lnTo>
                  <a:lnTo>
                    <a:pt x="5016" y="1739900"/>
                  </a:lnTo>
                  <a:lnTo>
                    <a:pt x="5842" y="1790700"/>
                  </a:lnTo>
                  <a:lnTo>
                    <a:pt x="8407" y="1943100"/>
                  </a:lnTo>
                  <a:lnTo>
                    <a:pt x="9258" y="1981200"/>
                  </a:lnTo>
                  <a:lnTo>
                    <a:pt x="10922" y="2032000"/>
                  </a:lnTo>
                  <a:lnTo>
                    <a:pt x="11722" y="2057400"/>
                  </a:lnTo>
                  <a:lnTo>
                    <a:pt x="12484" y="2070100"/>
                  </a:lnTo>
                  <a:lnTo>
                    <a:pt x="11671" y="2120900"/>
                  </a:lnTo>
                  <a:lnTo>
                    <a:pt x="12954" y="2159000"/>
                  </a:lnTo>
                  <a:lnTo>
                    <a:pt x="15646" y="2209800"/>
                  </a:lnTo>
                  <a:lnTo>
                    <a:pt x="22390" y="2311400"/>
                  </a:lnTo>
                  <a:lnTo>
                    <a:pt x="25069" y="2349500"/>
                  </a:lnTo>
                  <a:lnTo>
                    <a:pt x="28994" y="2387600"/>
                  </a:lnTo>
                  <a:lnTo>
                    <a:pt x="31343" y="2425700"/>
                  </a:lnTo>
                  <a:lnTo>
                    <a:pt x="27419" y="2476500"/>
                  </a:lnTo>
                  <a:lnTo>
                    <a:pt x="12484" y="2552700"/>
                  </a:lnTo>
                  <a:lnTo>
                    <a:pt x="10731" y="2565400"/>
                  </a:lnTo>
                  <a:lnTo>
                    <a:pt x="17221" y="2590800"/>
                  </a:lnTo>
                  <a:lnTo>
                    <a:pt x="30772" y="2603500"/>
                  </a:lnTo>
                  <a:lnTo>
                    <a:pt x="297497" y="2603500"/>
                  </a:lnTo>
                  <a:lnTo>
                    <a:pt x="347497" y="2616200"/>
                  </a:lnTo>
                  <a:lnTo>
                    <a:pt x="693178" y="2616200"/>
                  </a:lnTo>
                  <a:lnTo>
                    <a:pt x="742746" y="2628900"/>
                  </a:lnTo>
                  <a:lnTo>
                    <a:pt x="1050175" y="2628900"/>
                  </a:lnTo>
                  <a:lnTo>
                    <a:pt x="1101686" y="2641600"/>
                  </a:lnTo>
                  <a:lnTo>
                    <a:pt x="1298511" y="2641600"/>
                  </a:lnTo>
                  <a:lnTo>
                    <a:pt x="1379118" y="2628900"/>
                  </a:lnTo>
                  <a:lnTo>
                    <a:pt x="2159292" y="2628900"/>
                  </a:lnTo>
                  <a:lnTo>
                    <a:pt x="2946997" y="2616200"/>
                  </a:lnTo>
                  <a:lnTo>
                    <a:pt x="3251974" y="2616200"/>
                  </a:lnTo>
                  <a:lnTo>
                    <a:pt x="3271850" y="2611297"/>
                  </a:lnTo>
                  <a:lnTo>
                    <a:pt x="3612794" y="2612682"/>
                  </a:lnTo>
                  <a:lnTo>
                    <a:pt x="3625265" y="2616200"/>
                  </a:lnTo>
                  <a:lnTo>
                    <a:pt x="4200067" y="2616200"/>
                  </a:lnTo>
                  <a:lnTo>
                    <a:pt x="4206379" y="2615120"/>
                  </a:lnTo>
                  <a:lnTo>
                    <a:pt x="4564189" y="2616581"/>
                  </a:lnTo>
                  <a:lnTo>
                    <a:pt x="4612157" y="2628900"/>
                  </a:lnTo>
                  <a:lnTo>
                    <a:pt x="5102784" y="2628900"/>
                  </a:lnTo>
                  <a:lnTo>
                    <a:pt x="5153266" y="2641600"/>
                  </a:lnTo>
                  <a:lnTo>
                    <a:pt x="6223559" y="2641600"/>
                  </a:lnTo>
                  <a:lnTo>
                    <a:pt x="6223559" y="2590800"/>
                  </a:lnTo>
                  <a:lnTo>
                    <a:pt x="6223559" y="2374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7027671" y="7430976"/>
            <a:ext cx="6163945" cy="250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100"/>
              </a:lnSpc>
              <a:spcBef>
                <a:spcPts val="100"/>
              </a:spcBef>
              <a:tabLst>
                <a:tab pos="1344295" algn="l"/>
                <a:tab pos="1663064" algn="l"/>
                <a:tab pos="2348230" algn="l"/>
                <a:tab pos="2452370" algn="l"/>
                <a:tab pos="2576830" algn="l"/>
                <a:tab pos="2936875" algn="l"/>
                <a:tab pos="3100705" algn="l"/>
                <a:tab pos="4109085" algn="l"/>
                <a:tab pos="4811395" algn="l"/>
              </a:tabLst>
            </a:pPr>
            <a:r>
              <a:rPr dirty="0" sz="2800" spc="10">
                <a:latin typeface="Noto Sans"/>
                <a:cs typeface="Noto Sans"/>
              </a:rPr>
              <a:t>АКЦЕНТ</a:t>
            </a:r>
            <a:r>
              <a:rPr dirty="0" sz="2800" spc="10" b="1" i="1">
                <a:latin typeface="Arial"/>
                <a:cs typeface="Arial"/>
              </a:rPr>
              <a:t>:	</a:t>
            </a:r>
            <a:r>
              <a:rPr dirty="0" sz="2800" spc="45">
                <a:latin typeface="Noto Sans"/>
                <a:cs typeface="Noto Sans"/>
              </a:rPr>
              <a:t>МУЗИЧНИЙ  ІНСТРУМЕНТ		</a:t>
            </a:r>
            <a:r>
              <a:rPr dirty="0" sz="2800" spc="25">
                <a:latin typeface="Noto Sans"/>
                <a:cs typeface="Noto Sans"/>
              </a:rPr>
              <a:t>НА	</a:t>
            </a:r>
            <a:r>
              <a:rPr dirty="0" sz="2800" spc="45">
                <a:latin typeface="Noto Sans"/>
                <a:cs typeface="Noto Sans"/>
              </a:rPr>
              <a:t>КАРТИНІ	</a:t>
            </a:r>
            <a:r>
              <a:rPr dirty="0" sz="2800" spc="550" b="1" i="1">
                <a:latin typeface="Arial"/>
                <a:cs typeface="Arial"/>
              </a:rPr>
              <a:t>-    </a:t>
            </a:r>
            <a:r>
              <a:rPr dirty="0" sz="2800" spc="55">
                <a:latin typeface="Noto Sans"/>
                <a:cs typeface="Noto Sans"/>
              </a:rPr>
              <a:t>КОБЗ</a:t>
            </a:r>
            <a:r>
              <a:rPr dirty="0" sz="2800">
                <a:latin typeface="Noto Sans"/>
                <a:cs typeface="Noto Sans"/>
              </a:rPr>
              <a:t>А	</a:t>
            </a:r>
            <a:r>
              <a:rPr dirty="0" sz="2800" spc="55">
                <a:latin typeface="Noto Sans"/>
                <a:cs typeface="Noto Sans"/>
              </a:rPr>
              <a:t>СПРИЙМАНН</a:t>
            </a:r>
            <a:r>
              <a:rPr dirty="0" sz="2800">
                <a:latin typeface="Noto Sans"/>
                <a:cs typeface="Noto Sans"/>
              </a:rPr>
              <a:t>Я	</a:t>
            </a:r>
            <a:r>
              <a:rPr dirty="0" sz="2800" spc="55">
                <a:latin typeface="Noto Sans"/>
                <a:cs typeface="Noto Sans"/>
              </a:rPr>
              <a:t>ЗВУЧАННЯ</a:t>
            </a:r>
            <a:r>
              <a:rPr dirty="0" sz="2800" spc="-45" b="1" i="1">
                <a:latin typeface="Arial"/>
                <a:cs typeface="Arial"/>
              </a:rPr>
              <a:t>, </a:t>
            </a:r>
            <a:r>
              <a:rPr dirty="0" sz="2800" spc="-45" b="1" i="1">
                <a:latin typeface="Arial"/>
                <a:cs typeface="Arial"/>
              </a:rPr>
              <a:t> </a:t>
            </a:r>
            <a:r>
              <a:rPr dirty="0" sz="2800" spc="45">
                <a:latin typeface="Noto Sans"/>
                <a:cs typeface="Noto Sans"/>
              </a:rPr>
              <a:t>ЗОВНІШНІЙ	</a:t>
            </a:r>
            <a:r>
              <a:rPr dirty="0" sz="2800" spc="40">
                <a:latin typeface="Noto Sans"/>
                <a:cs typeface="Noto Sans"/>
              </a:rPr>
              <a:t>ВИГЛЯД</a:t>
            </a:r>
            <a:r>
              <a:rPr dirty="0" sz="2800" spc="40" b="1" i="1">
                <a:latin typeface="Arial"/>
                <a:cs typeface="Arial"/>
              </a:rPr>
              <a:t>,  </a:t>
            </a:r>
            <a:r>
              <a:rPr dirty="0" sz="2800" spc="45">
                <a:latin typeface="Noto Sans"/>
                <a:cs typeface="Noto Sans"/>
              </a:rPr>
              <a:t>ПОРІВНЯННЯ		</a:t>
            </a:r>
            <a:r>
              <a:rPr dirty="0" sz="2800">
                <a:latin typeface="Noto Sans"/>
                <a:cs typeface="Noto Sans"/>
              </a:rPr>
              <a:t>З	</a:t>
            </a:r>
            <a:r>
              <a:rPr dirty="0" sz="2800" spc="45">
                <a:latin typeface="Noto Sans"/>
                <a:cs typeface="Noto Sans"/>
              </a:rPr>
              <a:t>БАНДУРОЮ</a:t>
            </a:r>
            <a:endParaRPr sz="2800">
              <a:latin typeface="Noto Sans"/>
              <a:cs typeface="Noto San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989496" y="1961045"/>
            <a:ext cx="4050029" cy="2222500"/>
            <a:chOff x="13989496" y="1961045"/>
            <a:chExt cx="4050029" cy="2222500"/>
          </a:xfrm>
        </p:grpSpPr>
        <p:sp>
          <p:nvSpPr>
            <p:cNvPr id="47" name="object 47"/>
            <p:cNvSpPr/>
            <p:nvPr/>
          </p:nvSpPr>
          <p:spPr>
            <a:xfrm>
              <a:off x="13989495" y="2381782"/>
              <a:ext cx="554355" cy="278765"/>
            </a:xfrm>
            <a:custGeom>
              <a:avLst/>
              <a:gdLst/>
              <a:ahLst/>
              <a:cxnLst/>
              <a:rect l="l" t="t" r="r" b="b"/>
              <a:pathLst>
                <a:path w="554355" h="278764">
                  <a:moveTo>
                    <a:pt x="553732" y="108699"/>
                  </a:moveTo>
                  <a:lnTo>
                    <a:pt x="553237" y="95999"/>
                  </a:lnTo>
                  <a:lnTo>
                    <a:pt x="546925" y="84797"/>
                  </a:lnTo>
                  <a:lnTo>
                    <a:pt x="536232" y="78092"/>
                  </a:lnTo>
                  <a:lnTo>
                    <a:pt x="522592" y="73926"/>
                  </a:lnTo>
                  <a:lnTo>
                    <a:pt x="488073" y="63373"/>
                  </a:lnTo>
                  <a:lnTo>
                    <a:pt x="441325" y="45326"/>
                  </a:lnTo>
                  <a:lnTo>
                    <a:pt x="395998" y="24028"/>
                  </a:lnTo>
                  <a:lnTo>
                    <a:pt x="352920" y="0"/>
                  </a:lnTo>
                  <a:lnTo>
                    <a:pt x="274789" y="0"/>
                  </a:lnTo>
                  <a:lnTo>
                    <a:pt x="284505" y="15443"/>
                  </a:lnTo>
                  <a:lnTo>
                    <a:pt x="328866" y="44196"/>
                  </a:lnTo>
                  <a:lnTo>
                    <a:pt x="375031" y="69761"/>
                  </a:lnTo>
                  <a:lnTo>
                    <a:pt x="406831" y="84607"/>
                  </a:lnTo>
                  <a:lnTo>
                    <a:pt x="362712" y="89433"/>
                  </a:lnTo>
                  <a:lnTo>
                    <a:pt x="313182" y="94564"/>
                  </a:lnTo>
                  <a:lnTo>
                    <a:pt x="263626" y="99377"/>
                  </a:lnTo>
                  <a:lnTo>
                    <a:pt x="214033" y="103886"/>
                  </a:lnTo>
                  <a:lnTo>
                    <a:pt x="164414" y="108089"/>
                  </a:lnTo>
                  <a:lnTo>
                    <a:pt x="114769" y="111975"/>
                  </a:lnTo>
                  <a:lnTo>
                    <a:pt x="65100" y="115557"/>
                  </a:lnTo>
                  <a:lnTo>
                    <a:pt x="15405" y="118833"/>
                  </a:lnTo>
                  <a:lnTo>
                    <a:pt x="0" y="119761"/>
                  </a:lnTo>
                  <a:lnTo>
                    <a:pt x="0" y="169875"/>
                  </a:lnTo>
                  <a:lnTo>
                    <a:pt x="65100" y="165684"/>
                  </a:lnTo>
                  <a:lnTo>
                    <a:pt x="114769" y="162102"/>
                  </a:lnTo>
                  <a:lnTo>
                    <a:pt x="164414" y="158203"/>
                  </a:lnTo>
                  <a:lnTo>
                    <a:pt x="214033" y="154000"/>
                  </a:lnTo>
                  <a:lnTo>
                    <a:pt x="263626" y="149491"/>
                  </a:lnTo>
                  <a:lnTo>
                    <a:pt x="313182" y="144678"/>
                  </a:lnTo>
                  <a:lnTo>
                    <a:pt x="362712" y="139560"/>
                  </a:lnTo>
                  <a:lnTo>
                    <a:pt x="412191" y="134137"/>
                  </a:lnTo>
                  <a:lnTo>
                    <a:pt x="461619" y="128397"/>
                  </a:lnTo>
                  <a:lnTo>
                    <a:pt x="462241" y="128320"/>
                  </a:lnTo>
                  <a:lnTo>
                    <a:pt x="429069" y="158496"/>
                  </a:lnTo>
                  <a:lnTo>
                    <a:pt x="388848" y="196723"/>
                  </a:lnTo>
                  <a:lnTo>
                    <a:pt x="349402" y="235978"/>
                  </a:lnTo>
                  <a:lnTo>
                    <a:pt x="342277" y="254203"/>
                  </a:lnTo>
                  <a:lnTo>
                    <a:pt x="350075" y="270586"/>
                  </a:lnTo>
                  <a:lnTo>
                    <a:pt x="366318" y="278434"/>
                  </a:lnTo>
                  <a:lnTo>
                    <a:pt x="384530" y="271056"/>
                  </a:lnTo>
                  <a:lnTo>
                    <a:pt x="423976" y="231990"/>
                  </a:lnTo>
                  <a:lnTo>
                    <a:pt x="464210" y="193738"/>
                  </a:lnTo>
                  <a:lnTo>
                    <a:pt x="505206" y="156349"/>
                  </a:lnTo>
                  <a:lnTo>
                    <a:pt x="546976" y="119862"/>
                  </a:lnTo>
                  <a:lnTo>
                    <a:pt x="553732" y="108699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4532458" y="1961057"/>
              <a:ext cx="3507104" cy="2222500"/>
            </a:xfrm>
            <a:custGeom>
              <a:avLst/>
              <a:gdLst/>
              <a:ahLst/>
              <a:cxnLst/>
              <a:rect l="l" t="t" r="r" b="b"/>
              <a:pathLst>
                <a:path w="3507105" h="2222500">
                  <a:moveTo>
                    <a:pt x="3506838" y="1892300"/>
                  </a:moveTo>
                  <a:lnTo>
                    <a:pt x="3503599" y="1841500"/>
                  </a:lnTo>
                  <a:lnTo>
                    <a:pt x="3500894" y="1790700"/>
                  </a:lnTo>
                  <a:lnTo>
                    <a:pt x="3499866" y="1739900"/>
                  </a:lnTo>
                  <a:lnTo>
                    <a:pt x="3501491" y="1689100"/>
                  </a:lnTo>
                  <a:lnTo>
                    <a:pt x="3504273" y="1651000"/>
                  </a:lnTo>
                  <a:lnTo>
                    <a:pt x="3505035" y="1600200"/>
                  </a:lnTo>
                  <a:lnTo>
                    <a:pt x="3500628" y="1549400"/>
                  </a:lnTo>
                  <a:lnTo>
                    <a:pt x="3483635" y="1498600"/>
                  </a:lnTo>
                  <a:lnTo>
                    <a:pt x="3479063" y="1473200"/>
                  </a:lnTo>
                  <a:lnTo>
                    <a:pt x="3474212" y="1435100"/>
                  </a:lnTo>
                  <a:lnTo>
                    <a:pt x="3469157" y="1397000"/>
                  </a:lnTo>
                  <a:lnTo>
                    <a:pt x="3463925" y="1346200"/>
                  </a:lnTo>
                  <a:lnTo>
                    <a:pt x="3458578" y="1295400"/>
                  </a:lnTo>
                  <a:lnTo>
                    <a:pt x="3453155" y="1231900"/>
                  </a:lnTo>
                  <a:lnTo>
                    <a:pt x="3447719" y="1155700"/>
                  </a:lnTo>
                  <a:lnTo>
                    <a:pt x="3442322" y="1092200"/>
                  </a:lnTo>
                  <a:lnTo>
                    <a:pt x="3437001" y="1016000"/>
                  </a:lnTo>
                  <a:lnTo>
                    <a:pt x="3431832" y="952500"/>
                  </a:lnTo>
                  <a:lnTo>
                    <a:pt x="3426828" y="876300"/>
                  </a:lnTo>
                  <a:lnTo>
                    <a:pt x="3422065" y="800100"/>
                  </a:lnTo>
                  <a:lnTo>
                    <a:pt x="3417595" y="736600"/>
                  </a:lnTo>
                  <a:lnTo>
                    <a:pt x="3413455" y="673100"/>
                  </a:lnTo>
                  <a:lnTo>
                    <a:pt x="3409708" y="609600"/>
                  </a:lnTo>
                  <a:lnTo>
                    <a:pt x="3406406" y="546100"/>
                  </a:lnTo>
                  <a:lnTo>
                    <a:pt x="3403574" y="508000"/>
                  </a:lnTo>
                  <a:lnTo>
                    <a:pt x="3401301" y="457200"/>
                  </a:lnTo>
                  <a:lnTo>
                    <a:pt x="3399599" y="431800"/>
                  </a:lnTo>
                  <a:lnTo>
                    <a:pt x="3398545" y="406400"/>
                  </a:lnTo>
                  <a:lnTo>
                    <a:pt x="3398189" y="393700"/>
                  </a:lnTo>
                  <a:lnTo>
                    <a:pt x="3390138" y="368300"/>
                  </a:lnTo>
                  <a:lnTo>
                    <a:pt x="3376307" y="292100"/>
                  </a:lnTo>
                  <a:lnTo>
                    <a:pt x="3368256" y="241300"/>
                  </a:lnTo>
                  <a:lnTo>
                    <a:pt x="3364712" y="215900"/>
                  </a:lnTo>
                  <a:lnTo>
                    <a:pt x="3359861" y="139700"/>
                  </a:lnTo>
                  <a:lnTo>
                    <a:pt x="3357194" y="101600"/>
                  </a:lnTo>
                  <a:lnTo>
                    <a:pt x="3356305" y="88900"/>
                  </a:lnTo>
                  <a:lnTo>
                    <a:pt x="3321481" y="88900"/>
                  </a:lnTo>
                  <a:lnTo>
                    <a:pt x="3288614" y="76200"/>
                  </a:lnTo>
                  <a:lnTo>
                    <a:pt x="3257372" y="76200"/>
                  </a:lnTo>
                  <a:lnTo>
                    <a:pt x="3227463" y="63500"/>
                  </a:lnTo>
                  <a:lnTo>
                    <a:pt x="3186963" y="63500"/>
                  </a:lnTo>
                  <a:lnTo>
                    <a:pt x="3053016" y="25400"/>
                  </a:lnTo>
                  <a:lnTo>
                    <a:pt x="2960243" y="25400"/>
                  </a:lnTo>
                  <a:lnTo>
                    <a:pt x="2911932" y="12700"/>
                  </a:lnTo>
                  <a:lnTo>
                    <a:pt x="2766580" y="12700"/>
                  </a:lnTo>
                  <a:lnTo>
                    <a:pt x="2718270" y="0"/>
                  </a:lnTo>
                  <a:lnTo>
                    <a:pt x="2167966" y="0"/>
                  </a:lnTo>
                  <a:lnTo>
                    <a:pt x="2124837" y="12700"/>
                  </a:lnTo>
                  <a:lnTo>
                    <a:pt x="1878012" y="12700"/>
                  </a:lnTo>
                  <a:lnTo>
                    <a:pt x="1820278" y="25400"/>
                  </a:lnTo>
                  <a:lnTo>
                    <a:pt x="884008" y="25400"/>
                  </a:lnTo>
                  <a:lnTo>
                    <a:pt x="848283" y="38100"/>
                  </a:lnTo>
                  <a:lnTo>
                    <a:pt x="776820" y="25400"/>
                  </a:lnTo>
                  <a:lnTo>
                    <a:pt x="775538" y="25400"/>
                  </a:lnTo>
                  <a:lnTo>
                    <a:pt x="775538" y="127000"/>
                  </a:lnTo>
                  <a:lnTo>
                    <a:pt x="690473" y="131775"/>
                  </a:lnTo>
                  <a:lnTo>
                    <a:pt x="710158" y="127000"/>
                  </a:lnTo>
                  <a:lnTo>
                    <a:pt x="775538" y="127000"/>
                  </a:lnTo>
                  <a:lnTo>
                    <a:pt x="775538" y="25400"/>
                  </a:lnTo>
                  <a:lnTo>
                    <a:pt x="741095" y="25400"/>
                  </a:lnTo>
                  <a:lnTo>
                    <a:pt x="708571" y="38100"/>
                  </a:lnTo>
                  <a:lnTo>
                    <a:pt x="675601" y="38100"/>
                  </a:lnTo>
                  <a:lnTo>
                    <a:pt x="642632" y="50800"/>
                  </a:lnTo>
                  <a:lnTo>
                    <a:pt x="610120" y="50800"/>
                  </a:lnTo>
                  <a:lnTo>
                    <a:pt x="544334" y="76200"/>
                  </a:lnTo>
                  <a:lnTo>
                    <a:pt x="510654" y="76200"/>
                  </a:lnTo>
                  <a:lnTo>
                    <a:pt x="476745" y="88900"/>
                  </a:lnTo>
                  <a:lnTo>
                    <a:pt x="427151" y="88900"/>
                  </a:lnTo>
                  <a:lnTo>
                    <a:pt x="281457" y="127000"/>
                  </a:lnTo>
                  <a:lnTo>
                    <a:pt x="245046" y="139700"/>
                  </a:lnTo>
                  <a:lnTo>
                    <a:pt x="194487" y="139700"/>
                  </a:lnTo>
                  <a:lnTo>
                    <a:pt x="131991" y="152400"/>
                  </a:lnTo>
                  <a:lnTo>
                    <a:pt x="59804" y="165100"/>
                  </a:lnTo>
                  <a:lnTo>
                    <a:pt x="55422" y="177800"/>
                  </a:lnTo>
                  <a:lnTo>
                    <a:pt x="51587" y="177800"/>
                  </a:lnTo>
                  <a:lnTo>
                    <a:pt x="48882" y="190500"/>
                  </a:lnTo>
                  <a:lnTo>
                    <a:pt x="47853" y="203200"/>
                  </a:lnTo>
                  <a:lnTo>
                    <a:pt x="42430" y="266700"/>
                  </a:lnTo>
                  <a:lnTo>
                    <a:pt x="35877" y="304800"/>
                  </a:lnTo>
                  <a:lnTo>
                    <a:pt x="29349" y="330200"/>
                  </a:lnTo>
                  <a:lnTo>
                    <a:pt x="23926" y="355600"/>
                  </a:lnTo>
                  <a:lnTo>
                    <a:pt x="21297" y="368300"/>
                  </a:lnTo>
                  <a:lnTo>
                    <a:pt x="20548" y="393700"/>
                  </a:lnTo>
                  <a:lnTo>
                    <a:pt x="17919" y="406400"/>
                  </a:lnTo>
                  <a:lnTo>
                    <a:pt x="13906" y="431800"/>
                  </a:lnTo>
                  <a:lnTo>
                    <a:pt x="10426" y="444500"/>
                  </a:lnTo>
                  <a:lnTo>
                    <a:pt x="7467" y="482600"/>
                  </a:lnTo>
                  <a:lnTo>
                    <a:pt x="5003" y="520700"/>
                  </a:lnTo>
                  <a:lnTo>
                    <a:pt x="2997" y="571500"/>
                  </a:lnTo>
                  <a:lnTo>
                    <a:pt x="1435" y="622300"/>
                  </a:lnTo>
                  <a:lnTo>
                    <a:pt x="279" y="673100"/>
                  </a:lnTo>
                  <a:lnTo>
                    <a:pt x="0" y="698500"/>
                  </a:lnTo>
                  <a:lnTo>
                    <a:pt x="0" y="1041400"/>
                  </a:lnTo>
                  <a:lnTo>
                    <a:pt x="381" y="1066800"/>
                  </a:lnTo>
                  <a:lnTo>
                    <a:pt x="1308" y="1143000"/>
                  </a:lnTo>
                  <a:lnTo>
                    <a:pt x="2425" y="1206500"/>
                  </a:lnTo>
                  <a:lnTo>
                    <a:pt x="3708" y="1282700"/>
                  </a:lnTo>
                  <a:lnTo>
                    <a:pt x="5130" y="1346200"/>
                  </a:lnTo>
                  <a:lnTo>
                    <a:pt x="6642" y="1397000"/>
                  </a:lnTo>
                  <a:lnTo>
                    <a:pt x="8242" y="1460500"/>
                  </a:lnTo>
                  <a:lnTo>
                    <a:pt x="9893" y="1511300"/>
                  </a:lnTo>
                  <a:lnTo>
                    <a:pt x="13233" y="1587500"/>
                  </a:lnTo>
                  <a:lnTo>
                    <a:pt x="14859" y="1625600"/>
                  </a:lnTo>
                  <a:lnTo>
                    <a:pt x="16433" y="1651000"/>
                  </a:lnTo>
                  <a:lnTo>
                    <a:pt x="17919" y="1663700"/>
                  </a:lnTo>
                  <a:lnTo>
                    <a:pt x="17373" y="1714500"/>
                  </a:lnTo>
                  <a:lnTo>
                    <a:pt x="22415" y="1765300"/>
                  </a:lnTo>
                  <a:lnTo>
                    <a:pt x="29718" y="1816100"/>
                  </a:lnTo>
                  <a:lnTo>
                    <a:pt x="35877" y="1866900"/>
                  </a:lnTo>
                  <a:lnTo>
                    <a:pt x="41478" y="1905000"/>
                  </a:lnTo>
                  <a:lnTo>
                    <a:pt x="44843" y="1943100"/>
                  </a:lnTo>
                  <a:lnTo>
                    <a:pt x="39243" y="1993900"/>
                  </a:lnTo>
                  <a:lnTo>
                    <a:pt x="17919" y="2082800"/>
                  </a:lnTo>
                  <a:lnTo>
                    <a:pt x="15405" y="2120900"/>
                  </a:lnTo>
                  <a:lnTo>
                    <a:pt x="24663" y="2146300"/>
                  </a:lnTo>
                  <a:lnTo>
                    <a:pt x="44018" y="2159000"/>
                  </a:lnTo>
                  <a:lnTo>
                    <a:pt x="71780" y="2171700"/>
                  </a:lnTo>
                  <a:lnTo>
                    <a:pt x="362750" y="2171700"/>
                  </a:lnTo>
                  <a:lnTo>
                    <a:pt x="409448" y="2184400"/>
                  </a:lnTo>
                  <a:lnTo>
                    <a:pt x="486079" y="2184400"/>
                  </a:lnTo>
                  <a:lnTo>
                    <a:pt x="517525" y="2197100"/>
                  </a:lnTo>
                  <a:lnTo>
                    <a:pt x="581533" y="2197100"/>
                  </a:lnTo>
                  <a:lnTo>
                    <a:pt x="634746" y="2209800"/>
                  </a:lnTo>
                  <a:lnTo>
                    <a:pt x="886155" y="2209800"/>
                  </a:lnTo>
                  <a:lnTo>
                    <a:pt x="905662" y="2197100"/>
                  </a:lnTo>
                  <a:lnTo>
                    <a:pt x="1332395" y="2197100"/>
                  </a:lnTo>
                  <a:lnTo>
                    <a:pt x="1545412" y="2184400"/>
                  </a:lnTo>
                  <a:lnTo>
                    <a:pt x="1680591" y="2184400"/>
                  </a:lnTo>
                  <a:lnTo>
                    <a:pt x="1738058" y="2172639"/>
                  </a:lnTo>
                  <a:lnTo>
                    <a:pt x="2258860" y="2178139"/>
                  </a:lnTo>
                  <a:lnTo>
                    <a:pt x="2279599" y="2184400"/>
                  </a:lnTo>
                  <a:lnTo>
                    <a:pt x="2288641" y="2178443"/>
                  </a:lnTo>
                  <a:lnTo>
                    <a:pt x="2440292" y="2180044"/>
                  </a:lnTo>
                  <a:lnTo>
                    <a:pt x="2484424" y="2184400"/>
                  </a:lnTo>
                  <a:lnTo>
                    <a:pt x="2530691" y="2197100"/>
                  </a:lnTo>
                  <a:lnTo>
                    <a:pt x="2714409" y="2197100"/>
                  </a:lnTo>
                  <a:lnTo>
                    <a:pt x="2760662" y="2209800"/>
                  </a:lnTo>
                  <a:lnTo>
                    <a:pt x="2812351" y="2209800"/>
                  </a:lnTo>
                  <a:lnTo>
                    <a:pt x="2864167" y="2222500"/>
                  </a:lnTo>
                  <a:lnTo>
                    <a:pt x="3506838" y="2222500"/>
                  </a:lnTo>
                  <a:lnTo>
                    <a:pt x="3506838" y="2159000"/>
                  </a:lnTo>
                  <a:lnTo>
                    <a:pt x="3506838" y="1892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14747361" y="2183118"/>
            <a:ext cx="3187065" cy="193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700"/>
              </a:lnSpc>
              <a:spcBef>
                <a:spcPts val="100"/>
              </a:spcBef>
              <a:tabLst>
                <a:tab pos="768985" algn="l"/>
              </a:tabLst>
            </a:pPr>
            <a:r>
              <a:rPr dirty="0" sz="2700" spc="50">
                <a:latin typeface="Noto Sans"/>
                <a:cs typeface="Noto Sans"/>
              </a:rPr>
              <a:t>МУЛЬТИПЛІКАЦІ</a:t>
            </a:r>
            <a:r>
              <a:rPr dirty="0" sz="2700">
                <a:latin typeface="Noto Sans"/>
                <a:cs typeface="Noto Sans"/>
              </a:rPr>
              <a:t>Я  </a:t>
            </a:r>
            <a:r>
              <a:rPr dirty="0" sz="2700" spc="40" b="1" i="1">
                <a:latin typeface="Arial"/>
                <a:cs typeface="Arial"/>
              </a:rPr>
              <a:t>"</a:t>
            </a:r>
            <a:r>
              <a:rPr dirty="0" sz="2700" spc="40">
                <a:latin typeface="Noto Sans"/>
                <a:cs typeface="Noto Sans"/>
              </a:rPr>
              <a:t>ЯК	КОЗАКИ  НАРЕЧЕНИХ  </a:t>
            </a:r>
            <a:r>
              <a:rPr dirty="0" sz="2700" spc="45">
                <a:latin typeface="Noto Sans"/>
                <a:cs typeface="Noto Sans"/>
              </a:rPr>
              <a:t>ВИЗВОЛЯЛИ</a:t>
            </a:r>
            <a:r>
              <a:rPr dirty="0" sz="2700" spc="45" b="1" i="1">
                <a:latin typeface="Arial"/>
                <a:cs typeface="Arial"/>
              </a:rPr>
              <a:t>"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3788759" y="4162444"/>
            <a:ext cx="4103370" cy="5380355"/>
            <a:chOff x="13788759" y="4162444"/>
            <a:chExt cx="4103370" cy="5380355"/>
          </a:xfrm>
        </p:grpSpPr>
        <p:sp>
          <p:nvSpPr>
            <p:cNvPr id="51" name="object 51"/>
            <p:cNvSpPr/>
            <p:nvPr/>
          </p:nvSpPr>
          <p:spPr>
            <a:xfrm>
              <a:off x="13788759" y="4691455"/>
              <a:ext cx="4103370" cy="4851400"/>
            </a:xfrm>
            <a:custGeom>
              <a:avLst/>
              <a:gdLst/>
              <a:ahLst/>
              <a:cxnLst/>
              <a:rect l="l" t="t" r="r" b="b"/>
              <a:pathLst>
                <a:path w="4103369" h="4851400">
                  <a:moveTo>
                    <a:pt x="3871061" y="4632490"/>
                  </a:moveTo>
                  <a:lnTo>
                    <a:pt x="3868978" y="4617250"/>
                  </a:lnTo>
                  <a:lnTo>
                    <a:pt x="3867137" y="4598200"/>
                  </a:lnTo>
                  <a:lnTo>
                    <a:pt x="3866438" y="4577880"/>
                  </a:lnTo>
                  <a:lnTo>
                    <a:pt x="3868026" y="4555020"/>
                  </a:lnTo>
                  <a:lnTo>
                    <a:pt x="3869982" y="4532160"/>
                  </a:lnTo>
                  <a:lnTo>
                    <a:pt x="3868153" y="4509300"/>
                  </a:lnTo>
                  <a:lnTo>
                    <a:pt x="3850906" y="4467390"/>
                  </a:lnTo>
                  <a:lnTo>
                    <a:pt x="3842474" y="4425480"/>
                  </a:lnTo>
                  <a:lnTo>
                    <a:pt x="3833545" y="4369600"/>
                  </a:lnTo>
                  <a:lnTo>
                    <a:pt x="3824617" y="4303560"/>
                  </a:lnTo>
                  <a:lnTo>
                    <a:pt x="3816185" y="4234980"/>
                  </a:lnTo>
                  <a:lnTo>
                    <a:pt x="3808768" y="4168940"/>
                  </a:lnTo>
                  <a:lnTo>
                    <a:pt x="3802837" y="4111790"/>
                  </a:lnTo>
                  <a:lnTo>
                    <a:pt x="3798913" y="4071150"/>
                  </a:lnTo>
                  <a:lnTo>
                    <a:pt x="3797490" y="4050830"/>
                  </a:lnTo>
                  <a:lnTo>
                    <a:pt x="3792042" y="4040670"/>
                  </a:lnTo>
                  <a:lnTo>
                    <a:pt x="3777221" y="3982250"/>
                  </a:lnTo>
                  <a:lnTo>
                    <a:pt x="3773170" y="3932720"/>
                  </a:lnTo>
                  <a:lnTo>
                    <a:pt x="3771519" y="3906050"/>
                  </a:lnTo>
                  <a:lnTo>
                    <a:pt x="3769436" y="3880650"/>
                  </a:lnTo>
                  <a:lnTo>
                    <a:pt x="3769398" y="3880332"/>
                  </a:lnTo>
                  <a:lnTo>
                    <a:pt x="3769118" y="3875811"/>
                  </a:lnTo>
                  <a:lnTo>
                    <a:pt x="3762324" y="3875760"/>
                  </a:lnTo>
                  <a:lnTo>
                    <a:pt x="3745433" y="3873030"/>
                  </a:lnTo>
                  <a:lnTo>
                    <a:pt x="3722687" y="3867950"/>
                  </a:lnTo>
                  <a:lnTo>
                    <a:pt x="3677551" y="3860330"/>
                  </a:lnTo>
                  <a:lnTo>
                    <a:pt x="3632682" y="3860330"/>
                  </a:lnTo>
                  <a:lnTo>
                    <a:pt x="3533673" y="3842550"/>
                  </a:lnTo>
                  <a:lnTo>
                    <a:pt x="3494087" y="3837470"/>
                  </a:lnTo>
                  <a:lnTo>
                    <a:pt x="3484181" y="3836200"/>
                  </a:lnTo>
                  <a:lnTo>
                    <a:pt x="3381362" y="3828580"/>
                  </a:lnTo>
                  <a:lnTo>
                    <a:pt x="3220389" y="3820960"/>
                  </a:lnTo>
                  <a:lnTo>
                    <a:pt x="3166694" y="3819690"/>
                  </a:lnTo>
                  <a:lnTo>
                    <a:pt x="3113138" y="3817150"/>
                  </a:lnTo>
                  <a:lnTo>
                    <a:pt x="3059811" y="3815880"/>
                  </a:lnTo>
                  <a:lnTo>
                    <a:pt x="3025737" y="3814610"/>
                  </a:lnTo>
                  <a:lnTo>
                    <a:pt x="2956598" y="3808260"/>
                  </a:lnTo>
                  <a:lnTo>
                    <a:pt x="2922536" y="3806990"/>
                  </a:lnTo>
                  <a:lnTo>
                    <a:pt x="2868612" y="3808260"/>
                  </a:lnTo>
                  <a:lnTo>
                    <a:pt x="2814980" y="3808260"/>
                  </a:lnTo>
                  <a:lnTo>
                    <a:pt x="2761488" y="3809530"/>
                  </a:lnTo>
                  <a:lnTo>
                    <a:pt x="2708008" y="3812070"/>
                  </a:lnTo>
                  <a:lnTo>
                    <a:pt x="2654376" y="3813340"/>
                  </a:lnTo>
                  <a:lnTo>
                    <a:pt x="2600452" y="3815880"/>
                  </a:lnTo>
                  <a:lnTo>
                    <a:pt x="2551417" y="3815880"/>
                  </a:lnTo>
                  <a:lnTo>
                    <a:pt x="2407755" y="3823500"/>
                  </a:lnTo>
                  <a:lnTo>
                    <a:pt x="2395258" y="3824770"/>
                  </a:lnTo>
                  <a:lnTo>
                    <a:pt x="2343251" y="3824770"/>
                  </a:lnTo>
                  <a:lnTo>
                    <a:pt x="2305291" y="3826040"/>
                  </a:lnTo>
                  <a:lnTo>
                    <a:pt x="2260384" y="3826040"/>
                  </a:lnTo>
                  <a:lnTo>
                    <a:pt x="2209317" y="3827310"/>
                  </a:lnTo>
                  <a:lnTo>
                    <a:pt x="2152840" y="3827310"/>
                  </a:lnTo>
                  <a:lnTo>
                    <a:pt x="2091740" y="3828580"/>
                  </a:lnTo>
                  <a:lnTo>
                    <a:pt x="2026780" y="3828580"/>
                  </a:lnTo>
                  <a:lnTo>
                    <a:pt x="1958733" y="3829850"/>
                  </a:lnTo>
                  <a:lnTo>
                    <a:pt x="1079868" y="3836200"/>
                  </a:lnTo>
                  <a:lnTo>
                    <a:pt x="1040257" y="3837470"/>
                  </a:lnTo>
                  <a:lnTo>
                    <a:pt x="961059" y="3834930"/>
                  </a:lnTo>
                  <a:lnTo>
                    <a:pt x="885405" y="3837470"/>
                  </a:lnTo>
                  <a:lnTo>
                    <a:pt x="848855" y="3841280"/>
                  </a:lnTo>
                  <a:lnTo>
                    <a:pt x="812304" y="3846360"/>
                  </a:lnTo>
                  <a:lnTo>
                    <a:pt x="776249" y="3852710"/>
                  </a:lnTo>
                  <a:lnTo>
                    <a:pt x="703338" y="3862870"/>
                  </a:lnTo>
                  <a:lnTo>
                    <a:pt x="666013" y="3866680"/>
                  </a:lnTo>
                  <a:lnTo>
                    <a:pt x="628421" y="3871760"/>
                  </a:lnTo>
                  <a:lnTo>
                    <a:pt x="519201" y="3884460"/>
                  </a:lnTo>
                  <a:lnTo>
                    <a:pt x="465455" y="3892080"/>
                  </a:lnTo>
                  <a:lnTo>
                    <a:pt x="411962" y="3900970"/>
                  </a:lnTo>
                  <a:lnTo>
                    <a:pt x="377177" y="3906050"/>
                  </a:lnTo>
                  <a:lnTo>
                    <a:pt x="336651" y="3913670"/>
                  </a:lnTo>
                  <a:lnTo>
                    <a:pt x="297967" y="3920147"/>
                  </a:lnTo>
                  <a:lnTo>
                    <a:pt x="289979" y="3920426"/>
                  </a:lnTo>
                  <a:lnTo>
                    <a:pt x="289775" y="3921506"/>
                  </a:lnTo>
                  <a:lnTo>
                    <a:pt x="241325" y="3928910"/>
                  </a:lnTo>
                  <a:lnTo>
                    <a:pt x="237274" y="3932720"/>
                  </a:lnTo>
                  <a:lnTo>
                    <a:pt x="233222" y="3941610"/>
                  </a:lnTo>
                  <a:lnTo>
                    <a:pt x="233222" y="3949230"/>
                  </a:lnTo>
                  <a:lnTo>
                    <a:pt x="229539" y="3989870"/>
                  </a:lnTo>
                  <a:lnTo>
                    <a:pt x="225094" y="4015270"/>
                  </a:lnTo>
                  <a:lnTo>
                    <a:pt x="220662" y="4029240"/>
                  </a:lnTo>
                  <a:lnTo>
                    <a:pt x="216979" y="4039400"/>
                  </a:lnTo>
                  <a:lnTo>
                    <a:pt x="212928" y="4045750"/>
                  </a:lnTo>
                  <a:lnTo>
                    <a:pt x="216979" y="4053370"/>
                  </a:lnTo>
                  <a:lnTo>
                    <a:pt x="212928" y="4059720"/>
                  </a:lnTo>
                  <a:lnTo>
                    <a:pt x="206794" y="4080040"/>
                  </a:lnTo>
                  <a:lnTo>
                    <a:pt x="202806" y="4120680"/>
                  </a:lnTo>
                  <a:lnTo>
                    <a:pt x="200863" y="4168940"/>
                  </a:lnTo>
                  <a:lnTo>
                    <a:pt x="200952" y="4311180"/>
                  </a:lnTo>
                  <a:lnTo>
                    <a:pt x="202412" y="4370870"/>
                  </a:lnTo>
                  <a:lnTo>
                    <a:pt x="204749" y="4434370"/>
                  </a:lnTo>
                  <a:lnTo>
                    <a:pt x="207479" y="4487710"/>
                  </a:lnTo>
                  <a:lnTo>
                    <a:pt x="210299" y="4527080"/>
                  </a:lnTo>
                  <a:lnTo>
                    <a:pt x="212928" y="4547400"/>
                  </a:lnTo>
                  <a:lnTo>
                    <a:pt x="212661" y="4562640"/>
                  </a:lnTo>
                  <a:lnTo>
                    <a:pt x="212775" y="4570260"/>
                  </a:lnTo>
                  <a:lnTo>
                    <a:pt x="215963" y="4588040"/>
                  </a:lnTo>
                  <a:lnTo>
                    <a:pt x="220903" y="4608360"/>
                  </a:lnTo>
                  <a:lnTo>
                    <a:pt x="225082" y="4628680"/>
                  </a:lnTo>
                  <a:lnTo>
                    <a:pt x="228904" y="4640110"/>
                  </a:lnTo>
                  <a:lnTo>
                    <a:pt x="231190" y="4660430"/>
                  </a:lnTo>
                  <a:lnTo>
                    <a:pt x="227380" y="4695990"/>
                  </a:lnTo>
                  <a:lnTo>
                    <a:pt x="212928" y="4756950"/>
                  </a:lnTo>
                  <a:lnTo>
                    <a:pt x="211213" y="4776000"/>
                  </a:lnTo>
                  <a:lnTo>
                    <a:pt x="249440" y="4809020"/>
                  </a:lnTo>
                  <a:lnTo>
                    <a:pt x="296075" y="4812830"/>
                  </a:lnTo>
                  <a:lnTo>
                    <a:pt x="342709" y="4812830"/>
                  </a:lnTo>
                  <a:lnTo>
                    <a:pt x="502742" y="4816640"/>
                  </a:lnTo>
                  <a:lnTo>
                    <a:pt x="604647" y="4821720"/>
                  </a:lnTo>
                  <a:lnTo>
                    <a:pt x="638771" y="4824260"/>
                  </a:lnTo>
                  <a:lnTo>
                    <a:pt x="673633" y="4828070"/>
                  </a:lnTo>
                  <a:lnTo>
                    <a:pt x="744588" y="4833150"/>
                  </a:lnTo>
                  <a:lnTo>
                    <a:pt x="838682" y="4838230"/>
                  </a:lnTo>
                  <a:lnTo>
                    <a:pt x="979525" y="4842040"/>
                  </a:lnTo>
                  <a:lnTo>
                    <a:pt x="1048588" y="4838230"/>
                  </a:lnTo>
                  <a:lnTo>
                    <a:pt x="1071943" y="4838230"/>
                  </a:lnTo>
                  <a:lnTo>
                    <a:pt x="1114183" y="4833150"/>
                  </a:lnTo>
                  <a:lnTo>
                    <a:pt x="1126591" y="4834420"/>
                  </a:lnTo>
                  <a:lnTo>
                    <a:pt x="1149400" y="4834420"/>
                  </a:lnTo>
                  <a:lnTo>
                    <a:pt x="1181595" y="4833150"/>
                  </a:lnTo>
                  <a:lnTo>
                    <a:pt x="1222197" y="4833150"/>
                  </a:lnTo>
                  <a:lnTo>
                    <a:pt x="1270228" y="4831880"/>
                  </a:lnTo>
                  <a:lnTo>
                    <a:pt x="1324698" y="4831880"/>
                  </a:lnTo>
                  <a:lnTo>
                    <a:pt x="1448955" y="4829340"/>
                  </a:lnTo>
                  <a:lnTo>
                    <a:pt x="1516761" y="4826800"/>
                  </a:lnTo>
                  <a:lnTo>
                    <a:pt x="2119706" y="4814100"/>
                  </a:lnTo>
                  <a:lnTo>
                    <a:pt x="2167737" y="4814100"/>
                  </a:lnTo>
                  <a:lnTo>
                    <a:pt x="2208339" y="4812830"/>
                  </a:lnTo>
                  <a:lnTo>
                    <a:pt x="2275751" y="4812830"/>
                  </a:lnTo>
                  <a:lnTo>
                    <a:pt x="2364752" y="4815370"/>
                  </a:lnTo>
                  <a:lnTo>
                    <a:pt x="2537853" y="4815370"/>
                  </a:lnTo>
                  <a:lnTo>
                    <a:pt x="2626842" y="4817910"/>
                  </a:lnTo>
                  <a:lnTo>
                    <a:pt x="2704782" y="4813236"/>
                  </a:lnTo>
                  <a:lnTo>
                    <a:pt x="2716657" y="4813312"/>
                  </a:lnTo>
                  <a:lnTo>
                    <a:pt x="2853893" y="4825530"/>
                  </a:lnTo>
                  <a:lnTo>
                    <a:pt x="2905175" y="4828070"/>
                  </a:lnTo>
                  <a:lnTo>
                    <a:pt x="3007004" y="4830610"/>
                  </a:lnTo>
                  <a:lnTo>
                    <a:pt x="3057855" y="4830610"/>
                  </a:lnTo>
                  <a:lnTo>
                    <a:pt x="3108845" y="4833150"/>
                  </a:lnTo>
                  <a:lnTo>
                    <a:pt x="3160128" y="4838230"/>
                  </a:lnTo>
                  <a:lnTo>
                    <a:pt x="3211677" y="4842040"/>
                  </a:lnTo>
                  <a:lnTo>
                    <a:pt x="3315131" y="4844580"/>
                  </a:lnTo>
                  <a:lnTo>
                    <a:pt x="3366973" y="4844580"/>
                  </a:lnTo>
                  <a:lnTo>
                    <a:pt x="3470706" y="4843310"/>
                  </a:lnTo>
                  <a:lnTo>
                    <a:pt x="3574326" y="4843310"/>
                  </a:lnTo>
                  <a:lnTo>
                    <a:pt x="3626002" y="4845850"/>
                  </a:lnTo>
                  <a:lnTo>
                    <a:pt x="3677551" y="4849660"/>
                  </a:lnTo>
                  <a:lnTo>
                    <a:pt x="3723005" y="4850930"/>
                  </a:lnTo>
                  <a:lnTo>
                    <a:pt x="3821277" y="4850930"/>
                  </a:lnTo>
                  <a:lnTo>
                    <a:pt x="3871061" y="4849660"/>
                  </a:lnTo>
                  <a:lnTo>
                    <a:pt x="3871061" y="4843310"/>
                  </a:lnTo>
                  <a:lnTo>
                    <a:pt x="3871061" y="4801400"/>
                  </a:lnTo>
                  <a:lnTo>
                    <a:pt x="3871061" y="4632490"/>
                  </a:lnTo>
                  <a:close/>
                </a:path>
                <a:path w="4103369" h="4851400">
                  <a:moveTo>
                    <a:pt x="4102887" y="2857500"/>
                  </a:moveTo>
                  <a:lnTo>
                    <a:pt x="4102062" y="2832100"/>
                  </a:lnTo>
                  <a:lnTo>
                    <a:pt x="4100766" y="2781300"/>
                  </a:lnTo>
                  <a:lnTo>
                    <a:pt x="4099750" y="2743200"/>
                  </a:lnTo>
                  <a:lnTo>
                    <a:pt x="4099090" y="2692400"/>
                  </a:lnTo>
                  <a:lnTo>
                    <a:pt x="4098975" y="2628900"/>
                  </a:lnTo>
                  <a:lnTo>
                    <a:pt x="4099331" y="2590800"/>
                  </a:lnTo>
                  <a:lnTo>
                    <a:pt x="4100436" y="2540000"/>
                  </a:lnTo>
                  <a:lnTo>
                    <a:pt x="4101630" y="2489200"/>
                  </a:lnTo>
                  <a:lnTo>
                    <a:pt x="4102392" y="2438400"/>
                  </a:lnTo>
                  <a:lnTo>
                    <a:pt x="4102214" y="2387600"/>
                  </a:lnTo>
                  <a:lnTo>
                    <a:pt x="4100563" y="2349500"/>
                  </a:lnTo>
                  <a:lnTo>
                    <a:pt x="4096905" y="2298700"/>
                  </a:lnTo>
                  <a:lnTo>
                    <a:pt x="4090746" y="2247900"/>
                  </a:lnTo>
                  <a:lnTo>
                    <a:pt x="4087291" y="2222500"/>
                  </a:lnTo>
                  <a:lnTo>
                    <a:pt x="4085450" y="2197100"/>
                  </a:lnTo>
                  <a:lnTo>
                    <a:pt x="4083532" y="2171700"/>
                  </a:lnTo>
                  <a:lnTo>
                    <a:pt x="4081564" y="2133600"/>
                  </a:lnTo>
                  <a:lnTo>
                    <a:pt x="4079544" y="2095500"/>
                  </a:lnTo>
                  <a:lnTo>
                    <a:pt x="4077474" y="2044700"/>
                  </a:lnTo>
                  <a:lnTo>
                    <a:pt x="4075366" y="1993900"/>
                  </a:lnTo>
                  <a:lnTo>
                    <a:pt x="4073220" y="1943100"/>
                  </a:lnTo>
                  <a:lnTo>
                    <a:pt x="4071061" y="1879600"/>
                  </a:lnTo>
                  <a:lnTo>
                    <a:pt x="4068876" y="1828800"/>
                  </a:lnTo>
                  <a:lnTo>
                    <a:pt x="4064495" y="1701800"/>
                  </a:lnTo>
                  <a:lnTo>
                    <a:pt x="4062311" y="1625600"/>
                  </a:lnTo>
                  <a:lnTo>
                    <a:pt x="4060139" y="1562100"/>
                  </a:lnTo>
                  <a:lnTo>
                    <a:pt x="4057980" y="1485900"/>
                  </a:lnTo>
                  <a:lnTo>
                    <a:pt x="4055846" y="1422400"/>
                  </a:lnTo>
                  <a:lnTo>
                    <a:pt x="4053751" y="1346200"/>
                  </a:lnTo>
                  <a:lnTo>
                    <a:pt x="4051706" y="1270000"/>
                  </a:lnTo>
                  <a:lnTo>
                    <a:pt x="4049699" y="1193800"/>
                  </a:lnTo>
                  <a:lnTo>
                    <a:pt x="4047744" y="1130300"/>
                  </a:lnTo>
                  <a:lnTo>
                    <a:pt x="4045851" y="1054100"/>
                  </a:lnTo>
                  <a:lnTo>
                    <a:pt x="4044035" y="990600"/>
                  </a:lnTo>
                  <a:lnTo>
                    <a:pt x="4042283" y="914400"/>
                  </a:lnTo>
                  <a:lnTo>
                    <a:pt x="4040632" y="850900"/>
                  </a:lnTo>
                  <a:lnTo>
                    <a:pt x="4039057" y="787400"/>
                  </a:lnTo>
                  <a:lnTo>
                    <a:pt x="4037596" y="736600"/>
                  </a:lnTo>
                  <a:lnTo>
                    <a:pt x="4036225" y="673100"/>
                  </a:lnTo>
                  <a:lnTo>
                    <a:pt x="4034980" y="622300"/>
                  </a:lnTo>
                  <a:lnTo>
                    <a:pt x="4033850" y="571500"/>
                  </a:lnTo>
                  <a:lnTo>
                    <a:pt x="4032847" y="520700"/>
                  </a:lnTo>
                  <a:lnTo>
                    <a:pt x="4031983" y="482600"/>
                  </a:lnTo>
                  <a:lnTo>
                    <a:pt x="4031246" y="457200"/>
                  </a:lnTo>
                  <a:lnTo>
                    <a:pt x="4030675" y="419100"/>
                  </a:lnTo>
                  <a:lnTo>
                    <a:pt x="4030256" y="393700"/>
                  </a:lnTo>
                  <a:lnTo>
                    <a:pt x="4029989" y="381000"/>
                  </a:lnTo>
                  <a:lnTo>
                    <a:pt x="4029900" y="368300"/>
                  </a:lnTo>
                  <a:lnTo>
                    <a:pt x="4024452" y="330200"/>
                  </a:lnTo>
                  <a:lnTo>
                    <a:pt x="4015079" y="228600"/>
                  </a:lnTo>
                  <a:lnTo>
                    <a:pt x="4009631" y="177800"/>
                  </a:lnTo>
                  <a:lnTo>
                    <a:pt x="4007231" y="152400"/>
                  </a:lnTo>
                  <a:lnTo>
                    <a:pt x="4003929" y="101600"/>
                  </a:lnTo>
                  <a:lnTo>
                    <a:pt x="4001541" y="63766"/>
                  </a:lnTo>
                  <a:lnTo>
                    <a:pt x="4001528" y="63500"/>
                  </a:lnTo>
                  <a:lnTo>
                    <a:pt x="4001528" y="62941"/>
                  </a:lnTo>
                  <a:lnTo>
                    <a:pt x="3975023" y="62725"/>
                  </a:lnTo>
                  <a:lnTo>
                    <a:pt x="3932072" y="50800"/>
                  </a:lnTo>
                  <a:lnTo>
                    <a:pt x="3857841" y="50800"/>
                  </a:lnTo>
                  <a:lnTo>
                    <a:pt x="3801910" y="38100"/>
                  </a:lnTo>
                  <a:lnTo>
                    <a:pt x="3745966" y="38100"/>
                  </a:lnTo>
                  <a:lnTo>
                    <a:pt x="3690035" y="25400"/>
                  </a:lnTo>
                  <a:lnTo>
                    <a:pt x="3528466" y="25400"/>
                  </a:lnTo>
                  <a:lnTo>
                    <a:pt x="3475405" y="12700"/>
                  </a:lnTo>
                  <a:lnTo>
                    <a:pt x="3171939" y="12700"/>
                  </a:lnTo>
                  <a:lnTo>
                    <a:pt x="3093809" y="0"/>
                  </a:lnTo>
                  <a:lnTo>
                    <a:pt x="2795562" y="0"/>
                  </a:lnTo>
                  <a:lnTo>
                    <a:pt x="2743568" y="12700"/>
                  </a:lnTo>
                  <a:lnTo>
                    <a:pt x="2341626" y="12700"/>
                  </a:lnTo>
                  <a:lnTo>
                    <a:pt x="2295956" y="25400"/>
                  </a:lnTo>
                  <a:lnTo>
                    <a:pt x="753071" y="25400"/>
                  </a:lnTo>
                  <a:lnTo>
                    <a:pt x="711758" y="38100"/>
                  </a:lnTo>
                  <a:lnTo>
                    <a:pt x="670458" y="38100"/>
                  </a:lnTo>
                  <a:lnTo>
                    <a:pt x="629704" y="50800"/>
                  </a:lnTo>
                  <a:lnTo>
                    <a:pt x="547306" y="50800"/>
                  </a:lnTo>
                  <a:lnTo>
                    <a:pt x="505117" y="63500"/>
                  </a:lnTo>
                  <a:lnTo>
                    <a:pt x="462648" y="63500"/>
                  </a:lnTo>
                  <a:lnTo>
                    <a:pt x="412851" y="76200"/>
                  </a:lnTo>
                  <a:lnTo>
                    <a:pt x="314858" y="76200"/>
                  </a:lnTo>
                  <a:lnTo>
                    <a:pt x="266357" y="88900"/>
                  </a:lnTo>
                  <a:lnTo>
                    <a:pt x="218020" y="88900"/>
                  </a:lnTo>
                  <a:lnTo>
                    <a:pt x="179832" y="101600"/>
                  </a:lnTo>
                  <a:lnTo>
                    <a:pt x="137236" y="101600"/>
                  </a:lnTo>
                  <a:lnTo>
                    <a:pt x="118872" y="106616"/>
                  </a:lnTo>
                  <a:lnTo>
                    <a:pt x="89242" y="107530"/>
                  </a:lnTo>
                  <a:lnTo>
                    <a:pt x="88849" y="114757"/>
                  </a:lnTo>
                  <a:lnTo>
                    <a:pt x="40563" y="127000"/>
                  </a:lnTo>
                  <a:lnTo>
                    <a:pt x="36512" y="127000"/>
                  </a:lnTo>
                  <a:lnTo>
                    <a:pt x="32448" y="139700"/>
                  </a:lnTo>
                  <a:lnTo>
                    <a:pt x="28778" y="190500"/>
                  </a:lnTo>
                  <a:lnTo>
                    <a:pt x="24345" y="241300"/>
                  </a:lnTo>
                  <a:lnTo>
                    <a:pt x="19900" y="279400"/>
                  </a:lnTo>
                  <a:lnTo>
                    <a:pt x="16205" y="317500"/>
                  </a:lnTo>
                  <a:lnTo>
                    <a:pt x="14427" y="342900"/>
                  </a:lnTo>
                  <a:lnTo>
                    <a:pt x="13931" y="381000"/>
                  </a:lnTo>
                  <a:lnTo>
                    <a:pt x="12153" y="406400"/>
                  </a:lnTo>
                  <a:lnTo>
                    <a:pt x="8877" y="444500"/>
                  </a:lnTo>
                  <a:lnTo>
                    <a:pt x="6146" y="495300"/>
                  </a:lnTo>
                  <a:lnTo>
                    <a:pt x="4978" y="533400"/>
                  </a:lnTo>
                  <a:lnTo>
                    <a:pt x="3924" y="571500"/>
                  </a:lnTo>
                  <a:lnTo>
                    <a:pt x="2997" y="609600"/>
                  </a:lnTo>
                  <a:lnTo>
                    <a:pt x="2184" y="660400"/>
                  </a:lnTo>
                  <a:lnTo>
                    <a:pt x="1485" y="711200"/>
                  </a:lnTo>
                  <a:lnTo>
                    <a:pt x="889" y="762000"/>
                  </a:lnTo>
                  <a:lnTo>
                    <a:pt x="0" y="876300"/>
                  </a:lnTo>
                  <a:lnTo>
                    <a:pt x="114" y="1485900"/>
                  </a:lnTo>
                  <a:lnTo>
                    <a:pt x="152" y="1498600"/>
                  </a:lnTo>
                  <a:lnTo>
                    <a:pt x="901" y="1638300"/>
                  </a:lnTo>
                  <a:lnTo>
                    <a:pt x="1854" y="1778000"/>
                  </a:lnTo>
                  <a:lnTo>
                    <a:pt x="3048" y="1917700"/>
                  </a:lnTo>
                  <a:lnTo>
                    <a:pt x="3543" y="1981200"/>
                  </a:lnTo>
                  <a:lnTo>
                    <a:pt x="4165" y="2032000"/>
                  </a:lnTo>
                  <a:lnTo>
                    <a:pt x="5473" y="2159000"/>
                  </a:lnTo>
                  <a:lnTo>
                    <a:pt x="7531" y="2311400"/>
                  </a:lnTo>
                  <a:lnTo>
                    <a:pt x="9588" y="2425700"/>
                  </a:lnTo>
                  <a:lnTo>
                    <a:pt x="10261" y="2451100"/>
                  </a:lnTo>
                  <a:lnTo>
                    <a:pt x="11544" y="2501900"/>
                  </a:lnTo>
                  <a:lnTo>
                    <a:pt x="12153" y="2514600"/>
                  </a:lnTo>
                  <a:lnTo>
                    <a:pt x="11341" y="2565400"/>
                  </a:lnTo>
                  <a:lnTo>
                    <a:pt x="12090" y="2603500"/>
                  </a:lnTo>
                  <a:lnTo>
                    <a:pt x="13970" y="2654300"/>
                  </a:lnTo>
                  <a:lnTo>
                    <a:pt x="16573" y="2705100"/>
                  </a:lnTo>
                  <a:lnTo>
                    <a:pt x="19443" y="2755900"/>
                  </a:lnTo>
                  <a:lnTo>
                    <a:pt x="22186" y="2806700"/>
                  </a:lnTo>
                  <a:lnTo>
                    <a:pt x="24345" y="2857500"/>
                  </a:lnTo>
                  <a:lnTo>
                    <a:pt x="28143" y="2908300"/>
                  </a:lnTo>
                  <a:lnTo>
                    <a:pt x="30416" y="2946400"/>
                  </a:lnTo>
                  <a:lnTo>
                    <a:pt x="26606" y="3009900"/>
                  </a:lnTo>
                  <a:lnTo>
                    <a:pt x="12153" y="3073400"/>
                  </a:lnTo>
                  <a:lnTo>
                    <a:pt x="10452" y="3098800"/>
                  </a:lnTo>
                  <a:lnTo>
                    <a:pt x="16725" y="3111500"/>
                  </a:lnTo>
                  <a:lnTo>
                    <a:pt x="29845" y="3124200"/>
                  </a:lnTo>
                  <a:lnTo>
                    <a:pt x="141935" y="3124200"/>
                  </a:lnTo>
                  <a:lnTo>
                    <a:pt x="192798" y="3136900"/>
                  </a:lnTo>
                  <a:lnTo>
                    <a:pt x="474345" y="3136900"/>
                  </a:lnTo>
                  <a:lnTo>
                    <a:pt x="513740" y="3149600"/>
                  </a:lnTo>
                  <a:lnTo>
                    <a:pt x="700265" y="3149600"/>
                  </a:lnTo>
                  <a:lnTo>
                    <a:pt x="753084" y="3162300"/>
                  </a:lnTo>
                  <a:lnTo>
                    <a:pt x="885825" y="3162300"/>
                  </a:lnTo>
                  <a:lnTo>
                    <a:pt x="937488" y="3149600"/>
                  </a:lnTo>
                  <a:lnTo>
                    <a:pt x="1524431" y="3149600"/>
                  </a:lnTo>
                  <a:lnTo>
                    <a:pt x="1811528" y="3136900"/>
                  </a:lnTo>
                  <a:lnTo>
                    <a:pt x="2224557" y="3136900"/>
                  </a:lnTo>
                  <a:lnTo>
                    <a:pt x="2261882" y="3124200"/>
                  </a:lnTo>
                  <a:lnTo>
                    <a:pt x="2324341" y="3124200"/>
                  </a:lnTo>
                  <a:lnTo>
                    <a:pt x="2361946" y="3136900"/>
                  </a:lnTo>
                  <a:lnTo>
                    <a:pt x="2792463" y="3136900"/>
                  </a:lnTo>
                  <a:lnTo>
                    <a:pt x="2815729" y="3124670"/>
                  </a:lnTo>
                  <a:lnTo>
                    <a:pt x="2823070" y="3124720"/>
                  </a:lnTo>
                  <a:lnTo>
                    <a:pt x="2977731" y="3136900"/>
                  </a:lnTo>
                  <a:lnTo>
                    <a:pt x="3027438" y="3149600"/>
                  </a:lnTo>
                  <a:lnTo>
                    <a:pt x="3323806" y="3149600"/>
                  </a:lnTo>
                  <a:lnTo>
                    <a:pt x="3372345" y="3162300"/>
                  </a:lnTo>
                  <a:lnTo>
                    <a:pt x="4102887" y="3162300"/>
                  </a:lnTo>
                  <a:lnTo>
                    <a:pt x="4102887" y="2857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6070632" y="4162449"/>
              <a:ext cx="320675" cy="526415"/>
            </a:xfrm>
            <a:custGeom>
              <a:avLst/>
              <a:gdLst/>
              <a:ahLst/>
              <a:cxnLst/>
              <a:rect l="l" t="t" r="r" b="b"/>
              <a:pathLst>
                <a:path w="320675" h="526414">
                  <a:moveTo>
                    <a:pt x="320116" y="257924"/>
                  </a:moveTo>
                  <a:lnTo>
                    <a:pt x="308584" y="243725"/>
                  </a:lnTo>
                  <a:lnTo>
                    <a:pt x="289763" y="239547"/>
                  </a:lnTo>
                  <a:lnTo>
                    <a:pt x="271945" y="250329"/>
                  </a:lnTo>
                  <a:lnTo>
                    <a:pt x="241503" y="295554"/>
                  </a:lnTo>
                  <a:lnTo>
                    <a:pt x="214299" y="342709"/>
                  </a:lnTo>
                  <a:lnTo>
                    <a:pt x="198412" y="375246"/>
                  </a:lnTo>
                  <a:lnTo>
                    <a:pt x="194322" y="329577"/>
                  </a:lnTo>
                  <a:lnTo>
                    <a:pt x="190055" y="278358"/>
                  </a:lnTo>
                  <a:lnTo>
                    <a:pt x="186105" y="227101"/>
                  </a:lnTo>
                  <a:lnTo>
                    <a:pt x="182473" y="175806"/>
                  </a:lnTo>
                  <a:lnTo>
                    <a:pt x="179146" y="124498"/>
                  </a:lnTo>
                  <a:lnTo>
                    <a:pt x="176136" y="73164"/>
                  </a:lnTo>
                  <a:lnTo>
                    <a:pt x="173456" y="21805"/>
                  </a:lnTo>
                  <a:lnTo>
                    <a:pt x="172491" y="1003"/>
                  </a:lnTo>
                  <a:lnTo>
                    <a:pt x="120980" y="0"/>
                  </a:lnTo>
                  <a:lnTo>
                    <a:pt x="124625" y="72161"/>
                  </a:lnTo>
                  <a:lnTo>
                    <a:pt x="127635" y="123494"/>
                  </a:lnTo>
                  <a:lnTo>
                    <a:pt x="130949" y="174802"/>
                  </a:lnTo>
                  <a:lnTo>
                    <a:pt x="134594" y="226098"/>
                  </a:lnTo>
                  <a:lnTo>
                    <a:pt x="138544" y="277355"/>
                  </a:lnTo>
                  <a:lnTo>
                    <a:pt x="142811" y="328587"/>
                  </a:lnTo>
                  <a:lnTo>
                    <a:pt x="147396" y="379768"/>
                  </a:lnTo>
                  <a:lnTo>
                    <a:pt x="152298" y="430923"/>
                  </a:lnTo>
                  <a:lnTo>
                    <a:pt x="152361" y="431584"/>
                  </a:lnTo>
                  <a:lnTo>
                    <a:pt x="137134" y="413854"/>
                  </a:lnTo>
                  <a:lnTo>
                    <a:pt x="106743" y="379704"/>
                  </a:lnTo>
                  <a:lnTo>
                    <a:pt x="75717" y="346062"/>
                  </a:lnTo>
                  <a:lnTo>
                    <a:pt x="43992" y="312915"/>
                  </a:lnTo>
                  <a:lnTo>
                    <a:pt x="25400" y="305193"/>
                  </a:lnTo>
                  <a:lnTo>
                    <a:pt x="8394" y="312915"/>
                  </a:lnTo>
                  <a:lnTo>
                    <a:pt x="0" y="329526"/>
                  </a:lnTo>
                  <a:lnTo>
                    <a:pt x="7226" y="348488"/>
                  </a:lnTo>
                  <a:lnTo>
                    <a:pt x="38785" y="381635"/>
                  </a:lnTo>
                  <a:lnTo>
                    <a:pt x="69799" y="415277"/>
                  </a:lnTo>
                  <a:lnTo>
                    <a:pt x="100241" y="449427"/>
                  </a:lnTo>
                  <a:lnTo>
                    <a:pt x="130111" y="484073"/>
                  </a:lnTo>
                  <a:lnTo>
                    <a:pt x="159359" y="519226"/>
                  </a:lnTo>
                  <a:lnTo>
                    <a:pt x="170700" y="526415"/>
                  </a:lnTo>
                  <a:lnTo>
                    <a:pt x="183756" y="526148"/>
                  </a:lnTo>
                  <a:lnTo>
                    <a:pt x="195402" y="519861"/>
                  </a:lnTo>
                  <a:lnTo>
                    <a:pt x="202501" y="508965"/>
                  </a:lnTo>
                  <a:lnTo>
                    <a:pt x="207060" y="494957"/>
                  </a:lnTo>
                  <a:lnTo>
                    <a:pt x="218605" y="459536"/>
                  </a:lnTo>
                  <a:lnTo>
                    <a:pt x="238086" y="411632"/>
                  </a:lnTo>
                  <a:lnTo>
                    <a:pt x="260896" y="365264"/>
                  </a:lnTo>
                  <a:lnTo>
                    <a:pt x="286918" y="320459"/>
                  </a:lnTo>
                  <a:lnTo>
                    <a:pt x="316090" y="277228"/>
                  </a:lnTo>
                  <a:lnTo>
                    <a:pt x="320116" y="257924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/>
          <p:nvPr/>
        </p:nvSpPr>
        <p:spPr>
          <a:xfrm>
            <a:off x="13960205" y="4664574"/>
            <a:ext cx="3878579" cy="305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100"/>
              </a:lnSpc>
              <a:spcBef>
                <a:spcPts val="100"/>
              </a:spcBef>
              <a:tabLst>
                <a:tab pos="1492885" algn="l"/>
                <a:tab pos="1692910" algn="l"/>
                <a:tab pos="3032125" algn="l"/>
              </a:tabLst>
            </a:pPr>
            <a:r>
              <a:rPr dirty="0" sz="2850" spc="55">
                <a:latin typeface="Noto Sans"/>
                <a:cs typeface="Noto Sans"/>
              </a:rPr>
              <a:t>АКЦЕНТ</a:t>
            </a:r>
            <a:r>
              <a:rPr dirty="0" sz="2850" spc="-250" b="1" i="1">
                <a:latin typeface="Arial"/>
                <a:cs typeface="Arial"/>
              </a:rPr>
              <a:t>:</a:t>
            </a:r>
            <a:r>
              <a:rPr dirty="0" sz="2850" b="1" i="1">
                <a:latin typeface="Arial"/>
                <a:cs typeface="Arial"/>
              </a:rPr>
              <a:t>	</a:t>
            </a:r>
            <a:r>
              <a:rPr dirty="0" sz="2850" spc="55">
                <a:latin typeface="Noto Sans"/>
                <a:cs typeface="Noto Sans"/>
              </a:rPr>
              <a:t>МУЗИЧНИ</a:t>
            </a:r>
            <a:r>
              <a:rPr dirty="0" sz="2850">
                <a:latin typeface="Noto Sans"/>
                <a:cs typeface="Noto Sans"/>
              </a:rPr>
              <a:t>Й  </a:t>
            </a:r>
            <a:r>
              <a:rPr dirty="0" sz="2850" spc="45">
                <a:latin typeface="Noto Sans"/>
                <a:cs typeface="Noto Sans"/>
              </a:rPr>
              <a:t>ІНСТРУМЕНТ  УФРАГМЕНТІ  </a:t>
            </a:r>
            <a:r>
              <a:rPr dirty="0" sz="2850" spc="40">
                <a:latin typeface="Noto Sans"/>
                <a:cs typeface="Noto Sans"/>
              </a:rPr>
              <a:t>МУЛЬТФІЛЬМУ</a:t>
            </a:r>
            <a:r>
              <a:rPr dirty="0" sz="2850" spc="40" b="1" i="1">
                <a:latin typeface="Arial"/>
                <a:cs typeface="Arial"/>
              </a:rPr>
              <a:t>.	</a:t>
            </a:r>
            <a:r>
              <a:rPr dirty="0" sz="2850" spc="35">
                <a:latin typeface="Noto Sans"/>
                <a:cs typeface="Noto Sans"/>
              </a:rPr>
              <a:t>ЯКІ  </a:t>
            </a:r>
            <a:r>
              <a:rPr dirty="0" sz="2850" spc="45">
                <a:latin typeface="Noto Sans"/>
                <a:cs typeface="Noto Sans"/>
              </a:rPr>
              <a:t>ЯКОСТІ	КОЗАКІВ  ЗОБРАЖЕНО</a:t>
            </a:r>
            <a:endParaRPr sz="2850">
              <a:latin typeface="Noto Sans"/>
              <a:cs typeface="Noto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751268" y="8748859"/>
            <a:ext cx="230822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0">
                <a:latin typeface="Noto Sans"/>
                <a:cs typeface="Noto Sans"/>
              </a:rPr>
              <a:t>РЕФЛЕКСІЯ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926308" y="7913712"/>
            <a:ext cx="320675" cy="526415"/>
          </a:xfrm>
          <a:custGeom>
            <a:avLst/>
            <a:gdLst/>
            <a:ahLst/>
            <a:cxnLst/>
            <a:rect l="l" t="t" r="r" b="b"/>
            <a:pathLst>
              <a:path w="320675" h="526415">
                <a:moveTo>
                  <a:pt x="320116" y="257924"/>
                </a:moveTo>
                <a:lnTo>
                  <a:pt x="308584" y="243725"/>
                </a:lnTo>
                <a:lnTo>
                  <a:pt x="289763" y="239560"/>
                </a:lnTo>
                <a:lnTo>
                  <a:pt x="271945" y="250329"/>
                </a:lnTo>
                <a:lnTo>
                  <a:pt x="241503" y="295554"/>
                </a:lnTo>
                <a:lnTo>
                  <a:pt x="214299" y="342709"/>
                </a:lnTo>
                <a:lnTo>
                  <a:pt x="198399" y="375246"/>
                </a:lnTo>
                <a:lnTo>
                  <a:pt x="194322" y="329590"/>
                </a:lnTo>
                <a:lnTo>
                  <a:pt x="190055" y="278358"/>
                </a:lnTo>
                <a:lnTo>
                  <a:pt x="186105" y="227101"/>
                </a:lnTo>
                <a:lnTo>
                  <a:pt x="182473" y="175806"/>
                </a:lnTo>
                <a:lnTo>
                  <a:pt x="179146" y="124498"/>
                </a:lnTo>
                <a:lnTo>
                  <a:pt x="176136" y="73164"/>
                </a:lnTo>
                <a:lnTo>
                  <a:pt x="173456" y="21805"/>
                </a:lnTo>
                <a:lnTo>
                  <a:pt x="172491" y="1003"/>
                </a:lnTo>
                <a:lnTo>
                  <a:pt x="120980" y="0"/>
                </a:lnTo>
                <a:lnTo>
                  <a:pt x="124625" y="72161"/>
                </a:lnTo>
                <a:lnTo>
                  <a:pt x="127635" y="123494"/>
                </a:lnTo>
                <a:lnTo>
                  <a:pt x="130949" y="174802"/>
                </a:lnTo>
                <a:lnTo>
                  <a:pt x="134594" y="226098"/>
                </a:lnTo>
                <a:lnTo>
                  <a:pt x="138544" y="277355"/>
                </a:lnTo>
                <a:lnTo>
                  <a:pt x="142811" y="328587"/>
                </a:lnTo>
                <a:lnTo>
                  <a:pt x="147396" y="379780"/>
                </a:lnTo>
                <a:lnTo>
                  <a:pt x="152298" y="430936"/>
                </a:lnTo>
                <a:lnTo>
                  <a:pt x="152361" y="431571"/>
                </a:lnTo>
                <a:lnTo>
                  <a:pt x="137134" y="413854"/>
                </a:lnTo>
                <a:lnTo>
                  <a:pt x="106743" y="379717"/>
                </a:lnTo>
                <a:lnTo>
                  <a:pt x="75717" y="346062"/>
                </a:lnTo>
                <a:lnTo>
                  <a:pt x="43992" y="312915"/>
                </a:lnTo>
                <a:lnTo>
                  <a:pt x="25400" y="305193"/>
                </a:lnTo>
                <a:lnTo>
                  <a:pt x="8394" y="312915"/>
                </a:lnTo>
                <a:lnTo>
                  <a:pt x="0" y="329526"/>
                </a:lnTo>
                <a:lnTo>
                  <a:pt x="7226" y="348488"/>
                </a:lnTo>
                <a:lnTo>
                  <a:pt x="38785" y="381635"/>
                </a:lnTo>
                <a:lnTo>
                  <a:pt x="69799" y="415277"/>
                </a:lnTo>
                <a:lnTo>
                  <a:pt x="100241" y="449427"/>
                </a:lnTo>
                <a:lnTo>
                  <a:pt x="130111" y="484073"/>
                </a:lnTo>
                <a:lnTo>
                  <a:pt x="159359" y="519226"/>
                </a:lnTo>
                <a:lnTo>
                  <a:pt x="170700" y="526415"/>
                </a:lnTo>
                <a:lnTo>
                  <a:pt x="183756" y="526161"/>
                </a:lnTo>
                <a:lnTo>
                  <a:pt x="195402" y="519861"/>
                </a:lnTo>
                <a:lnTo>
                  <a:pt x="202501" y="508965"/>
                </a:lnTo>
                <a:lnTo>
                  <a:pt x="207060" y="494969"/>
                </a:lnTo>
                <a:lnTo>
                  <a:pt x="218605" y="459536"/>
                </a:lnTo>
                <a:lnTo>
                  <a:pt x="238086" y="411632"/>
                </a:lnTo>
                <a:lnTo>
                  <a:pt x="260896" y="365264"/>
                </a:lnTo>
                <a:lnTo>
                  <a:pt x="286918" y="320459"/>
                </a:lnTo>
                <a:lnTo>
                  <a:pt x="316090" y="277228"/>
                </a:lnTo>
                <a:lnTo>
                  <a:pt x="320116" y="257924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72" y="2204818"/>
            <a:ext cx="24612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55">
                <a:latin typeface="Noto Sans"/>
                <a:cs typeface="Noto Sans"/>
              </a:rPr>
              <a:t>ЛІТЕРАТУР</a:t>
            </a:r>
            <a:r>
              <a:rPr dirty="0" sz="3200" spc="-5">
                <a:latin typeface="Noto Sans"/>
                <a:cs typeface="Noto Sans"/>
              </a:rPr>
              <a:t>А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"/>
            <a:ext cx="1397000" cy="1763395"/>
          </a:xfrm>
          <a:custGeom>
            <a:avLst/>
            <a:gdLst/>
            <a:ahLst/>
            <a:cxnLst/>
            <a:rect l="l" t="t" r="r" b="b"/>
            <a:pathLst>
              <a:path w="1397000" h="1763395">
                <a:moveTo>
                  <a:pt x="1396733" y="711352"/>
                </a:moveTo>
                <a:lnTo>
                  <a:pt x="1366139" y="678141"/>
                </a:lnTo>
                <a:lnTo>
                  <a:pt x="1324368" y="675144"/>
                </a:lnTo>
                <a:lnTo>
                  <a:pt x="1270571" y="673912"/>
                </a:lnTo>
                <a:lnTo>
                  <a:pt x="1216685" y="672744"/>
                </a:lnTo>
                <a:lnTo>
                  <a:pt x="1108849" y="670610"/>
                </a:lnTo>
                <a:lnTo>
                  <a:pt x="1053223" y="669569"/>
                </a:lnTo>
                <a:lnTo>
                  <a:pt x="947254" y="667664"/>
                </a:lnTo>
                <a:lnTo>
                  <a:pt x="945146" y="667600"/>
                </a:lnTo>
                <a:lnTo>
                  <a:pt x="905268" y="662533"/>
                </a:lnTo>
                <a:lnTo>
                  <a:pt x="875563" y="651192"/>
                </a:lnTo>
                <a:lnTo>
                  <a:pt x="885545" y="642556"/>
                </a:lnTo>
                <a:lnTo>
                  <a:pt x="895451" y="633704"/>
                </a:lnTo>
                <a:lnTo>
                  <a:pt x="1083729" y="494677"/>
                </a:lnTo>
                <a:lnTo>
                  <a:pt x="1167930" y="434162"/>
                </a:lnTo>
                <a:lnTo>
                  <a:pt x="1210221" y="404114"/>
                </a:lnTo>
                <a:lnTo>
                  <a:pt x="1252689" y="374269"/>
                </a:lnTo>
                <a:lnTo>
                  <a:pt x="1274406" y="354279"/>
                </a:lnTo>
                <a:lnTo>
                  <a:pt x="1281988" y="335064"/>
                </a:lnTo>
                <a:lnTo>
                  <a:pt x="1276413" y="315429"/>
                </a:lnTo>
                <a:lnTo>
                  <a:pt x="1258658" y="294182"/>
                </a:lnTo>
                <a:lnTo>
                  <a:pt x="1239431" y="276059"/>
                </a:lnTo>
                <a:lnTo>
                  <a:pt x="1220203" y="257505"/>
                </a:lnTo>
                <a:lnTo>
                  <a:pt x="1201534" y="238404"/>
                </a:lnTo>
                <a:lnTo>
                  <a:pt x="1183982" y="218592"/>
                </a:lnTo>
                <a:lnTo>
                  <a:pt x="1162100" y="198945"/>
                </a:lnTo>
                <a:lnTo>
                  <a:pt x="1140574" y="192760"/>
                </a:lnTo>
                <a:lnTo>
                  <a:pt x="1140028" y="192900"/>
                </a:lnTo>
                <a:lnTo>
                  <a:pt x="1139545" y="192760"/>
                </a:lnTo>
                <a:lnTo>
                  <a:pt x="1117282" y="198374"/>
                </a:lnTo>
                <a:lnTo>
                  <a:pt x="1093622" y="214096"/>
                </a:lnTo>
                <a:lnTo>
                  <a:pt x="1010881" y="281152"/>
                </a:lnTo>
                <a:lnTo>
                  <a:pt x="829856" y="426085"/>
                </a:lnTo>
                <a:lnTo>
                  <a:pt x="720242" y="513486"/>
                </a:lnTo>
                <a:lnTo>
                  <a:pt x="708710" y="522363"/>
                </a:lnTo>
                <a:lnTo>
                  <a:pt x="695782" y="531812"/>
                </a:lnTo>
                <a:lnTo>
                  <a:pt x="680339" y="542950"/>
                </a:lnTo>
                <a:lnTo>
                  <a:pt x="662076" y="556298"/>
                </a:lnTo>
                <a:lnTo>
                  <a:pt x="670293" y="506158"/>
                </a:lnTo>
                <a:lnTo>
                  <a:pt x="681088" y="467169"/>
                </a:lnTo>
                <a:lnTo>
                  <a:pt x="812088" y="29972"/>
                </a:lnTo>
                <a:lnTo>
                  <a:pt x="817854" y="0"/>
                </a:lnTo>
                <a:lnTo>
                  <a:pt x="817105" y="0"/>
                </a:lnTo>
                <a:lnTo>
                  <a:pt x="586282" y="0"/>
                </a:lnTo>
                <a:lnTo>
                  <a:pt x="585533" y="0"/>
                </a:lnTo>
                <a:lnTo>
                  <a:pt x="583209" y="10947"/>
                </a:lnTo>
                <a:lnTo>
                  <a:pt x="546658" y="165265"/>
                </a:lnTo>
                <a:lnTo>
                  <a:pt x="479031" y="470065"/>
                </a:lnTo>
                <a:lnTo>
                  <a:pt x="475348" y="485508"/>
                </a:lnTo>
                <a:lnTo>
                  <a:pt x="470814" y="502627"/>
                </a:lnTo>
                <a:lnTo>
                  <a:pt x="458343" y="547852"/>
                </a:lnTo>
                <a:lnTo>
                  <a:pt x="352082" y="383997"/>
                </a:lnTo>
                <a:lnTo>
                  <a:pt x="143738" y="56172"/>
                </a:lnTo>
                <a:lnTo>
                  <a:pt x="126314" y="33934"/>
                </a:lnTo>
                <a:lnTo>
                  <a:pt x="107988" y="23050"/>
                </a:lnTo>
                <a:lnTo>
                  <a:pt x="87553" y="24803"/>
                </a:lnTo>
                <a:lnTo>
                  <a:pt x="87109" y="25095"/>
                </a:lnTo>
                <a:lnTo>
                  <a:pt x="86804" y="25120"/>
                </a:lnTo>
                <a:lnTo>
                  <a:pt x="63080" y="40449"/>
                </a:lnTo>
                <a:lnTo>
                  <a:pt x="35052" y="64985"/>
                </a:lnTo>
                <a:lnTo>
                  <a:pt x="6794" y="89103"/>
                </a:lnTo>
                <a:lnTo>
                  <a:pt x="0" y="94691"/>
                </a:lnTo>
                <a:lnTo>
                  <a:pt x="0" y="95072"/>
                </a:lnTo>
                <a:lnTo>
                  <a:pt x="0" y="309054"/>
                </a:lnTo>
                <a:lnTo>
                  <a:pt x="0" y="309499"/>
                </a:lnTo>
                <a:lnTo>
                  <a:pt x="171361" y="549402"/>
                </a:lnTo>
                <a:lnTo>
                  <a:pt x="180225" y="562216"/>
                </a:lnTo>
                <a:lnTo>
                  <a:pt x="189572" y="576630"/>
                </a:lnTo>
                <a:lnTo>
                  <a:pt x="200456" y="593712"/>
                </a:lnTo>
                <a:lnTo>
                  <a:pt x="213779" y="614311"/>
                </a:lnTo>
                <a:lnTo>
                  <a:pt x="163525" y="602068"/>
                </a:lnTo>
                <a:lnTo>
                  <a:pt x="114782" y="590245"/>
                </a:lnTo>
                <a:lnTo>
                  <a:pt x="67665" y="578878"/>
                </a:lnTo>
                <a:lnTo>
                  <a:pt x="21844" y="567956"/>
                </a:lnTo>
                <a:lnTo>
                  <a:pt x="0" y="562825"/>
                </a:lnTo>
                <a:lnTo>
                  <a:pt x="0" y="563105"/>
                </a:lnTo>
                <a:lnTo>
                  <a:pt x="0" y="818451"/>
                </a:lnTo>
                <a:lnTo>
                  <a:pt x="0" y="820534"/>
                </a:lnTo>
                <a:lnTo>
                  <a:pt x="32473" y="827087"/>
                </a:lnTo>
                <a:lnTo>
                  <a:pt x="46418" y="830364"/>
                </a:lnTo>
                <a:lnTo>
                  <a:pt x="60655" y="835317"/>
                </a:lnTo>
                <a:lnTo>
                  <a:pt x="75730" y="843089"/>
                </a:lnTo>
                <a:lnTo>
                  <a:pt x="92163" y="854748"/>
                </a:lnTo>
                <a:lnTo>
                  <a:pt x="71374" y="868057"/>
                </a:lnTo>
                <a:lnTo>
                  <a:pt x="58889" y="876020"/>
                </a:lnTo>
                <a:lnTo>
                  <a:pt x="43408" y="885659"/>
                </a:lnTo>
                <a:lnTo>
                  <a:pt x="27241" y="895197"/>
                </a:lnTo>
                <a:lnTo>
                  <a:pt x="0" y="910869"/>
                </a:lnTo>
                <a:lnTo>
                  <a:pt x="0" y="911085"/>
                </a:lnTo>
                <a:lnTo>
                  <a:pt x="0" y="1179195"/>
                </a:lnTo>
                <a:lnTo>
                  <a:pt x="0" y="1179652"/>
                </a:lnTo>
                <a:lnTo>
                  <a:pt x="63080" y="1143685"/>
                </a:lnTo>
                <a:lnTo>
                  <a:pt x="125069" y="1108506"/>
                </a:lnTo>
                <a:lnTo>
                  <a:pt x="163639" y="1087869"/>
                </a:lnTo>
                <a:lnTo>
                  <a:pt x="184505" y="1076858"/>
                </a:lnTo>
                <a:lnTo>
                  <a:pt x="210947" y="1062850"/>
                </a:lnTo>
                <a:lnTo>
                  <a:pt x="203669" y="1099248"/>
                </a:lnTo>
                <a:lnTo>
                  <a:pt x="200660" y="1112850"/>
                </a:lnTo>
                <a:lnTo>
                  <a:pt x="197497" y="1124978"/>
                </a:lnTo>
                <a:lnTo>
                  <a:pt x="53378" y="1642910"/>
                </a:lnTo>
                <a:lnTo>
                  <a:pt x="48895" y="1669300"/>
                </a:lnTo>
                <a:lnTo>
                  <a:pt x="52819" y="1689595"/>
                </a:lnTo>
                <a:lnTo>
                  <a:pt x="65976" y="1704695"/>
                </a:lnTo>
                <a:lnTo>
                  <a:pt x="89217" y="1715503"/>
                </a:lnTo>
                <a:lnTo>
                  <a:pt x="121119" y="1725104"/>
                </a:lnTo>
                <a:lnTo>
                  <a:pt x="152882" y="1734972"/>
                </a:lnTo>
                <a:lnTo>
                  <a:pt x="184505" y="1745449"/>
                </a:lnTo>
                <a:lnTo>
                  <a:pt x="210947" y="1755051"/>
                </a:lnTo>
                <a:lnTo>
                  <a:pt x="214680" y="1756397"/>
                </a:lnTo>
                <a:lnTo>
                  <a:pt x="215430" y="1756676"/>
                </a:lnTo>
                <a:lnTo>
                  <a:pt x="244398" y="1763356"/>
                </a:lnTo>
                <a:lnTo>
                  <a:pt x="265176" y="1757895"/>
                </a:lnTo>
                <a:lnTo>
                  <a:pt x="266128" y="1756740"/>
                </a:lnTo>
                <a:lnTo>
                  <a:pt x="267423" y="1756397"/>
                </a:lnTo>
                <a:lnTo>
                  <a:pt x="281622" y="1739290"/>
                </a:lnTo>
                <a:lnTo>
                  <a:pt x="290855" y="1711020"/>
                </a:lnTo>
                <a:lnTo>
                  <a:pt x="411073" y="1159408"/>
                </a:lnTo>
                <a:lnTo>
                  <a:pt x="414121" y="1147178"/>
                </a:lnTo>
                <a:lnTo>
                  <a:pt x="417525" y="1135176"/>
                </a:lnTo>
                <a:lnTo>
                  <a:pt x="424154" y="1112735"/>
                </a:lnTo>
                <a:lnTo>
                  <a:pt x="427507" y="1112253"/>
                </a:lnTo>
                <a:lnTo>
                  <a:pt x="436473" y="1112253"/>
                </a:lnTo>
                <a:lnTo>
                  <a:pt x="609307" y="1673440"/>
                </a:lnTo>
                <a:lnTo>
                  <a:pt x="623163" y="1719999"/>
                </a:lnTo>
                <a:lnTo>
                  <a:pt x="634809" y="1746681"/>
                </a:lnTo>
                <a:lnTo>
                  <a:pt x="650227" y="1759953"/>
                </a:lnTo>
                <a:lnTo>
                  <a:pt x="661987" y="1760410"/>
                </a:lnTo>
                <a:lnTo>
                  <a:pt x="667969" y="1760639"/>
                </a:lnTo>
                <a:lnTo>
                  <a:pt x="670420" y="1760728"/>
                </a:lnTo>
                <a:lnTo>
                  <a:pt x="696341" y="1749933"/>
                </a:lnTo>
                <a:lnTo>
                  <a:pt x="730199" y="1731264"/>
                </a:lnTo>
                <a:lnTo>
                  <a:pt x="764489" y="1713357"/>
                </a:lnTo>
                <a:lnTo>
                  <a:pt x="799045" y="1696148"/>
                </a:lnTo>
                <a:lnTo>
                  <a:pt x="833742" y="1679587"/>
                </a:lnTo>
                <a:lnTo>
                  <a:pt x="835812" y="1678178"/>
                </a:lnTo>
                <a:lnTo>
                  <a:pt x="835990" y="1678089"/>
                </a:lnTo>
                <a:lnTo>
                  <a:pt x="846048" y="1671180"/>
                </a:lnTo>
                <a:lnTo>
                  <a:pt x="855751" y="1664563"/>
                </a:lnTo>
                <a:lnTo>
                  <a:pt x="857885" y="1663065"/>
                </a:lnTo>
                <a:lnTo>
                  <a:pt x="867257" y="1644967"/>
                </a:lnTo>
                <a:lnTo>
                  <a:pt x="866965" y="1623771"/>
                </a:lnTo>
                <a:lnTo>
                  <a:pt x="859878" y="1599501"/>
                </a:lnTo>
                <a:lnTo>
                  <a:pt x="688124" y="1140688"/>
                </a:lnTo>
                <a:lnTo>
                  <a:pt x="683336" y="1127226"/>
                </a:lnTo>
                <a:lnTo>
                  <a:pt x="674585" y="1100594"/>
                </a:lnTo>
                <a:lnTo>
                  <a:pt x="670204" y="1087564"/>
                </a:lnTo>
                <a:lnTo>
                  <a:pt x="672452" y="1086053"/>
                </a:lnTo>
                <a:lnTo>
                  <a:pt x="673938" y="1084554"/>
                </a:lnTo>
                <a:lnTo>
                  <a:pt x="676186" y="1082306"/>
                </a:lnTo>
                <a:lnTo>
                  <a:pt x="679919" y="1079322"/>
                </a:lnTo>
                <a:lnTo>
                  <a:pt x="760247" y="1146048"/>
                </a:lnTo>
                <a:lnTo>
                  <a:pt x="786701" y="1168387"/>
                </a:lnTo>
                <a:lnTo>
                  <a:pt x="825538" y="1201623"/>
                </a:lnTo>
                <a:lnTo>
                  <a:pt x="991273" y="1343329"/>
                </a:lnTo>
                <a:lnTo>
                  <a:pt x="1032014" y="1378572"/>
                </a:lnTo>
                <a:lnTo>
                  <a:pt x="1072616" y="1414043"/>
                </a:lnTo>
                <a:lnTo>
                  <a:pt x="1113040" y="1449806"/>
                </a:lnTo>
                <a:lnTo>
                  <a:pt x="1136230" y="1466011"/>
                </a:lnTo>
                <a:lnTo>
                  <a:pt x="1157465" y="1471142"/>
                </a:lnTo>
                <a:lnTo>
                  <a:pt x="1178153" y="1465592"/>
                </a:lnTo>
                <a:lnTo>
                  <a:pt x="1192301" y="1455204"/>
                </a:lnTo>
                <a:lnTo>
                  <a:pt x="1201902" y="1448308"/>
                </a:lnTo>
                <a:lnTo>
                  <a:pt x="1235735" y="1416735"/>
                </a:lnTo>
                <a:lnTo>
                  <a:pt x="1271447" y="1384312"/>
                </a:lnTo>
                <a:lnTo>
                  <a:pt x="1350505" y="1313586"/>
                </a:lnTo>
                <a:lnTo>
                  <a:pt x="825538" y="908672"/>
                </a:lnTo>
                <a:lnTo>
                  <a:pt x="827024" y="903427"/>
                </a:lnTo>
                <a:lnTo>
                  <a:pt x="829271" y="898194"/>
                </a:lnTo>
                <a:lnTo>
                  <a:pt x="830745" y="893000"/>
                </a:lnTo>
                <a:lnTo>
                  <a:pt x="874826" y="895616"/>
                </a:lnTo>
                <a:lnTo>
                  <a:pt x="920750" y="898283"/>
                </a:lnTo>
                <a:lnTo>
                  <a:pt x="966114" y="901052"/>
                </a:lnTo>
                <a:lnTo>
                  <a:pt x="1055852" y="907224"/>
                </a:lnTo>
                <a:lnTo>
                  <a:pt x="1119949" y="911745"/>
                </a:lnTo>
                <a:lnTo>
                  <a:pt x="1173899" y="915682"/>
                </a:lnTo>
                <a:lnTo>
                  <a:pt x="1227848" y="919810"/>
                </a:lnTo>
                <a:lnTo>
                  <a:pt x="1281988" y="924204"/>
                </a:lnTo>
                <a:lnTo>
                  <a:pt x="1321269" y="927633"/>
                </a:lnTo>
                <a:lnTo>
                  <a:pt x="1334833" y="928878"/>
                </a:lnTo>
                <a:lnTo>
                  <a:pt x="1335468" y="928878"/>
                </a:lnTo>
                <a:lnTo>
                  <a:pt x="1360589" y="928535"/>
                </a:lnTo>
                <a:lnTo>
                  <a:pt x="1377772" y="921105"/>
                </a:lnTo>
                <a:lnTo>
                  <a:pt x="1387665" y="905408"/>
                </a:lnTo>
                <a:lnTo>
                  <a:pt x="1390840" y="880224"/>
                </a:lnTo>
                <a:lnTo>
                  <a:pt x="1390916" y="848233"/>
                </a:lnTo>
                <a:lnTo>
                  <a:pt x="1392047" y="816229"/>
                </a:lnTo>
                <a:lnTo>
                  <a:pt x="1393875" y="784237"/>
                </a:lnTo>
                <a:lnTo>
                  <a:pt x="1396060" y="752246"/>
                </a:lnTo>
                <a:lnTo>
                  <a:pt x="1396733" y="711352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89593" y="1560689"/>
            <a:ext cx="922019" cy="583565"/>
          </a:xfrm>
          <a:custGeom>
            <a:avLst/>
            <a:gdLst/>
            <a:ahLst/>
            <a:cxnLst/>
            <a:rect l="l" t="t" r="r" b="b"/>
            <a:pathLst>
              <a:path w="922020" h="583564">
                <a:moveTo>
                  <a:pt x="921727" y="37376"/>
                </a:moveTo>
                <a:lnTo>
                  <a:pt x="918476" y="15100"/>
                </a:lnTo>
                <a:lnTo>
                  <a:pt x="902284" y="0"/>
                </a:lnTo>
                <a:lnTo>
                  <a:pt x="878446" y="2247"/>
                </a:lnTo>
                <a:lnTo>
                  <a:pt x="833043" y="27470"/>
                </a:lnTo>
                <a:lnTo>
                  <a:pt x="787768" y="52933"/>
                </a:lnTo>
                <a:lnTo>
                  <a:pt x="742619" y="78638"/>
                </a:lnTo>
                <a:lnTo>
                  <a:pt x="697611" y="104571"/>
                </a:lnTo>
                <a:lnTo>
                  <a:pt x="652716" y="130746"/>
                </a:lnTo>
                <a:lnTo>
                  <a:pt x="607974" y="157149"/>
                </a:lnTo>
                <a:lnTo>
                  <a:pt x="563359" y="183794"/>
                </a:lnTo>
                <a:lnTo>
                  <a:pt x="518883" y="210667"/>
                </a:lnTo>
                <a:lnTo>
                  <a:pt x="474548" y="237756"/>
                </a:lnTo>
                <a:lnTo>
                  <a:pt x="430352" y="265087"/>
                </a:lnTo>
                <a:lnTo>
                  <a:pt x="386295" y="292646"/>
                </a:lnTo>
                <a:lnTo>
                  <a:pt x="342392" y="320421"/>
                </a:lnTo>
                <a:lnTo>
                  <a:pt x="298627" y="348424"/>
                </a:lnTo>
                <a:lnTo>
                  <a:pt x="255016" y="376643"/>
                </a:lnTo>
                <a:lnTo>
                  <a:pt x="211556" y="405091"/>
                </a:lnTo>
                <a:lnTo>
                  <a:pt x="168236" y="433755"/>
                </a:lnTo>
                <a:lnTo>
                  <a:pt x="125082" y="462648"/>
                </a:lnTo>
                <a:lnTo>
                  <a:pt x="89471" y="486740"/>
                </a:lnTo>
                <a:lnTo>
                  <a:pt x="99491" y="460641"/>
                </a:lnTo>
                <a:lnTo>
                  <a:pt x="118173" y="409308"/>
                </a:lnTo>
                <a:lnTo>
                  <a:pt x="135953" y="357581"/>
                </a:lnTo>
                <a:lnTo>
                  <a:pt x="152819" y="305422"/>
                </a:lnTo>
                <a:lnTo>
                  <a:pt x="150368" y="281584"/>
                </a:lnTo>
                <a:lnTo>
                  <a:pt x="132549" y="268274"/>
                </a:lnTo>
                <a:lnTo>
                  <a:pt x="110274" y="269036"/>
                </a:lnTo>
                <a:lnTo>
                  <a:pt x="94399" y="287464"/>
                </a:lnTo>
                <a:lnTo>
                  <a:pt x="77444" y="339445"/>
                </a:lnTo>
                <a:lnTo>
                  <a:pt x="59651" y="391147"/>
                </a:lnTo>
                <a:lnTo>
                  <a:pt x="41071" y="442379"/>
                </a:lnTo>
                <a:lnTo>
                  <a:pt x="21501" y="493610"/>
                </a:lnTo>
                <a:lnTo>
                  <a:pt x="1117" y="544334"/>
                </a:lnTo>
                <a:lnTo>
                  <a:pt x="0" y="560311"/>
                </a:lnTo>
                <a:lnTo>
                  <a:pt x="7708" y="573786"/>
                </a:lnTo>
                <a:lnTo>
                  <a:pt x="20967" y="582333"/>
                </a:lnTo>
                <a:lnTo>
                  <a:pt x="36499" y="583488"/>
                </a:lnTo>
                <a:lnTo>
                  <a:pt x="53797" y="580123"/>
                </a:lnTo>
                <a:lnTo>
                  <a:pt x="87515" y="573544"/>
                </a:lnTo>
                <a:lnTo>
                  <a:pt x="138760" y="566661"/>
                </a:lnTo>
                <a:lnTo>
                  <a:pt x="190207" y="562825"/>
                </a:lnTo>
                <a:lnTo>
                  <a:pt x="241820" y="561962"/>
                </a:lnTo>
                <a:lnTo>
                  <a:pt x="293547" y="564057"/>
                </a:lnTo>
                <a:lnTo>
                  <a:pt x="345351" y="569036"/>
                </a:lnTo>
                <a:lnTo>
                  <a:pt x="367982" y="562165"/>
                </a:lnTo>
                <a:lnTo>
                  <a:pt x="376377" y="541972"/>
                </a:lnTo>
                <a:lnTo>
                  <a:pt x="370065" y="519925"/>
                </a:lnTo>
                <a:lnTo>
                  <a:pt x="348576" y="507504"/>
                </a:lnTo>
                <a:lnTo>
                  <a:pt x="294424" y="502348"/>
                </a:lnTo>
                <a:lnTo>
                  <a:pt x="240131" y="500303"/>
                </a:lnTo>
                <a:lnTo>
                  <a:pt x="185813" y="501370"/>
                </a:lnTo>
                <a:lnTo>
                  <a:pt x="175539" y="502170"/>
                </a:lnTo>
                <a:lnTo>
                  <a:pt x="196519" y="488124"/>
                </a:lnTo>
                <a:lnTo>
                  <a:pt x="239826" y="459460"/>
                </a:lnTo>
                <a:lnTo>
                  <a:pt x="283286" y="431012"/>
                </a:lnTo>
                <a:lnTo>
                  <a:pt x="326898" y="402780"/>
                </a:lnTo>
                <a:lnTo>
                  <a:pt x="370662" y="374777"/>
                </a:lnTo>
                <a:lnTo>
                  <a:pt x="414566" y="347002"/>
                </a:lnTo>
                <a:lnTo>
                  <a:pt x="458622" y="319443"/>
                </a:lnTo>
                <a:lnTo>
                  <a:pt x="502818" y="292125"/>
                </a:lnTo>
                <a:lnTo>
                  <a:pt x="547154" y="265023"/>
                </a:lnTo>
                <a:lnTo>
                  <a:pt x="591629" y="238150"/>
                </a:lnTo>
                <a:lnTo>
                  <a:pt x="636244" y="211518"/>
                </a:lnTo>
                <a:lnTo>
                  <a:pt x="680999" y="185115"/>
                </a:lnTo>
                <a:lnTo>
                  <a:pt x="725881" y="158940"/>
                </a:lnTo>
                <a:lnTo>
                  <a:pt x="770902" y="132994"/>
                </a:lnTo>
                <a:lnTo>
                  <a:pt x="816051" y="107302"/>
                </a:lnTo>
                <a:lnTo>
                  <a:pt x="861326" y="81838"/>
                </a:lnTo>
                <a:lnTo>
                  <a:pt x="906729" y="56616"/>
                </a:lnTo>
                <a:lnTo>
                  <a:pt x="921727" y="37376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92461" y="2113215"/>
            <a:ext cx="3261995" cy="901700"/>
          </a:xfrm>
          <a:custGeom>
            <a:avLst/>
            <a:gdLst/>
            <a:ahLst/>
            <a:cxnLst/>
            <a:rect l="l" t="t" r="r" b="b"/>
            <a:pathLst>
              <a:path w="3261995" h="901700">
                <a:moveTo>
                  <a:pt x="3261995" y="599440"/>
                </a:moveTo>
                <a:lnTo>
                  <a:pt x="3260852" y="589280"/>
                </a:lnTo>
                <a:lnTo>
                  <a:pt x="3250692" y="571500"/>
                </a:lnTo>
                <a:lnTo>
                  <a:pt x="3240621" y="548640"/>
                </a:lnTo>
                <a:lnTo>
                  <a:pt x="3229076" y="501650"/>
                </a:lnTo>
                <a:lnTo>
                  <a:pt x="3217164" y="439420"/>
                </a:lnTo>
                <a:lnTo>
                  <a:pt x="3205988" y="372110"/>
                </a:lnTo>
                <a:lnTo>
                  <a:pt x="3196640" y="309880"/>
                </a:lnTo>
                <a:lnTo>
                  <a:pt x="3190227" y="261620"/>
                </a:lnTo>
                <a:lnTo>
                  <a:pt x="3187839" y="240030"/>
                </a:lnTo>
                <a:lnTo>
                  <a:pt x="3182213" y="231140"/>
                </a:lnTo>
                <a:lnTo>
                  <a:pt x="3167088" y="180047"/>
                </a:lnTo>
                <a:lnTo>
                  <a:pt x="3161842" y="113080"/>
                </a:lnTo>
                <a:lnTo>
                  <a:pt x="3160992" y="99060"/>
                </a:lnTo>
                <a:lnTo>
                  <a:pt x="3158820" y="73660"/>
                </a:lnTo>
                <a:lnTo>
                  <a:pt x="3158490" y="69850"/>
                </a:lnTo>
                <a:lnTo>
                  <a:pt x="3134055" y="66040"/>
                </a:lnTo>
                <a:lnTo>
                  <a:pt x="3110738" y="60960"/>
                </a:lnTo>
                <a:lnTo>
                  <a:pt x="3065615" y="53340"/>
                </a:lnTo>
                <a:lnTo>
                  <a:pt x="3026359" y="53340"/>
                </a:lnTo>
                <a:lnTo>
                  <a:pt x="2983077" y="43180"/>
                </a:lnTo>
                <a:lnTo>
                  <a:pt x="2903715" y="29210"/>
                </a:lnTo>
                <a:lnTo>
                  <a:pt x="2896501" y="27940"/>
                </a:lnTo>
                <a:lnTo>
                  <a:pt x="2853207" y="24130"/>
                </a:lnTo>
                <a:lnTo>
                  <a:pt x="2744114" y="16510"/>
                </a:lnTo>
                <a:lnTo>
                  <a:pt x="2495600" y="5080"/>
                </a:lnTo>
                <a:lnTo>
                  <a:pt x="2435148" y="0"/>
                </a:lnTo>
                <a:lnTo>
                  <a:pt x="2358199" y="0"/>
                </a:lnTo>
                <a:lnTo>
                  <a:pt x="2217763" y="2540"/>
                </a:lnTo>
                <a:lnTo>
                  <a:pt x="2170861" y="5080"/>
                </a:lnTo>
                <a:lnTo>
                  <a:pt x="2038578" y="8890"/>
                </a:lnTo>
                <a:lnTo>
                  <a:pt x="1996770" y="12700"/>
                </a:lnTo>
                <a:lnTo>
                  <a:pt x="1955165" y="15240"/>
                </a:lnTo>
                <a:lnTo>
                  <a:pt x="1942198" y="15240"/>
                </a:lnTo>
                <a:lnTo>
                  <a:pt x="1919008" y="16510"/>
                </a:lnTo>
                <a:lnTo>
                  <a:pt x="1886546" y="16510"/>
                </a:lnTo>
                <a:lnTo>
                  <a:pt x="1845805" y="17780"/>
                </a:lnTo>
                <a:lnTo>
                  <a:pt x="1797748" y="17780"/>
                </a:lnTo>
                <a:lnTo>
                  <a:pt x="1683626" y="20320"/>
                </a:lnTo>
                <a:lnTo>
                  <a:pt x="1619491" y="20320"/>
                </a:lnTo>
                <a:lnTo>
                  <a:pt x="1551952" y="21590"/>
                </a:lnTo>
                <a:lnTo>
                  <a:pt x="1481975" y="21590"/>
                </a:lnTo>
                <a:lnTo>
                  <a:pt x="862596" y="27940"/>
                </a:lnTo>
                <a:lnTo>
                  <a:pt x="793978" y="27940"/>
                </a:lnTo>
                <a:lnTo>
                  <a:pt x="759345" y="29210"/>
                </a:lnTo>
                <a:lnTo>
                  <a:pt x="690079" y="26670"/>
                </a:lnTo>
                <a:lnTo>
                  <a:pt x="623925" y="29210"/>
                </a:lnTo>
                <a:lnTo>
                  <a:pt x="591959" y="33020"/>
                </a:lnTo>
                <a:lnTo>
                  <a:pt x="560006" y="38100"/>
                </a:lnTo>
                <a:lnTo>
                  <a:pt x="528459" y="44450"/>
                </a:lnTo>
                <a:lnTo>
                  <a:pt x="432054" y="59690"/>
                </a:lnTo>
                <a:lnTo>
                  <a:pt x="399199" y="66040"/>
                </a:lnTo>
                <a:lnTo>
                  <a:pt x="303669" y="78740"/>
                </a:lnTo>
                <a:lnTo>
                  <a:pt x="256667" y="86360"/>
                </a:lnTo>
                <a:lnTo>
                  <a:pt x="209880" y="95250"/>
                </a:lnTo>
                <a:lnTo>
                  <a:pt x="178066" y="100330"/>
                </a:lnTo>
                <a:lnTo>
                  <a:pt x="96215" y="116217"/>
                </a:lnTo>
                <a:lnTo>
                  <a:pt x="92202" y="116382"/>
                </a:lnTo>
                <a:lnTo>
                  <a:pt x="92062" y="116992"/>
                </a:lnTo>
                <a:lnTo>
                  <a:pt x="41910" y="124460"/>
                </a:lnTo>
                <a:lnTo>
                  <a:pt x="37706" y="128270"/>
                </a:lnTo>
                <a:lnTo>
                  <a:pt x="33528" y="137160"/>
                </a:lnTo>
                <a:lnTo>
                  <a:pt x="33528" y="144780"/>
                </a:lnTo>
                <a:lnTo>
                  <a:pt x="29718" y="185420"/>
                </a:lnTo>
                <a:lnTo>
                  <a:pt x="25133" y="210820"/>
                </a:lnTo>
                <a:lnTo>
                  <a:pt x="20548" y="223520"/>
                </a:lnTo>
                <a:lnTo>
                  <a:pt x="16764" y="229870"/>
                </a:lnTo>
                <a:lnTo>
                  <a:pt x="12560" y="234950"/>
                </a:lnTo>
                <a:lnTo>
                  <a:pt x="16764" y="241300"/>
                </a:lnTo>
                <a:lnTo>
                  <a:pt x="12560" y="246380"/>
                </a:lnTo>
                <a:lnTo>
                  <a:pt x="4991" y="267970"/>
                </a:lnTo>
                <a:lnTo>
                  <a:pt x="774" y="311150"/>
                </a:lnTo>
                <a:lnTo>
                  <a:pt x="0" y="341630"/>
                </a:lnTo>
                <a:lnTo>
                  <a:pt x="0" y="433070"/>
                </a:lnTo>
                <a:lnTo>
                  <a:pt x="2247" y="495300"/>
                </a:lnTo>
                <a:lnTo>
                  <a:pt x="5486" y="552450"/>
                </a:lnTo>
                <a:lnTo>
                  <a:pt x="9118" y="595630"/>
                </a:lnTo>
                <a:lnTo>
                  <a:pt x="12560" y="618490"/>
                </a:lnTo>
                <a:lnTo>
                  <a:pt x="12166" y="633730"/>
                </a:lnTo>
                <a:lnTo>
                  <a:pt x="15709" y="648970"/>
                </a:lnTo>
                <a:lnTo>
                  <a:pt x="20815" y="664210"/>
                </a:lnTo>
                <a:lnTo>
                  <a:pt x="25146" y="679450"/>
                </a:lnTo>
                <a:lnTo>
                  <a:pt x="29070" y="688340"/>
                </a:lnTo>
                <a:lnTo>
                  <a:pt x="31419" y="706120"/>
                </a:lnTo>
                <a:lnTo>
                  <a:pt x="27495" y="741680"/>
                </a:lnTo>
                <a:lnTo>
                  <a:pt x="12560" y="803910"/>
                </a:lnTo>
                <a:lnTo>
                  <a:pt x="10795" y="824230"/>
                </a:lnTo>
                <a:lnTo>
                  <a:pt x="50292" y="858520"/>
                </a:lnTo>
                <a:lnTo>
                  <a:pt x="98475" y="862330"/>
                </a:lnTo>
                <a:lnTo>
                  <a:pt x="146672" y="862330"/>
                </a:lnTo>
                <a:lnTo>
                  <a:pt x="289128" y="866140"/>
                </a:lnTo>
                <a:lnTo>
                  <a:pt x="378409" y="871220"/>
                </a:lnTo>
                <a:lnTo>
                  <a:pt x="408241" y="873760"/>
                </a:lnTo>
                <a:lnTo>
                  <a:pt x="438734" y="877570"/>
                </a:lnTo>
                <a:lnTo>
                  <a:pt x="500786" y="883920"/>
                </a:lnTo>
                <a:lnTo>
                  <a:pt x="654659" y="891540"/>
                </a:lnTo>
                <a:lnTo>
                  <a:pt x="706247" y="892810"/>
                </a:lnTo>
                <a:lnTo>
                  <a:pt x="787019" y="887730"/>
                </a:lnTo>
                <a:lnTo>
                  <a:pt x="796048" y="887730"/>
                </a:lnTo>
                <a:lnTo>
                  <a:pt x="814959" y="883920"/>
                </a:lnTo>
                <a:lnTo>
                  <a:pt x="898042" y="883920"/>
                </a:lnTo>
                <a:lnTo>
                  <a:pt x="1475536" y="869950"/>
                </a:lnTo>
                <a:lnTo>
                  <a:pt x="1544091" y="867410"/>
                </a:lnTo>
                <a:lnTo>
                  <a:pt x="1720799" y="863600"/>
                </a:lnTo>
                <a:lnTo>
                  <a:pt x="1765668" y="863600"/>
                </a:lnTo>
                <a:lnTo>
                  <a:pt x="1801329" y="862330"/>
                </a:lnTo>
                <a:lnTo>
                  <a:pt x="1839747" y="862330"/>
                </a:lnTo>
                <a:lnTo>
                  <a:pt x="1880450" y="864870"/>
                </a:lnTo>
                <a:lnTo>
                  <a:pt x="2052828" y="864870"/>
                </a:lnTo>
                <a:lnTo>
                  <a:pt x="2146795" y="867410"/>
                </a:lnTo>
                <a:lnTo>
                  <a:pt x="2199195" y="863815"/>
                </a:lnTo>
                <a:lnTo>
                  <a:pt x="2238133" y="864120"/>
                </a:lnTo>
                <a:lnTo>
                  <a:pt x="2345309" y="875030"/>
                </a:lnTo>
                <a:lnTo>
                  <a:pt x="2399106" y="878840"/>
                </a:lnTo>
                <a:lnTo>
                  <a:pt x="2452547" y="880110"/>
                </a:lnTo>
                <a:lnTo>
                  <a:pt x="2505900" y="880110"/>
                </a:lnTo>
                <a:lnTo>
                  <a:pt x="2559342" y="882650"/>
                </a:lnTo>
                <a:lnTo>
                  <a:pt x="2663215" y="892810"/>
                </a:lnTo>
                <a:lnTo>
                  <a:pt x="2763786" y="895350"/>
                </a:lnTo>
                <a:lnTo>
                  <a:pt x="2814167" y="894080"/>
                </a:lnTo>
                <a:lnTo>
                  <a:pt x="2965272" y="894080"/>
                </a:lnTo>
                <a:lnTo>
                  <a:pt x="3015513" y="896620"/>
                </a:lnTo>
                <a:lnTo>
                  <a:pt x="3065615" y="900430"/>
                </a:lnTo>
                <a:lnTo>
                  <a:pt x="3111589" y="901700"/>
                </a:lnTo>
                <a:lnTo>
                  <a:pt x="3261995" y="901700"/>
                </a:lnTo>
                <a:lnTo>
                  <a:pt x="3261995" y="894080"/>
                </a:lnTo>
                <a:lnTo>
                  <a:pt x="3261995" y="850900"/>
                </a:lnTo>
                <a:lnTo>
                  <a:pt x="3261995" y="673100"/>
                </a:lnTo>
                <a:lnTo>
                  <a:pt x="3261703" y="670560"/>
                </a:lnTo>
                <a:lnTo>
                  <a:pt x="3259798" y="656590"/>
                </a:lnTo>
                <a:lnTo>
                  <a:pt x="3259315" y="646430"/>
                </a:lnTo>
                <a:lnTo>
                  <a:pt x="3259188" y="640080"/>
                </a:lnTo>
                <a:lnTo>
                  <a:pt x="3260712" y="623570"/>
                </a:lnTo>
                <a:lnTo>
                  <a:pt x="3261995" y="613410"/>
                </a:lnTo>
                <a:lnTo>
                  <a:pt x="3261995" y="599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46005" y="2337318"/>
            <a:ext cx="289369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0">
                <a:latin typeface="Noto Sans"/>
                <a:cs typeface="Noto Sans"/>
              </a:rPr>
              <a:t>ХОРЕОГРАФІЯ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890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Тема </a:t>
            </a:r>
            <a:r>
              <a:rPr dirty="0" spc="-5" b="0">
                <a:latin typeface="Verdana"/>
                <a:cs typeface="Verdana"/>
              </a:rPr>
              <a:t>"</a:t>
            </a:r>
            <a:r>
              <a:rPr dirty="0" spc="-5"/>
              <a:t>Козацькому роду нема</a:t>
            </a:r>
            <a:r>
              <a:rPr dirty="0" spc="225"/>
              <a:t> </a:t>
            </a:r>
            <a:r>
              <a:rPr dirty="0"/>
              <a:t>переводу</a:t>
            </a:r>
            <a:r>
              <a:rPr dirty="0" b="0">
                <a:latin typeface="Verdana"/>
                <a:cs typeface="Verdana"/>
              </a:rPr>
              <a:t>"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07248" y="2590263"/>
            <a:ext cx="3444875" cy="2334260"/>
            <a:chOff x="307248" y="2590263"/>
            <a:chExt cx="3444875" cy="2334260"/>
          </a:xfrm>
        </p:grpSpPr>
        <p:sp>
          <p:nvSpPr>
            <p:cNvPr id="9" name="object 9"/>
            <p:cNvSpPr/>
            <p:nvPr/>
          </p:nvSpPr>
          <p:spPr>
            <a:xfrm>
              <a:off x="3163201" y="2590266"/>
              <a:ext cx="588645" cy="335915"/>
            </a:xfrm>
            <a:custGeom>
              <a:avLst/>
              <a:gdLst/>
              <a:ahLst/>
              <a:cxnLst/>
              <a:rect l="l" t="t" r="r" b="b"/>
              <a:pathLst>
                <a:path w="588645" h="335914">
                  <a:moveTo>
                    <a:pt x="588302" y="151942"/>
                  </a:moveTo>
                  <a:lnTo>
                    <a:pt x="569087" y="118783"/>
                  </a:lnTo>
                  <a:lnTo>
                    <a:pt x="516216" y="102831"/>
                  </a:lnTo>
                  <a:lnTo>
                    <a:pt x="464896" y="83273"/>
                  </a:lnTo>
                  <a:lnTo>
                    <a:pt x="415137" y="60210"/>
                  </a:lnTo>
                  <a:lnTo>
                    <a:pt x="366979" y="33705"/>
                  </a:lnTo>
                  <a:lnTo>
                    <a:pt x="320421" y="3848"/>
                  </a:lnTo>
                  <a:lnTo>
                    <a:pt x="299821" y="0"/>
                  </a:lnTo>
                  <a:lnTo>
                    <a:pt x="284962" y="12446"/>
                  </a:lnTo>
                  <a:lnTo>
                    <a:pt x="280911" y="32359"/>
                  </a:lnTo>
                  <a:lnTo>
                    <a:pt x="292735" y="50914"/>
                  </a:lnTo>
                  <a:lnTo>
                    <a:pt x="333184" y="77114"/>
                  </a:lnTo>
                  <a:lnTo>
                    <a:pt x="375018" y="100914"/>
                  </a:lnTo>
                  <a:lnTo>
                    <a:pt x="418147" y="122288"/>
                  </a:lnTo>
                  <a:lnTo>
                    <a:pt x="426554" y="125882"/>
                  </a:lnTo>
                  <a:lnTo>
                    <a:pt x="388175" y="130060"/>
                  </a:lnTo>
                  <a:lnTo>
                    <a:pt x="337019" y="135343"/>
                  </a:lnTo>
                  <a:lnTo>
                    <a:pt x="285826" y="140335"/>
                  </a:lnTo>
                  <a:lnTo>
                    <a:pt x="234594" y="145034"/>
                  </a:lnTo>
                  <a:lnTo>
                    <a:pt x="183337" y="149440"/>
                  </a:lnTo>
                  <a:lnTo>
                    <a:pt x="132054" y="153555"/>
                  </a:lnTo>
                  <a:lnTo>
                    <a:pt x="80746" y="157365"/>
                  </a:lnTo>
                  <a:lnTo>
                    <a:pt x="29413" y="160883"/>
                  </a:lnTo>
                  <a:lnTo>
                    <a:pt x="0" y="162725"/>
                  </a:lnTo>
                  <a:lnTo>
                    <a:pt x="0" y="217017"/>
                  </a:lnTo>
                  <a:lnTo>
                    <a:pt x="80746" y="211658"/>
                  </a:lnTo>
                  <a:lnTo>
                    <a:pt x="132054" y="207848"/>
                  </a:lnTo>
                  <a:lnTo>
                    <a:pt x="183337" y="203746"/>
                  </a:lnTo>
                  <a:lnTo>
                    <a:pt x="234594" y="199339"/>
                  </a:lnTo>
                  <a:lnTo>
                    <a:pt x="285826" y="194640"/>
                  </a:lnTo>
                  <a:lnTo>
                    <a:pt x="337019" y="189649"/>
                  </a:lnTo>
                  <a:lnTo>
                    <a:pt x="388175" y="184365"/>
                  </a:lnTo>
                  <a:lnTo>
                    <a:pt x="439305" y="178777"/>
                  </a:lnTo>
                  <a:lnTo>
                    <a:pt x="487870" y="173202"/>
                  </a:lnTo>
                  <a:lnTo>
                    <a:pt x="469353" y="189611"/>
                  </a:lnTo>
                  <a:lnTo>
                    <a:pt x="433679" y="222326"/>
                  </a:lnTo>
                  <a:lnTo>
                    <a:pt x="398564" y="255727"/>
                  </a:lnTo>
                  <a:lnTo>
                    <a:pt x="363982" y="289826"/>
                  </a:lnTo>
                  <a:lnTo>
                    <a:pt x="356158" y="309575"/>
                  </a:lnTo>
                  <a:lnTo>
                    <a:pt x="364718" y="327329"/>
                  </a:lnTo>
                  <a:lnTo>
                    <a:pt x="382549" y="335838"/>
                  </a:lnTo>
                  <a:lnTo>
                    <a:pt x="402551" y="327837"/>
                  </a:lnTo>
                  <a:lnTo>
                    <a:pt x="437134" y="293903"/>
                  </a:lnTo>
                  <a:lnTo>
                    <a:pt x="472249" y="260540"/>
                  </a:lnTo>
                  <a:lnTo>
                    <a:pt x="507809" y="227850"/>
                  </a:lnTo>
                  <a:lnTo>
                    <a:pt x="544131" y="195580"/>
                  </a:lnTo>
                  <a:lnTo>
                    <a:pt x="580885" y="164033"/>
                  </a:lnTo>
                  <a:lnTo>
                    <a:pt x="588302" y="151942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7238" y="3451313"/>
              <a:ext cx="2886710" cy="1473200"/>
            </a:xfrm>
            <a:custGeom>
              <a:avLst/>
              <a:gdLst/>
              <a:ahLst/>
              <a:cxnLst/>
              <a:rect l="l" t="t" r="r" b="b"/>
              <a:pathLst>
                <a:path w="2886710" h="1473200">
                  <a:moveTo>
                    <a:pt x="2886227" y="1041298"/>
                  </a:moveTo>
                  <a:lnTo>
                    <a:pt x="2876423" y="1003300"/>
                  </a:lnTo>
                  <a:lnTo>
                    <a:pt x="2872117" y="990600"/>
                  </a:lnTo>
                  <a:lnTo>
                    <a:pt x="2867380" y="952500"/>
                  </a:lnTo>
                  <a:lnTo>
                    <a:pt x="2862313" y="914400"/>
                  </a:lnTo>
                  <a:lnTo>
                    <a:pt x="2857030" y="863600"/>
                  </a:lnTo>
                  <a:lnTo>
                    <a:pt x="2846247" y="736600"/>
                  </a:lnTo>
                  <a:lnTo>
                    <a:pt x="2840964" y="673100"/>
                  </a:lnTo>
                  <a:lnTo>
                    <a:pt x="2835897" y="596900"/>
                  </a:lnTo>
                  <a:lnTo>
                    <a:pt x="2831160" y="533400"/>
                  </a:lnTo>
                  <a:lnTo>
                    <a:pt x="2826867" y="470077"/>
                  </a:lnTo>
                  <a:lnTo>
                    <a:pt x="2823083" y="406400"/>
                  </a:lnTo>
                  <a:lnTo>
                    <a:pt x="2819958" y="355600"/>
                  </a:lnTo>
                  <a:lnTo>
                    <a:pt x="2817609" y="317500"/>
                  </a:lnTo>
                  <a:lnTo>
                    <a:pt x="2816110" y="279400"/>
                  </a:lnTo>
                  <a:lnTo>
                    <a:pt x="2815577" y="266700"/>
                  </a:lnTo>
                  <a:lnTo>
                    <a:pt x="2810141" y="254000"/>
                  </a:lnTo>
                  <a:lnTo>
                    <a:pt x="2800756" y="203200"/>
                  </a:lnTo>
                  <a:lnTo>
                    <a:pt x="2795308" y="177800"/>
                  </a:lnTo>
                  <a:lnTo>
                    <a:pt x="2792907" y="152400"/>
                  </a:lnTo>
                  <a:lnTo>
                    <a:pt x="2789618" y="101600"/>
                  </a:lnTo>
                  <a:lnTo>
                    <a:pt x="2787205" y="63588"/>
                  </a:lnTo>
                  <a:lnTo>
                    <a:pt x="2787205" y="63461"/>
                  </a:lnTo>
                  <a:lnTo>
                    <a:pt x="2717990" y="62636"/>
                  </a:lnTo>
                  <a:lnTo>
                    <a:pt x="2698204" y="50800"/>
                  </a:lnTo>
                  <a:lnTo>
                    <a:pt x="2625966" y="50800"/>
                  </a:lnTo>
                  <a:lnTo>
                    <a:pt x="2550198" y="25400"/>
                  </a:lnTo>
                  <a:lnTo>
                    <a:pt x="2464689" y="25400"/>
                  </a:lnTo>
                  <a:lnTo>
                    <a:pt x="2416835" y="12700"/>
                  </a:lnTo>
                  <a:lnTo>
                    <a:pt x="2199335" y="12700"/>
                  </a:lnTo>
                  <a:lnTo>
                    <a:pt x="2146427" y="0"/>
                  </a:lnTo>
                  <a:lnTo>
                    <a:pt x="1972551" y="0"/>
                  </a:lnTo>
                  <a:lnTo>
                    <a:pt x="1923338" y="12700"/>
                  </a:lnTo>
                  <a:lnTo>
                    <a:pt x="1686991" y="12700"/>
                  </a:lnTo>
                  <a:lnTo>
                    <a:pt x="1651088" y="25400"/>
                  </a:lnTo>
                  <a:lnTo>
                    <a:pt x="561251" y="25400"/>
                  </a:lnTo>
                  <a:lnTo>
                    <a:pt x="533273" y="38100"/>
                  </a:lnTo>
                  <a:lnTo>
                    <a:pt x="505307" y="38100"/>
                  </a:lnTo>
                  <a:lnTo>
                    <a:pt x="477710" y="50800"/>
                  </a:lnTo>
                  <a:lnTo>
                    <a:pt x="421894" y="50800"/>
                  </a:lnTo>
                  <a:lnTo>
                    <a:pt x="393331" y="63500"/>
                  </a:lnTo>
                  <a:lnTo>
                    <a:pt x="364566" y="63500"/>
                  </a:lnTo>
                  <a:lnTo>
                    <a:pt x="322491" y="76200"/>
                  </a:lnTo>
                  <a:lnTo>
                    <a:pt x="280974" y="76200"/>
                  </a:lnTo>
                  <a:lnTo>
                    <a:pt x="239839" y="88900"/>
                  </a:lnTo>
                  <a:lnTo>
                    <a:pt x="198894" y="88900"/>
                  </a:lnTo>
                  <a:lnTo>
                    <a:pt x="170205" y="101600"/>
                  </a:lnTo>
                  <a:lnTo>
                    <a:pt x="133451" y="101600"/>
                  </a:lnTo>
                  <a:lnTo>
                    <a:pt x="115366" y="106870"/>
                  </a:lnTo>
                  <a:lnTo>
                    <a:pt x="89230" y="108051"/>
                  </a:lnTo>
                  <a:lnTo>
                    <a:pt x="88417" y="114668"/>
                  </a:lnTo>
                  <a:lnTo>
                    <a:pt x="40563" y="127000"/>
                  </a:lnTo>
                  <a:lnTo>
                    <a:pt x="36499" y="127000"/>
                  </a:lnTo>
                  <a:lnTo>
                    <a:pt x="32448" y="139700"/>
                  </a:lnTo>
                  <a:lnTo>
                    <a:pt x="28778" y="190500"/>
                  </a:lnTo>
                  <a:lnTo>
                    <a:pt x="19900" y="241300"/>
                  </a:lnTo>
                  <a:lnTo>
                    <a:pt x="16217" y="254000"/>
                  </a:lnTo>
                  <a:lnTo>
                    <a:pt x="14452" y="254000"/>
                  </a:lnTo>
                  <a:lnTo>
                    <a:pt x="13944" y="279400"/>
                  </a:lnTo>
                  <a:lnTo>
                    <a:pt x="12166" y="279400"/>
                  </a:lnTo>
                  <a:lnTo>
                    <a:pt x="8077" y="304800"/>
                  </a:lnTo>
                  <a:lnTo>
                    <a:pt x="4851" y="330200"/>
                  </a:lnTo>
                  <a:lnTo>
                    <a:pt x="2438" y="381000"/>
                  </a:lnTo>
                  <a:lnTo>
                    <a:pt x="762" y="431800"/>
                  </a:lnTo>
                  <a:lnTo>
                    <a:pt x="0" y="469900"/>
                  </a:lnTo>
                  <a:lnTo>
                    <a:pt x="0" y="698500"/>
                  </a:lnTo>
                  <a:lnTo>
                    <a:pt x="939" y="762000"/>
                  </a:lnTo>
                  <a:lnTo>
                    <a:pt x="2184" y="838200"/>
                  </a:lnTo>
                  <a:lnTo>
                    <a:pt x="3670" y="901700"/>
                  </a:lnTo>
                  <a:lnTo>
                    <a:pt x="5321" y="965200"/>
                  </a:lnTo>
                  <a:lnTo>
                    <a:pt x="7073" y="1016000"/>
                  </a:lnTo>
                  <a:lnTo>
                    <a:pt x="8839" y="1054100"/>
                  </a:lnTo>
                  <a:lnTo>
                    <a:pt x="10566" y="1079500"/>
                  </a:lnTo>
                  <a:lnTo>
                    <a:pt x="12166" y="1104900"/>
                  </a:lnTo>
                  <a:lnTo>
                    <a:pt x="11785" y="1143000"/>
                  </a:lnTo>
                  <a:lnTo>
                    <a:pt x="15214" y="1168400"/>
                  </a:lnTo>
                  <a:lnTo>
                    <a:pt x="20154" y="1206500"/>
                  </a:lnTo>
                  <a:lnTo>
                    <a:pt x="24333" y="1244600"/>
                  </a:lnTo>
                  <a:lnTo>
                    <a:pt x="28143" y="1257300"/>
                  </a:lnTo>
                  <a:lnTo>
                    <a:pt x="30416" y="1282700"/>
                  </a:lnTo>
                  <a:lnTo>
                    <a:pt x="26619" y="1320800"/>
                  </a:lnTo>
                  <a:lnTo>
                    <a:pt x="12166" y="1384300"/>
                  </a:lnTo>
                  <a:lnTo>
                    <a:pt x="10464" y="1409700"/>
                  </a:lnTo>
                  <a:lnTo>
                    <a:pt x="16738" y="1422400"/>
                  </a:lnTo>
                  <a:lnTo>
                    <a:pt x="29845" y="1435100"/>
                  </a:lnTo>
                  <a:lnTo>
                    <a:pt x="141947" y="1435100"/>
                  </a:lnTo>
                  <a:lnTo>
                    <a:pt x="196494" y="1447800"/>
                  </a:lnTo>
                  <a:lnTo>
                    <a:pt x="372491" y="1447800"/>
                  </a:lnTo>
                  <a:lnTo>
                    <a:pt x="399173" y="1460500"/>
                  </a:lnTo>
                  <a:lnTo>
                    <a:pt x="498614" y="1460500"/>
                  </a:lnTo>
                  <a:lnTo>
                    <a:pt x="543382" y="1473200"/>
                  </a:lnTo>
                  <a:lnTo>
                    <a:pt x="651154" y="1473200"/>
                  </a:lnTo>
                  <a:lnTo>
                    <a:pt x="686130" y="1460500"/>
                  </a:lnTo>
                  <a:lnTo>
                    <a:pt x="1041501" y="1460500"/>
                  </a:lnTo>
                  <a:lnTo>
                    <a:pt x="1320165" y="1447800"/>
                  </a:lnTo>
                  <a:lnTo>
                    <a:pt x="1548257" y="1447800"/>
                  </a:lnTo>
                  <a:lnTo>
                    <a:pt x="1585531" y="1435100"/>
                  </a:lnTo>
                  <a:lnTo>
                    <a:pt x="1625333" y="1435100"/>
                  </a:lnTo>
                  <a:lnTo>
                    <a:pt x="1669580" y="1447800"/>
                  </a:lnTo>
                  <a:lnTo>
                    <a:pt x="1942350" y="1447800"/>
                  </a:lnTo>
                  <a:lnTo>
                    <a:pt x="1958289" y="1435430"/>
                  </a:lnTo>
                  <a:lnTo>
                    <a:pt x="1961743" y="1435455"/>
                  </a:lnTo>
                  <a:lnTo>
                    <a:pt x="2067814" y="1447800"/>
                  </a:lnTo>
                  <a:lnTo>
                    <a:pt x="2114880" y="1460500"/>
                  </a:lnTo>
                  <a:lnTo>
                    <a:pt x="2302192" y="1460500"/>
                  </a:lnTo>
                  <a:lnTo>
                    <a:pt x="2351519" y="1473200"/>
                  </a:lnTo>
                  <a:lnTo>
                    <a:pt x="2886227" y="1473200"/>
                  </a:lnTo>
                  <a:lnTo>
                    <a:pt x="2886227" y="1201801"/>
                  </a:lnTo>
                  <a:lnTo>
                    <a:pt x="2885224" y="1181100"/>
                  </a:lnTo>
                  <a:lnTo>
                    <a:pt x="2884525" y="1155700"/>
                  </a:lnTo>
                  <a:lnTo>
                    <a:pt x="2886113" y="1117600"/>
                  </a:lnTo>
                  <a:lnTo>
                    <a:pt x="2886227" y="1041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275484" y="1546637"/>
            <a:ext cx="3716020" cy="1962150"/>
            <a:chOff x="7275484" y="1546637"/>
            <a:chExt cx="3716020" cy="1962150"/>
          </a:xfrm>
        </p:grpSpPr>
        <p:sp>
          <p:nvSpPr>
            <p:cNvPr id="12" name="object 12"/>
            <p:cNvSpPr/>
            <p:nvPr/>
          </p:nvSpPr>
          <p:spPr>
            <a:xfrm>
              <a:off x="8840724" y="1546643"/>
              <a:ext cx="281305" cy="555625"/>
            </a:xfrm>
            <a:custGeom>
              <a:avLst/>
              <a:gdLst/>
              <a:ahLst/>
              <a:cxnLst/>
              <a:rect l="l" t="t" r="r" b="b"/>
              <a:pathLst>
                <a:path w="281304" h="555625">
                  <a:moveTo>
                    <a:pt x="280860" y="279400"/>
                  </a:moveTo>
                  <a:lnTo>
                    <a:pt x="265163" y="288671"/>
                  </a:lnTo>
                  <a:lnTo>
                    <a:pt x="235191" y="332219"/>
                  </a:lnTo>
                  <a:lnTo>
                    <a:pt x="208343" y="377659"/>
                  </a:lnTo>
                  <a:lnTo>
                    <a:pt x="192633" y="409028"/>
                  </a:lnTo>
                  <a:lnTo>
                    <a:pt x="189026" y="364782"/>
                  </a:lnTo>
                  <a:lnTo>
                    <a:pt x="185280" y="315137"/>
                  </a:lnTo>
                  <a:lnTo>
                    <a:pt x="181851" y="265468"/>
                  </a:lnTo>
                  <a:lnTo>
                    <a:pt x="178714" y="215773"/>
                  </a:lnTo>
                  <a:lnTo>
                    <a:pt x="175895" y="166052"/>
                  </a:lnTo>
                  <a:lnTo>
                    <a:pt x="173380" y="116319"/>
                  </a:lnTo>
                  <a:lnTo>
                    <a:pt x="171170" y="66573"/>
                  </a:lnTo>
                  <a:lnTo>
                    <a:pt x="169278" y="16802"/>
                  </a:lnTo>
                  <a:lnTo>
                    <a:pt x="168783" y="1397"/>
                  </a:lnTo>
                  <a:lnTo>
                    <a:pt x="118681" y="0"/>
                  </a:lnTo>
                  <a:lnTo>
                    <a:pt x="121069" y="65176"/>
                  </a:lnTo>
                  <a:lnTo>
                    <a:pt x="123278" y="114922"/>
                  </a:lnTo>
                  <a:lnTo>
                    <a:pt x="125793" y="164668"/>
                  </a:lnTo>
                  <a:lnTo>
                    <a:pt x="128612" y="214376"/>
                  </a:lnTo>
                  <a:lnTo>
                    <a:pt x="131749" y="264083"/>
                  </a:lnTo>
                  <a:lnTo>
                    <a:pt x="135178" y="313753"/>
                  </a:lnTo>
                  <a:lnTo>
                    <a:pt x="138925" y="363397"/>
                  </a:lnTo>
                  <a:lnTo>
                    <a:pt x="142976" y="413004"/>
                  </a:lnTo>
                  <a:lnTo>
                    <a:pt x="147332" y="462584"/>
                  </a:lnTo>
                  <a:lnTo>
                    <a:pt x="147383" y="463207"/>
                  </a:lnTo>
                  <a:lnTo>
                    <a:pt x="118148" y="429209"/>
                  </a:lnTo>
                  <a:lnTo>
                    <a:pt x="81051" y="387934"/>
                  </a:lnTo>
                  <a:lnTo>
                    <a:pt x="42913" y="347408"/>
                  </a:lnTo>
                  <a:lnTo>
                    <a:pt x="24892" y="339788"/>
                  </a:lnTo>
                  <a:lnTo>
                    <a:pt x="8293" y="347129"/>
                  </a:lnTo>
                  <a:lnTo>
                    <a:pt x="0" y="363143"/>
                  </a:lnTo>
                  <a:lnTo>
                    <a:pt x="6870" y="381558"/>
                  </a:lnTo>
                  <a:lnTo>
                    <a:pt x="44831" y="422084"/>
                  </a:lnTo>
                  <a:lnTo>
                    <a:pt x="81953" y="463346"/>
                  </a:lnTo>
                  <a:lnTo>
                    <a:pt x="118186" y="505371"/>
                  </a:lnTo>
                  <a:lnTo>
                    <a:pt x="153504" y="548144"/>
                  </a:lnTo>
                  <a:lnTo>
                    <a:pt x="164477" y="555193"/>
                  </a:lnTo>
                  <a:lnTo>
                    <a:pt x="200101" y="525043"/>
                  </a:lnTo>
                  <a:lnTo>
                    <a:pt x="211607" y="490829"/>
                  </a:lnTo>
                  <a:lnTo>
                    <a:pt x="230949" y="444588"/>
                  </a:lnTo>
                  <a:lnTo>
                    <a:pt x="253492" y="399884"/>
                  </a:lnTo>
                  <a:lnTo>
                    <a:pt x="278688" y="357505"/>
                  </a:lnTo>
                  <a:lnTo>
                    <a:pt x="280860" y="279400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275474" y="2124176"/>
              <a:ext cx="3716654" cy="1384300"/>
            </a:xfrm>
            <a:custGeom>
              <a:avLst/>
              <a:gdLst/>
              <a:ahLst/>
              <a:cxnLst/>
              <a:rect l="l" t="t" r="r" b="b"/>
              <a:pathLst>
                <a:path w="3716654" h="1384300">
                  <a:moveTo>
                    <a:pt x="3716032" y="1165771"/>
                  </a:moveTo>
                  <a:lnTo>
                    <a:pt x="3715220" y="1155700"/>
                  </a:lnTo>
                  <a:lnTo>
                    <a:pt x="3712527" y="1130300"/>
                  </a:lnTo>
                  <a:lnTo>
                    <a:pt x="3710635" y="1104900"/>
                  </a:lnTo>
                  <a:lnTo>
                    <a:pt x="3709911" y="1066800"/>
                  </a:lnTo>
                  <a:lnTo>
                    <a:pt x="3711549" y="1041400"/>
                  </a:lnTo>
                  <a:lnTo>
                    <a:pt x="3713581" y="1003300"/>
                  </a:lnTo>
                  <a:lnTo>
                    <a:pt x="3711676" y="965200"/>
                  </a:lnTo>
                  <a:lnTo>
                    <a:pt x="3701529" y="927100"/>
                  </a:lnTo>
                  <a:lnTo>
                    <a:pt x="3696347" y="914400"/>
                  </a:lnTo>
                  <a:lnTo>
                    <a:pt x="3690594" y="876300"/>
                  </a:lnTo>
                  <a:lnTo>
                    <a:pt x="3684447" y="838200"/>
                  </a:lnTo>
                  <a:lnTo>
                    <a:pt x="3678072" y="774700"/>
                  </a:lnTo>
                  <a:lnTo>
                    <a:pt x="3671633" y="711200"/>
                  </a:lnTo>
                  <a:lnTo>
                    <a:pt x="3665309" y="635000"/>
                  </a:lnTo>
                  <a:lnTo>
                    <a:pt x="3659276" y="558800"/>
                  </a:lnTo>
                  <a:lnTo>
                    <a:pt x="3653701" y="495300"/>
                  </a:lnTo>
                  <a:lnTo>
                    <a:pt x="3648748" y="419100"/>
                  </a:lnTo>
                  <a:lnTo>
                    <a:pt x="3644595" y="368300"/>
                  </a:lnTo>
                  <a:lnTo>
                    <a:pt x="3641420" y="317500"/>
                  </a:lnTo>
                  <a:lnTo>
                    <a:pt x="3639388" y="279400"/>
                  </a:lnTo>
                  <a:lnTo>
                    <a:pt x="3638677" y="266700"/>
                  </a:lnTo>
                  <a:lnTo>
                    <a:pt x="3633038" y="254000"/>
                  </a:lnTo>
                  <a:lnTo>
                    <a:pt x="3623335" y="203200"/>
                  </a:lnTo>
                  <a:lnTo>
                    <a:pt x="3615220" y="152400"/>
                  </a:lnTo>
                  <a:lnTo>
                    <a:pt x="3611816" y="101600"/>
                  </a:lnTo>
                  <a:lnTo>
                    <a:pt x="3609327" y="60998"/>
                  </a:lnTo>
                  <a:lnTo>
                    <a:pt x="3555911" y="60502"/>
                  </a:lnTo>
                  <a:lnTo>
                    <a:pt x="3538296" y="50800"/>
                  </a:lnTo>
                  <a:lnTo>
                    <a:pt x="3469665" y="50800"/>
                  </a:lnTo>
                  <a:lnTo>
                    <a:pt x="3419665" y="38100"/>
                  </a:lnTo>
                  <a:lnTo>
                    <a:pt x="3369678" y="38100"/>
                  </a:lnTo>
                  <a:lnTo>
                    <a:pt x="3319678" y="25400"/>
                  </a:lnTo>
                  <a:lnTo>
                    <a:pt x="3269678" y="25400"/>
                  </a:lnTo>
                  <a:lnTo>
                    <a:pt x="3215830" y="12700"/>
                  </a:lnTo>
                  <a:lnTo>
                    <a:pt x="2999054" y="12700"/>
                  </a:lnTo>
                  <a:lnTo>
                    <a:pt x="2944965" y="0"/>
                  </a:lnTo>
                  <a:lnTo>
                    <a:pt x="2377681" y="0"/>
                  </a:lnTo>
                  <a:lnTo>
                    <a:pt x="2328900" y="12700"/>
                  </a:lnTo>
                  <a:lnTo>
                    <a:pt x="1779130" y="12700"/>
                  </a:lnTo>
                  <a:lnTo>
                    <a:pt x="1708073" y="25400"/>
                  </a:lnTo>
                  <a:lnTo>
                    <a:pt x="658253" y="25400"/>
                  </a:lnTo>
                  <a:lnTo>
                    <a:pt x="621347" y="38100"/>
                  </a:lnTo>
                  <a:lnTo>
                    <a:pt x="584949" y="38100"/>
                  </a:lnTo>
                  <a:lnTo>
                    <a:pt x="548487" y="50800"/>
                  </a:lnTo>
                  <a:lnTo>
                    <a:pt x="511276" y="50800"/>
                  </a:lnTo>
                  <a:lnTo>
                    <a:pt x="473570" y="63500"/>
                  </a:lnTo>
                  <a:lnTo>
                    <a:pt x="380098" y="63500"/>
                  </a:lnTo>
                  <a:lnTo>
                    <a:pt x="271043" y="88900"/>
                  </a:lnTo>
                  <a:lnTo>
                    <a:pt x="217017" y="88900"/>
                  </a:lnTo>
                  <a:lnTo>
                    <a:pt x="181673" y="101600"/>
                  </a:lnTo>
                  <a:lnTo>
                    <a:pt x="140182" y="101600"/>
                  </a:lnTo>
                  <a:lnTo>
                    <a:pt x="124129" y="105956"/>
                  </a:lnTo>
                  <a:lnTo>
                    <a:pt x="92202" y="107099"/>
                  </a:lnTo>
                  <a:lnTo>
                    <a:pt x="91147" y="114846"/>
                  </a:lnTo>
                  <a:lnTo>
                    <a:pt x="41910" y="127000"/>
                  </a:lnTo>
                  <a:lnTo>
                    <a:pt x="37731" y="127000"/>
                  </a:lnTo>
                  <a:lnTo>
                    <a:pt x="33528" y="139700"/>
                  </a:lnTo>
                  <a:lnTo>
                    <a:pt x="29743" y="190500"/>
                  </a:lnTo>
                  <a:lnTo>
                    <a:pt x="25158" y="215900"/>
                  </a:lnTo>
                  <a:lnTo>
                    <a:pt x="20574" y="228600"/>
                  </a:lnTo>
                  <a:lnTo>
                    <a:pt x="16764" y="254000"/>
                  </a:lnTo>
                  <a:lnTo>
                    <a:pt x="14935" y="254000"/>
                  </a:lnTo>
                  <a:lnTo>
                    <a:pt x="14414" y="266700"/>
                  </a:lnTo>
                  <a:lnTo>
                    <a:pt x="12585" y="279400"/>
                  </a:lnTo>
                  <a:lnTo>
                    <a:pt x="4648" y="330200"/>
                  </a:lnTo>
                  <a:lnTo>
                    <a:pt x="2133" y="368300"/>
                  </a:lnTo>
                  <a:lnTo>
                    <a:pt x="457" y="419100"/>
                  </a:lnTo>
                  <a:lnTo>
                    <a:pt x="0" y="451091"/>
                  </a:lnTo>
                  <a:lnTo>
                    <a:pt x="0" y="648690"/>
                  </a:lnTo>
                  <a:lnTo>
                    <a:pt x="1727" y="749300"/>
                  </a:lnTo>
                  <a:lnTo>
                    <a:pt x="3276" y="825500"/>
                  </a:lnTo>
                  <a:lnTo>
                    <a:pt x="5054" y="876300"/>
                  </a:lnTo>
                  <a:lnTo>
                    <a:pt x="6959" y="927100"/>
                  </a:lnTo>
                  <a:lnTo>
                    <a:pt x="8915" y="977900"/>
                  </a:lnTo>
                  <a:lnTo>
                    <a:pt x="10820" y="1003300"/>
                  </a:lnTo>
                  <a:lnTo>
                    <a:pt x="12585" y="1028700"/>
                  </a:lnTo>
                  <a:lnTo>
                    <a:pt x="12192" y="1054100"/>
                  </a:lnTo>
                  <a:lnTo>
                    <a:pt x="15722" y="1092200"/>
                  </a:lnTo>
                  <a:lnTo>
                    <a:pt x="20828" y="1117600"/>
                  </a:lnTo>
                  <a:lnTo>
                    <a:pt x="25146" y="1143000"/>
                  </a:lnTo>
                  <a:lnTo>
                    <a:pt x="29083" y="1168400"/>
                  </a:lnTo>
                  <a:lnTo>
                    <a:pt x="31445" y="1193800"/>
                  </a:lnTo>
                  <a:lnTo>
                    <a:pt x="27520" y="1231900"/>
                  </a:lnTo>
                  <a:lnTo>
                    <a:pt x="12585" y="1295400"/>
                  </a:lnTo>
                  <a:lnTo>
                    <a:pt x="10820" y="1308100"/>
                  </a:lnTo>
                  <a:lnTo>
                    <a:pt x="17310" y="1333500"/>
                  </a:lnTo>
                  <a:lnTo>
                    <a:pt x="30861" y="1346200"/>
                  </a:lnTo>
                  <a:lnTo>
                    <a:pt x="202285" y="1346200"/>
                  </a:lnTo>
                  <a:lnTo>
                    <a:pt x="256133" y="1358900"/>
                  </a:lnTo>
                  <a:lnTo>
                    <a:pt x="446087" y="1358900"/>
                  </a:lnTo>
                  <a:lnTo>
                    <a:pt x="481291" y="1371600"/>
                  </a:lnTo>
                  <a:lnTo>
                    <a:pt x="647979" y="1371600"/>
                  </a:lnTo>
                  <a:lnTo>
                    <a:pt x="695185" y="1384300"/>
                  </a:lnTo>
                  <a:lnTo>
                    <a:pt x="813816" y="1384300"/>
                  </a:lnTo>
                  <a:lnTo>
                    <a:pt x="859955" y="1371600"/>
                  </a:lnTo>
                  <a:lnTo>
                    <a:pt x="1332776" y="1371600"/>
                  </a:lnTo>
                  <a:lnTo>
                    <a:pt x="1692706" y="1358900"/>
                  </a:lnTo>
                  <a:lnTo>
                    <a:pt x="1886686" y="1358900"/>
                  </a:lnTo>
                  <a:lnTo>
                    <a:pt x="1941690" y="1346200"/>
                  </a:lnTo>
                  <a:lnTo>
                    <a:pt x="2138515" y="1346200"/>
                  </a:lnTo>
                  <a:lnTo>
                    <a:pt x="2189162" y="1358900"/>
                  </a:lnTo>
                  <a:lnTo>
                    <a:pt x="2475446" y="1358900"/>
                  </a:lnTo>
                  <a:lnTo>
                    <a:pt x="2517610" y="1346200"/>
                  </a:lnTo>
                  <a:lnTo>
                    <a:pt x="2539200" y="1346200"/>
                  </a:lnTo>
                  <a:lnTo>
                    <a:pt x="2683154" y="1358900"/>
                  </a:lnTo>
                  <a:lnTo>
                    <a:pt x="2734945" y="1371600"/>
                  </a:lnTo>
                  <a:lnTo>
                    <a:pt x="2992437" y="1371600"/>
                  </a:lnTo>
                  <a:lnTo>
                    <a:pt x="3044494" y="1384300"/>
                  </a:lnTo>
                  <a:lnTo>
                    <a:pt x="3716032" y="1384300"/>
                  </a:lnTo>
                  <a:lnTo>
                    <a:pt x="3716032" y="1333500"/>
                  </a:lnTo>
                  <a:lnTo>
                    <a:pt x="3716032" y="1165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97876" y="3559630"/>
            <a:ext cx="2098675" cy="1113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6080" marR="5080" indent="-374015">
              <a:lnSpc>
                <a:spcPct val="115100"/>
              </a:lnSpc>
              <a:spcBef>
                <a:spcPts val="100"/>
              </a:spcBef>
              <a:tabLst>
                <a:tab pos="1237615" algn="l"/>
              </a:tabLst>
            </a:pPr>
            <a:r>
              <a:rPr dirty="0" sz="3100" spc="55">
                <a:latin typeface="Noto Sans"/>
                <a:cs typeface="Noto Sans"/>
              </a:rPr>
              <a:t>ВІР</a:t>
            </a:r>
            <a:r>
              <a:rPr dirty="0" sz="3100" spc="-5">
                <a:latin typeface="Noto Sans"/>
                <a:cs typeface="Noto Sans"/>
              </a:rPr>
              <a:t>Ш</a:t>
            </a:r>
            <a:r>
              <a:rPr dirty="0" sz="3100">
                <a:latin typeface="Noto Sans"/>
                <a:cs typeface="Noto Sans"/>
              </a:rPr>
              <a:t>	</a:t>
            </a:r>
            <a:r>
              <a:rPr dirty="0" sz="3100" spc="55">
                <a:latin typeface="Noto Sans"/>
                <a:cs typeface="Noto Sans"/>
              </a:rPr>
              <a:t>ПР</a:t>
            </a:r>
            <a:r>
              <a:rPr dirty="0" sz="3100" spc="-5">
                <a:latin typeface="Noto Sans"/>
                <a:cs typeface="Noto Sans"/>
              </a:rPr>
              <a:t>О  </a:t>
            </a:r>
            <a:r>
              <a:rPr dirty="0" sz="3100" spc="45">
                <a:latin typeface="Noto Sans"/>
                <a:cs typeface="Noto Sans"/>
              </a:rPr>
              <a:t>ГОПАК</a:t>
            </a:r>
            <a:endParaRPr sz="3100">
              <a:latin typeface="Noto Sans"/>
              <a:cs typeface="Noto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60076" y="3022795"/>
            <a:ext cx="5621655" cy="2114550"/>
            <a:chOff x="1460076" y="3022795"/>
            <a:chExt cx="5621655" cy="2114550"/>
          </a:xfrm>
        </p:grpSpPr>
        <p:sp>
          <p:nvSpPr>
            <p:cNvPr id="16" name="object 16"/>
            <p:cNvSpPr/>
            <p:nvPr/>
          </p:nvSpPr>
          <p:spPr>
            <a:xfrm>
              <a:off x="1460068" y="3022802"/>
              <a:ext cx="4064000" cy="566420"/>
            </a:xfrm>
            <a:custGeom>
              <a:avLst/>
              <a:gdLst/>
              <a:ahLst/>
              <a:cxnLst/>
              <a:rect l="l" t="t" r="r" b="b"/>
              <a:pathLst>
                <a:path w="4064000" h="566420">
                  <a:moveTo>
                    <a:pt x="301421" y="228536"/>
                  </a:moveTo>
                  <a:lnTo>
                    <a:pt x="290245" y="215150"/>
                  </a:lnTo>
                  <a:lnTo>
                    <a:pt x="272376" y="211505"/>
                  </a:lnTo>
                  <a:lnTo>
                    <a:pt x="255727" y="222161"/>
                  </a:lnTo>
                  <a:lnTo>
                    <a:pt x="227761" y="266039"/>
                  </a:lnTo>
                  <a:lnTo>
                    <a:pt x="202907" y="311708"/>
                  </a:lnTo>
                  <a:lnTo>
                    <a:pt x="188480" y="343166"/>
                  </a:lnTo>
                  <a:lnTo>
                    <a:pt x="183781" y="299516"/>
                  </a:lnTo>
                  <a:lnTo>
                    <a:pt x="178803" y="250532"/>
                  </a:lnTo>
                  <a:lnTo>
                    <a:pt x="174117" y="201510"/>
                  </a:lnTo>
                  <a:lnTo>
                    <a:pt x="169735" y="152463"/>
                  </a:lnTo>
                  <a:lnTo>
                    <a:pt x="165646" y="103378"/>
                  </a:lnTo>
                  <a:lnTo>
                    <a:pt x="161861" y="54267"/>
                  </a:lnTo>
                  <a:lnTo>
                    <a:pt x="158381" y="5143"/>
                  </a:lnTo>
                  <a:lnTo>
                    <a:pt x="158038" y="0"/>
                  </a:lnTo>
                  <a:lnTo>
                    <a:pt x="109308" y="0"/>
                  </a:lnTo>
                  <a:lnTo>
                    <a:pt x="113131" y="54267"/>
                  </a:lnTo>
                  <a:lnTo>
                    <a:pt x="116916" y="103378"/>
                  </a:lnTo>
                  <a:lnTo>
                    <a:pt x="120992" y="152463"/>
                  </a:lnTo>
                  <a:lnTo>
                    <a:pt x="125387" y="201510"/>
                  </a:lnTo>
                  <a:lnTo>
                    <a:pt x="130060" y="250532"/>
                  </a:lnTo>
                  <a:lnTo>
                    <a:pt x="135039" y="299516"/>
                  </a:lnTo>
                  <a:lnTo>
                    <a:pt x="140322" y="348449"/>
                  </a:lnTo>
                  <a:lnTo>
                    <a:pt x="145884" y="397357"/>
                  </a:lnTo>
                  <a:lnTo>
                    <a:pt x="145948" y="397979"/>
                  </a:lnTo>
                  <a:lnTo>
                    <a:pt x="116624" y="365150"/>
                  </a:lnTo>
                  <a:lnTo>
                    <a:pt x="79451" y="325374"/>
                  </a:lnTo>
                  <a:lnTo>
                    <a:pt x="41287" y="286346"/>
                  </a:lnTo>
                  <a:lnTo>
                    <a:pt x="23571" y="279298"/>
                  </a:lnTo>
                  <a:lnTo>
                    <a:pt x="7632" y="287007"/>
                  </a:lnTo>
                  <a:lnTo>
                    <a:pt x="0" y="303085"/>
                  </a:lnTo>
                  <a:lnTo>
                    <a:pt x="7175" y="321106"/>
                  </a:lnTo>
                  <a:lnTo>
                    <a:pt x="45173" y="360121"/>
                  </a:lnTo>
                  <a:lnTo>
                    <a:pt x="82359" y="399910"/>
                  </a:lnTo>
                  <a:lnTo>
                    <a:pt x="118719" y="440461"/>
                  </a:lnTo>
                  <a:lnTo>
                    <a:pt x="154190" y="481787"/>
                  </a:lnTo>
                  <a:lnTo>
                    <a:pt x="165049" y="488454"/>
                  </a:lnTo>
                  <a:lnTo>
                    <a:pt x="198869" y="457657"/>
                  </a:lnTo>
                  <a:lnTo>
                    <a:pt x="209118" y="423519"/>
                  </a:lnTo>
                  <a:lnTo>
                    <a:pt x="226669" y="377266"/>
                  </a:lnTo>
                  <a:lnTo>
                    <a:pt x="247383" y="332447"/>
                  </a:lnTo>
                  <a:lnTo>
                    <a:pt x="271170" y="289039"/>
                  </a:lnTo>
                  <a:lnTo>
                    <a:pt x="297967" y="247103"/>
                  </a:lnTo>
                  <a:lnTo>
                    <a:pt x="301421" y="228536"/>
                  </a:lnTo>
                  <a:close/>
                </a:path>
                <a:path w="4064000" h="566420">
                  <a:moveTo>
                    <a:pt x="4063809" y="267017"/>
                  </a:moveTo>
                  <a:lnTo>
                    <a:pt x="4062552" y="265455"/>
                  </a:lnTo>
                  <a:lnTo>
                    <a:pt x="4042714" y="261023"/>
                  </a:lnTo>
                  <a:lnTo>
                    <a:pt x="4023944" y="272478"/>
                  </a:lnTo>
                  <a:lnTo>
                    <a:pt x="3996956" y="312407"/>
                  </a:lnTo>
                  <a:lnTo>
                    <a:pt x="3972344" y="353771"/>
                  </a:lnTo>
                  <a:lnTo>
                    <a:pt x="3950131" y="396481"/>
                  </a:lnTo>
                  <a:lnTo>
                    <a:pt x="3946385" y="404825"/>
                  </a:lnTo>
                  <a:lnTo>
                    <a:pt x="3942943" y="366369"/>
                  </a:lnTo>
                  <a:lnTo>
                    <a:pt x="3938663" y="315112"/>
                  </a:lnTo>
                  <a:lnTo>
                    <a:pt x="3934663" y="263829"/>
                  </a:lnTo>
                  <a:lnTo>
                    <a:pt x="3930967" y="212521"/>
                  </a:lnTo>
                  <a:lnTo>
                    <a:pt x="3927551" y="161188"/>
                  </a:lnTo>
                  <a:lnTo>
                    <a:pt x="3924439" y="109829"/>
                  </a:lnTo>
                  <a:lnTo>
                    <a:pt x="3921633" y="58458"/>
                  </a:lnTo>
                  <a:lnTo>
                    <a:pt x="3918966" y="3746"/>
                  </a:lnTo>
                  <a:lnTo>
                    <a:pt x="3864673" y="2692"/>
                  </a:lnTo>
                  <a:lnTo>
                    <a:pt x="3867340" y="57404"/>
                  </a:lnTo>
                  <a:lnTo>
                    <a:pt x="3870160" y="108775"/>
                  </a:lnTo>
                  <a:lnTo>
                    <a:pt x="3873271" y="160134"/>
                  </a:lnTo>
                  <a:lnTo>
                    <a:pt x="3876675" y="211467"/>
                  </a:lnTo>
                  <a:lnTo>
                    <a:pt x="3880370" y="262775"/>
                  </a:lnTo>
                  <a:lnTo>
                    <a:pt x="3884371" y="314058"/>
                  </a:lnTo>
                  <a:lnTo>
                    <a:pt x="3888663" y="365302"/>
                  </a:lnTo>
                  <a:lnTo>
                    <a:pt x="3893235" y="416521"/>
                  </a:lnTo>
                  <a:lnTo>
                    <a:pt x="3897871" y="465213"/>
                  </a:lnTo>
                  <a:lnTo>
                    <a:pt x="3881831" y="446366"/>
                  </a:lnTo>
                  <a:lnTo>
                    <a:pt x="3849814" y="410070"/>
                  </a:lnTo>
                  <a:lnTo>
                    <a:pt x="3817112" y="374294"/>
                  </a:lnTo>
                  <a:lnTo>
                    <a:pt x="3783685" y="339064"/>
                  </a:lnTo>
                  <a:lnTo>
                    <a:pt x="3764089" y="330860"/>
                  </a:lnTo>
                  <a:lnTo>
                    <a:pt x="3746169" y="339077"/>
                  </a:lnTo>
                  <a:lnTo>
                    <a:pt x="3737318" y="356730"/>
                  </a:lnTo>
                  <a:lnTo>
                    <a:pt x="3744925" y="376885"/>
                  </a:lnTo>
                  <a:lnTo>
                    <a:pt x="3778186" y="412115"/>
                  </a:lnTo>
                  <a:lnTo>
                    <a:pt x="3810863" y="447890"/>
                  </a:lnTo>
                  <a:lnTo>
                    <a:pt x="3842842" y="484073"/>
                  </a:lnTo>
                  <a:lnTo>
                    <a:pt x="3874414" y="521017"/>
                  </a:lnTo>
                  <a:lnTo>
                    <a:pt x="3905237" y="558380"/>
                  </a:lnTo>
                  <a:lnTo>
                    <a:pt x="3917188" y="566026"/>
                  </a:lnTo>
                  <a:lnTo>
                    <a:pt x="3950703" y="547458"/>
                  </a:lnTo>
                  <a:lnTo>
                    <a:pt x="3967683" y="494906"/>
                  </a:lnTo>
                  <a:lnTo>
                    <a:pt x="3988231" y="443979"/>
                  </a:lnTo>
                  <a:lnTo>
                    <a:pt x="4012260" y="394677"/>
                  </a:lnTo>
                  <a:lnTo>
                    <a:pt x="4039705" y="347040"/>
                  </a:lnTo>
                  <a:lnTo>
                    <a:pt x="4062920" y="312331"/>
                  </a:lnTo>
                  <a:lnTo>
                    <a:pt x="4063809" y="267017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337191" y="3562095"/>
              <a:ext cx="3743960" cy="1574800"/>
            </a:xfrm>
            <a:custGeom>
              <a:avLst/>
              <a:gdLst/>
              <a:ahLst/>
              <a:cxnLst/>
              <a:rect l="l" t="t" r="r" b="b"/>
              <a:pathLst>
                <a:path w="3743959" h="1574800">
                  <a:moveTo>
                    <a:pt x="3743960" y="1114818"/>
                  </a:moveTo>
                  <a:lnTo>
                    <a:pt x="3734371" y="1066800"/>
                  </a:lnTo>
                  <a:lnTo>
                    <a:pt x="3730218" y="1054100"/>
                  </a:lnTo>
                  <a:lnTo>
                    <a:pt x="3725646" y="1028700"/>
                  </a:lnTo>
                  <a:lnTo>
                    <a:pt x="3720782" y="990600"/>
                  </a:lnTo>
                  <a:lnTo>
                    <a:pt x="3715702" y="939800"/>
                  </a:lnTo>
                  <a:lnTo>
                    <a:pt x="3710495" y="876300"/>
                  </a:lnTo>
                  <a:lnTo>
                    <a:pt x="3705263" y="812800"/>
                  </a:lnTo>
                  <a:lnTo>
                    <a:pt x="3700094" y="749300"/>
                  </a:lnTo>
                  <a:lnTo>
                    <a:pt x="3695065" y="673100"/>
                  </a:lnTo>
                  <a:lnTo>
                    <a:pt x="3690302" y="609600"/>
                  </a:lnTo>
                  <a:lnTo>
                    <a:pt x="3685857" y="533400"/>
                  </a:lnTo>
                  <a:lnTo>
                    <a:pt x="3681857" y="469900"/>
                  </a:lnTo>
                  <a:lnTo>
                    <a:pt x="3678364" y="406400"/>
                  </a:lnTo>
                  <a:lnTo>
                    <a:pt x="3675494" y="368300"/>
                  </a:lnTo>
                  <a:lnTo>
                    <a:pt x="3673335" y="317500"/>
                  </a:lnTo>
                  <a:lnTo>
                    <a:pt x="3671976" y="292100"/>
                  </a:lnTo>
                  <a:lnTo>
                    <a:pt x="3671493" y="279400"/>
                  </a:lnTo>
                  <a:lnTo>
                    <a:pt x="3665867" y="254000"/>
                  </a:lnTo>
                  <a:lnTo>
                    <a:pt x="3661029" y="241300"/>
                  </a:lnTo>
                  <a:lnTo>
                    <a:pt x="3656190" y="215900"/>
                  </a:lnTo>
                  <a:lnTo>
                    <a:pt x="3650551" y="177800"/>
                  </a:lnTo>
                  <a:lnTo>
                    <a:pt x="3648062" y="152400"/>
                  </a:lnTo>
                  <a:lnTo>
                    <a:pt x="3644658" y="101600"/>
                  </a:lnTo>
                  <a:lnTo>
                    <a:pt x="3642995" y="76200"/>
                  </a:lnTo>
                  <a:lnTo>
                    <a:pt x="3642423" y="67602"/>
                  </a:lnTo>
                  <a:lnTo>
                    <a:pt x="3642169" y="61315"/>
                  </a:lnTo>
                  <a:lnTo>
                    <a:pt x="3589324" y="60820"/>
                  </a:lnTo>
                  <a:lnTo>
                    <a:pt x="3571075" y="50800"/>
                  </a:lnTo>
                  <a:lnTo>
                    <a:pt x="3501936" y="50800"/>
                  </a:lnTo>
                  <a:lnTo>
                    <a:pt x="3451453" y="38100"/>
                  </a:lnTo>
                  <a:lnTo>
                    <a:pt x="3400983" y="38100"/>
                  </a:lnTo>
                  <a:lnTo>
                    <a:pt x="3350514" y="25400"/>
                  </a:lnTo>
                  <a:lnTo>
                    <a:pt x="3300031" y="25400"/>
                  </a:lnTo>
                  <a:lnTo>
                    <a:pt x="3252470" y="12700"/>
                  </a:lnTo>
                  <a:lnTo>
                    <a:pt x="2965323" y="12700"/>
                  </a:lnTo>
                  <a:lnTo>
                    <a:pt x="2917748" y="0"/>
                  </a:lnTo>
                  <a:lnTo>
                    <a:pt x="2399296" y="0"/>
                  </a:lnTo>
                  <a:lnTo>
                    <a:pt x="2350033" y="12700"/>
                  </a:lnTo>
                  <a:lnTo>
                    <a:pt x="1820900" y="12700"/>
                  </a:lnTo>
                  <a:lnTo>
                    <a:pt x="1682546" y="25400"/>
                  </a:lnTo>
                  <a:lnTo>
                    <a:pt x="663054" y="25400"/>
                  </a:lnTo>
                  <a:lnTo>
                    <a:pt x="625792" y="38100"/>
                  </a:lnTo>
                  <a:lnTo>
                    <a:pt x="589026" y="38100"/>
                  </a:lnTo>
                  <a:lnTo>
                    <a:pt x="552208" y="50800"/>
                  </a:lnTo>
                  <a:lnTo>
                    <a:pt x="514654" y="50800"/>
                  </a:lnTo>
                  <a:lnTo>
                    <a:pt x="476580" y="63500"/>
                  </a:lnTo>
                  <a:lnTo>
                    <a:pt x="382193" y="63500"/>
                  </a:lnTo>
                  <a:lnTo>
                    <a:pt x="272059" y="88900"/>
                  </a:lnTo>
                  <a:lnTo>
                    <a:pt x="217500" y="88900"/>
                  </a:lnTo>
                  <a:lnTo>
                    <a:pt x="181914" y="101600"/>
                  </a:lnTo>
                  <a:lnTo>
                    <a:pt x="140258" y="101600"/>
                  </a:lnTo>
                  <a:lnTo>
                    <a:pt x="122897" y="106299"/>
                  </a:lnTo>
                  <a:lnTo>
                    <a:pt x="92202" y="107391"/>
                  </a:lnTo>
                  <a:lnTo>
                    <a:pt x="91325" y="114795"/>
                  </a:lnTo>
                  <a:lnTo>
                    <a:pt x="41910" y="127000"/>
                  </a:lnTo>
                  <a:lnTo>
                    <a:pt x="37693" y="127000"/>
                  </a:lnTo>
                  <a:lnTo>
                    <a:pt x="33528" y="139700"/>
                  </a:lnTo>
                  <a:lnTo>
                    <a:pt x="29718" y="190500"/>
                  </a:lnTo>
                  <a:lnTo>
                    <a:pt x="20548" y="241300"/>
                  </a:lnTo>
                  <a:lnTo>
                    <a:pt x="16764" y="254000"/>
                  </a:lnTo>
                  <a:lnTo>
                    <a:pt x="14922" y="266700"/>
                  </a:lnTo>
                  <a:lnTo>
                    <a:pt x="14389" y="279400"/>
                  </a:lnTo>
                  <a:lnTo>
                    <a:pt x="12547" y="292100"/>
                  </a:lnTo>
                  <a:lnTo>
                    <a:pt x="5651" y="342900"/>
                  </a:lnTo>
                  <a:lnTo>
                    <a:pt x="3238" y="381000"/>
                  </a:lnTo>
                  <a:lnTo>
                    <a:pt x="1447" y="419100"/>
                  </a:lnTo>
                  <a:lnTo>
                    <a:pt x="215" y="482600"/>
                  </a:lnTo>
                  <a:lnTo>
                    <a:pt x="0" y="498843"/>
                  </a:lnTo>
                  <a:lnTo>
                    <a:pt x="127" y="749300"/>
                  </a:lnTo>
                  <a:lnTo>
                    <a:pt x="825" y="812800"/>
                  </a:lnTo>
                  <a:lnTo>
                    <a:pt x="1930" y="876300"/>
                  </a:lnTo>
                  <a:lnTo>
                    <a:pt x="3238" y="939800"/>
                  </a:lnTo>
                  <a:lnTo>
                    <a:pt x="4711" y="1003300"/>
                  </a:lnTo>
                  <a:lnTo>
                    <a:pt x="6273" y="1054100"/>
                  </a:lnTo>
                  <a:lnTo>
                    <a:pt x="7899" y="1104900"/>
                  </a:lnTo>
                  <a:lnTo>
                    <a:pt x="9512" y="1143000"/>
                  </a:lnTo>
                  <a:lnTo>
                    <a:pt x="12547" y="1181100"/>
                  </a:lnTo>
                  <a:lnTo>
                    <a:pt x="12166" y="1219200"/>
                  </a:lnTo>
                  <a:lnTo>
                    <a:pt x="15709" y="1257300"/>
                  </a:lnTo>
                  <a:lnTo>
                    <a:pt x="20815" y="1295400"/>
                  </a:lnTo>
                  <a:lnTo>
                    <a:pt x="25146" y="1333500"/>
                  </a:lnTo>
                  <a:lnTo>
                    <a:pt x="29070" y="1346200"/>
                  </a:lnTo>
                  <a:lnTo>
                    <a:pt x="31419" y="1371600"/>
                  </a:lnTo>
                  <a:lnTo>
                    <a:pt x="27495" y="1422400"/>
                  </a:lnTo>
                  <a:lnTo>
                    <a:pt x="12547" y="1485900"/>
                  </a:lnTo>
                  <a:lnTo>
                    <a:pt x="10782" y="1498600"/>
                  </a:lnTo>
                  <a:lnTo>
                    <a:pt x="17272" y="1524000"/>
                  </a:lnTo>
                  <a:lnTo>
                    <a:pt x="30835" y="1536700"/>
                  </a:lnTo>
                  <a:lnTo>
                    <a:pt x="202704" y="1536700"/>
                  </a:lnTo>
                  <a:lnTo>
                    <a:pt x="257035" y="1549400"/>
                  </a:lnTo>
                  <a:lnTo>
                    <a:pt x="448818" y="1549400"/>
                  </a:lnTo>
                  <a:lnTo>
                    <a:pt x="484352" y="1562100"/>
                  </a:lnTo>
                  <a:lnTo>
                    <a:pt x="652678" y="1562100"/>
                  </a:lnTo>
                  <a:lnTo>
                    <a:pt x="700341" y="1574800"/>
                  </a:lnTo>
                  <a:lnTo>
                    <a:pt x="820127" y="1574800"/>
                  </a:lnTo>
                  <a:lnTo>
                    <a:pt x="866736" y="1562100"/>
                  </a:lnTo>
                  <a:lnTo>
                    <a:pt x="1344168" y="1562100"/>
                  </a:lnTo>
                  <a:lnTo>
                    <a:pt x="1707616" y="1549400"/>
                  </a:lnTo>
                  <a:lnTo>
                    <a:pt x="1903488" y="1549400"/>
                  </a:lnTo>
                  <a:lnTo>
                    <a:pt x="1959025" y="1536700"/>
                  </a:lnTo>
                  <a:lnTo>
                    <a:pt x="2157780" y="1536700"/>
                  </a:lnTo>
                  <a:lnTo>
                    <a:pt x="2208936" y="1549400"/>
                  </a:lnTo>
                  <a:lnTo>
                    <a:pt x="2498013" y="1549400"/>
                  </a:lnTo>
                  <a:lnTo>
                    <a:pt x="2540597" y="1536700"/>
                  </a:lnTo>
                  <a:lnTo>
                    <a:pt x="2562390" y="1536700"/>
                  </a:lnTo>
                  <a:lnTo>
                    <a:pt x="2707741" y="1549400"/>
                  </a:lnTo>
                  <a:lnTo>
                    <a:pt x="2760053" y="1562100"/>
                  </a:lnTo>
                  <a:lnTo>
                    <a:pt x="3020047" y="1562100"/>
                  </a:lnTo>
                  <a:lnTo>
                    <a:pt x="3072612" y="1574800"/>
                  </a:lnTo>
                  <a:lnTo>
                    <a:pt x="3743960" y="1574800"/>
                  </a:lnTo>
                  <a:lnTo>
                    <a:pt x="3743960" y="1524000"/>
                  </a:lnTo>
                  <a:lnTo>
                    <a:pt x="3743960" y="1279779"/>
                  </a:lnTo>
                  <a:lnTo>
                    <a:pt x="3743477" y="1270000"/>
                  </a:lnTo>
                  <a:lnTo>
                    <a:pt x="3742753" y="1231900"/>
                  </a:lnTo>
                  <a:lnTo>
                    <a:pt x="3743845" y="1206500"/>
                  </a:lnTo>
                  <a:lnTo>
                    <a:pt x="3743960" y="1114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11589756" y="2115775"/>
            <a:ext cx="4239895" cy="1811655"/>
            <a:chOff x="11589756" y="2115775"/>
            <a:chExt cx="4239895" cy="1811655"/>
          </a:xfrm>
        </p:grpSpPr>
        <p:sp>
          <p:nvSpPr>
            <p:cNvPr id="19" name="object 19"/>
            <p:cNvSpPr/>
            <p:nvPr/>
          </p:nvSpPr>
          <p:spPr>
            <a:xfrm>
              <a:off x="13552234" y="3370541"/>
              <a:ext cx="337820" cy="556895"/>
            </a:xfrm>
            <a:custGeom>
              <a:avLst/>
              <a:gdLst/>
              <a:ahLst/>
              <a:cxnLst/>
              <a:rect l="l" t="t" r="r" b="b"/>
              <a:pathLst>
                <a:path w="337819" h="556895">
                  <a:moveTo>
                    <a:pt x="337375" y="271094"/>
                  </a:moveTo>
                  <a:lnTo>
                    <a:pt x="325221" y="255993"/>
                  </a:lnTo>
                  <a:lnTo>
                    <a:pt x="305396" y="251561"/>
                  </a:lnTo>
                  <a:lnTo>
                    <a:pt x="286613" y="263017"/>
                  </a:lnTo>
                  <a:lnTo>
                    <a:pt x="259638" y="302945"/>
                  </a:lnTo>
                  <a:lnTo>
                    <a:pt x="235013" y="344309"/>
                  </a:lnTo>
                  <a:lnTo>
                    <a:pt x="212813" y="387019"/>
                  </a:lnTo>
                  <a:lnTo>
                    <a:pt x="209067" y="395363"/>
                  </a:lnTo>
                  <a:lnTo>
                    <a:pt x="205625" y="356895"/>
                  </a:lnTo>
                  <a:lnTo>
                    <a:pt x="201333" y="305650"/>
                  </a:lnTo>
                  <a:lnTo>
                    <a:pt x="197345" y="254368"/>
                  </a:lnTo>
                  <a:lnTo>
                    <a:pt x="193636" y="203060"/>
                  </a:lnTo>
                  <a:lnTo>
                    <a:pt x="190233" y="151726"/>
                  </a:lnTo>
                  <a:lnTo>
                    <a:pt x="187121" y="100368"/>
                  </a:lnTo>
                  <a:lnTo>
                    <a:pt x="184302" y="48996"/>
                  </a:lnTo>
                  <a:lnTo>
                    <a:pt x="181952" y="1054"/>
                  </a:lnTo>
                  <a:lnTo>
                    <a:pt x="127673" y="0"/>
                  </a:lnTo>
                  <a:lnTo>
                    <a:pt x="130022" y="47929"/>
                  </a:lnTo>
                  <a:lnTo>
                    <a:pt x="132829" y="99314"/>
                  </a:lnTo>
                  <a:lnTo>
                    <a:pt x="135940" y="150672"/>
                  </a:lnTo>
                  <a:lnTo>
                    <a:pt x="139344" y="202006"/>
                  </a:lnTo>
                  <a:lnTo>
                    <a:pt x="143052" y="253314"/>
                  </a:lnTo>
                  <a:lnTo>
                    <a:pt x="147040" y="304596"/>
                  </a:lnTo>
                  <a:lnTo>
                    <a:pt x="151333" y="355841"/>
                  </a:lnTo>
                  <a:lnTo>
                    <a:pt x="155917" y="407060"/>
                  </a:lnTo>
                  <a:lnTo>
                    <a:pt x="160553" y="455739"/>
                  </a:lnTo>
                  <a:lnTo>
                    <a:pt x="144500" y="436892"/>
                  </a:lnTo>
                  <a:lnTo>
                    <a:pt x="112483" y="400596"/>
                  </a:lnTo>
                  <a:lnTo>
                    <a:pt x="79781" y="364832"/>
                  </a:lnTo>
                  <a:lnTo>
                    <a:pt x="46355" y="329603"/>
                  </a:lnTo>
                  <a:lnTo>
                    <a:pt x="26771" y="321398"/>
                  </a:lnTo>
                  <a:lnTo>
                    <a:pt x="8851" y="329603"/>
                  </a:lnTo>
                  <a:lnTo>
                    <a:pt x="0" y="347268"/>
                  </a:lnTo>
                  <a:lnTo>
                    <a:pt x="7607" y="367423"/>
                  </a:lnTo>
                  <a:lnTo>
                    <a:pt x="40855" y="402653"/>
                  </a:lnTo>
                  <a:lnTo>
                    <a:pt x="73545" y="438429"/>
                  </a:lnTo>
                  <a:lnTo>
                    <a:pt x="105524" y="474611"/>
                  </a:lnTo>
                  <a:lnTo>
                    <a:pt x="137083" y="511556"/>
                  </a:lnTo>
                  <a:lnTo>
                    <a:pt x="167906" y="548919"/>
                  </a:lnTo>
                  <a:lnTo>
                    <a:pt x="179857" y="556564"/>
                  </a:lnTo>
                  <a:lnTo>
                    <a:pt x="193624" y="556285"/>
                  </a:lnTo>
                  <a:lnTo>
                    <a:pt x="205892" y="549592"/>
                  </a:lnTo>
                  <a:lnTo>
                    <a:pt x="213385" y="537997"/>
                  </a:lnTo>
                  <a:lnTo>
                    <a:pt x="218186" y="523113"/>
                  </a:lnTo>
                  <a:lnTo>
                    <a:pt x="230352" y="485444"/>
                  </a:lnTo>
                  <a:lnTo>
                    <a:pt x="250901" y="434517"/>
                  </a:lnTo>
                  <a:lnTo>
                    <a:pt x="274942" y="385216"/>
                  </a:lnTo>
                  <a:lnTo>
                    <a:pt x="302387" y="337578"/>
                  </a:lnTo>
                  <a:lnTo>
                    <a:pt x="333133" y="291604"/>
                  </a:lnTo>
                  <a:lnTo>
                    <a:pt x="337375" y="271094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589753" y="2115781"/>
              <a:ext cx="4239895" cy="1295400"/>
            </a:xfrm>
            <a:custGeom>
              <a:avLst/>
              <a:gdLst/>
              <a:ahLst/>
              <a:cxnLst/>
              <a:rect l="l" t="t" r="r" b="b"/>
              <a:pathLst>
                <a:path w="4239894" h="1295400">
                  <a:moveTo>
                    <a:pt x="4239793" y="1093698"/>
                  </a:moveTo>
                  <a:lnTo>
                    <a:pt x="4238066" y="1079500"/>
                  </a:lnTo>
                  <a:lnTo>
                    <a:pt x="4235386" y="1041400"/>
                  </a:lnTo>
                  <a:lnTo>
                    <a:pt x="4233494" y="1016000"/>
                  </a:lnTo>
                  <a:lnTo>
                    <a:pt x="4232770" y="990600"/>
                  </a:lnTo>
                  <a:lnTo>
                    <a:pt x="4234408" y="965200"/>
                  </a:lnTo>
                  <a:lnTo>
                    <a:pt x="4236440" y="927100"/>
                  </a:lnTo>
                  <a:lnTo>
                    <a:pt x="4234535" y="901700"/>
                  </a:lnTo>
                  <a:lnTo>
                    <a:pt x="4224388" y="863600"/>
                  </a:lnTo>
                  <a:lnTo>
                    <a:pt x="4218749" y="850900"/>
                  </a:lnTo>
                  <a:lnTo>
                    <a:pt x="4212450" y="812800"/>
                  </a:lnTo>
                  <a:lnTo>
                    <a:pt x="4205719" y="762000"/>
                  </a:lnTo>
                  <a:lnTo>
                    <a:pt x="4198772" y="711200"/>
                  </a:lnTo>
                  <a:lnTo>
                    <a:pt x="4191812" y="635000"/>
                  </a:lnTo>
                  <a:lnTo>
                    <a:pt x="4185081" y="571500"/>
                  </a:lnTo>
                  <a:lnTo>
                    <a:pt x="4178795" y="495300"/>
                  </a:lnTo>
                  <a:lnTo>
                    <a:pt x="4173156" y="431800"/>
                  </a:lnTo>
                  <a:lnTo>
                    <a:pt x="4168381" y="368300"/>
                  </a:lnTo>
                  <a:lnTo>
                    <a:pt x="4164711" y="317500"/>
                  </a:lnTo>
                  <a:lnTo>
                    <a:pt x="4162348" y="279400"/>
                  </a:lnTo>
                  <a:lnTo>
                    <a:pt x="4161510" y="266700"/>
                  </a:lnTo>
                  <a:lnTo>
                    <a:pt x="4146194" y="215900"/>
                  </a:lnTo>
                  <a:lnTo>
                    <a:pt x="4140568" y="177800"/>
                  </a:lnTo>
                  <a:lnTo>
                    <a:pt x="4134662" y="101600"/>
                  </a:lnTo>
                  <a:lnTo>
                    <a:pt x="4133151" y="86118"/>
                  </a:lnTo>
                  <a:lnTo>
                    <a:pt x="4132186" y="67716"/>
                  </a:lnTo>
                  <a:lnTo>
                    <a:pt x="4074337" y="67246"/>
                  </a:lnTo>
                  <a:lnTo>
                    <a:pt x="4060431" y="63500"/>
                  </a:lnTo>
                  <a:lnTo>
                    <a:pt x="3983748" y="63500"/>
                  </a:lnTo>
                  <a:lnTo>
                    <a:pt x="3891330" y="38100"/>
                  </a:lnTo>
                  <a:lnTo>
                    <a:pt x="3845128" y="38100"/>
                  </a:lnTo>
                  <a:lnTo>
                    <a:pt x="3798925" y="25400"/>
                  </a:lnTo>
                  <a:lnTo>
                    <a:pt x="3607104" y="25400"/>
                  </a:lnTo>
                  <a:lnTo>
                    <a:pt x="3558349" y="12700"/>
                  </a:lnTo>
                  <a:lnTo>
                    <a:pt x="3275457" y="12700"/>
                  </a:lnTo>
                  <a:lnTo>
                    <a:pt x="3194786" y="0"/>
                  </a:lnTo>
                  <a:lnTo>
                    <a:pt x="2940342" y="0"/>
                  </a:lnTo>
                  <a:lnTo>
                    <a:pt x="2886811" y="12700"/>
                  </a:lnTo>
                  <a:lnTo>
                    <a:pt x="2609748" y="12700"/>
                  </a:lnTo>
                  <a:lnTo>
                    <a:pt x="2554236" y="25400"/>
                  </a:lnTo>
                  <a:lnTo>
                    <a:pt x="1133690" y="25400"/>
                  </a:lnTo>
                  <a:lnTo>
                    <a:pt x="1035240" y="38100"/>
                  </a:lnTo>
                  <a:lnTo>
                    <a:pt x="958367" y="38100"/>
                  </a:lnTo>
                  <a:lnTo>
                    <a:pt x="865949" y="25400"/>
                  </a:lnTo>
                  <a:lnTo>
                    <a:pt x="819746" y="38100"/>
                  </a:lnTo>
                  <a:lnTo>
                    <a:pt x="692353" y="38100"/>
                  </a:lnTo>
                  <a:lnTo>
                    <a:pt x="650278" y="50800"/>
                  </a:lnTo>
                  <a:lnTo>
                    <a:pt x="608164" y="50800"/>
                  </a:lnTo>
                  <a:lnTo>
                    <a:pt x="565188" y="63500"/>
                  </a:lnTo>
                  <a:lnTo>
                    <a:pt x="521614" y="63500"/>
                  </a:lnTo>
                  <a:lnTo>
                    <a:pt x="477761" y="76200"/>
                  </a:lnTo>
                  <a:lnTo>
                    <a:pt x="375526" y="76200"/>
                  </a:lnTo>
                  <a:lnTo>
                    <a:pt x="325158" y="88900"/>
                  </a:lnTo>
                  <a:lnTo>
                    <a:pt x="275069" y="88900"/>
                  </a:lnTo>
                  <a:lnTo>
                    <a:pt x="225145" y="101600"/>
                  </a:lnTo>
                  <a:lnTo>
                    <a:pt x="185724" y="101600"/>
                  </a:lnTo>
                  <a:lnTo>
                    <a:pt x="149618" y="112026"/>
                  </a:lnTo>
                  <a:lnTo>
                    <a:pt x="92100" y="113817"/>
                  </a:lnTo>
                  <a:lnTo>
                    <a:pt x="90170" y="127000"/>
                  </a:lnTo>
                  <a:lnTo>
                    <a:pt x="37630" y="127000"/>
                  </a:lnTo>
                  <a:lnTo>
                    <a:pt x="33426" y="139700"/>
                  </a:lnTo>
                  <a:lnTo>
                    <a:pt x="33426" y="152400"/>
                  </a:lnTo>
                  <a:lnTo>
                    <a:pt x="29629" y="190500"/>
                  </a:lnTo>
                  <a:lnTo>
                    <a:pt x="20459" y="241300"/>
                  </a:lnTo>
                  <a:lnTo>
                    <a:pt x="16662" y="254000"/>
                  </a:lnTo>
                  <a:lnTo>
                    <a:pt x="14833" y="254000"/>
                  </a:lnTo>
                  <a:lnTo>
                    <a:pt x="14312" y="266700"/>
                  </a:lnTo>
                  <a:lnTo>
                    <a:pt x="12484" y="279400"/>
                  </a:lnTo>
                  <a:lnTo>
                    <a:pt x="7404" y="304800"/>
                  </a:lnTo>
                  <a:lnTo>
                    <a:pt x="3670" y="330200"/>
                  </a:lnTo>
                  <a:lnTo>
                    <a:pt x="1155" y="381000"/>
                  </a:lnTo>
                  <a:lnTo>
                    <a:pt x="0" y="431800"/>
                  </a:lnTo>
                  <a:lnTo>
                    <a:pt x="76" y="622300"/>
                  </a:lnTo>
                  <a:lnTo>
                    <a:pt x="1955" y="723900"/>
                  </a:lnTo>
                  <a:lnTo>
                    <a:pt x="3835" y="787400"/>
                  </a:lnTo>
                  <a:lnTo>
                    <a:pt x="5956" y="850900"/>
                  </a:lnTo>
                  <a:lnTo>
                    <a:pt x="8204" y="901700"/>
                  </a:lnTo>
                  <a:lnTo>
                    <a:pt x="10426" y="927100"/>
                  </a:lnTo>
                  <a:lnTo>
                    <a:pt x="12484" y="952500"/>
                  </a:lnTo>
                  <a:lnTo>
                    <a:pt x="12077" y="977900"/>
                  </a:lnTo>
                  <a:lnTo>
                    <a:pt x="15621" y="1003300"/>
                  </a:lnTo>
                  <a:lnTo>
                    <a:pt x="20726" y="1028700"/>
                  </a:lnTo>
                  <a:lnTo>
                    <a:pt x="25044" y="1066800"/>
                  </a:lnTo>
                  <a:lnTo>
                    <a:pt x="28981" y="1079500"/>
                  </a:lnTo>
                  <a:lnTo>
                    <a:pt x="31330" y="1104900"/>
                  </a:lnTo>
                  <a:lnTo>
                    <a:pt x="27406" y="1143000"/>
                  </a:lnTo>
                  <a:lnTo>
                    <a:pt x="12484" y="1206500"/>
                  </a:lnTo>
                  <a:lnTo>
                    <a:pt x="10718" y="1219200"/>
                  </a:lnTo>
                  <a:lnTo>
                    <a:pt x="17195" y="1244600"/>
                  </a:lnTo>
                  <a:lnTo>
                    <a:pt x="30746" y="1257300"/>
                  </a:lnTo>
                  <a:lnTo>
                    <a:pt x="250583" y="1257300"/>
                  </a:lnTo>
                  <a:lnTo>
                    <a:pt x="301193" y="1270000"/>
                  </a:lnTo>
                  <a:lnTo>
                    <a:pt x="489839" y="1270000"/>
                  </a:lnTo>
                  <a:lnTo>
                    <a:pt x="530529" y="1282700"/>
                  </a:lnTo>
                  <a:lnTo>
                    <a:pt x="723150" y="1282700"/>
                  </a:lnTo>
                  <a:lnTo>
                    <a:pt x="777684" y="1295400"/>
                  </a:lnTo>
                  <a:lnTo>
                    <a:pt x="914755" y="1295400"/>
                  </a:lnTo>
                  <a:lnTo>
                    <a:pt x="968095" y="1282700"/>
                  </a:lnTo>
                  <a:lnTo>
                    <a:pt x="1409776" y="1282700"/>
                  </a:lnTo>
                  <a:lnTo>
                    <a:pt x="1544561" y="1270000"/>
                  </a:lnTo>
                  <a:lnTo>
                    <a:pt x="2211387" y="1270000"/>
                  </a:lnTo>
                  <a:lnTo>
                    <a:pt x="2260409" y="1257300"/>
                  </a:lnTo>
                  <a:lnTo>
                    <a:pt x="2439060" y="1257300"/>
                  </a:lnTo>
                  <a:lnTo>
                    <a:pt x="2488501" y="1270000"/>
                  </a:lnTo>
                  <a:lnTo>
                    <a:pt x="2834906" y="1270000"/>
                  </a:lnTo>
                  <a:lnTo>
                    <a:pt x="2883598" y="1257300"/>
                  </a:lnTo>
                  <a:lnTo>
                    <a:pt x="2908541" y="1257300"/>
                  </a:lnTo>
                  <a:lnTo>
                    <a:pt x="3074924" y="1270000"/>
                  </a:lnTo>
                  <a:lnTo>
                    <a:pt x="3126257" y="1282700"/>
                  </a:lnTo>
                  <a:lnTo>
                    <a:pt x="3432302" y="1282700"/>
                  </a:lnTo>
                  <a:lnTo>
                    <a:pt x="3482429" y="1295400"/>
                  </a:lnTo>
                  <a:lnTo>
                    <a:pt x="4239793" y="1295400"/>
                  </a:lnTo>
                  <a:lnTo>
                    <a:pt x="4239793" y="1244600"/>
                  </a:lnTo>
                  <a:lnTo>
                    <a:pt x="4239793" y="10936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177729" y="3437993"/>
            <a:ext cx="2159000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9079">
              <a:lnSpc>
                <a:spcPct val="115199"/>
              </a:lnSpc>
              <a:spcBef>
                <a:spcPts val="100"/>
              </a:spcBef>
            </a:pPr>
            <a:r>
              <a:rPr dirty="0" sz="3200" spc="50">
                <a:latin typeface="Noto Sans"/>
                <a:cs typeface="Noto Sans"/>
              </a:rPr>
              <a:t>ТАНЕЦЬ  </a:t>
            </a:r>
            <a:r>
              <a:rPr dirty="0" sz="3200" spc="90" b="1" i="1">
                <a:latin typeface="Arial"/>
                <a:cs typeface="Arial"/>
              </a:rPr>
              <a:t>"</a:t>
            </a:r>
            <a:r>
              <a:rPr dirty="0" sz="3200" spc="60">
                <a:latin typeface="Noto Sans"/>
                <a:cs typeface="Noto Sans"/>
              </a:rPr>
              <a:t>КИЇВСЬК</a:t>
            </a:r>
            <a:r>
              <a:rPr dirty="0" sz="3200">
                <a:latin typeface="Noto Sans"/>
                <a:cs typeface="Noto Sans"/>
              </a:rPr>
              <a:t>І  </a:t>
            </a:r>
            <a:r>
              <a:rPr dirty="0" sz="3200" spc="60">
                <a:latin typeface="Noto Sans"/>
                <a:cs typeface="Noto Sans"/>
              </a:rPr>
              <a:t>ПАРУБКИ</a:t>
            </a:r>
            <a:r>
              <a:rPr dirty="0" sz="3200" spc="30" b="1" i="1">
                <a:latin typeface="Arial"/>
                <a:cs typeface="Arial"/>
              </a:rPr>
              <a:t>"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9404" y="5657798"/>
            <a:ext cx="6401435" cy="2857500"/>
          </a:xfrm>
          <a:custGeom>
            <a:avLst/>
            <a:gdLst/>
            <a:ahLst/>
            <a:cxnLst/>
            <a:rect l="l" t="t" r="r" b="b"/>
            <a:pathLst>
              <a:path w="6401434" h="2857500">
                <a:moveTo>
                  <a:pt x="6401054" y="2616200"/>
                </a:moveTo>
                <a:lnTo>
                  <a:pt x="6399123" y="2565400"/>
                </a:lnTo>
                <a:lnTo>
                  <a:pt x="6397460" y="2527300"/>
                </a:lnTo>
                <a:lnTo>
                  <a:pt x="6396126" y="2476500"/>
                </a:lnTo>
                <a:lnTo>
                  <a:pt x="6395237" y="2425700"/>
                </a:lnTo>
                <a:lnTo>
                  <a:pt x="6394920" y="2374900"/>
                </a:lnTo>
                <a:lnTo>
                  <a:pt x="6395542" y="2324100"/>
                </a:lnTo>
                <a:lnTo>
                  <a:pt x="6396863" y="2273300"/>
                </a:lnTo>
                <a:lnTo>
                  <a:pt x="6398120" y="2222500"/>
                </a:lnTo>
                <a:lnTo>
                  <a:pt x="6398514" y="2171700"/>
                </a:lnTo>
                <a:lnTo>
                  <a:pt x="6397282" y="2120900"/>
                </a:lnTo>
                <a:lnTo>
                  <a:pt x="6393650" y="2070100"/>
                </a:lnTo>
                <a:lnTo>
                  <a:pt x="6386817" y="2019300"/>
                </a:lnTo>
                <a:lnTo>
                  <a:pt x="6382918" y="1993900"/>
                </a:lnTo>
                <a:lnTo>
                  <a:pt x="6380835" y="1968500"/>
                </a:lnTo>
                <a:lnTo>
                  <a:pt x="6378664" y="1930400"/>
                </a:lnTo>
                <a:lnTo>
                  <a:pt x="6376416" y="1892300"/>
                </a:lnTo>
                <a:lnTo>
                  <a:pt x="6374117" y="1854200"/>
                </a:lnTo>
                <a:lnTo>
                  <a:pt x="6371755" y="1803400"/>
                </a:lnTo>
                <a:lnTo>
                  <a:pt x="6369367" y="1752600"/>
                </a:lnTo>
                <a:lnTo>
                  <a:pt x="6366942" y="1689100"/>
                </a:lnTo>
                <a:lnTo>
                  <a:pt x="6364491" y="1638300"/>
                </a:lnTo>
                <a:lnTo>
                  <a:pt x="6362039" y="1574800"/>
                </a:lnTo>
                <a:lnTo>
                  <a:pt x="6359576" y="1498600"/>
                </a:lnTo>
                <a:lnTo>
                  <a:pt x="6357137" y="1435100"/>
                </a:lnTo>
                <a:lnTo>
                  <a:pt x="6354712" y="1358900"/>
                </a:lnTo>
                <a:lnTo>
                  <a:pt x="6352311" y="1295400"/>
                </a:lnTo>
                <a:lnTo>
                  <a:pt x="6349949" y="1219200"/>
                </a:lnTo>
                <a:lnTo>
                  <a:pt x="6347650" y="1143000"/>
                </a:lnTo>
                <a:lnTo>
                  <a:pt x="6345402" y="1079500"/>
                </a:lnTo>
                <a:lnTo>
                  <a:pt x="6343231" y="1003300"/>
                </a:lnTo>
                <a:lnTo>
                  <a:pt x="6341148" y="927100"/>
                </a:lnTo>
                <a:lnTo>
                  <a:pt x="6339141" y="863600"/>
                </a:lnTo>
                <a:lnTo>
                  <a:pt x="6337249" y="800100"/>
                </a:lnTo>
                <a:lnTo>
                  <a:pt x="6335458" y="736600"/>
                </a:lnTo>
                <a:lnTo>
                  <a:pt x="6333795" y="673100"/>
                </a:lnTo>
                <a:lnTo>
                  <a:pt x="6332258" y="622300"/>
                </a:lnTo>
                <a:lnTo>
                  <a:pt x="6330874" y="558800"/>
                </a:lnTo>
                <a:lnTo>
                  <a:pt x="6329629" y="520700"/>
                </a:lnTo>
                <a:lnTo>
                  <a:pt x="6328562" y="469900"/>
                </a:lnTo>
                <a:lnTo>
                  <a:pt x="6327661" y="431800"/>
                </a:lnTo>
                <a:lnTo>
                  <a:pt x="6326937" y="406400"/>
                </a:lnTo>
                <a:lnTo>
                  <a:pt x="6326416" y="381000"/>
                </a:lnTo>
                <a:lnTo>
                  <a:pt x="6326086" y="355600"/>
                </a:lnTo>
                <a:lnTo>
                  <a:pt x="6325971" y="342900"/>
                </a:lnTo>
                <a:lnTo>
                  <a:pt x="6320536" y="304800"/>
                </a:lnTo>
                <a:lnTo>
                  <a:pt x="6315837" y="266700"/>
                </a:lnTo>
                <a:lnTo>
                  <a:pt x="6311150" y="215900"/>
                </a:lnTo>
                <a:lnTo>
                  <a:pt x="6305702" y="165100"/>
                </a:lnTo>
                <a:lnTo>
                  <a:pt x="6303302" y="139700"/>
                </a:lnTo>
                <a:lnTo>
                  <a:pt x="6300013" y="88900"/>
                </a:lnTo>
                <a:lnTo>
                  <a:pt x="6297752" y="65227"/>
                </a:lnTo>
                <a:lnTo>
                  <a:pt x="6297600" y="57759"/>
                </a:lnTo>
                <a:lnTo>
                  <a:pt x="6262713" y="57581"/>
                </a:lnTo>
                <a:lnTo>
                  <a:pt x="6250063" y="50800"/>
                </a:lnTo>
                <a:lnTo>
                  <a:pt x="6115507" y="50800"/>
                </a:lnTo>
                <a:lnTo>
                  <a:pt x="6064047" y="38100"/>
                </a:lnTo>
                <a:lnTo>
                  <a:pt x="5961100" y="38100"/>
                </a:lnTo>
                <a:lnTo>
                  <a:pt x="5909615" y="25400"/>
                </a:lnTo>
                <a:lnTo>
                  <a:pt x="5755183" y="25400"/>
                </a:lnTo>
                <a:lnTo>
                  <a:pt x="5702986" y="12700"/>
                </a:lnTo>
                <a:lnTo>
                  <a:pt x="5282489" y="12700"/>
                </a:lnTo>
                <a:lnTo>
                  <a:pt x="5229949" y="0"/>
                </a:lnTo>
                <a:lnTo>
                  <a:pt x="4084828" y="0"/>
                </a:lnTo>
                <a:lnTo>
                  <a:pt x="4034891" y="12700"/>
                </a:lnTo>
                <a:lnTo>
                  <a:pt x="2677960" y="12700"/>
                </a:lnTo>
                <a:lnTo>
                  <a:pt x="2255405" y="25400"/>
                </a:lnTo>
                <a:lnTo>
                  <a:pt x="1022616" y="25400"/>
                </a:lnTo>
                <a:lnTo>
                  <a:pt x="969530" y="38100"/>
                </a:lnTo>
                <a:lnTo>
                  <a:pt x="864717" y="38100"/>
                </a:lnTo>
                <a:lnTo>
                  <a:pt x="811364" y="50800"/>
                </a:lnTo>
                <a:lnTo>
                  <a:pt x="702830" y="50800"/>
                </a:lnTo>
                <a:lnTo>
                  <a:pt x="648093" y="63500"/>
                </a:lnTo>
                <a:lnTo>
                  <a:pt x="498525" y="63500"/>
                </a:lnTo>
                <a:lnTo>
                  <a:pt x="449313" y="76200"/>
                </a:lnTo>
                <a:lnTo>
                  <a:pt x="351497" y="76200"/>
                </a:lnTo>
                <a:lnTo>
                  <a:pt x="302793" y="88900"/>
                </a:lnTo>
                <a:lnTo>
                  <a:pt x="198031" y="88900"/>
                </a:lnTo>
                <a:lnTo>
                  <a:pt x="146583" y="101257"/>
                </a:lnTo>
                <a:lnTo>
                  <a:pt x="89217" y="102374"/>
                </a:lnTo>
                <a:lnTo>
                  <a:pt x="88493" y="114300"/>
                </a:lnTo>
                <a:lnTo>
                  <a:pt x="40551" y="114300"/>
                </a:lnTo>
                <a:lnTo>
                  <a:pt x="36499" y="127000"/>
                </a:lnTo>
                <a:lnTo>
                  <a:pt x="32435" y="127000"/>
                </a:lnTo>
                <a:lnTo>
                  <a:pt x="32435" y="139700"/>
                </a:lnTo>
                <a:lnTo>
                  <a:pt x="28765" y="190500"/>
                </a:lnTo>
                <a:lnTo>
                  <a:pt x="19888" y="266700"/>
                </a:lnTo>
                <a:lnTo>
                  <a:pt x="16217" y="304800"/>
                </a:lnTo>
                <a:lnTo>
                  <a:pt x="14439" y="317500"/>
                </a:lnTo>
                <a:lnTo>
                  <a:pt x="13931" y="355600"/>
                </a:lnTo>
                <a:lnTo>
                  <a:pt x="12153" y="381000"/>
                </a:lnTo>
                <a:lnTo>
                  <a:pt x="8559" y="419100"/>
                </a:lnTo>
                <a:lnTo>
                  <a:pt x="5626" y="469900"/>
                </a:lnTo>
                <a:lnTo>
                  <a:pt x="4394" y="508000"/>
                </a:lnTo>
                <a:lnTo>
                  <a:pt x="3314" y="546100"/>
                </a:lnTo>
                <a:lnTo>
                  <a:pt x="2374" y="596900"/>
                </a:lnTo>
                <a:lnTo>
                  <a:pt x="1574" y="647700"/>
                </a:lnTo>
                <a:lnTo>
                  <a:pt x="901" y="698500"/>
                </a:lnTo>
                <a:lnTo>
                  <a:pt x="355" y="749300"/>
                </a:lnTo>
                <a:lnTo>
                  <a:pt x="0" y="800100"/>
                </a:lnTo>
                <a:lnTo>
                  <a:pt x="38" y="1320800"/>
                </a:lnTo>
                <a:lnTo>
                  <a:pt x="165" y="1358900"/>
                </a:lnTo>
                <a:lnTo>
                  <a:pt x="1016" y="1498600"/>
                </a:lnTo>
                <a:lnTo>
                  <a:pt x="2717" y="1701800"/>
                </a:lnTo>
                <a:lnTo>
                  <a:pt x="3365" y="1765300"/>
                </a:lnTo>
                <a:lnTo>
                  <a:pt x="4051" y="1828800"/>
                </a:lnTo>
                <a:lnTo>
                  <a:pt x="4762" y="1879600"/>
                </a:lnTo>
                <a:lnTo>
                  <a:pt x="5499" y="1943100"/>
                </a:lnTo>
                <a:lnTo>
                  <a:pt x="7010" y="2044700"/>
                </a:lnTo>
                <a:lnTo>
                  <a:pt x="7785" y="2082800"/>
                </a:lnTo>
                <a:lnTo>
                  <a:pt x="8547" y="2133600"/>
                </a:lnTo>
                <a:lnTo>
                  <a:pt x="9309" y="2159000"/>
                </a:lnTo>
                <a:lnTo>
                  <a:pt x="10045" y="2197100"/>
                </a:lnTo>
                <a:lnTo>
                  <a:pt x="10782" y="2222500"/>
                </a:lnTo>
                <a:lnTo>
                  <a:pt x="11480" y="2235200"/>
                </a:lnTo>
                <a:lnTo>
                  <a:pt x="12153" y="2260600"/>
                </a:lnTo>
                <a:lnTo>
                  <a:pt x="11366" y="2311400"/>
                </a:lnTo>
                <a:lnTo>
                  <a:pt x="12611" y="2362200"/>
                </a:lnTo>
                <a:lnTo>
                  <a:pt x="15201" y="2413000"/>
                </a:lnTo>
                <a:lnTo>
                  <a:pt x="21729" y="2514600"/>
                </a:lnTo>
                <a:lnTo>
                  <a:pt x="24320" y="2565400"/>
                </a:lnTo>
                <a:lnTo>
                  <a:pt x="28130" y="2603500"/>
                </a:lnTo>
                <a:lnTo>
                  <a:pt x="30403" y="2654300"/>
                </a:lnTo>
                <a:lnTo>
                  <a:pt x="26606" y="2705100"/>
                </a:lnTo>
                <a:lnTo>
                  <a:pt x="12153" y="2768600"/>
                </a:lnTo>
                <a:lnTo>
                  <a:pt x="10452" y="2794000"/>
                </a:lnTo>
                <a:lnTo>
                  <a:pt x="16725" y="2806700"/>
                </a:lnTo>
                <a:lnTo>
                  <a:pt x="29845" y="2819400"/>
                </a:lnTo>
                <a:lnTo>
                  <a:pt x="118237" y="2819400"/>
                </a:lnTo>
                <a:lnTo>
                  <a:pt x="193687" y="2832100"/>
                </a:lnTo>
                <a:lnTo>
                  <a:pt x="654405" y="2832100"/>
                </a:lnTo>
                <a:lnTo>
                  <a:pt x="704862" y="2844800"/>
                </a:lnTo>
                <a:lnTo>
                  <a:pt x="1020114" y="2844800"/>
                </a:lnTo>
                <a:lnTo>
                  <a:pt x="1073289" y="2857500"/>
                </a:lnTo>
                <a:lnTo>
                  <a:pt x="1329575" y="2857500"/>
                </a:lnTo>
                <a:lnTo>
                  <a:pt x="1412748" y="2844800"/>
                </a:lnTo>
                <a:lnTo>
                  <a:pt x="2234908" y="2844800"/>
                </a:lnTo>
                <a:lnTo>
                  <a:pt x="2943250" y="2832100"/>
                </a:lnTo>
                <a:lnTo>
                  <a:pt x="3462769" y="2832100"/>
                </a:lnTo>
                <a:lnTo>
                  <a:pt x="3503739" y="2819400"/>
                </a:lnTo>
                <a:lnTo>
                  <a:pt x="3636137" y="2819400"/>
                </a:lnTo>
                <a:lnTo>
                  <a:pt x="3681057" y="2832100"/>
                </a:lnTo>
                <a:lnTo>
                  <a:pt x="4399889" y="2832100"/>
                </a:lnTo>
                <a:lnTo>
                  <a:pt x="4436973" y="2819997"/>
                </a:lnTo>
                <a:lnTo>
                  <a:pt x="4451972" y="2820047"/>
                </a:lnTo>
                <a:lnTo>
                  <a:pt x="4698225" y="2832100"/>
                </a:lnTo>
                <a:lnTo>
                  <a:pt x="4749216" y="2844800"/>
                </a:lnTo>
                <a:lnTo>
                  <a:pt x="5255514" y="2844800"/>
                </a:lnTo>
                <a:lnTo>
                  <a:pt x="5304866" y="2857500"/>
                </a:lnTo>
                <a:lnTo>
                  <a:pt x="6401054" y="2857500"/>
                </a:lnTo>
                <a:lnTo>
                  <a:pt x="6401054" y="261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86388" y="5723435"/>
            <a:ext cx="5845810" cy="2745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5100"/>
              </a:lnSpc>
              <a:spcBef>
                <a:spcPts val="100"/>
              </a:spcBef>
              <a:tabLst>
                <a:tab pos="669925" algn="l"/>
                <a:tab pos="1655445" algn="l"/>
                <a:tab pos="2179320" algn="l"/>
                <a:tab pos="2562225" algn="l"/>
                <a:tab pos="2602230" algn="l"/>
                <a:tab pos="3542029" algn="l"/>
                <a:tab pos="3663315" algn="l"/>
                <a:tab pos="3770629" algn="l"/>
                <a:tab pos="4334510" algn="l"/>
              </a:tabLst>
            </a:pPr>
            <a:r>
              <a:rPr dirty="0" sz="3100" spc="45">
                <a:latin typeface="Noto Sans"/>
                <a:cs typeface="Noto Sans"/>
              </a:rPr>
              <a:t>АНАЛІЗ	СЮЖЕТУ	ТАНЦЮ  </a:t>
            </a:r>
            <a:r>
              <a:rPr dirty="0" sz="3100" spc="55">
                <a:latin typeface="Noto Sans"/>
                <a:cs typeface="Noto Sans"/>
              </a:rPr>
              <a:t>СТВОРЕНН</a:t>
            </a:r>
            <a:r>
              <a:rPr dirty="0" sz="3100" spc="-5">
                <a:latin typeface="Noto Sans"/>
                <a:cs typeface="Noto Sans"/>
              </a:rPr>
              <a:t>Я</a:t>
            </a:r>
            <a:r>
              <a:rPr dirty="0" sz="3100">
                <a:latin typeface="Noto Sans"/>
                <a:cs typeface="Noto Sans"/>
              </a:rPr>
              <a:t>	</a:t>
            </a:r>
            <a:r>
              <a:rPr dirty="0" sz="3100" spc="55">
                <a:latin typeface="Noto Sans"/>
                <a:cs typeface="Noto Sans"/>
              </a:rPr>
              <a:t>МОДЕЛ</a:t>
            </a:r>
            <a:r>
              <a:rPr dirty="0" sz="3100" spc="-5">
                <a:latin typeface="Noto Sans"/>
                <a:cs typeface="Noto Sans"/>
              </a:rPr>
              <a:t>І</a:t>
            </a:r>
            <a:r>
              <a:rPr dirty="0" sz="3100">
                <a:latin typeface="Noto Sans"/>
                <a:cs typeface="Noto Sans"/>
              </a:rPr>
              <a:t>	</a:t>
            </a:r>
            <a:r>
              <a:rPr dirty="0" sz="3100" spc="55">
                <a:latin typeface="Noto Sans"/>
                <a:cs typeface="Noto Sans"/>
              </a:rPr>
              <a:t>ТАНЦ</a:t>
            </a:r>
            <a:r>
              <a:rPr dirty="0" sz="3100" spc="-5">
                <a:latin typeface="Noto Sans"/>
                <a:cs typeface="Noto Sans"/>
              </a:rPr>
              <a:t>Ю  </a:t>
            </a:r>
            <a:r>
              <a:rPr dirty="0" sz="3100" spc="25">
                <a:latin typeface="Noto Sans"/>
                <a:cs typeface="Noto Sans"/>
              </a:rPr>
              <a:t>ЗА	</a:t>
            </a:r>
            <a:r>
              <a:rPr dirty="0" sz="3100" spc="50">
                <a:latin typeface="Noto Sans"/>
                <a:cs typeface="Noto Sans"/>
              </a:rPr>
              <a:t>ДОПОМОГОЮ		</a:t>
            </a:r>
            <a:r>
              <a:rPr dirty="0" sz="3100" spc="45">
                <a:latin typeface="Noto Sans"/>
                <a:cs typeface="Noto Sans"/>
              </a:rPr>
              <a:t>РУХОМИХ  МОДЕЛЕЙ	</a:t>
            </a:r>
            <a:r>
              <a:rPr dirty="0" sz="3100" spc="-5">
                <a:latin typeface="Noto Sans"/>
                <a:cs typeface="Noto Sans"/>
              </a:rPr>
              <a:t>В		</a:t>
            </a:r>
            <a:r>
              <a:rPr dirty="0" sz="3100" spc="45">
                <a:latin typeface="Noto Sans"/>
                <a:cs typeface="Noto Sans"/>
              </a:rPr>
              <a:t>ГРУПАХ  </a:t>
            </a:r>
            <a:r>
              <a:rPr dirty="0" sz="3100" spc="55" b="1" i="1">
                <a:latin typeface="Arial"/>
                <a:cs typeface="Arial"/>
              </a:rPr>
              <a:t>"</a:t>
            </a:r>
            <a:r>
              <a:rPr dirty="0" sz="3100" spc="55">
                <a:latin typeface="Noto Sans"/>
                <a:cs typeface="Noto Sans"/>
              </a:rPr>
              <a:t>ІМПРОВІЗОВАНА		</a:t>
            </a:r>
            <a:r>
              <a:rPr dirty="0" sz="3100" spc="50">
                <a:latin typeface="Noto Sans"/>
                <a:cs typeface="Noto Sans"/>
              </a:rPr>
              <a:t>СЦЕНА</a:t>
            </a:r>
            <a:r>
              <a:rPr dirty="0" sz="3100" spc="50" b="1" i="1">
                <a:latin typeface="Arial"/>
                <a:cs typeface="Arial"/>
              </a:rPr>
              <a:t>"</a:t>
            </a:r>
            <a:endParaRPr sz="3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97109" y="5081726"/>
            <a:ext cx="279400" cy="549910"/>
          </a:xfrm>
          <a:custGeom>
            <a:avLst/>
            <a:gdLst/>
            <a:ahLst/>
            <a:cxnLst/>
            <a:rect l="l" t="t" r="r" b="b"/>
            <a:pathLst>
              <a:path w="279400" h="549910">
                <a:moveTo>
                  <a:pt x="278917" y="274154"/>
                </a:moveTo>
                <a:lnTo>
                  <a:pt x="227761" y="327355"/>
                </a:lnTo>
                <a:lnTo>
                  <a:pt x="202895" y="373024"/>
                </a:lnTo>
                <a:lnTo>
                  <a:pt x="188468" y="404469"/>
                </a:lnTo>
                <a:lnTo>
                  <a:pt x="183769" y="360819"/>
                </a:lnTo>
                <a:lnTo>
                  <a:pt x="178790" y="311835"/>
                </a:lnTo>
                <a:lnTo>
                  <a:pt x="174117" y="262826"/>
                </a:lnTo>
                <a:lnTo>
                  <a:pt x="169722" y="213766"/>
                </a:lnTo>
                <a:lnTo>
                  <a:pt x="165646" y="164693"/>
                </a:lnTo>
                <a:lnTo>
                  <a:pt x="161861" y="115582"/>
                </a:lnTo>
                <a:lnTo>
                  <a:pt x="158369" y="66446"/>
                </a:lnTo>
                <a:lnTo>
                  <a:pt x="155181" y="17297"/>
                </a:lnTo>
                <a:lnTo>
                  <a:pt x="154165" y="0"/>
                </a:lnTo>
                <a:lnTo>
                  <a:pt x="105435" y="0"/>
                </a:lnTo>
                <a:lnTo>
                  <a:pt x="109639" y="66446"/>
                </a:lnTo>
                <a:lnTo>
                  <a:pt x="113118" y="115582"/>
                </a:lnTo>
                <a:lnTo>
                  <a:pt x="116903" y="164693"/>
                </a:lnTo>
                <a:lnTo>
                  <a:pt x="120992" y="213766"/>
                </a:lnTo>
                <a:lnTo>
                  <a:pt x="125374" y="262826"/>
                </a:lnTo>
                <a:lnTo>
                  <a:pt x="130060" y="311835"/>
                </a:lnTo>
                <a:lnTo>
                  <a:pt x="135039" y="360819"/>
                </a:lnTo>
                <a:lnTo>
                  <a:pt x="140309" y="409765"/>
                </a:lnTo>
                <a:lnTo>
                  <a:pt x="145884" y="458660"/>
                </a:lnTo>
                <a:lnTo>
                  <a:pt x="145948" y="459282"/>
                </a:lnTo>
                <a:lnTo>
                  <a:pt x="116624" y="426466"/>
                </a:lnTo>
                <a:lnTo>
                  <a:pt x="79451" y="386676"/>
                </a:lnTo>
                <a:lnTo>
                  <a:pt x="41287" y="347662"/>
                </a:lnTo>
                <a:lnTo>
                  <a:pt x="23571" y="340614"/>
                </a:lnTo>
                <a:lnTo>
                  <a:pt x="7632" y="348322"/>
                </a:lnTo>
                <a:lnTo>
                  <a:pt x="0" y="364388"/>
                </a:lnTo>
                <a:lnTo>
                  <a:pt x="7175" y="382409"/>
                </a:lnTo>
                <a:lnTo>
                  <a:pt x="45161" y="421436"/>
                </a:lnTo>
                <a:lnTo>
                  <a:pt x="82359" y="461213"/>
                </a:lnTo>
                <a:lnTo>
                  <a:pt x="118706" y="501777"/>
                </a:lnTo>
                <a:lnTo>
                  <a:pt x="154190" y="543090"/>
                </a:lnTo>
                <a:lnTo>
                  <a:pt x="165049" y="549770"/>
                </a:lnTo>
                <a:lnTo>
                  <a:pt x="177393" y="549275"/>
                </a:lnTo>
                <a:lnTo>
                  <a:pt x="188290" y="543039"/>
                </a:lnTo>
                <a:lnTo>
                  <a:pt x="194805" y="532460"/>
                </a:lnTo>
                <a:lnTo>
                  <a:pt x="198856" y="518972"/>
                </a:lnTo>
                <a:lnTo>
                  <a:pt x="209118" y="484822"/>
                </a:lnTo>
                <a:lnTo>
                  <a:pt x="226669" y="438581"/>
                </a:lnTo>
                <a:lnTo>
                  <a:pt x="247383" y="393750"/>
                </a:lnTo>
                <a:lnTo>
                  <a:pt x="271170" y="350354"/>
                </a:lnTo>
                <a:lnTo>
                  <a:pt x="278917" y="338213"/>
                </a:lnTo>
                <a:lnTo>
                  <a:pt x="278917" y="274154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480493" y="2061745"/>
            <a:ext cx="3306445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marR="5080" indent="-359410">
              <a:lnSpc>
                <a:spcPct val="115199"/>
              </a:lnSpc>
              <a:spcBef>
                <a:spcPts val="100"/>
              </a:spcBef>
            </a:pPr>
            <a:r>
              <a:rPr dirty="0" sz="3200" spc="60">
                <a:latin typeface="Noto Sans"/>
                <a:cs typeface="Noto Sans"/>
              </a:rPr>
              <a:t>ОБРАЗОТВОРЧ</a:t>
            </a:r>
            <a:r>
              <a:rPr dirty="0" sz="3200">
                <a:latin typeface="Noto Sans"/>
                <a:cs typeface="Noto Sans"/>
              </a:rPr>
              <a:t>Е  </a:t>
            </a:r>
            <a:r>
              <a:rPr dirty="0" sz="3200" spc="50">
                <a:latin typeface="Noto Sans"/>
                <a:cs typeface="Noto Sans"/>
              </a:rPr>
              <a:t>МИСТЕЦТВО</a:t>
            </a:r>
            <a:endParaRPr sz="3200">
              <a:latin typeface="Noto Sans"/>
              <a:cs typeface="Noto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255505" y="3518557"/>
            <a:ext cx="3597275" cy="4510405"/>
            <a:chOff x="7255505" y="3518557"/>
            <a:chExt cx="3597275" cy="4510405"/>
          </a:xfrm>
        </p:grpSpPr>
        <p:sp>
          <p:nvSpPr>
            <p:cNvPr id="27" name="object 27"/>
            <p:cNvSpPr/>
            <p:nvPr/>
          </p:nvSpPr>
          <p:spPr>
            <a:xfrm>
              <a:off x="9087587" y="3518559"/>
              <a:ext cx="281305" cy="555625"/>
            </a:xfrm>
            <a:custGeom>
              <a:avLst/>
              <a:gdLst/>
              <a:ahLst/>
              <a:cxnLst/>
              <a:rect l="l" t="t" r="r" b="b"/>
              <a:pathLst>
                <a:path w="281304" h="555625">
                  <a:moveTo>
                    <a:pt x="280847" y="279412"/>
                  </a:moveTo>
                  <a:lnTo>
                    <a:pt x="265163" y="288683"/>
                  </a:lnTo>
                  <a:lnTo>
                    <a:pt x="235178" y="332232"/>
                  </a:lnTo>
                  <a:lnTo>
                    <a:pt x="208343" y="377672"/>
                  </a:lnTo>
                  <a:lnTo>
                    <a:pt x="192620" y="409054"/>
                  </a:lnTo>
                  <a:lnTo>
                    <a:pt x="189026" y="364807"/>
                  </a:lnTo>
                  <a:lnTo>
                    <a:pt x="185280" y="315163"/>
                  </a:lnTo>
                  <a:lnTo>
                    <a:pt x="181838" y="265493"/>
                  </a:lnTo>
                  <a:lnTo>
                    <a:pt x="178714" y="215798"/>
                  </a:lnTo>
                  <a:lnTo>
                    <a:pt x="175882" y="166077"/>
                  </a:lnTo>
                  <a:lnTo>
                    <a:pt x="173380" y="116344"/>
                  </a:lnTo>
                  <a:lnTo>
                    <a:pt x="171170" y="66586"/>
                  </a:lnTo>
                  <a:lnTo>
                    <a:pt x="169278" y="16827"/>
                  </a:lnTo>
                  <a:lnTo>
                    <a:pt x="168783" y="1397"/>
                  </a:lnTo>
                  <a:lnTo>
                    <a:pt x="118681" y="0"/>
                  </a:lnTo>
                  <a:lnTo>
                    <a:pt x="121069" y="65201"/>
                  </a:lnTo>
                  <a:lnTo>
                    <a:pt x="123278" y="114947"/>
                  </a:lnTo>
                  <a:lnTo>
                    <a:pt x="125793" y="164680"/>
                  </a:lnTo>
                  <a:lnTo>
                    <a:pt x="128612" y="214401"/>
                  </a:lnTo>
                  <a:lnTo>
                    <a:pt x="131737" y="264096"/>
                  </a:lnTo>
                  <a:lnTo>
                    <a:pt x="135178" y="313766"/>
                  </a:lnTo>
                  <a:lnTo>
                    <a:pt x="138925" y="363410"/>
                  </a:lnTo>
                  <a:lnTo>
                    <a:pt x="142976" y="413029"/>
                  </a:lnTo>
                  <a:lnTo>
                    <a:pt x="147332" y="462610"/>
                  </a:lnTo>
                  <a:lnTo>
                    <a:pt x="147383" y="463245"/>
                  </a:lnTo>
                  <a:lnTo>
                    <a:pt x="118148" y="429221"/>
                  </a:lnTo>
                  <a:lnTo>
                    <a:pt x="81051" y="387959"/>
                  </a:lnTo>
                  <a:lnTo>
                    <a:pt x="42913" y="347433"/>
                  </a:lnTo>
                  <a:lnTo>
                    <a:pt x="24892" y="339801"/>
                  </a:lnTo>
                  <a:lnTo>
                    <a:pt x="8293" y="347141"/>
                  </a:lnTo>
                  <a:lnTo>
                    <a:pt x="0" y="363169"/>
                  </a:lnTo>
                  <a:lnTo>
                    <a:pt x="6870" y="381584"/>
                  </a:lnTo>
                  <a:lnTo>
                    <a:pt x="44831" y="422097"/>
                  </a:lnTo>
                  <a:lnTo>
                    <a:pt x="81940" y="463372"/>
                  </a:lnTo>
                  <a:lnTo>
                    <a:pt x="118186" y="505396"/>
                  </a:lnTo>
                  <a:lnTo>
                    <a:pt x="153492" y="548157"/>
                  </a:lnTo>
                  <a:lnTo>
                    <a:pt x="164465" y="555218"/>
                  </a:lnTo>
                  <a:lnTo>
                    <a:pt x="177165" y="555078"/>
                  </a:lnTo>
                  <a:lnTo>
                    <a:pt x="188544" y="549084"/>
                  </a:lnTo>
                  <a:lnTo>
                    <a:pt x="195541" y="538581"/>
                  </a:lnTo>
                  <a:lnTo>
                    <a:pt x="200088" y="525056"/>
                  </a:lnTo>
                  <a:lnTo>
                    <a:pt x="211594" y="490842"/>
                  </a:lnTo>
                  <a:lnTo>
                    <a:pt x="230936" y="444614"/>
                  </a:lnTo>
                  <a:lnTo>
                    <a:pt x="253492" y="399897"/>
                  </a:lnTo>
                  <a:lnTo>
                    <a:pt x="278676" y="357530"/>
                  </a:lnTo>
                  <a:lnTo>
                    <a:pt x="280847" y="279412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255497" y="4066272"/>
              <a:ext cx="3597275" cy="3962400"/>
            </a:xfrm>
            <a:custGeom>
              <a:avLst/>
              <a:gdLst/>
              <a:ahLst/>
              <a:cxnLst/>
              <a:rect l="l" t="t" r="r" b="b"/>
              <a:pathLst>
                <a:path w="3597275" h="3962400">
                  <a:moveTo>
                    <a:pt x="3597237" y="3657600"/>
                  </a:moveTo>
                  <a:lnTo>
                    <a:pt x="3596754" y="3632200"/>
                  </a:lnTo>
                  <a:lnTo>
                    <a:pt x="3595573" y="3581400"/>
                  </a:lnTo>
                  <a:lnTo>
                    <a:pt x="3594531" y="3530600"/>
                  </a:lnTo>
                  <a:lnTo>
                    <a:pt x="3592995" y="3441700"/>
                  </a:lnTo>
                  <a:lnTo>
                    <a:pt x="3592563" y="3390900"/>
                  </a:lnTo>
                  <a:lnTo>
                    <a:pt x="3592499" y="3327400"/>
                  </a:lnTo>
                  <a:lnTo>
                    <a:pt x="3592753" y="3289300"/>
                  </a:lnTo>
                  <a:lnTo>
                    <a:pt x="3593554" y="3238500"/>
                  </a:lnTo>
                  <a:lnTo>
                    <a:pt x="3594570" y="3187700"/>
                  </a:lnTo>
                  <a:lnTo>
                    <a:pt x="3595497" y="3136900"/>
                  </a:lnTo>
                  <a:lnTo>
                    <a:pt x="3596081" y="3086100"/>
                  </a:lnTo>
                  <a:lnTo>
                    <a:pt x="3596030" y="3035300"/>
                  </a:lnTo>
                  <a:lnTo>
                    <a:pt x="3595078" y="2984500"/>
                  </a:lnTo>
                  <a:lnTo>
                    <a:pt x="3592944" y="2933700"/>
                  </a:lnTo>
                  <a:lnTo>
                    <a:pt x="3589363" y="2882900"/>
                  </a:lnTo>
                  <a:lnTo>
                    <a:pt x="3582695" y="2819400"/>
                  </a:lnTo>
                  <a:lnTo>
                    <a:pt x="3581311" y="2806700"/>
                  </a:lnTo>
                  <a:lnTo>
                    <a:pt x="3579876" y="2781300"/>
                  </a:lnTo>
                  <a:lnTo>
                    <a:pt x="3578390" y="2755900"/>
                  </a:lnTo>
                  <a:lnTo>
                    <a:pt x="3576878" y="2730500"/>
                  </a:lnTo>
                  <a:lnTo>
                    <a:pt x="3575316" y="2705100"/>
                  </a:lnTo>
                  <a:lnTo>
                    <a:pt x="3573716" y="2667000"/>
                  </a:lnTo>
                  <a:lnTo>
                    <a:pt x="3572103" y="2616200"/>
                  </a:lnTo>
                  <a:lnTo>
                    <a:pt x="3570452" y="2578100"/>
                  </a:lnTo>
                  <a:lnTo>
                    <a:pt x="3568776" y="2527300"/>
                  </a:lnTo>
                  <a:lnTo>
                    <a:pt x="3565360" y="2425700"/>
                  </a:lnTo>
                  <a:lnTo>
                    <a:pt x="3563645" y="2362200"/>
                  </a:lnTo>
                  <a:lnTo>
                    <a:pt x="3561905" y="2311400"/>
                  </a:lnTo>
                  <a:lnTo>
                    <a:pt x="3558413" y="2184400"/>
                  </a:lnTo>
                  <a:lnTo>
                    <a:pt x="3556673" y="2108200"/>
                  </a:lnTo>
                  <a:lnTo>
                    <a:pt x="3553193" y="1981200"/>
                  </a:lnTo>
                  <a:lnTo>
                    <a:pt x="3551466" y="1905000"/>
                  </a:lnTo>
                  <a:lnTo>
                    <a:pt x="3549751" y="1841500"/>
                  </a:lnTo>
                  <a:lnTo>
                    <a:pt x="3546386" y="1689100"/>
                  </a:lnTo>
                  <a:lnTo>
                    <a:pt x="3544735" y="1625600"/>
                  </a:lnTo>
                  <a:lnTo>
                    <a:pt x="3543109" y="1549400"/>
                  </a:lnTo>
                  <a:lnTo>
                    <a:pt x="3541522" y="1485900"/>
                  </a:lnTo>
                  <a:lnTo>
                    <a:pt x="3538436" y="1333500"/>
                  </a:lnTo>
                  <a:lnTo>
                    <a:pt x="3535527" y="1193800"/>
                  </a:lnTo>
                  <a:lnTo>
                    <a:pt x="3532797" y="1066800"/>
                  </a:lnTo>
                  <a:lnTo>
                    <a:pt x="3526040" y="723900"/>
                  </a:lnTo>
                  <a:lnTo>
                    <a:pt x="3524364" y="622300"/>
                  </a:lnTo>
                  <a:lnTo>
                    <a:pt x="3522992" y="546100"/>
                  </a:lnTo>
                  <a:lnTo>
                    <a:pt x="3521989" y="482600"/>
                  </a:lnTo>
                  <a:lnTo>
                    <a:pt x="3521633" y="457200"/>
                  </a:lnTo>
                  <a:lnTo>
                    <a:pt x="3521367" y="444500"/>
                  </a:lnTo>
                  <a:lnTo>
                    <a:pt x="3521214" y="431800"/>
                  </a:lnTo>
                  <a:lnTo>
                    <a:pt x="3521151" y="419100"/>
                  </a:lnTo>
                  <a:lnTo>
                    <a:pt x="3516566" y="368300"/>
                  </a:lnTo>
                  <a:lnTo>
                    <a:pt x="3512578" y="317500"/>
                  </a:lnTo>
                  <a:lnTo>
                    <a:pt x="3508794" y="279400"/>
                  </a:lnTo>
                  <a:lnTo>
                    <a:pt x="3504806" y="228600"/>
                  </a:lnTo>
                  <a:lnTo>
                    <a:pt x="3500221" y="177800"/>
                  </a:lnTo>
                  <a:lnTo>
                    <a:pt x="3497719" y="152400"/>
                  </a:lnTo>
                  <a:lnTo>
                    <a:pt x="3496018" y="114300"/>
                  </a:lnTo>
                  <a:lnTo>
                    <a:pt x="3494316" y="88900"/>
                  </a:lnTo>
                  <a:lnTo>
                    <a:pt x="3491839" y="63500"/>
                  </a:lnTo>
                  <a:lnTo>
                    <a:pt x="3467379" y="63500"/>
                  </a:lnTo>
                  <a:lnTo>
                    <a:pt x="3443935" y="50800"/>
                  </a:lnTo>
                  <a:lnTo>
                    <a:pt x="3354120" y="50800"/>
                  </a:lnTo>
                  <a:lnTo>
                    <a:pt x="3257639" y="25400"/>
                  </a:lnTo>
                  <a:lnTo>
                    <a:pt x="3209391" y="25400"/>
                  </a:lnTo>
                  <a:lnTo>
                    <a:pt x="3161157" y="12700"/>
                  </a:lnTo>
                  <a:lnTo>
                    <a:pt x="3004667" y="12700"/>
                  </a:lnTo>
                  <a:lnTo>
                    <a:pt x="2952292" y="0"/>
                  </a:lnTo>
                  <a:lnTo>
                    <a:pt x="2206612" y="0"/>
                  </a:lnTo>
                  <a:lnTo>
                    <a:pt x="2160257" y="12700"/>
                  </a:lnTo>
                  <a:lnTo>
                    <a:pt x="1260932" y="12700"/>
                  </a:lnTo>
                  <a:lnTo>
                    <a:pt x="1130757" y="25400"/>
                  </a:lnTo>
                  <a:lnTo>
                    <a:pt x="805370" y="25400"/>
                  </a:lnTo>
                  <a:lnTo>
                    <a:pt x="805370" y="88900"/>
                  </a:lnTo>
                  <a:lnTo>
                    <a:pt x="647725" y="94767"/>
                  </a:lnTo>
                  <a:lnTo>
                    <a:pt x="670153" y="88900"/>
                  </a:lnTo>
                  <a:lnTo>
                    <a:pt x="805370" y="88900"/>
                  </a:lnTo>
                  <a:lnTo>
                    <a:pt x="805370" y="25400"/>
                  </a:lnTo>
                  <a:lnTo>
                    <a:pt x="605320" y="25400"/>
                  </a:lnTo>
                  <a:lnTo>
                    <a:pt x="570179" y="38100"/>
                  </a:lnTo>
                  <a:lnTo>
                    <a:pt x="535000" y="38100"/>
                  </a:lnTo>
                  <a:lnTo>
                    <a:pt x="499110" y="50800"/>
                  </a:lnTo>
                  <a:lnTo>
                    <a:pt x="462724" y="50800"/>
                  </a:lnTo>
                  <a:lnTo>
                    <a:pt x="426097" y="63500"/>
                  </a:lnTo>
                  <a:lnTo>
                    <a:pt x="372503" y="63500"/>
                  </a:lnTo>
                  <a:lnTo>
                    <a:pt x="319633" y="76200"/>
                  </a:lnTo>
                  <a:lnTo>
                    <a:pt x="267246" y="76200"/>
                  </a:lnTo>
                  <a:lnTo>
                    <a:pt x="215112" y="88900"/>
                  </a:lnTo>
                  <a:lnTo>
                    <a:pt x="180682" y="88900"/>
                  </a:lnTo>
                  <a:lnTo>
                    <a:pt x="139763" y="101600"/>
                  </a:lnTo>
                  <a:lnTo>
                    <a:pt x="93192" y="114300"/>
                  </a:lnTo>
                  <a:lnTo>
                    <a:pt x="41859" y="114300"/>
                  </a:lnTo>
                  <a:lnTo>
                    <a:pt x="37655" y="127000"/>
                  </a:lnTo>
                  <a:lnTo>
                    <a:pt x="33477" y="127000"/>
                  </a:lnTo>
                  <a:lnTo>
                    <a:pt x="33477" y="139700"/>
                  </a:lnTo>
                  <a:lnTo>
                    <a:pt x="29679" y="203200"/>
                  </a:lnTo>
                  <a:lnTo>
                    <a:pt x="20510" y="304800"/>
                  </a:lnTo>
                  <a:lnTo>
                    <a:pt x="16713" y="342900"/>
                  </a:lnTo>
                  <a:lnTo>
                    <a:pt x="14884" y="381000"/>
                  </a:lnTo>
                  <a:lnTo>
                    <a:pt x="14351" y="431800"/>
                  </a:lnTo>
                  <a:lnTo>
                    <a:pt x="12509" y="457200"/>
                  </a:lnTo>
                  <a:lnTo>
                    <a:pt x="11137" y="469900"/>
                  </a:lnTo>
                  <a:lnTo>
                    <a:pt x="9842" y="495300"/>
                  </a:lnTo>
                  <a:lnTo>
                    <a:pt x="8636" y="508000"/>
                  </a:lnTo>
                  <a:lnTo>
                    <a:pt x="7518" y="533400"/>
                  </a:lnTo>
                  <a:lnTo>
                    <a:pt x="6477" y="571500"/>
                  </a:lnTo>
                  <a:lnTo>
                    <a:pt x="5511" y="596900"/>
                  </a:lnTo>
                  <a:lnTo>
                    <a:pt x="4622" y="635000"/>
                  </a:lnTo>
                  <a:lnTo>
                    <a:pt x="3822" y="685800"/>
                  </a:lnTo>
                  <a:lnTo>
                    <a:pt x="3086" y="723900"/>
                  </a:lnTo>
                  <a:lnTo>
                    <a:pt x="2413" y="774700"/>
                  </a:lnTo>
                  <a:lnTo>
                    <a:pt x="1816" y="812800"/>
                  </a:lnTo>
                  <a:lnTo>
                    <a:pt x="939" y="914400"/>
                  </a:lnTo>
                  <a:lnTo>
                    <a:pt x="431" y="977900"/>
                  </a:lnTo>
                  <a:lnTo>
                    <a:pt x="88" y="1041400"/>
                  </a:lnTo>
                  <a:lnTo>
                    <a:pt x="0" y="1066800"/>
                  </a:lnTo>
                  <a:lnTo>
                    <a:pt x="63" y="1854200"/>
                  </a:lnTo>
                  <a:lnTo>
                    <a:pt x="977" y="2070100"/>
                  </a:lnTo>
                  <a:lnTo>
                    <a:pt x="1727" y="2209800"/>
                  </a:lnTo>
                  <a:lnTo>
                    <a:pt x="3048" y="2400300"/>
                  </a:lnTo>
                  <a:lnTo>
                    <a:pt x="4013" y="2527300"/>
                  </a:lnTo>
                  <a:lnTo>
                    <a:pt x="5041" y="2654300"/>
                  </a:lnTo>
                  <a:lnTo>
                    <a:pt x="5575" y="2705100"/>
                  </a:lnTo>
                  <a:lnTo>
                    <a:pt x="6108" y="2768600"/>
                  </a:lnTo>
                  <a:lnTo>
                    <a:pt x="6654" y="2819400"/>
                  </a:lnTo>
                  <a:lnTo>
                    <a:pt x="7213" y="2857500"/>
                  </a:lnTo>
                  <a:lnTo>
                    <a:pt x="8318" y="2959100"/>
                  </a:lnTo>
                  <a:lnTo>
                    <a:pt x="9410" y="3035300"/>
                  </a:lnTo>
                  <a:lnTo>
                    <a:pt x="9956" y="3060700"/>
                  </a:lnTo>
                  <a:lnTo>
                    <a:pt x="10490" y="3098800"/>
                  </a:lnTo>
                  <a:lnTo>
                    <a:pt x="11023" y="3124200"/>
                  </a:lnTo>
                  <a:lnTo>
                    <a:pt x="11531" y="3136900"/>
                  </a:lnTo>
                  <a:lnTo>
                    <a:pt x="12026" y="3162300"/>
                  </a:lnTo>
                  <a:lnTo>
                    <a:pt x="12509" y="3175000"/>
                  </a:lnTo>
                  <a:lnTo>
                    <a:pt x="11709" y="3225800"/>
                  </a:lnTo>
                  <a:lnTo>
                    <a:pt x="11938" y="3276600"/>
                  </a:lnTo>
                  <a:lnTo>
                    <a:pt x="12992" y="3314700"/>
                  </a:lnTo>
                  <a:lnTo>
                    <a:pt x="14655" y="3365500"/>
                  </a:lnTo>
                  <a:lnTo>
                    <a:pt x="16751" y="3416300"/>
                  </a:lnTo>
                  <a:lnTo>
                    <a:pt x="21336" y="3517900"/>
                  </a:lnTo>
                  <a:lnTo>
                    <a:pt x="23418" y="3568700"/>
                  </a:lnTo>
                  <a:lnTo>
                    <a:pt x="25095" y="3619500"/>
                  </a:lnTo>
                  <a:lnTo>
                    <a:pt x="28219" y="3670300"/>
                  </a:lnTo>
                  <a:lnTo>
                    <a:pt x="30924" y="3708400"/>
                  </a:lnTo>
                  <a:lnTo>
                    <a:pt x="30822" y="3759200"/>
                  </a:lnTo>
                  <a:lnTo>
                    <a:pt x="25488" y="3810000"/>
                  </a:lnTo>
                  <a:lnTo>
                    <a:pt x="12509" y="3873500"/>
                  </a:lnTo>
                  <a:lnTo>
                    <a:pt x="10744" y="3886200"/>
                  </a:lnTo>
                  <a:lnTo>
                    <a:pt x="17233" y="3911600"/>
                  </a:lnTo>
                  <a:lnTo>
                    <a:pt x="30784" y="3924300"/>
                  </a:lnTo>
                  <a:lnTo>
                    <a:pt x="200571" y="3924300"/>
                  </a:lnTo>
                  <a:lnTo>
                    <a:pt x="252730" y="3937000"/>
                  </a:lnTo>
                  <a:lnTo>
                    <a:pt x="436181" y="3937000"/>
                  </a:lnTo>
                  <a:lnTo>
                    <a:pt x="470154" y="3949700"/>
                  </a:lnTo>
                  <a:lnTo>
                    <a:pt x="631037" y="3949700"/>
                  </a:lnTo>
                  <a:lnTo>
                    <a:pt x="676579" y="3962400"/>
                  </a:lnTo>
                  <a:lnTo>
                    <a:pt x="791057" y="3962400"/>
                  </a:lnTo>
                  <a:lnTo>
                    <a:pt x="835609" y="3949700"/>
                  </a:lnTo>
                  <a:lnTo>
                    <a:pt x="1249489" y="3949700"/>
                  </a:lnTo>
                  <a:lnTo>
                    <a:pt x="1319682" y="3937000"/>
                  </a:lnTo>
                  <a:lnTo>
                    <a:pt x="1867979" y="3937000"/>
                  </a:lnTo>
                  <a:lnTo>
                    <a:pt x="1887435" y="3932097"/>
                  </a:lnTo>
                  <a:lnTo>
                    <a:pt x="2105456" y="3933660"/>
                  </a:lnTo>
                  <a:lnTo>
                    <a:pt x="2118360" y="3937000"/>
                  </a:lnTo>
                  <a:lnTo>
                    <a:pt x="2394661" y="3937000"/>
                  </a:lnTo>
                  <a:lnTo>
                    <a:pt x="2398687" y="3935742"/>
                  </a:lnTo>
                  <a:lnTo>
                    <a:pt x="2595702" y="3937152"/>
                  </a:lnTo>
                  <a:lnTo>
                    <a:pt x="2645092" y="3949700"/>
                  </a:lnTo>
                  <a:lnTo>
                    <a:pt x="2893568" y="3949700"/>
                  </a:lnTo>
                  <a:lnTo>
                    <a:pt x="2943822" y="3962400"/>
                  </a:lnTo>
                  <a:lnTo>
                    <a:pt x="3597237" y="3962400"/>
                  </a:lnTo>
                  <a:lnTo>
                    <a:pt x="3597237" y="3911600"/>
                  </a:lnTo>
                  <a:lnTo>
                    <a:pt x="3597237" y="3657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7340092" y="4035310"/>
            <a:ext cx="3399790" cy="3959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5199"/>
              </a:lnSpc>
              <a:spcBef>
                <a:spcPts val="100"/>
              </a:spcBef>
              <a:tabLst>
                <a:tab pos="424180" algn="l"/>
                <a:tab pos="1200150" algn="l"/>
              </a:tabLst>
            </a:pPr>
            <a:r>
              <a:rPr dirty="0" sz="3200" spc="50">
                <a:latin typeface="Noto Sans"/>
                <a:cs typeface="Noto Sans"/>
              </a:rPr>
              <a:t>ПРАКТИЧНА  </a:t>
            </a:r>
            <a:r>
              <a:rPr dirty="0" sz="3200" spc="30">
                <a:latin typeface="Noto Sans"/>
                <a:cs typeface="Noto Sans"/>
              </a:rPr>
              <a:t>РОБОТА</a:t>
            </a:r>
            <a:r>
              <a:rPr dirty="0" sz="3200" spc="30" b="1" i="1">
                <a:latin typeface="Arial"/>
                <a:cs typeface="Arial"/>
              </a:rPr>
              <a:t>.  </a:t>
            </a:r>
            <a:r>
              <a:rPr dirty="0" sz="3200" spc="60">
                <a:latin typeface="Noto Sans"/>
                <a:cs typeface="Noto Sans"/>
              </a:rPr>
              <a:t>МОДЕЛЮВАНН</a:t>
            </a:r>
            <a:r>
              <a:rPr dirty="0" sz="3200">
                <a:latin typeface="Noto Sans"/>
                <a:cs typeface="Noto Sans"/>
              </a:rPr>
              <a:t>Я  </a:t>
            </a:r>
            <a:r>
              <a:rPr dirty="0" sz="3200" spc="45">
                <a:latin typeface="Noto Sans"/>
                <a:cs typeface="Noto Sans"/>
              </a:rPr>
              <a:t>РУХУ	</a:t>
            </a:r>
            <a:r>
              <a:rPr dirty="0" sz="3200" spc="50">
                <a:latin typeface="Noto Sans"/>
                <a:cs typeface="Noto Sans"/>
              </a:rPr>
              <a:t>ЛЮДИНИ  </a:t>
            </a:r>
            <a:r>
              <a:rPr dirty="0" sz="3200">
                <a:latin typeface="Noto Sans"/>
                <a:cs typeface="Noto Sans"/>
              </a:rPr>
              <a:t>З	</a:t>
            </a:r>
            <a:r>
              <a:rPr dirty="0" sz="3200" spc="50">
                <a:latin typeface="Noto Sans"/>
                <a:cs typeface="Noto Sans"/>
              </a:rPr>
              <a:t>ДЕТАЛЕЙ  </a:t>
            </a:r>
            <a:r>
              <a:rPr dirty="0" sz="3200" spc="55" b="1" i="1">
                <a:latin typeface="Arial"/>
                <a:cs typeface="Arial"/>
              </a:rPr>
              <a:t>"</a:t>
            </a:r>
            <a:r>
              <a:rPr dirty="0" sz="3200" spc="55">
                <a:latin typeface="Noto Sans"/>
                <a:cs typeface="Noto Sans"/>
              </a:rPr>
              <a:t>КОЗАЦЬКИЙ  ТАНЕЦЬ</a:t>
            </a:r>
            <a:r>
              <a:rPr dirty="0" sz="3200" spc="55" b="1" i="1">
                <a:latin typeface="Arial"/>
                <a:cs typeface="Arial"/>
              </a:rPr>
              <a:t>"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243704" y="4028617"/>
            <a:ext cx="6014085" cy="3987800"/>
          </a:xfrm>
          <a:custGeom>
            <a:avLst/>
            <a:gdLst/>
            <a:ahLst/>
            <a:cxnLst/>
            <a:rect l="l" t="t" r="r" b="b"/>
            <a:pathLst>
              <a:path w="6014084" h="3987800">
                <a:moveTo>
                  <a:pt x="6013996" y="2997200"/>
                </a:moveTo>
                <a:lnTo>
                  <a:pt x="6011938" y="2946400"/>
                </a:lnTo>
                <a:lnTo>
                  <a:pt x="6008357" y="2895600"/>
                </a:lnTo>
                <a:lnTo>
                  <a:pt x="6003036" y="2844800"/>
                </a:lnTo>
                <a:lnTo>
                  <a:pt x="6001690" y="2844800"/>
                </a:lnTo>
                <a:lnTo>
                  <a:pt x="6000305" y="2819400"/>
                </a:lnTo>
                <a:lnTo>
                  <a:pt x="5998870" y="2806700"/>
                </a:lnTo>
                <a:lnTo>
                  <a:pt x="5997384" y="2781300"/>
                </a:lnTo>
                <a:lnTo>
                  <a:pt x="5995873" y="2755900"/>
                </a:lnTo>
                <a:lnTo>
                  <a:pt x="5994311" y="2717800"/>
                </a:lnTo>
                <a:lnTo>
                  <a:pt x="5992711" y="2679700"/>
                </a:lnTo>
                <a:lnTo>
                  <a:pt x="5991098" y="2641600"/>
                </a:lnTo>
                <a:lnTo>
                  <a:pt x="5987770" y="2540000"/>
                </a:lnTo>
                <a:lnTo>
                  <a:pt x="5984354" y="2438400"/>
                </a:lnTo>
                <a:lnTo>
                  <a:pt x="5982640" y="2374900"/>
                </a:lnTo>
                <a:lnTo>
                  <a:pt x="5980900" y="2324100"/>
                </a:lnTo>
                <a:lnTo>
                  <a:pt x="5977407" y="2197100"/>
                </a:lnTo>
                <a:lnTo>
                  <a:pt x="5975667" y="2120900"/>
                </a:lnTo>
                <a:lnTo>
                  <a:pt x="5972187" y="1993900"/>
                </a:lnTo>
                <a:lnTo>
                  <a:pt x="5970460" y="1917700"/>
                </a:lnTo>
                <a:lnTo>
                  <a:pt x="5968746" y="1854200"/>
                </a:lnTo>
                <a:lnTo>
                  <a:pt x="5967057" y="1778000"/>
                </a:lnTo>
                <a:lnTo>
                  <a:pt x="5963729" y="1625600"/>
                </a:lnTo>
                <a:lnTo>
                  <a:pt x="5962104" y="1562100"/>
                </a:lnTo>
                <a:lnTo>
                  <a:pt x="5960516" y="1485900"/>
                </a:lnTo>
                <a:lnTo>
                  <a:pt x="5957430" y="1346200"/>
                </a:lnTo>
                <a:lnTo>
                  <a:pt x="5954522" y="1206500"/>
                </a:lnTo>
                <a:lnTo>
                  <a:pt x="5951791" y="1066800"/>
                </a:lnTo>
                <a:lnTo>
                  <a:pt x="5945035" y="723900"/>
                </a:lnTo>
                <a:lnTo>
                  <a:pt x="5943358" y="622300"/>
                </a:lnTo>
                <a:lnTo>
                  <a:pt x="5941987" y="546100"/>
                </a:lnTo>
                <a:lnTo>
                  <a:pt x="5940984" y="482600"/>
                </a:lnTo>
                <a:lnTo>
                  <a:pt x="5940628" y="457200"/>
                </a:lnTo>
                <a:lnTo>
                  <a:pt x="5940361" y="444500"/>
                </a:lnTo>
                <a:lnTo>
                  <a:pt x="5940209" y="419100"/>
                </a:lnTo>
                <a:lnTo>
                  <a:pt x="5935561" y="368300"/>
                </a:lnTo>
                <a:lnTo>
                  <a:pt x="5931573" y="317500"/>
                </a:lnTo>
                <a:lnTo>
                  <a:pt x="5927788" y="266700"/>
                </a:lnTo>
                <a:lnTo>
                  <a:pt x="5923788" y="215900"/>
                </a:lnTo>
                <a:lnTo>
                  <a:pt x="5919178" y="165100"/>
                </a:lnTo>
                <a:lnTo>
                  <a:pt x="5916701" y="139700"/>
                </a:lnTo>
                <a:lnTo>
                  <a:pt x="5913310" y="88900"/>
                </a:lnTo>
                <a:lnTo>
                  <a:pt x="5910834" y="63500"/>
                </a:lnTo>
                <a:lnTo>
                  <a:pt x="5886247" y="50800"/>
                </a:lnTo>
                <a:lnTo>
                  <a:pt x="5836628" y="50800"/>
                </a:lnTo>
                <a:lnTo>
                  <a:pt x="5808992" y="38100"/>
                </a:lnTo>
                <a:lnTo>
                  <a:pt x="5636399" y="38100"/>
                </a:lnTo>
                <a:lnTo>
                  <a:pt x="5588266" y="25400"/>
                </a:lnTo>
                <a:lnTo>
                  <a:pt x="5492026" y="25400"/>
                </a:lnTo>
                <a:lnTo>
                  <a:pt x="5443906" y="12700"/>
                </a:lnTo>
                <a:lnTo>
                  <a:pt x="5199926" y="12700"/>
                </a:lnTo>
                <a:lnTo>
                  <a:pt x="5150739" y="0"/>
                </a:lnTo>
                <a:lnTo>
                  <a:pt x="3621773" y="0"/>
                </a:lnTo>
                <a:lnTo>
                  <a:pt x="3600081" y="12700"/>
                </a:lnTo>
                <a:lnTo>
                  <a:pt x="1389456" y="12700"/>
                </a:lnTo>
                <a:lnTo>
                  <a:pt x="1335557" y="25400"/>
                </a:lnTo>
                <a:lnTo>
                  <a:pt x="1281671" y="12700"/>
                </a:lnTo>
                <a:lnTo>
                  <a:pt x="1181354" y="12700"/>
                </a:lnTo>
                <a:lnTo>
                  <a:pt x="1181354" y="88900"/>
                </a:lnTo>
                <a:lnTo>
                  <a:pt x="996594" y="92913"/>
                </a:lnTo>
                <a:lnTo>
                  <a:pt x="1012202" y="88900"/>
                </a:lnTo>
                <a:lnTo>
                  <a:pt x="1181354" y="88900"/>
                </a:lnTo>
                <a:lnTo>
                  <a:pt x="1181354" y="12700"/>
                </a:lnTo>
                <a:lnTo>
                  <a:pt x="1119987" y="12700"/>
                </a:lnTo>
                <a:lnTo>
                  <a:pt x="1071016" y="25400"/>
                </a:lnTo>
                <a:lnTo>
                  <a:pt x="921931" y="25400"/>
                </a:lnTo>
                <a:lnTo>
                  <a:pt x="872947" y="38100"/>
                </a:lnTo>
                <a:lnTo>
                  <a:pt x="774065" y="38100"/>
                </a:lnTo>
                <a:lnTo>
                  <a:pt x="723544" y="50800"/>
                </a:lnTo>
                <a:lnTo>
                  <a:pt x="621423" y="50800"/>
                </a:lnTo>
                <a:lnTo>
                  <a:pt x="567791" y="63500"/>
                </a:lnTo>
                <a:lnTo>
                  <a:pt x="461873" y="63500"/>
                </a:lnTo>
                <a:lnTo>
                  <a:pt x="409409" y="76200"/>
                </a:lnTo>
                <a:lnTo>
                  <a:pt x="305117" y="76200"/>
                </a:lnTo>
                <a:lnTo>
                  <a:pt x="253136" y="88900"/>
                </a:lnTo>
                <a:lnTo>
                  <a:pt x="199821" y="88900"/>
                </a:lnTo>
                <a:lnTo>
                  <a:pt x="147256" y="101600"/>
                </a:lnTo>
                <a:lnTo>
                  <a:pt x="94792" y="101600"/>
                </a:lnTo>
                <a:lnTo>
                  <a:pt x="41808" y="114300"/>
                </a:lnTo>
                <a:lnTo>
                  <a:pt x="37642" y="114300"/>
                </a:lnTo>
                <a:lnTo>
                  <a:pt x="33426" y="127000"/>
                </a:lnTo>
                <a:lnTo>
                  <a:pt x="33426" y="139700"/>
                </a:lnTo>
                <a:lnTo>
                  <a:pt x="29641" y="190500"/>
                </a:lnTo>
                <a:lnTo>
                  <a:pt x="25057" y="254000"/>
                </a:lnTo>
                <a:lnTo>
                  <a:pt x="20472" y="304800"/>
                </a:lnTo>
                <a:lnTo>
                  <a:pt x="16662" y="342900"/>
                </a:lnTo>
                <a:lnTo>
                  <a:pt x="14846" y="368300"/>
                </a:lnTo>
                <a:lnTo>
                  <a:pt x="14325" y="431800"/>
                </a:lnTo>
                <a:lnTo>
                  <a:pt x="12496" y="457200"/>
                </a:lnTo>
                <a:lnTo>
                  <a:pt x="11137" y="469900"/>
                </a:lnTo>
                <a:lnTo>
                  <a:pt x="9867" y="495300"/>
                </a:lnTo>
                <a:lnTo>
                  <a:pt x="8686" y="508000"/>
                </a:lnTo>
                <a:lnTo>
                  <a:pt x="7569" y="533400"/>
                </a:lnTo>
                <a:lnTo>
                  <a:pt x="6540" y="571500"/>
                </a:lnTo>
                <a:lnTo>
                  <a:pt x="5588" y="596900"/>
                </a:lnTo>
                <a:lnTo>
                  <a:pt x="4711" y="635000"/>
                </a:lnTo>
                <a:lnTo>
                  <a:pt x="3911" y="673100"/>
                </a:lnTo>
                <a:lnTo>
                  <a:pt x="3175" y="711200"/>
                </a:lnTo>
                <a:lnTo>
                  <a:pt x="2514" y="762000"/>
                </a:lnTo>
                <a:lnTo>
                  <a:pt x="1917" y="812800"/>
                </a:lnTo>
                <a:lnTo>
                  <a:pt x="1270" y="876300"/>
                </a:lnTo>
                <a:lnTo>
                  <a:pt x="508" y="965200"/>
                </a:lnTo>
                <a:lnTo>
                  <a:pt x="165" y="1028700"/>
                </a:lnTo>
                <a:lnTo>
                  <a:pt x="12" y="1066800"/>
                </a:lnTo>
                <a:lnTo>
                  <a:pt x="0" y="1854200"/>
                </a:lnTo>
                <a:lnTo>
                  <a:pt x="457" y="1968500"/>
                </a:lnTo>
                <a:lnTo>
                  <a:pt x="1041" y="2095500"/>
                </a:lnTo>
                <a:lnTo>
                  <a:pt x="1473" y="2171700"/>
                </a:lnTo>
                <a:lnTo>
                  <a:pt x="1866" y="2247900"/>
                </a:lnTo>
                <a:lnTo>
                  <a:pt x="2641" y="2362200"/>
                </a:lnTo>
                <a:lnTo>
                  <a:pt x="4648" y="2628900"/>
                </a:lnTo>
                <a:lnTo>
                  <a:pt x="5156" y="2679700"/>
                </a:lnTo>
                <a:lnTo>
                  <a:pt x="5676" y="2743200"/>
                </a:lnTo>
                <a:lnTo>
                  <a:pt x="7289" y="2895600"/>
                </a:lnTo>
                <a:lnTo>
                  <a:pt x="7835" y="2933700"/>
                </a:lnTo>
                <a:lnTo>
                  <a:pt x="8382" y="2984500"/>
                </a:lnTo>
                <a:lnTo>
                  <a:pt x="8915" y="3022600"/>
                </a:lnTo>
                <a:lnTo>
                  <a:pt x="9461" y="3048000"/>
                </a:lnTo>
                <a:lnTo>
                  <a:pt x="9994" y="3086100"/>
                </a:lnTo>
                <a:lnTo>
                  <a:pt x="11531" y="3162300"/>
                </a:lnTo>
                <a:lnTo>
                  <a:pt x="12496" y="3187700"/>
                </a:lnTo>
                <a:lnTo>
                  <a:pt x="11684" y="3238500"/>
                </a:lnTo>
                <a:lnTo>
                  <a:pt x="11899" y="3289300"/>
                </a:lnTo>
                <a:lnTo>
                  <a:pt x="12954" y="3340100"/>
                </a:lnTo>
                <a:lnTo>
                  <a:pt x="14617" y="3390900"/>
                </a:lnTo>
                <a:lnTo>
                  <a:pt x="16713" y="3441700"/>
                </a:lnTo>
                <a:lnTo>
                  <a:pt x="21297" y="3543300"/>
                </a:lnTo>
                <a:lnTo>
                  <a:pt x="23380" y="3594100"/>
                </a:lnTo>
                <a:lnTo>
                  <a:pt x="25044" y="3644900"/>
                </a:lnTo>
                <a:lnTo>
                  <a:pt x="28168" y="3695700"/>
                </a:lnTo>
                <a:lnTo>
                  <a:pt x="30886" y="3733800"/>
                </a:lnTo>
                <a:lnTo>
                  <a:pt x="30797" y="3784600"/>
                </a:lnTo>
                <a:lnTo>
                  <a:pt x="25463" y="3835400"/>
                </a:lnTo>
                <a:lnTo>
                  <a:pt x="12496" y="3898900"/>
                </a:lnTo>
                <a:lnTo>
                  <a:pt x="10718" y="3911600"/>
                </a:lnTo>
                <a:lnTo>
                  <a:pt x="17208" y="3937000"/>
                </a:lnTo>
                <a:lnTo>
                  <a:pt x="30759" y="3949700"/>
                </a:lnTo>
                <a:lnTo>
                  <a:pt x="292608" y="3949700"/>
                </a:lnTo>
                <a:lnTo>
                  <a:pt x="340918" y="3962400"/>
                </a:lnTo>
                <a:lnTo>
                  <a:pt x="674497" y="3962400"/>
                </a:lnTo>
                <a:lnTo>
                  <a:pt x="722325" y="3975100"/>
                </a:lnTo>
                <a:lnTo>
                  <a:pt x="1018921" y="3975100"/>
                </a:lnTo>
                <a:lnTo>
                  <a:pt x="1068628" y="3987800"/>
                </a:lnTo>
                <a:lnTo>
                  <a:pt x="1258519" y="3987800"/>
                </a:lnTo>
                <a:lnTo>
                  <a:pt x="1336268" y="3975100"/>
                </a:lnTo>
                <a:lnTo>
                  <a:pt x="2114715" y="3975100"/>
                </a:lnTo>
                <a:lnTo>
                  <a:pt x="2825419" y="3962400"/>
                </a:lnTo>
                <a:lnTo>
                  <a:pt x="3131147" y="3962400"/>
                </a:lnTo>
                <a:lnTo>
                  <a:pt x="3151276" y="3957459"/>
                </a:lnTo>
                <a:lnTo>
                  <a:pt x="3491230" y="3958894"/>
                </a:lnTo>
                <a:lnTo>
                  <a:pt x="3503244" y="3962400"/>
                </a:lnTo>
                <a:lnTo>
                  <a:pt x="4057789" y="3962400"/>
                </a:lnTo>
                <a:lnTo>
                  <a:pt x="4063860" y="3961320"/>
                </a:lnTo>
                <a:lnTo>
                  <a:pt x="4409211" y="3962781"/>
                </a:lnTo>
                <a:lnTo>
                  <a:pt x="4460100" y="3975100"/>
                </a:lnTo>
                <a:lnTo>
                  <a:pt x="4928667" y="3975100"/>
                </a:lnTo>
                <a:lnTo>
                  <a:pt x="4980241" y="3987800"/>
                </a:lnTo>
                <a:lnTo>
                  <a:pt x="6013996" y="3987800"/>
                </a:lnTo>
                <a:lnTo>
                  <a:pt x="6013996" y="3937000"/>
                </a:lnTo>
                <a:lnTo>
                  <a:pt x="6013996" y="3581400"/>
                </a:lnTo>
                <a:lnTo>
                  <a:pt x="6013526" y="3556000"/>
                </a:lnTo>
                <a:lnTo>
                  <a:pt x="6012650" y="3505200"/>
                </a:lnTo>
                <a:lnTo>
                  <a:pt x="6011989" y="3454400"/>
                </a:lnTo>
                <a:lnTo>
                  <a:pt x="6011557" y="3403600"/>
                </a:lnTo>
                <a:lnTo>
                  <a:pt x="6011583" y="3340100"/>
                </a:lnTo>
                <a:lnTo>
                  <a:pt x="6011748" y="3314700"/>
                </a:lnTo>
                <a:lnTo>
                  <a:pt x="6012548" y="3263900"/>
                </a:lnTo>
                <a:lnTo>
                  <a:pt x="6013564" y="3213100"/>
                </a:lnTo>
                <a:lnTo>
                  <a:pt x="6013996" y="3187700"/>
                </a:lnTo>
                <a:lnTo>
                  <a:pt x="6013996" y="299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2127438" y="2090634"/>
            <a:ext cx="3096260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3715" marR="5080" indent="-501650">
              <a:lnSpc>
                <a:spcPct val="115199"/>
              </a:lnSpc>
              <a:spcBef>
                <a:spcPts val="100"/>
              </a:spcBef>
            </a:pPr>
            <a:r>
              <a:rPr dirty="0" sz="3200" spc="60">
                <a:latin typeface="Noto Sans"/>
                <a:cs typeface="Noto Sans"/>
              </a:rPr>
              <a:t>КРАЄЗНАВЧИ</a:t>
            </a:r>
            <a:r>
              <a:rPr dirty="0" sz="3200">
                <a:latin typeface="Noto Sans"/>
                <a:cs typeface="Noto Sans"/>
              </a:rPr>
              <a:t>Й  </a:t>
            </a:r>
            <a:r>
              <a:rPr dirty="0" sz="3200" spc="50">
                <a:latin typeface="Noto Sans"/>
                <a:cs typeface="Noto Sans"/>
              </a:rPr>
              <a:t>МАТЕРІАЛ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83130" y="3976849"/>
            <a:ext cx="5650230" cy="3959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199"/>
              </a:lnSpc>
              <a:spcBef>
                <a:spcPts val="100"/>
              </a:spcBef>
              <a:tabLst>
                <a:tab pos="1913255" algn="l"/>
                <a:tab pos="2192020" algn="l"/>
                <a:tab pos="2606675" algn="l"/>
                <a:tab pos="2733040" algn="l"/>
                <a:tab pos="2898775" algn="l"/>
                <a:tab pos="3164205" algn="l"/>
                <a:tab pos="3544570" algn="l"/>
                <a:tab pos="3580765" algn="l"/>
                <a:tab pos="4857750" algn="l"/>
              </a:tabLst>
            </a:pPr>
            <a:r>
              <a:rPr dirty="0" sz="3200" spc="45">
                <a:latin typeface="Noto Sans"/>
                <a:cs typeface="Noto Sans"/>
              </a:rPr>
              <a:t>ПАМ</a:t>
            </a:r>
            <a:r>
              <a:rPr dirty="0" sz="3200" spc="45" b="1" i="1">
                <a:latin typeface="Arial"/>
                <a:cs typeface="Arial"/>
              </a:rPr>
              <a:t>'</a:t>
            </a:r>
            <a:r>
              <a:rPr dirty="0" sz="3200" spc="45">
                <a:latin typeface="Noto Sans"/>
                <a:cs typeface="Noto Sans"/>
              </a:rPr>
              <a:t>ЯТНИКИ  </a:t>
            </a:r>
            <a:r>
              <a:rPr dirty="0" sz="3200" spc="50">
                <a:latin typeface="Noto Sans"/>
                <a:cs typeface="Noto Sans"/>
              </a:rPr>
              <a:t>УКРАЇНСЬКИМ	</a:t>
            </a:r>
            <a:r>
              <a:rPr dirty="0" sz="3200" spc="45">
                <a:latin typeface="Noto Sans"/>
                <a:cs typeface="Noto Sans"/>
              </a:rPr>
              <a:t>КОЗАКАМ</a:t>
            </a:r>
            <a:r>
              <a:rPr dirty="0" sz="3200" spc="45" b="1" i="1">
                <a:latin typeface="Arial"/>
                <a:cs typeface="Arial"/>
              </a:rPr>
              <a:t>,  </a:t>
            </a:r>
            <a:r>
              <a:rPr dirty="0" sz="3200" spc="50">
                <a:latin typeface="Noto Sans"/>
                <a:cs typeface="Noto Sans"/>
              </a:rPr>
              <a:t>ГЕТЬМАНАМ		</a:t>
            </a:r>
            <a:r>
              <a:rPr dirty="0" sz="3200" spc="150" b="1" i="1">
                <a:latin typeface="Arial"/>
                <a:cs typeface="Arial"/>
              </a:rPr>
              <a:t>(</a:t>
            </a:r>
            <a:r>
              <a:rPr dirty="0" sz="3200" spc="150">
                <a:latin typeface="Noto Sans"/>
                <a:cs typeface="Noto Sans"/>
              </a:rPr>
              <a:t>М</a:t>
            </a:r>
            <a:r>
              <a:rPr dirty="0" sz="3200" spc="150" b="1" i="1">
                <a:latin typeface="Arial"/>
                <a:cs typeface="Arial"/>
              </a:rPr>
              <a:t>.		</a:t>
            </a:r>
            <a:r>
              <a:rPr dirty="0" sz="3200" spc="35">
                <a:latin typeface="Noto Sans"/>
                <a:cs typeface="Noto Sans"/>
              </a:rPr>
              <a:t>КИЇВ</a:t>
            </a:r>
            <a:r>
              <a:rPr dirty="0" sz="3200" spc="35" b="1" i="1">
                <a:latin typeface="Arial"/>
                <a:cs typeface="Arial"/>
              </a:rPr>
              <a:t>,	</a:t>
            </a:r>
            <a:r>
              <a:rPr dirty="0" sz="3200" spc="-40">
                <a:latin typeface="Noto Sans"/>
                <a:cs typeface="Noto Sans"/>
              </a:rPr>
              <a:t>Б</a:t>
            </a:r>
            <a:r>
              <a:rPr dirty="0" sz="3200" spc="-40" b="1" i="1">
                <a:latin typeface="Arial"/>
                <a:cs typeface="Arial"/>
              </a:rPr>
              <a:t>.  </a:t>
            </a:r>
            <a:r>
              <a:rPr dirty="0" sz="3200" spc="45">
                <a:latin typeface="Noto Sans"/>
                <a:cs typeface="Noto Sans"/>
              </a:rPr>
              <a:t>ХМЕЛЬНИЦЬКИЙ</a:t>
            </a:r>
            <a:r>
              <a:rPr dirty="0" sz="3200" spc="45" b="1" i="1">
                <a:latin typeface="Arial"/>
                <a:cs typeface="Arial"/>
              </a:rPr>
              <a:t>;  </a:t>
            </a:r>
            <a:r>
              <a:rPr dirty="0" sz="3200" spc="60">
                <a:latin typeface="Noto Sans"/>
                <a:cs typeface="Noto Sans"/>
              </a:rPr>
              <a:t>БЕРЕСТЕЧКО</a:t>
            </a:r>
            <a:r>
              <a:rPr dirty="0" sz="3200" spc="-90" b="1" i="1">
                <a:latin typeface="Arial"/>
                <a:cs typeface="Arial"/>
              </a:rPr>
              <a:t>;</a:t>
            </a:r>
            <a:r>
              <a:rPr dirty="0" sz="3200" b="1" i="1">
                <a:latin typeface="Arial"/>
                <a:cs typeface="Arial"/>
              </a:rPr>
              <a:t>		</a:t>
            </a:r>
            <a:r>
              <a:rPr dirty="0" sz="3200" spc="60">
                <a:latin typeface="Noto Sans"/>
                <a:cs typeface="Noto Sans"/>
              </a:rPr>
              <a:t>М</a:t>
            </a:r>
            <a:r>
              <a:rPr dirty="0" sz="3200" spc="-135" b="1" i="1">
                <a:latin typeface="Arial"/>
                <a:cs typeface="Arial"/>
              </a:rPr>
              <a:t>.</a:t>
            </a:r>
            <a:r>
              <a:rPr dirty="0" sz="3200" b="1" i="1">
                <a:latin typeface="Arial"/>
                <a:cs typeface="Arial"/>
              </a:rPr>
              <a:t>	</a:t>
            </a:r>
            <a:r>
              <a:rPr dirty="0" sz="3200" spc="60">
                <a:latin typeface="Noto Sans"/>
                <a:cs typeface="Noto Sans"/>
              </a:rPr>
              <a:t>ПОЛТАВА</a:t>
            </a:r>
            <a:r>
              <a:rPr dirty="0" sz="3200" spc="-80" b="1" i="1">
                <a:latin typeface="Arial"/>
                <a:cs typeface="Arial"/>
              </a:rPr>
              <a:t>; </a:t>
            </a:r>
            <a:r>
              <a:rPr dirty="0" sz="3200" spc="-75" b="1" i="1">
                <a:latin typeface="Arial"/>
                <a:cs typeface="Arial"/>
              </a:rPr>
              <a:t> </a:t>
            </a:r>
            <a:r>
              <a:rPr dirty="0" sz="3200" spc="30">
                <a:latin typeface="Noto Sans"/>
                <a:cs typeface="Noto Sans"/>
              </a:rPr>
              <a:t>М</a:t>
            </a:r>
            <a:r>
              <a:rPr dirty="0" sz="3200" spc="30" b="1" i="1">
                <a:latin typeface="Arial"/>
                <a:cs typeface="Arial"/>
              </a:rPr>
              <a:t>.</a:t>
            </a:r>
            <a:r>
              <a:rPr dirty="0" sz="3200" spc="30">
                <a:latin typeface="Noto Sans"/>
                <a:cs typeface="Noto Sans"/>
              </a:rPr>
              <a:t>ЛЬВІВ	</a:t>
            </a:r>
            <a:r>
              <a:rPr dirty="0" sz="3200" spc="-55" b="1" i="1">
                <a:latin typeface="Arial"/>
                <a:cs typeface="Arial"/>
              </a:rPr>
              <a:t>,	</a:t>
            </a:r>
            <a:r>
              <a:rPr dirty="0" sz="3200" spc="-40">
                <a:latin typeface="Noto Sans"/>
                <a:cs typeface="Noto Sans"/>
              </a:rPr>
              <a:t>І</a:t>
            </a:r>
            <a:r>
              <a:rPr dirty="0" sz="3200" spc="-40" b="1" i="1">
                <a:latin typeface="Arial"/>
                <a:cs typeface="Arial"/>
              </a:rPr>
              <a:t>.	</a:t>
            </a:r>
            <a:r>
              <a:rPr dirty="0" sz="3200" spc="50">
                <a:latin typeface="Noto Sans"/>
                <a:cs typeface="Noto Sans"/>
              </a:rPr>
              <a:t>ПІДКОВА  </a:t>
            </a:r>
            <a:r>
              <a:rPr dirty="0" sz="3200" spc="170">
                <a:latin typeface="Noto Sans"/>
                <a:cs typeface="Noto Sans"/>
              </a:rPr>
              <a:t>ТОЩО</a:t>
            </a:r>
            <a:r>
              <a:rPr dirty="0" sz="3200" spc="170" b="1" i="1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06104" y="8038426"/>
            <a:ext cx="337820" cy="556895"/>
          </a:xfrm>
          <a:custGeom>
            <a:avLst/>
            <a:gdLst/>
            <a:ahLst/>
            <a:cxnLst/>
            <a:rect l="l" t="t" r="r" b="b"/>
            <a:pathLst>
              <a:path w="337820" h="556895">
                <a:moveTo>
                  <a:pt x="337375" y="271106"/>
                </a:moveTo>
                <a:lnTo>
                  <a:pt x="325221" y="256019"/>
                </a:lnTo>
                <a:lnTo>
                  <a:pt x="305396" y="251587"/>
                </a:lnTo>
                <a:lnTo>
                  <a:pt x="286613" y="263042"/>
                </a:lnTo>
                <a:lnTo>
                  <a:pt x="259638" y="302971"/>
                </a:lnTo>
                <a:lnTo>
                  <a:pt x="235013" y="344335"/>
                </a:lnTo>
                <a:lnTo>
                  <a:pt x="212813" y="387045"/>
                </a:lnTo>
                <a:lnTo>
                  <a:pt x="209067" y="395376"/>
                </a:lnTo>
                <a:lnTo>
                  <a:pt x="205625" y="356920"/>
                </a:lnTo>
                <a:lnTo>
                  <a:pt x="201333" y="305676"/>
                </a:lnTo>
                <a:lnTo>
                  <a:pt x="197332" y="254393"/>
                </a:lnTo>
                <a:lnTo>
                  <a:pt x="193636" y="203085"/>
                </a:lnTo>
                <a:lnTo>
                  <a:pt x="190233" y="151752"/>
                </a:lnTo>
                <a:lnTo>
                  <a:pt x="187121" y="100393"/>
                </a:lnTo>
                <a:lnTo>
                  <a:pt x="184302" y="49009"/>
                </a:lnTo>
                <a:lnTo>
                  <a:pt x="181952" y="1054"/>
                </a:lnTo>
                <a:lnTo>
                  <a:pt x="127660" y="0"/>
                </a:lnTo>
                <a:lnTo>
                  <a:pt x="130009" y="47955"/>
                </a:lnTo>
                <a:lnTo>
                  <a:pt x="132829" y="99339"/>
                </a:lnTo>
                <a:lnTo>
                  <a:pt x="135940" y="150685"/>
                </a:lnTo>
                <a:lnTo>
                  <a:pt x="139344" y="202018"/>
                </a:lnTo>
                <a:lnTo>
                  <a:pt x="143052" y="253339"/>
                </a:lnTo>
                <a:lnTo>
                  <a:pt x="147040" y="304622"/>
                </a:lnTo>
                <a:lnTo>
                  <a:pt x="151333" y="355866"/>
                </a:lnTo>
                <a:lnTo>
                  <a:pt x="155917" y="407085"/>
                </a:lnTo>
                <a:lnTo>
                  <a:pt x="160553" y="455764"/>
                </a:lnTo>
                <a:lnTo>
                  <a:pt x="144500" y="436918"/>
                </a:lnTo>
                <a:lnTo>
                  <a:pt x="112483" y="400621"/>
                </a:lnTo>
                <a:lnTo>
                  <a:pt x="79781" y="364858"/>
                </a:lnTo>
                <a:lnTo>
                  <a:pt x="46355" y="329628"/>
                </a:lnTo>
                <a:lnTo>
                  <a:pt x="26758" y="321424"/>
                </a:lnTo>
                <a:lnTo>
                  <a:pt x="8851" y="329628"/>
                </a:lnTo>
                <a:lnTo>
                  <a:pt x="0" y="347294"/>
                </a:lnTo>
                <a:lnTo>
                  <a:pt x="7607" y="367449"/>
                </a:lnTo>
                <a:lnTo>
                  <a:pt x="40855" y="402678"/>
                </a:lnTo>
                <a:lnTo>
                  <a:pt x="73533" y="438442"/>
                </a:lnTo>
                <a:lnTo>
                  <a:pt x="105524" y="474637"/>
                </a:lnTo>
                <a:lnTo>
                  <a:pt x="137083" y="511581"/>
                </a:lnTo>
                <a:lnTo>
                  <a:pt x="167906" y="548944"/>
                </a:lnTo>
                <a:lnTo>
                  <a:pt x="179857" y="556577"/>
                </a:lnTo>
                <a:lnTo>
                  <a:pt x="193624" y="556298"/>
                </a:lnTo>
                <a:lnTo>
                  <a:pt x="205892" y="549617"/>
                </a:lnTo>
                <a:lnTo>
                  <a:pt x="213385" y="538022"/>
                </a:lnTo>
                <a:lnTo>
                  <a:pt x="218186" y="523138"/>
                </a:lnTo>
                <a:lnTo>
                  <a:pt x="230352" y="485470"/>
                </a:lnTo>
                <a:lnTo>
                  <a:pt x="250901" y="434530"/>
                </a:lnTo>
                <a:lnTo>
                  <a:pt x="274942" y="385241"/>
                </a:lnTo>
                <a:lnTo>
                  <a:pt x="302374" y="337591"/>
                </a:lnTo>
                <a:lnTo>
                  <a:pt x="333133" y="291630"/>
                </a:lnTo>
                <a:lnTo>
                  <a:pt x="337375" y="271106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66970" y="8648903"/>
            <a:ext cx="6224270" cy="1131570"/>
          </a:xfrm>
          <a:custGeom>
            <a:avLst/>
            <a:gdLst/>
            <a:ahLst/>
            <a:cxnLst/>
            <a:rect l="l" t="t" r="r" b="b"/>
            <a:pathLst>
              <a:path w="6224270" h="1131570">
                <a:moveTo>
                  <a:pt x="6223647" y="909320"/>
                </a:moveTo>
                <a:lnTo>
                  <a:pt x="6221031" y="887730"/>
                </a:lnTo>
                <a:lnTo>
                  <a:pt x="6219139" y="864870"/>
                </a:lnTo>
                <a:lnTo>
                  <a:pt x="6218415" y="843280"/>
                </a:lnTo>
                <a:lnTo>
                  <a:pt x="6220053" y="817880"/>
                </a:lnTo>
                <a:lnTo>
                  <a:pt x="6222085" y="792480"/>
                </a:lnTo>
                <a:lnTo>
                  <a:pt x="6220180" y="767080"/>
                </a:lnTo>
                <a:lnTo>
                  <a:pt x="6210033" y="740410"/>
                </a:lnTo>
                <a:lnTo>
                  <a:pt x="6203175" y="722630"/>
                </a:lnTo>
                <a:lnTo>
                  <a:pt x="6195453" y="683260"/>
                </a:lnTo>
                <a:lnTo>
                  <a:pt x="6187224" y="629920"/>
                </a:lnTo>
                <a:lnTo>
                  <a:pt x="6178855" y="566420"/>
                </a:lnTo>
                <a:lnTo>
                  <a:pt x="6170752" y="497840"/>
                </a:lnTo>
                <a:lnTo>
                  <a:pt x="6163272" y="427990"/>
                </a:lnTo>
                <a:lnTo>
                  <a:pt x="6156795" y="364490"/>
                </a:lnTo>
                <a:lnTo>
                  <a:pt x="6151702" y="311150"/>
                </a:lnTo>
                <a:lnTo>
                  <a:pt x="6148375" y="271780"/>
                </a:lnTo>
                <a:lnTo>
                  <a:pt x="6147181" y="254000"/>
                </a:lnTo>
                <a:lnTo>
                  <a:pt x="6141542" y="241300"/>
                </a:lnTo>
                <a:lnTo>
                  <a:pt x="6126213" y="179070"/>
                </a:lnTo>
                <a:lnTo>
                  <a:pt x="6122035" y="128270"/>
                </a:lnTo>
                <a:lnTo>
                  <a:pt x="6120320" y="100330"/>
                </a:lnTo>
                <a:lnTo>
                  <a:pt x="6118136" y="73660"/>
                </a:lnTo>
                <a:lnTo>
                  <a:pt x="6117831" y="69850"/>
                </a:lnTo>
                <a:lnTo>
                  <a:pt x="6068873" y="62230"/>
                </a:lnTo>
                <a:lnTo>
                  <a:pt x="6043371" y="57150"/>
                </a:lnTo>
                <a:lnTo>
                  <a:pt x="6015355" y="53340"/>
                </a:lnTo>
                <a:lnTo>
                  <a:pt x="5936196" y="53340"/>
                </a:lnTo>
                <a:lnTo>
                  <a:pt x="5736679" y="33020"/>
                </a:lnTo>
                <a:lnTo>
                  <a:pt x="5686806" y="29210"/>
                </a:lnTo>
                <a:lnTo>
                  <a:pt x="5536476" y="21590"/>
                </a:lnTo>
                <a:lnTo>
                  <a:pt x="5027244" y="8890"/>
                </a:lnTo>
                <a:lnTo>
                  <a:pt x="4925961" y="7620"/>
                </a:lnTo>
                <a:lnTo>
                  <a:pt x="4877994" y="6350"/>
                </a:lnTo>
                <a:lnTo>
                  <a:pt x="4780483" y="1270"/>
                </a:lnTo>
                <a:lnTo>
                  <a:pt x="4683861" y="0"/>
                </a:lnTo>
                <a:lnTo>
                  <a:pt x="4477042" y="0"/>
                </a:lnTo>
                <a:lnTo>
                  <a:pt x="4425594" y="1270"/>
                </a:lnTo>
                <a:lnTo>
                  <a:pt x="4374172" y="1270"/>
                </a:lnTo>
                <a:lnTo>
                  <a:pt x="4115905" y="7620"/>
                </a:lnTo>
                <a:lnTo>
                  <a:pt x="4017162" y="7620"/>
                </a:lnTo>
                <a:lnTo>
                  <a:pt x="3920071" y="10160"/>
                </a:lnTo>
                <a:lnTo>
                  <a:pt x="3871925" y="12700"/>
                </a:lnTo>
                <a:lnTo>
                  <a:pt x="3776053" y="15240"/>
                </a:lnTo>
                <a:lnTo>
                  <a:pt x="3765677" y="15240"/>
                </a:lnTo>
                <a:lnTo>
                  <a:pt x="3749891" y="16510"/>
                </a:lnTo>
                <a:lnTo>
                  <a:pt x="3672586" y="16510"/>
                </a:lnTo>
                <a:lnTo>
                  <a:pt x="3637648" y="17780"/>
                </a:lnTo>
                <a:lnTo>
                  <a:pt x="3555479" y="17780"/>
                </a:lnTo>
                <a:lnTo>
                  <a:pt x="1434325" y="27940"/>
                </a:lnTo>
                <a:lnTo>
                  <a:pt x="1387767" y="29210"/>
                </a:lnTo>
                <a:lnTo>
                  <a:pt x="1341208" y="29210"/>
                </a:lnTo>
                <a:lnTo>
                  <a:pt x="1248092" y="26670"/>
                </a:lnTo>
                <a:lnTo>
                  <a:pt x="1201534" y="26670"/>
                </a:lnTo>
                <a:lnTo>
                  <a:pt x="1104226" y="29210"/>
                </a:lnTo>
                <a:lnTo>
                  <a:pt x="1052791" y="31750"/>
                </a:lnTo>
                <a:lnTo>
                  <a:pt x="949706" y="39370"/>
                </a:lnTo>
                <a:lnTo>
                  <a:pt x="848144" y="49530"/>
                </a:lnTo>
                <a:lnTo>
                  <a:pt x="691261" y="60960"/>
                </a:lnTo>
                <a:lnTo>
                  <a:pt x="638225" y="66040"/>
                </a:lnTo>
                <a:lnTo>
                  <a:pt x="589546" y="68580"/>
                </a:lnTo>
                <a:lnTo>
                  <a:pt x="541248" y="72390"/>
                </a:lnTo>
                <a:lnTo>
                  <a:pt x="493293" y="74930"/>
                </a:lnTo>
                <a:lnTo>
                  <a:pt x="303606" y="90170"/>
                </a:lnTo>
                <a:lnTo>
                  <a:pt x="256463" y="95250"/>
                </a:lnTo>
                <a:lnTo>
                  <a:pt x="201536" y="100330"/>
                </a:lnTo>
                <a:lnTo>
                  <a:pt x="147980" y="107950"/>
                </a:lnTo>
                <a:lnTo>
                  <a:pt x="95758" y="116725"/>
                </a:lnTo>
                <a:lnTo>
                  <a:pt x="92202" y="116789"/>
                </a:lnTo>
                <a:lnTo>
                  <a:pt x="92113" y="117259"/>
                </a:lnTo>
                <a:lnTo>
                  <a:pt x="41910" y="124460"/>
                </a:lnTo>
                <a:lnTo>
                  <a:pt x="37706" y="128270"/>
                </a:lnTo>
                <a:lnTo>
                  <a:pt x="33528" y="137160"/>
                </a:lnTo>
                <a:lnTo>
                  <a:pt x="33528" y="146050"/>
                </a:lnTo>
                <a:lnTo>
                  <a:pt x="29730" y="187960"/>
                </a:lnTo>
                <a:lnTo>
                  <a:pt x="25133" y="214630"/>
                </a:lnTo>
                <a:lnTo>
                  <a:pt x="20561" y="229870"/>
                </a:lnTo>
                <a:lnTo>
                  <a:pt x="16764" y="240030"/>
                </a:lnTo>
                <a:lnTo>
                  <a:pt x="14922" y="246380"/>
                </a:lnTo>
                <a:lnTo>
                  <a:pt x="14401" y="257810"/>
                </a:lnTo>
                <a:lnTo>
                  <a:pt x="12560" y="262890"/>
                </a:lnTo>
                <a:lnTo>
                  <a:pt x="6705" y="283210"/>
                </a:lnTo>
                <a:lnTo>
                  <a:pt x="2705" y="321310"/>
                </a:lnTo>
                <a:lnTo>
                  <a:pt x="317" y="373380"/>
                </a:lnTo>
                <a:lnTo>
                  <a:pt x="0" y="393700"/>
                </a:lnTo>
                <a:lnTo>
                  <a:pt x="114" y="538480"/>
                </a:lnTo>
                <a:lnTo>
                  <a:pt x="2514" y="638810"/>
                </a:lnTo>
                <a:lnTo>
                  <a:pt x="4851" y="699770"/>
                </a:lnTo>
                <a:lnTo>
                  <a:pt x="7454" y="750570"/>
                </a:lnTo>
                <a:lnTo>
                  <a:pt x="10109" y="788670"/>
                </a:lnTo>
                <a:lnTo>
                  <a:pt x="12560" y="808990"/>
                </a:lnTo>
                <a:lnTo>
                  <a:pt x="12179" y="831850"/>
                </a:lnTo>
                <a:lnTo>
                  <a:pt x="15709" y="854710"/>
                </a:lnTo>
                <a:lnTo>
                  <a:pt x="20815" y="877570"/>
                </a:lnTo>
                <a:lnTo>
                  <a:pt x="25146" y="900430"/>
                </a:lnTo>
                <a:lnTo>
                  <a:pt x="29070" y="913130"/>
                </a:lnTo>
                <a:lnTo>
                  <a:pt x="31432" y="933450"/>
                </a:lnTo>
                <a:lnTo>
                  <a:pt x="27495" y="971550"/>
                </a:lnTo>
                <a:lnTo>
                  <a:pt x="12560" y="1033780"/>
                </a:lnTo>
                <a:lnTo>
                  <a:pt x="10795" y="1054100"/>
                </a:lnTo>
                <a:lnTo>
                  <a:pt x="50292" y="1088390"/>
                </a:lnTo>
                <a:lnTo>
                  <a:pt x="98488" y="1092200"/>
                </a:lnTo>
                <a:lnTo>
                  <a:pt x="122186" y="1092200"/>
                </a:lnTo>
                <a:lnTo>
                  <a:pt x="197142" y="1093470"/>
                </a:lnTo>
                <a:lnTo>
                  <a:pt x="297573" y="1093470"/>
                </a:lnTo>
                <a:lnTo>
                  <a:pt x="596341" y="1101090"/>
                </a:lnTo>
                <a:lnTo>
                  <a:pt x="843076" y="1113790"/>
                </a:lnTo>
                <a:lnTo>
                  <a:pt x="1153388" y="1121410"/>
                </a:lnTo>
                <a:lnTo>
                  <a:pt x="1205242" y="1121410"/>
                </a:lnTo>
                <a:lnTo>
                  <a:pt x="1257427" y="1122680"/>
                </a:lnTo>
                <a:lnTo>
                  <a:pt x="1420342" y="1117600"/>
                </a:lnTo>
                <a:lnTo>
                  <a:pt x="1438529" y="1117600"/>
                </a:lnTo>
                <a:lnTo>
                  <a:pt x="1476654" y="1113790"/>
                </a:lnTo>
                <a:lnTo>
                  <a:pt x="1644205" y="1113790"/>
                </a:lnTo>
                <a:lnTo>
                  <a:pt x="1687296" y="1112520"/>
                </a:lnTo>
                <a:lnTo>
                  <a:pt x="1786064" y="1112520"/>
                </a:lnTo>
                <a:lnTo>
                  <a:pt x="1841093" y="1111250"/>
                </a:lnTo>
                <a:lnTo>
                  <a:pt x="1899437" y="1111250"/>
                </a:lnTo>
                <a:lnTo>
                  <a:pt x="3197009" y="1094740"/>
                </a:lnTo>
                <a:lnTo>
                  <a:pt x="3252038" y="1094740"/>
                </a:lnTo>
                <a:lnTo>
                  <a:pt x="3303422" y="1093470"/>
                </a:lnTo>
                <a:lnTo>
                  <a:pt x="3393897" y="1093470"/>
                </a:lnTo>
                <a:lnTo>
                  <a:pt x="3432340" y="1092200"/>
                </a:lnTo>
                <a:lnTo>
                  <a:pt x="3533025" y="1092200"/>
                </a:lnTo>
                <a:lnTo>
                  <a:pt x="3625354" y="1094740"/>
                </a:lnTo>
                <a:lnTo>
                  <a:pt x="4029049" y="1094740"/>
                </a:lnTo>
                <a:lnTo>
                  <a:pt x="4080383" y="1096010"/>
                </a:lnTo>
                <a:lnTo>
                  <a:pt x="4125366" y="1096010"/>
                </a:lnTo>
                <a:lnTo>
                  <a:pt x="4162437" y="1097280"/>
                </a:lnTo>
                <a:lnTo>
                  <a:pt x="4261574" y="1093901"/>
                </a:lnTo>
                <a:lnTo>
                  <a:pt x="4352302" y="1094282"/>
                </a:lnTo>
                <a:lnTo>
                  <a:pt x="4612233" y="1107440"/>
                </a:lnTo>
                <a:lnTo>
                  <a:pt x="4661459" y="1108710"/>
                </a:lnTo>
                <a:lnTo>
                  <a:pt x="4710531" y="1108710"/>
                </a:lnTo>
                <a:lnTo>
                  <a:pt x="4759503" y="1109980"/>
                </a:lnTo>
                <a:lnTo>
                  <a:pt x="4857293" y="1109980"/>
                </a:lnTo>
                <a:lnTo>
                  <a:pt x="4906200" y="1111250"/>
                </a:lnTo>
                <a:lnTo>
                  <a:pt x="4955171" y="1111250"/>
                </a:lnTo>
                <a:lnTo>
                  <a:pt x="5004244" y="1112520"/>
                </a:lnTo>
                <a:lnTo>
                  <a:pt x="5203901" y="1122680"/>
                </a:lnTo>
                <a:lnTo>
                  <a:pt x="5254523" y="1123950"/>
                </a:lnTo>
                <a:lnTo>
                  <a:pt x="5305196" y="1123950"/>
                </a:lnTo>
                <a:lnTo>
                  <a:pt x="5355920" y="1125220"/>
                </a:lnTo>
                <a:lnTo>
                  <a:pt x="5457482" y="1125220"/>
                </a:lnTo>
                <a:lnTo>
                  <a:pt x="5508295" y="1123950"/>
                </a:lnTo>
                <a:lnTo>
                  <a:pt x="5813031" y="1123950"/>
                </a:lnTo>
                <a:lnTo>
                  <a:pt x="5964872" y="1127760"/>
                </a:lnTo>
                <a:lnTo>
                  <a:pt x="6015355" y="1130300"/>
                </a:lnTo>
                <a:lnTo>
                  <a:pt x="6066866" y="1131570"/>
                </a:lnTo>
                <a:lnTo>
                  <a:pt x="6223647" y="1131570"/>
                </a:lnTo>
                <a:lnTo>
                  <a:pt x="6223647" y="1080770"/>
                </a:lnTo>
                <a:lnTo>
                  <a:pt x="6223647" y="909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079065" y="8604517"/>
            <a:ext cx="5283835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1200" marR="5080" indent="-1969135">
              <a:lnSpc>
                <a:spcPct val="116100"/>
              </a:lnSpc>
              <a:spcBef>
                <a:spcPts val="100"/>
              </a:spcBef>
              <a:tabLst>
                <a:tab pos="2318385" algn="l"/>
              </a:tabLst>
            </a:pPr>
            <a:r>
              <a:rPr dirty="0" sz="2800" spc="55">
                <a:latin typeface="Noto Sans"/>
                <a:cs typeface="Noto Sans"/>
              </a:rPr>
              <a:t>СТВОРЕНН</a:t>
            </a:r>
            <a:r>
              <a:rPr dirty="0" sz="2800">
                <a:latin typeface="Noto Sans"/>
                <a:cs typeface="Noto Sans"/>
              </a:rPr>
              <a:t>Я	</a:t>
            </a:r>
            <a:r>
              <a:rPr dirty="0" sz="2800" spc="55">
                <a:latin typeface="Noto Sans"/>
                <a:cs typeface="Noto Sans"/>
              </a:rPr>
              <a:t>КОЛЕКТИВНОГ</a:t>
            </a:r>
            <a:r>
              <a:rPr dirty="0" sz="2800">
                <a:latin typeface="Noto Sans"/>
                <a:cs typeface="Noto Sans"/>
              </a:rPr>
              <a:t>О  </a:t>
            </a:r>
            <a:r>
              <a:rPr dirty="0" sz="2800" spc="40">
                <a:latin typeface="Noto Sans"/>
                <a:cs typeface="Noto Sans"/>
              </a:rPr>
              <a:t>ПАННО</a:t>
            </a:r>
            <a:endParaRPr sz="2800">
              <a:latin typeface="Noto Sans"/>
              <a:cs typeface="Noto San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0989564" y="2668999"/>
            <a:ext cx="6604000" cy="7332980"/>
            <a:chOff x="10989564" y="2668999"/>
            <a:chExt cx="6604000" cy="7332980"/>
          </a:xfrm>
        </p:grpSpPr>
        <p:sp>
          <p:nvSpPr>
            <p:cNvPr id="37" name="object 37"/>
            <p:cNvSpPr/>
            <p:nvPr/>
          </p:nvSpPr>
          <p:spPr>
            <a:xfrm>
              <a:off x="10989564" y="2669006"/>
              <a:ext cx="553720" cy="278765"/>
            </a:xfrm>
            <a:custGeom>
              <a:avLst/>
              <a:gdLst/>
              <a:ahLst/>
              <a:cxnLst/>
              <a:rect l="l" t="t" r="r" b="b"/>
              <a:pathLst>
                <a:path w="553720" h="278764">
                  <a:moveTo>
                    <a:pt x="553694" y="108686"/>
                  </a:moveTo>
                  <a:lnTo>
                    <a:pt x="522554" y="73914"/>
                  </a:lnTo>
                  <a:lnTo>
                    <a:pt x="488035" y="63360"/>
                  </a:lnTo>
                  <a:lnTo>
                    <a:pt x="441286" y="45313"/>
                  </a:lnTo>
                  <a:lnTo>
                    <a:pt x="395960" y="24015"/>
                  </a:lnTo>
                  <a:lnTo>
                    <a:pt x="352894" y="0"/>
                  </a:lnTo>
                  <a:lnTo>
                    <a:pt x="274764" y="0"/>
                  </a:lnTo>
                  <a:lnTo>
                    <a:pt x="284467" y="15430"/>
                  </a:lnTo>
                  <a:lnTo>
                    <a:pt x="328828" y="44196"/>
                  </a:lnTo>
                  <a:lnTo>
                    <a:pt x="375005" y="69761"/>
                  </a:lnTo>
                  <a:lnTo>
                    <a:pt x="406793" y="84607"/>
                  </a:lnTo>
                  <a:lnTo>
                    <a:pt x="362673" y="89433"/>
                  </a:lnTo>
                  <a:lnTo>
                    <a:pt x="313156" y="94551"/>
                  </a:lnTo>
                  <a:lnTo>
                    <a:pt x="263601" y="99364"/>
                  </a:lnTo>
                  <a:lnTo>
                    <a:pt x="214007" y="103873"/>
                  </a:lnTo>
                  <a:lnTo>
                    <a:pt x="164388" y="108077"/>
                  </a:lnTo>
                  <a:lnTo>
                    <a:pt x="114744" y="111975"/>
                  </a:lnTo>
                  <a:lnTo>
                    <a:pt x="65062" y="115557"/>
                  </a:lnTo>
                  <a:lnTo>
                    <a:pt x="15379" y="118833"/>
                  </a:lnTo>
                  <a:lnTo>
                    <a:pt x="0" y="119748"/>
                  </a:lnTo>
                  <a:lnTo>
                    <a:pt x="0" y="169875"/>
                  </a:lnTo>
                  <a:lnTo>
                    <a:pt x="65062" y="165671"/>
                  </a:lnTo>
                  <a:lnTo>
                    <a:pt x="114744" y="162090"/>
                  </a:lnTo>
                  <a:lnTo>
                    <a:pt x="164388" y="158191"/>
                  </a:lnTo>
                  <a:lnTo>
                    <a:pt x="214007" y="154000"/>
                  </a:lnTo>
                  <a:lnTo>
                    <a:pt x="263601" y="149491"/>
                  </a:lnTo>
                  <a:lnTo>
                    <a:pt x="313156" y="144678"/>
                  </a:lnTo>
                  <a:lnTo>
                    <a:pt x="362673" y="139547"/>
                  </a:lnTo>
                  <a:lnTo>
                    <a:pt x="412153" y="134124"/>
                  </a:lnTo>
                  <a:lnTo>
                    <a:pt x="461594" y="128397"/>
                  </a:lnTo>
                  <a:lnTo>
                    <a:pt x="462203" y="128333"/>
                  </a:lnTo>
                  <a:lnTo>
                    <a:pt x="429044" y="158483"/>
                  </a:lnTo>
                  <a:lnTo>
                    <a:pt x="388810" y="196723"/>
                  </a:lnTo>
                  <a:lnTo>
                    <a:pt x="349364" y="235966"/>
                  </a:lnTo>
                  <a:lnTo>
                    <a:pt x="342239" y="254190"/>
                  </a:lnTo>
                  <a:lnTo>
                    <a:pt x="350037" y="270586"/>
                  </a:lnTo>
                  <a:lnTo>
                    <a:pt x="366280" y="278434"/>
                  </a:lnTo>
                  <a:lnTo>
                    <a:pt x="384505" y="271056"/>
                  </a:lnTo>
                  <a:lnTo>
                    <a:pt x="423951" y="231978"/>
                  </a:lnTo>
                  <a:lnTo>
                    <a:pt x="464172" y="193725"/>
                  </a:lnTo>
                  <a:lnTo>
                    <a:pt x="505167" y="156337"/>
                  </a:lnTo>
                  <a:lnTo>
                    <a:pt x="546950" y="119849"/>
                  </a:lnTo>
                  <a:lnTo>
                    <a:pt x="553694" y="108686"/>
                  </a:lnTo>
                  <a:close/>
                </a:path>
              </a:pathLst>
            </a:custGeom>
            <a:solidFill>
              <a:srgbClr val="982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1550574" y="8579167"/>
              <a:ext cx="6043295" cy="1422400"/>
            </a:xfrm>
            <a:custGeom>
              <a:avLst/>
              <a:gdLst/>
              <a:ahLst/>
              <a:cxnLst/>
              <a:rect l="l" t="t" r="r" b="b"/>
              <a:pathLst>
                <a:path w="6043294" h="1422400">
                  <a:moveTo>
                    <a:pt x="6042812" y="1213231"/>
                  </a:moveTo>
                  <a:lnTo>
                    <a:pt x="6042025" y="1206500"/>
                  </a:lnTo>
                  <a:lnTo>
                    <a:pt x="6039434" y="1168400"/>
                  </a:lnTo>
                  <a:lnTo>
                    <a:pt x="6037592" y="1143000"/>
                  </a:lnTo>
                  <a:lnTo>
                    <a:pt x="6036894" y="1104900"/>
                  </a:lnTo>
                  <a:lnTo>
                    <a:pt x="6038481" y="1066800"/>
                  </a:lnTo>
                  <a:lnTo>
                    <a:pt x="6040450" y="1041400"/>
                  </a:lnTo>
                  <a:lnTo>
                    <a:pt x="6038608" y="1003300"/>
                  </a:lnTo>
                  <a:lnTo>
                    <a:pt x="6028791" y="965200"/>
                  </a:lnTo>
                  <a:lnTo>
                    <a:pt x="6024156" y="952500"/>
                  </a:lnTo>
                  <a:lnTo>
                    <a:pt x="6019038" y="914400"/>
                  </a:lnTo>
                  <a:lnTo>
                    <a:pt x="6013564" y="876300"/>
                  </a:lnTo>
                  <a:lnTo>
                    <a:pt x="6007862" y="812800"/>
                  </a:lnTo>
                  <a:lnTo>
                    <a:pt x="6002083" y="749300"/>
                  </a:lnTo>
                  <a:lnTo>
                    <a:pt x="5996330" y="685800"/>
                  </a:lnTo>
                  <a:lnTo>
                    <a:pt x="5990768" y="609600"/>
                  </a:lnTo>
                  <a:lnTo>
                    <a:pt x="5985510" y="546100"/>
                  </a:lnTo>
                  <a:lnTo>
                    <a:pt x="5980709" y="469900"/>
                  </a:lnTo>
                  <a:lnTo>
                    <a:pt x="5976467" y="406400"/>
                  </a:lnTo>
                  <a:lnTo>
                    <a:pt x="5972937" y="355600"/>
                  </a:lnTo>
                  <a:lnTo>
                    <a:pt x="5970257" y="317500"/>
                  </a:lnTo>
                  <a:lnTo>
                    <a:pt x="5968555" y="279400"/>
                  </a:lnTo>
                  <a:lnTo>
                    <a:pt x="5967946" y="266700"/>
                  </a:lnTo>
                  <a:lnTo>
                    <a:pt x="5962510" y="254000"/>
                  </a:lnTo>
                  <a:lnTo>
                    <a:pt x="5953125" y="203200"/>
                  </a:lnTo>
                  <a:lnTo>
                    <a:pt x="5945276" y="152400"/>
                  </a:lnTo>
                  <a:lnTo>
                    <a:pt x="5941987" y="101600"/>
                  </a:lnTo>
                  <a:lnTo>
                    <a:pt x="5939574" y="61709"/>
                  </a:lnTo>
                  <a:lnTo>
                    <a:pt x="5888139" y="61429"/>
                  </a:lnTo>
                  <a:lnTo>
                    <a:pt x="5867476" y="50800"/>
                  </a:lnTo>
                  <a:lnTo>
                    <a:pt x="5715038" y="50800"/>
                  </a:lnTo>
                  <a:lnTo>
                    <a:pt x="5666613" y="38100"/>
                  </a:lnTo>
                  <a:lnTo>
                    <a:pt x="5569737" y="38100"/>
                  </a:lnTo>
                  <a:lnTo>
                    <a:pt x="5521312" y="25400"/>
                  </a:lnTo>
                  <a:lnTo>
                    <a:pt x="5326088" y="25400"/>
                  </a:lnTo>
                  <a:lnTo>
                    <a:pt x="5276735" y="12700"/>
                  </a:lnTo>
                  <a:lnTo>
                    <a:pt x="4735944" y="12700"/>
                  </a:lnTo>
                  <a:lnTo>
                    <a:pt x="4688725" y="0"/>
                  </a:lnTo>
                  <a:lnTo>
                    <a:pt x="4096677" y="0"/>
                  </a:lnTo>
                  <a:lnTo>
                    <a:pt x="3995991" y="12700"/>
                  </a:lnTo>
                  <a:lnTo>
                    <a:pt x="3292792" y="12700"/>
                  </a:lnTo>
                  <a:lnTo>
                    <a:pt x="3176917" y="25400"/>
                  </a:lnTo>
                  <a:lnTo>
                    <a:pt x="1021715" y="25400"/>
                  </a:lnTo>
                  <a:lnTo>
                    <a:pt x="971562" y="38100"/>
                  </a:lnTo>
                  <a:lnTo>
                    <a:pt x="872337" y="38100"/>
                  </a:lnTo>
                  <a:lnTo>
                    <a:pt x="822998" y="50800"/>
                  </a:lnTo>
                  <a:lnTo>
                    <a:pt x="721956" y="50800"/>
                  </a:lnTo>
                  <a:lnTo>
                    <a:pt x="670674" y="63500"/>
                  </a:lnTo>
                  <a:lnTo>
                    <a:pt x="565188" y="63500"/>
                  </a:lnTo>
                  <a:lnTo>
                    <a:pt x="511683" y="76200"/>
                  </a:lnTo>
                  <a:lnTo>
                    <a:pt x="405777" y="76200"/>
                  </a:lnTo>
                  <a:lnTo>
                    <a:pt x="353225" y="88900"/>
                  </a:lnTo>
                  <a:lnTo>
                    <a:pt x="248500" y="88900"/>
                  </a:lnTo>
                  <a:lnTo>
                    <a:pt x="195186" y="101600"/>
                  </a:lnTo>
                  <a:lnTo>
                    <a:pt x="143256" y="101600"/>
                  </a:lnTo>
                  <a:lnTo>
                    <a:pt x="127482" y="105511"/>
                  </a:lnTo>
                  <a:lnTo>
                    <a:pt x="89217" y="106299"/>
                  </a:lnTo>
                  <a:lnTo>
                    <a:pt x="88074" y="115252"/>
                  </a:lnTo>
                  <a:lnTo>
                    <a:pt x="40538" y="127000"/>
                  </a:lnTo>
                  <a:lnTo>
                    <a:pt x="32423" y="127000"/>
                  </a:lnTo>
                  <a:lnTo>
                    <a:pt x="32423" y="139700"/>
                  </a:lnTo>
                  <a:lnTo>
                    <a:pt x="28752" y="177800"/>
                  </a:lnTo>
                  <a:lnTo>
                    <a:pt x="24320" y="215900"/>
                  </a:lnTo>
                  <a:lnTo>
                    <a:pt x="19888" y="228600"/>
                  </a:lnTo>
                  <a:lnTo>
                    <a:pt x="16217" y="241300"/>
                  </a:lnTo>
                  <a:lnTo>
                    <a:pt x="14439" y="254000"/>
                  </a:lnTo>
                  <a:lnTo>
                    <a:pt x="13931" y="266700"/>
                  </a:lnTo>
                  <a:lnTo>
                    <a:pt x="12153" y="279400"/>
                  </a:lnTo>
                  <a:lnTo>
                    <a:pt x="4838" y="330200"/>
                  </a:lnTo>
                  <a:lnTo>
                    <a:pt x="2438" y="368300"/>
                  </a:lnTo>
                  <a:lnTo>
                    <a:pt x="762" y="419100"/>
                  </a:lnTo>
                  <a:lnTo>
                    <a:pt x="0" y="457339"/>
                  </a:lnTo>
                  <a:lnTo>
                    <a:pt x="0" y="673100"/>
                  </a:lnTo>
                  <a:lnTo>
                    <a:pt x="939" y="736600"/>
                  </a:lnTo>
                  <a:lnTo>
                    <a:pt x="2184" y="800100"/>
                  </a:lnTo>
                  <a:lnTo>
                    <a:pt x="3670" y="863600"/>
                  </a:lnTo>
                  <a:lnTo>
                    <a:pt x="5321" y="927100"/>
                  </a:lnTo>
                  <a:lnTo>
                    <a:pt x="7061" y="977900"/>
                  </a:lnTo>
                  <a:lnTo>
                    <a:pt x="8839" y="1016000"/>
                  </a:lnTo>
                  <a:lnTo>
                    <a:pt x="10553" y="1041400"/>
                  </a:lnTo>
                  <a:lnTo>
                    <a:pt x="12153" y="1066800"/>
                  </a:lnTo>
                  <a:lnTo>
                    <a:pt x="11785" y="1092200"/>
                  </a:lnTo>
                  <a:lnTo>
                    <a:pt x="15201" y="1130300"/>
                  </a:lnTo>
                  <a:lnTo>
                    <a:pt x="20142" y="1155700"/>
                  </a:lnTo>
                  <a:lnTo>
                    <a:pt x="24320" y="1193800"/>
                  </a:lnTo>
                  <a:lnTo>
                    <a:pt x="28117" y="1206500"/>
                  </a:lnTo>
                  <a:lnTo>
                    <a:pt x="30403" y="1231900"/>
                  </a:lnTo>
                  <a:lnTo>
                    <a:pt x="26606" y="1270000"/>
                  </a:lnTo>
                  <a:lnTo>
                    <a:pt x="12153" y="1333500"/>
                  </a:lnTo>
                  <a:lnTo>
                    <a:pt x="10452" y="1358900"/>
                  </a:lnTo>
                  <a:lnTo>
                    <a:pt x="16725" y="1371600"/>
                  </a:lnTo>
                  <a:lnTo>
                    <a:pt x="29845" y="1384300"/>
                  </a:lnTo>
                  <a:lnTo>
                    <a:pt x="118237" y="1384300"/>
                  </a:lnTo>
                  <a:lnTo>
                    <a:pt x="190931" y="1397000"/>
                  </a:lnTo>
                  <a:lnTo>
                    <a:pt x="625119" y="1397000"/>
                  </a:lnTo>
                  <a:lnTo>
                    <a:pt x="672592" y="1409700"/>
                  </a:lnTo>
                  <a:lnTo>
                    <a:pt x="969213" y="1409700"/>
                  </a:lnTo>
                  <a:lnTo>
                    <a:pt x="1019238" y="1422400"/>
                  </a:lnTo>
                  <a:lnTo>
                    <a:pt x="1260373" y="1422400"/>
                  </a:lnTo>
                  <a:lnTo>
                    <a:pt x="1338643" y="1409700"/>
                  </a:lnTo>
                  <a:lnTo>
                    <a:pt x="2122119" y="1409700"/>
                  </a:lnTo>
                  <a:lnTo>
                    <a:pt x="2837434" y="1397000"/>
                  </a:lnTo>
                  <a:lnTo>
                    <a:pt x="3288754" y="1397000"/>
                  </a:lnTo>
                  <a:lnTo>
                    <a:pt x="3327704" y="1384300"/>
                  </a:lnTo>
                  <a:lnTo>
                    <a:pt x="3429660" y="1384300"/>
                  </a:lnTo>
                  <a:lnTo>
                    <a:pt x="3475939" y="1397000"/>
                  </a:lnTo>
                  <a:lnTo>
                    <a:pt x="4149242" y="1397000"/>
                  </a:lnTo>
                  <a:lnTo>
                    <a:pt x="4184078" y="1384909"/>
                  </a:lnTo>
                  <a:lnTo>
                    <a:pt x="4198480" y="1384960"/>
                  </a:lnTo>
                  <a:lnTo>
                    <a:pt x="4429925" y="1397000"/>
                  </a:lnTo>
                  <a:lnTo>
                    <a:pt x="4482693" y="1409700"/>
                  </a:lnTo>
                  <a:lnTo>
                    <a:pt x="4954308" y="1409700"/>
                  </a:lnTo>
                  <a:lnTo>
                    <a:pt x="5006200" y="1422400"/>
                  </a:lnTo>
                  <a:lnTo>
                    <a:pt x="6042812" y="1422400"/>
                  </a:lnTo>
                  <a:lnTo>
                    <a:pt x="6042812" y="1213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12255766" y="8581006"/>
            <a:ext cx="4631055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5605" marR="5080" indent="-383540">
              <a:lnSpc>
                <a:spcPct val="115199"/>
              </a:lnSpc>
              <a:spcBef>
                <a:spcPts val="100"/>
              </a:spcBef>
              <a:tabLst>
                <a:tab pos="2571750" algn="l"/>
                <a:tab pos="2880360" algn="l"/>
              </a:tabLst>
            </a:pPr>
            <a:r>
              <a:rPr dirty="0" sz="3200" spc="60">
                <a:latin typeface="Noto Sans"/>
                <a:cs typeface="Noto Sans"/>
              </a:rPr>
              <a:t>РЕФЛЕКСІЯ</a:t>
            </a:r>
            <a:r>
              <a:rPr dirty="0" sz="3200" spc="-135" b="1" i="1">
                <a:latin typeface="Arial"/>
                <a:cs typeface="Arial"/>
              </a:rPr>
              <a:t>.</a:t>
            </a:r>
            <a:r>
              <a:rPr dirty="0" sz="3200" b="1" i="1">
                <a:latin typeface="Arial"/>
                <a:cs typeface="Arial"/>
              </a:rPr>
              <a:t>	</a:t>
            </a:r>
            <a:r>
              <a:rPr dirty="0" sz="3200" spc="60">
                <a:latin typeface="Noto Sans"/>
                <a:cs typeface="Noto Sans"/>
              </a:rPr>
              <a:t>ПІДБИТТ</a:t>
            </a:r>
            <a:r>
              <a:rPr dirty="0" sz="3200">
                <a:latin typeface="Noto Sans"/>
                <a:cs typeface="Noto Sans"/>
              </a:rPr>
              <a:t>Я  </a:t>
            </a:r>
            <a:r>
              <a:rPr dirty="0" sz="3200" spc="50">
                <a:latin typeface="Noto Sans"/>
                <a:cs typeface="Noto Sans"/>
              </a:rPr>
              <a:t>ПІДСУМКІВ	</a:t>
            </a:r>
            <a:r>
              <a:rPr dirty="0" sz="3200" spc="45">
                <a:latin typeface="Noto Sans"/>
                <a:cs typeface="Noto Sans"/>
              </a:rPr>
              <a:t>УРОКУ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272566" y="8038286"/>
            <a:ext cx="320675" cy="527050"/>
          </a:xfrm>
          <a:custGeom>
            <a:avLst/>
            <a:gdLst/>
            <a:ahLst/>
            <a:cxnLst/>
            <a:rect l="l" t="t" r="r" b="b"/>
            <a:pathLst>
              <a:path w="320675" h="527050">
                <a:moveTo>
                  <a:pt x="320103" y="257949"/>
                </a:moveTo>
                <a:lnTo>
                  <a:pt x="308571" y="243751"/>
                </a:lnTo>
                <a:lnTo>
                  <a:pt x="289750" y="239585"/>
                </a:lnTo>
                <a:lnTo>
                  <a:pt x="271945" y="250355"/>
                </a:lnTo>
                <a:lnTo>
                  <a:pt x="241490" y="295579"/>
                </a:lnTo>
                <a:lnTo>
                  <a:pt x="214287" y="342734"/>
                </a:lnTo>
                <a:lnTo>
                  <a:pt x="198399" y="375259"/>
                </a:lnTo>
                <a:lnTo>
                  <a:pt x="194322" y="329615"/>
                </a:lnTo>
                <a:lnTo>
                  <a:pt x="190042" y="278384"/>
                </a:lnTo>
                <a:lnTo>
                  <a:pt x="186093" y="227126"/>
                </a:lnTo>
                <a:lnTo>
                  <a:pt x="182460" y="175844"/>
                </a:lnTo>
                <a:lnTo>
                  <a:pt x="179133" y="124523"/>
                </a:lnTo>
                <a:lnTo>
                  <a:pt x="176136" y="73190"/>
                </a:lnTo>
                <a:lnTo>
                  <a:pt x="173443" y="21844"/>
                </a:lnTo>
                <a:lnTo>
                  <a:pt x="172478" y="1003"/>
                </a:lnTo>
                <a:lnTo>
                  <a:pt x="120967" y="0"/>
                </a:lnTo>
                <a:lnTo>
                  <a:pt x="124612" y="72186"/>
                </a:lnTo>
                <a:lnTo>
                  <a:pt x="127622" y="123520"/>
                </a:lnTo>
                <a:lnTo>
                  <a:pt x="130949" y="174840"/>
                </a:lnTo>
                <a:lnTo>
                  <a:pt x="134581" y="226123"/>
                </a:lnTo>
                <a:lnTo>
                  <a:pt x="138531" y="277380"/>
                </a:lnTo>
                <a:lnTo>
                  <a:pt x="142798" y="328612"/>
                </a:lnTo>
                <a:lnTo>
                  <a:pt x="147383" y="379806"/>
                </a:lnTo>
                <a:lnTo>
                  <a:pt x="152285" y="430961"/>
                </a:lnTo>
                <a:lnTo>
                  <a:pt x="152349" y="431596"/>
                </a:lnTo>
                <a:lnTo>
                  <a:pt x="137121" y="413880"/>
                </a:lnTo>
                <a:lnTo>
                  <a:pt x="106743" y="379742"/>
                </a:lnTo>
                <a:lnTo>
                  <a:pt x="75704" y="346087"/>
                </a:lnTo>
                <a:lnTo>
                  <a:pt x="43980" y="312940"/>
                </a:lnTo>
                <a:lnTo>
                  <a:pt x="25387" y="305231"/>
                </a:lnTo>
                <a:lnTo>
                  <a:pt x="8394" y="312953"/>
                </a:lnTo>
                <a:lnTo>
                  <a:pt x="0" y="329565"/>
                </a:lnTo>
                <a:lnTo>
                  <a:pt x="7213" y="348513"/>
                </a:lnTo>
                <a:lnTo>
                  <a:pt x="38773" y="381660"/>
                </a:lnTo>
                <a:lnTo>
                  <a:pt x="69786" y="415302"/>
                </a:lnTo>
                <a:lnTo>
                  <a:pt x="100241" y="449453"/>
                </a:lnTo>
                <a:lnTo>
                  <a:pt x="130098" y="484098"/>
                </a:lnTo>
                <a:lnTo>
                  <a:pt x="159346" y="519252"/>
                </a:lnTo>
                <a:lnTo>
                  <a:pt x="170688" y="526440"/>
                </a:lnTo>
                <a:lnTo>
                  <a:pt x="183743" y="526186"/>
                </a:lnTo>
                <a:lnTo>
                  <a:pt x="195389" y="519887"/>
                </a:lnTo>
                <a:lnTo>
                  <a:pt x="202488" y="508990"/>
                </a:lnTo>
                <a:lnTo>
                  <a:pt x="207048" y="494995"/>
                </a:lnTo>
                <a:lnTo>
                  <a:pt x="218592" y="459562"/>
                </a:lnTo>
                <a:lnTo>
                  <a:pt x="238086" y="411657"/>
                </a:lnTo>
                <a:lnTo>
                  <a:pt x="260883" y="365290"/>
                </a:lnTo>
                <a:lnTo>
                  <a:pt x="286905" y="320484"/>
                </a:lnTo>
                <a:lnTo>
                  <a:pt x="316077" y="277253"/>
                </a:lnTo>
                <a:lnTo>
                  <a:pt x="320103" y="257949"/>
                </a:lnTo>
                <a:close/>
              </a:path>
            </a:pathLst>
          </a:custGeom>
          <a:solidFill>
            <a:srgbClr val="98258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63371" y="1289070"/>
            <a:ext cx="2577465" cy="1395095"/>
            <a:chOff x="3263371" y="1289070"/>
            <a:chExt cx="2577465" cy="1395095"/>
          </a:xfrm>
        </p:grpSpPr>
        <p:sp>
          <p:nvSpPr>
            <p:cNvPr id="3" name="object 3"/>
            <p:cNvSpPr/>
            <p:nvPr/>
          </p:nvSpPr>
          <p:spPr>
            <a:xfrm>
              <a:off x="3263371" y="1289070"/>
              <a:ext cx="2577465" cy="1228090"/>
            </a:xfrm>
            <a:custGeom>
              <a:avLst/>
              <a:gdLst/>
              <a:ahLst/>
              <a:cxnLst/>
              <a:rect l="l" t="t" r="r" b="b"/>
              <a:pathLst>
                <a:path w="2577465" h="1228089">
                  <a:moveTo>
                    <a:pt x="448519" y="1206499"/>
                  </a:moveTo>
                  <a:lnTo>
                    <a:pt x="373972" y="1206499"/>
                  </a:lnTo>
                  <a:lnTo>
                    <a:pt x="389625" y="1205229"/>
                  </a:lnTo>
                  <a:lnTo>
                    <a:pt x="406806" y="1201419"/>
                  </a:lnTo>
                  <a:lnTo>
                    <a:pt x="448421" y="1170939"/>
                  </a:lnTo>
                  <a:lnTo>
                    <a:pt x="467062" y="1130299"/>
                  </a:lnTo>
                  <a:lnTo>
                    <a:pt x="470134" y="1099819"/>
                  </a:lnTo>
                  <a:lnTo>
                    <a:pt x="469605" y="1084579"/>
                  </a:lnTo>
                  <a:lnTo>
                    <a:pt x="467955" y="1069339"/>
                  </a:lnTo>
                  <a:lnTo>
                    <a:pt x="465368" y="1055369"/>
                  </a:lnTo>
                  <a:lnTo>
                    <a:pt x="460715" y="1029969"/>
                  </a:lnTo>
                  <a:lnTo>
                    <a:pt x="455778" y="1005839"/>
                  </a:lnTo>
                  <a:lnTo>
                    <a:pt x="450653" y="981709"/>
                  </a:lnTo>
                  <a:lnTo>
                    <a:pt x="445434" y="957579"/>
                  </a:lnTo>
                  <a:lnTo>
                    <a:pt x="0" y="957579"/>
                  </a:lnTo>
                  <a:lnTo>
                    <a:pt x="0" y="218439"/>
                  </a:lnTo>
                  <a:lnTo>
                    <a:pt x="301934" y="218439"/>
                  </a:lnTo>
                  <a:lnTo>
                    <a:pt x="301934" y="193039"/>
                  </a:lnTo>
                  <a:lnTo>
                    <a:pt x="303076" y="173989"/>
                  </a:lnTo>
                  <a:lnTo>
                    <a:pt x="311901" y="119379"/>
                  </a:lnTo>
                  <a:lnTo>
                    <a:pt x="329136" y="73659"/>
                  </a:lnTo>
                  <a:lnTo>
                    <a:pt x="354501" y="36829"/>
                  </a:lnTo>
                  <a:lnTo>
                    <a:pt x="372678" y="16509"/>
                  </a:lnTo>
                  <a:lnTo>
                    <a:pt x="377960" y="10159"/>
                  </a:lnTo>
                  <a:lnTo>
                    <a:pt x="383522" y="5079"/>
                  </a:lnTo>
                  <a:lnTo>
                    <a:pt x="389643" y="1269"/>
                  </a:lnTo>
                  <a:lnTo>
                    <a:pt x="396605" y="0"/>
                  </a:lnTo>
                  <a:lnTo>
                    <a:pt x="408553" y="0"/>
                  </a:lnTo>
                  <a:lnTo>
                    <a:pt x="411540" y="5079"/>
                  </a:lnTo>
                  <a:lnTo>
                    <a:pt x="415533" y="8889"/>
                  </a:lnTo>
                  <a:lnTo>
                    <a:pt x="415533" y="10159"/>
                  </a:lnTo>
                  <a:lnTo>
                    <a:pt x="420910" y="19049"/>
                  </a:lnTo>
                  <a:lnTo>
                    <a:pt x="426380" y="27939"/>
                  </a:lnTo>
                  <a:lnTo>
                    <a:pt x="431662" y="36829"/>
                  </a:lnTo>
                  <a:lnTo>
                    <a:pt x="436473" y="45719"/>
                  </a:lnTo>
                  <a:lnTo>
                    <a:pt x="447524" y="68579"/>
                  </a:lnTo>
                  <a:lnTo>
                    <a:pt x="456891" y="92709"/>
                  </a:lnTo>
                  <a:lnTo>
                    <a:pt x="462010" y="109219"/>
                  </a:lnTo>
                  <a:lnTo>
                    <a:pt x="408028" y="109219"/>
                  </a:lnTo>
                  <a:lnTo>
                    <a:pt x="395599" y="113029"/>
                  </a:lnTo>
                  <a:lnTo>
                    <a:pt x="364034" y="143509"/>
                  </a:lnTo>
                  <a:lnTo>
                    <a:pt x="347776" y="180339"/>
                  </a:lnTo>
                  <a:lnTo>
                    <a:pt x="345551" y="190499"/>
                  </a:lnTo>
                  <a:lnTo>
                    <a:pt x="343418" y="199389"/>
                  </a:lnTo>
                  <a:lnTo>
                    <a:pt x="341467" y="208279"/>
                  </a:lnTo>
                  <a:lnTo>
                    <a:pt x="339791" y="217169"/>
                  </a:lnTo>
                  <a:lnTo>
                    <a:pt x="2577388" y="217169"/>
                  </a:lnTo>
                  <a:lnTo>
                    <a:pt x="2577388" y="236219"/>
                  </a:lnTo>
                  <a:lnTo>
                    <a:pt x="45841" y="236219"/>
                  </a:lnTo>
                  <a:lnTo>
                    <a:pt x="45841" y="396239"/>
                  </a:lnTo>
                  <a:lnTo>
                    <a:pt x="420248" y="396239"/>
                  </a:lnTo>
                  <a:lnTo>
                    <a:pt x="419526" y="397509"/>
                  </a:lnTo>
                  <a:lnTo>
                    <a:pt x="2577388" y="397509"/>
                  </a:lnTo>
                  <a:lnTo>
                    <a:pt x="2577388" y="416559"/>
                  </a:lnTo>
                  <a:lnTo>
                    <a:pt x="44836" y="416559"/>
                  </a:lnTo>
                  <a:lnTo>
                    <a:pt x="44836" y="577849"/>
                  </a:lnTo>
                  <a:lnTo>
                    <a:pt x="2577388" y="577849"/>
                  </a:lnTo>
                  <a:lnTo>
                    <a:pt x="2577388" y="596899"/>
                  </a:lnTo>
                  <a:lnTo>
                    <a:pt x="45841" y="596899"/>
                  </a:lnTo>
                  <a:lnTo>
                    <a:pt x="45841" y="755649"/>
                  </a:lnTo>
                  <a:lnTo>
                    <a:pt x="188335" y="755649"/>
                  </a:lnTo>
                  <a:lnTo>
                    <a:pt x="188335" y="756919"/>
                  </a:lnTo>
                  <a:lnTo>
                    <a:pt x="2577388" y="756919"/>
                  </a:lnTo>
                  <a:lnTo>
                    <a:pt x="2577388" y="775969"/>
                  </a:lnTo>
                  <a:lnTo>
                    <a:pt x="570981" y="775969"/>
                  </a:lnTo>
                  <a:lnTo>
                    <a:pt x="570765" y="777239"/>
                  </a:lnTo>
                  <a:lnTo>
                    <a:pt x="45841" y="777239"/>
                  </a:lnTo>
                  <a:lnTo>
                    <a:pt x="45841" y="937259"/>
                  </a:lnTo>
                  <a:lnTo>
                    <a:pt x="2577388" y="937259"/>
                  </a:lnTo>
                  <a:lnTo>
                    <a:pt x="2577388" y="958849"/>
                  </a:lnTo>
                  <a:lnTo>
                    <a:pt x="467349" y="958849"/>
                  </a:lnTo>
                  <a:lnTo>
                    <a:pt x="471094" y="976629"/>
                  </a:lnTo>
                  <a:lnTo>
                    <a:pt x="478571" y="1010919"/>
                  </a:lnTo>
                  <a:lnTo>
                    <a:pt x="482315" y="1028699"/>
                  </a:lnTo>
                  <a:lnTo>
                    <a:pt x="490999" y="1075689"/>
                  </a:lnTo>
                  <a:lnTo>
                    <a:pt x="492458" y="1104899"/>
                  </a:lnTo>
                  <a:lnTo>
                    <a:pt x="491520" y="1120139"/>
                  </a:lnTo>
                  <a:lnTo>
                    <a:pt x="481630" y="1163319"/>
                  </a:lnTo>
                  <a:lnTo>
                    <a:pt x="457382" y="1198879"/>
                  </a:lnTo>
                  <a:lnTo>
                    <a:pt x="448519" y="1206499"/>
                  </a:lnTo>
                  <a:close/>
                </a:path>
                <a:path w="2577465" h="1228089">
                  <a:moveTo>
                    <a:pt x="478322" y="217169"/>
                  </a:moveTo>
                  <a:lnTo>
                    <a:pt x="441441" y="217169"/>
                  </a:lnTo>
                  <a:lnTo>
                    <a:pt x="445178" y="201929"/>
                  </a:lnTo>
                  <a:lnTo>
                    <a:pt x="447423" y="186689"/>
                  </a:lnTo>
                  <a:lnTo>
                    <a:pt x="447998" y="173989"/>
                  </a:lnTo>
                  <a:lnTo>
                    <a:pt x="448045" y="167639"/>
                  </a:lnTo>
                  <a:lnTo>
                    <a:pt x="447415" y="154939"/>
                  </a:lnTo>
                  <a:lnTo>
                    <a:pt x="429512" y="115569"/>
                  </a:lnTo>
                  <a:lnTo>
                    <a:pt x="408028" y="109219"/>
                  </a:lnTo>
                  <a:lnTo>
                    <a:pt x="462010" y="109219"/>
                  </a:lnTo>
                  <a:lnTo>
                    <a:pt x="475095" y="161289"/>
                  </a:lnTo>
                  <a:lnTo>
                    <a:pt x="478496" y="198119"/>
                  </a:lnTo>
                  <a:lnTo>
                    <a:pt x="478322" y="217169"/>
                  </a:lnTo>
                  <a:close/>
                </a:path>
                <a:path w="2577465" h="1228089">
                  <a:moveTo>
                    <a:pt x="420248" y="396239"/>
                  </a:moveTo>
                  <a:lnTo>
                    <a:pt x="303916" y="396239"/>
                  </a:lnTo>
                  <a:lnTo>
                    <a:pt x="309920" y="391159"/>
                  </a:lnTo>
                  <a:lnTo>
                    <a:pt x="314888" y="386079"/>
                  </a:lnTo>
                  <a:lnTo>
                    <a:pt x="320862" y="380999"/>
                  </a:lnTo>
                  <a:lnTo>
                    <a:pt x="321868" y="379729"/>
                  </a:lnTo>
                  <a:lnTo>
                    <a:pt x="321868" y="378459"/>
                  </a:lnTo>
                  <a:lnTo>
                    <a:pt x="316271" y="350519"/>
                  </a:lnTo>
                  <a:lnTo>
                    <a:pt x="311520" y="322579"/>
                  </a:lnTo>
                  <a:lnTo>
                    <a:pt x="304188" y="259079"/>
                  </a:lnTo>
                  <a:lnTo>
                    <a:pt x="302940" y="236219"/>
                  </a:lnTo>
                  <a:lnTo>
                    <a:pt x="337809" y="236219"/>
                  </a:lnTo>
                  <a:lnTo>
                    <a:pt x="337193" y="243839"/>
                  </a:lnTo>
                  <a:lnTo>
                    <a:pt x="336563" y="252729"/>
                  </a:lnTo>
                  <a:lnTo>
                    <a:pt x="336408" y="260349"/>
                  </a:lnTo>
                  <a:lnTo>
                    <a:pt x="336803" y="269239"/>
                  </a:lnTo>
                  <a:lnTo>
                    <a:pt x="336698" y="289559"/>
                  </a:lnTo>
                  <a:lnTo>
                    <a:pt x="340796" y="339089"/>
                  </a:lnTo>
                  <a:lnTo>
                    <a:pt x="342778" y="353059"/>
                  </a:lnTo>
                  <a:lnTo>
                    <a:pt x="343783" y="360679"/>
                  </a:lnTo>
                  <a:lnTo>
                    <a:pt x="439771" y="360679"/>
                  </a:lnTo>
                  <a:lnTo>
                    <a:pt x="430356" y="378459"/>
                  </a:lnTo>
                  <a:lnTo>
                    <a:pt x="420248" y="396239"/>
                  </a:lnTo>
                  <a:close/>
                </a:path>
                <a:path w="2577465" h="1228089">
                  <a:moveTo>
                    <a:pt x="439771" y="360679"/>
                  </a:moveTo>
                  <a:lnTo>
                    <a:pt x="344789" y="360679"/>
                  </a:lnTo>
                  <a:lnTo>
                    <a:pt x="358629" y="347979"/>
                  </a:lnTo>
                  <a:lnTo>
                    <a:pt x="371817" y="334009"/>
                  </a:lnTo>
                  <a:lnTo>
                    <a:pt x="408720" y="289559"/>
                  </a:lnTo>
                  <a:lnTo>
                    <a:pt x="428834" y="255269"/>
                  </a:lnTo>
                  <a:lnTo>
                    <a:pt x="436473" y="236219"/>
                  </a:lnTo>
                  <a:lnTo>
                    <a:pt x="478322" y="236219"/>
                  </a:lnTo>
                  <a:lnTo>
                    <a:pt x="470973" y="278129"/>
                  </a:lnTo>
                  <a:lnTo>
                    <a:pt x="458388" y="318769"/>
                  </a:lnTo>
                  <a:lnTo>
                    <a:pt x="440443" y="359409"/>
                  </a:lnTo>
                  <a:lnTo>
                    <a:pt x="439771" y="360679"/>
                  </a:lnTo>
                  <a:close/>
                </a:path>
                <a:path w="2577465" h="1228089">
                  <a:moveTo>
                    <a:pt x="2491678" y="397509"/>
                  </a:moveTo>
                  <a:lnTo>
                    <a:pt x="2483723" y="397509"/>
                  </a:lnTo>
                  <a:lnTo>
                    <a:pt x="2483723" y="236219"/>
                  </a:lnTo>
                  <a:lnTo>
                    <a:pt x="2491678" y="236219"/>
                  </a:lnTo>
                  <a:lnTo>
                    <a:pt x="2491678" y="397509"/>
                  </a:lnTo>
                  <a:close/>
                </a:path>
                <a:path w="2577465" h="1228089">
                  <a:moveTo>
                    <a:pt x="2577388" y="397509"/>
                  </a:moveTo>
                  <a:lnTo>
                    <a:pt x="2517586" y="397509"/>
                  </a:lnTo>
                  <a:lnTo>
                    <a:pt x="2517586" y="236219"/>
                  </a:lnTo>
                  <a:lnTo>
                    <a:pt x="2577388" y="236219"/>
                  </a:lnTo>
                  <a:lnTo>
                    <a:pt x="2577388" y="397509"/>
                  </a:lnTo>
                  <a:close/>
                </a:path>
                <a:path w="2577465" h="1228089">
                  <a:moveTo>
                    <a:pt x="2577388" y="577849"/>
                  </a:moveTo>
                  <a:lnTo>
                    <a:pt x="164409" y="577849"/>
                  </a:lnTo>
                  <a:lnTo>
                    <a:pt x="170383" y="565149"/>
                  </a:lnTo>
                  <a:lnTo>
                    <a:pt x="192374" y="525779"/>
                  </a:lnTo>
                  <a:lnTo>
                    <a:pt x="217730" y="488949"/>
                  </a:lnTo>
                  <a:lnTo>
                    <a:pt x="246074" y="454659"/>
                  </a:lnTo>
                  <a:lnTo>
                    <a:pt x="277032" y="421639"/>
                  </a:lnTo>
                  <a:lnTo>
                    <a:pt x="280995" y="419099"/>
                  </a:lnTo>
                  <a:lnTo>
                    <a:pt x="283006" y="416559"/>
                  </a:lnTo>
                  <a:lnTo>
                    <a:pt x="406572" y="416559"/>
                  </a:lnTo>
                  <a:lnTo>
                    <a:pt x="398159" y="429259"/>
                  </a:lnTo>
                  <a:lnTo>
                    <a:pt x="389378" y="440689"/>
                  </a:lnTo>
                  <a:lnTo>
                    <a:pt x="380225" y="452119"/>
                  </a:lnTo>
                  <a:lnTo>
                    <a:pt x="370697" y="463549"/>
                  </a:lnTo>
                  <a:lnTo>
                    <a:pt x="367710" y="467359"/>
                  </a:lnTo>
                  <a:lnTo>
                    <a:pt x="366704" y="471169"/>
                  </a:lnTo>
                  <a:lnTo>
                    <a:pt x="367710" y="476249"/>
                  </a:lnTo>
                  <a:lnTo>
                    <a:pt x="370589" y="490219"/>
                  </a:lnTo>
                  <a:lnTo>
                    <a:pt x="347776" y="490219"/>
                  </a:lnTo>
                  <a:lnTo>
                    <a:pt x="316870" y="515619"/>
                  </a:lnTo>
                  <a:lnTo>
                    <a:pt x="283006" y="549909"/>
                  </a:lnTo>
                  <a:lnTo>
                    <a:pt x="266453" y="570229"/>
                  </a:lnTo>
                  <a:lnTo>
                    <a:pt x="261061" y="576579"/>
                  </a:lnTo>
                  <a:lnTo>
                    <a:pt x="2577388" y="576579"/>
                  </a:lnTo>
                  <a:lnTo>
                    <a:pt x="2577388" y="577849"/>
                  </a:lnTo>
                  <a:close/>
                </a:path>
                <a:path w="2577465" h="1228089">
                  <a:moveTo>
                    <a:pt x="2491678" y="576579"/>
                  </a:moveTo>
                  <a:lnTo>
                    <a:pt x="2482717" y="576579"/>
                  </a:lnTo>
                  <a:lnTo>
                    <a:pt x="2482717" y="416559"/>
                  </a:lnTo>
                  <a:lnTo>
                    <a:pt x="2491678" y="416559"/>
                  </a:lnTo>
                  <a:lnTo>
                    <a:pt x="2491678" y="576579"/>
                  </a:lnTo>
                  <a:close/>
                </a:path>
                <a:path w="2577465" h="1228089">
                  <a:moveTo>
                    <a:pt x="2577388" y="576579"/>
                  </a:moveTo>
                  <a:lnTo>
                    <a:pt x="2517586" y="576579"/>
                  </a:lnTo>
                  <a:lnTo>
                    <a:pt x="2517586" y="416559"/>
                  </a:lnTo>
                  <a:lnTo>
                    <a:pt x="2577388" y="416559"/>
                  </a:lnTo>
                  <a:lnTo>
                    <a:pt x="2577388" y="576579"/>
                  </a:lnTo>
                  <a:close/>
                </a:path>
                <a:path w="2577465" h="1228089">
                  <a:moveTo>
                    <a:pt x="388619" y="576579"/>
                  </a:moveTo>
                  <a:lnTo>
                    <a:pt x="365699" y="576579"/>
                  </a:lnTo>
                  <a:lnTo>
                    <a:pt x="347776" y="490219"/>
                  </a:lnTo>
                  <a:lnTo>
                    <a:pt x="370589" y="490219"/>
                  </a:lnTo>
                  <a:lnTo>
                    <a:pt x="372945" y="501649"/>
                  </a:lnTo>
                  <a:lnTo>
                    <a:pt x="383402" y="551179"/>
                  </a:lnTo>
                  <a:lnTo>
                    <a:pt x="388619" y="576579"/>
                  </a:lnTo>
                  <a:close/>
                </a:path>
                <a:path w="2577465" h="1228089">
                  <a:moveTo>
                    <a:pt x="188335" y="755649"/>
                  </a:moveTo>
                  <a:lnTo>
                    <a:pt x="144475" y="755649"/>
                  </a:lnTo>
                  <a:lnTo>
                    <a:pt x="141136" y="742949"/>
                  </a:lnTo>
                  <a:lnTo>
                    <a:pt x="138634" y="728979"/>
                  </a:lnTo>
                  <a:lnTo>
                    <a:pt x="137064" y="716279"/>
                  </a:lnTo>
                  <a:lnTo>
                    <a:pt x="136519" y="702309"/>
                  </a:lnTo>
                  <a:lnTo>
                    <a:pt x="136603" y="692149"/>
                  </a:lnTo>
                  <a:lnTo>
                    <a:pt x="140512" y="651509"/>
                  </a:lnTo>
                  <a:lnTo>
                    <a:pt x="151438" y="609599"/>
                  </a:lnTo>
                  <a:lnTo>
                    <a:pt x="156453" y="596899"/>
                  </a:lnTo>
                  <a:lnTo>
                    <a:pt x="246125" y="596899"/>
                  </a:lnTo>
                  <a:lnTo>
                    <a:pt x="236614" y="610869"/>
                  </a:lnTo>
                  <a:lnTo>
                    <a:pt x="227571" y="626109"/>
                  </a:lnTo>
                  <a:lnTo>
                    <a:pt x="202900" y="678179"/>
                  </a:lnTo>
                  <a:lnTo>
                    <a:pt x="191068" y="721359"/>
                  </a:lnTo>
                  <a:lnTo>
                    <a:pt x="188335" y="742949"/>
                  </a:lnTo>
                  <a:lnTo>
                    <a:pt x="188335" y="755649"/>
                  </a:lnTo>
                  <a:close/>
                </a:path>
                <a:path w="2577465" h="1228089">
                  <a:moveTo>
                    <a:pt x="314888" y="756919"/>
                  </a:moveTo>
                  <a:lnTo>
                    <a:pt x="276026" y="756919"/>
                  </a:lnTo>
                  <a:lnTo>
                    <a:pt x="275292" y="749299"/>
                  </a:lnTo>
                  <a:lnTo>
                    <a:pt x="274659" y="741679"/>
                  </a:lnTo>
                  <a:lnTo>
                    <a:pt x="274213" y="732789"/>
                  </a:lnTo>
                  <a:lnTo>
                    <a:pt x="274157" y="730249"/>
                  </a:lnTo>
                  <a:lnTo>
                    <a:pt x="274045" y="708659"/>
                  </a:lnTo>
                  <a:lnTo>
                    <a:pt x="275021" y="699769"/>
                  </a:lnTo>
                  <a:lnTo>
                    <a:pt x="293949" y="657859"/>
                  </a:lnTo>
                  <a:lnTo>
                    <a:pt x="327225" y="623569"/>
                  </a:lnTo>
                  <a:lnTo>
                    <a:pt x="368686" y="599439"/>
                  </a:lnTo>
                  <a:lnTo>
                    <a:pt x="369691" y="598169"/>
                  </a:lnTo>
                  <a:lnTo>
                    <a:pt x="369691" y="596899"/>
                  </a:lnTo>
                  <a:lnTo>
                    <a:pt x="475335" y="596899"/>
                  </a:lnTo>
                  <a:lnTo>
                    <a:pt x="511070" y="619759"/>
                  </a:lnTo>
                  <a:lnTo>
                    <a:pt x="544456" y="661669"/>
                  </a:lnTo>
                  <a:lnTo>
                    <a:pt x="551585" y="675639"/>
                  </a:lnTo>
                  <a:lnTo>
                    <a:pt x="408553" y="675639"/>
                  </a:lnTo>
                  <a:lnTo>
                    <a:pt x="408832" y="676909"/>
                  </a:lnTo>
                  <a:lnTo>
                    <a:pt x="386638" y="676909"/>
                  </a:lnTo>
                  <a:lnTo>
                    <a:pt x="378696" y="679449"/>
                  </a:lnTo>
                  <a:lnTo>
                    <a:pt x="342852" y="702309"/>
                  </a:lnTo>
                  <a:lnTo>
                    <a:pt x="319857" y="739139"/>
                  </a:lnTo>
                  <a:lnTo>
                    <a:pt x="315894" y="750569"/>
                  </a:lnTo>
                  <a:lnTo>
                    <a:pt x="314888" y="756919"/>
                  </a:lnTo>
                  <a:close/>
                </a:path>
                <a:path w="2577465" h="1228089">
                  <a:moveTo>
                    <a:pt x="2491678" y="756919"/>
                  </a:moveTo>
                  <a:lnTo>
                    <a:pt x="2482717" y="756919"/>
                  </a:lnTo>
                  <a:lnTo>
                    <a:pt x="2482717" y="596899"/>
                  </a:lnTo>
                  <a:lnTo>
                    <a:pt x="2491678" y="596899"/>
                  </a:lnTo>
                  <a:lnTo>
                    <a:pt x="2491678" y="756919"/>
                  </a:lnTo>
                  <a:close/>
                </a:path>
                <a:path w="2577465" h="1228089">
                  <a:moveTo>
                    <a:pt x="2577388" y="756919"/>
                  </a:moveTo>
                  <a:lnTo>
                    <a:pt x="2517586" y="756919"/>
                  </a:lnTo>
                  <a:lnTo>
                    <a:pt x="2517586" y="596899"/>
                  </a:lnTo>
                  <a:lnTo>
                    <a:pt x="2577388" y="596899"/>
                  </a:lnTo>
                  <a:lnTo>
                    <a:pt x="2577388" y="756919"/>
                  </a:lnTo>
                  <a:close/>
                </a:path>
                <a:path w="2577465" h="1228089">
                  <a:moveTo>
                    <a:pt x="571987" y="756919"/>
                  </a:moveTo>
                  <a:lnTo>
                    <a:pt x="520171" y="756919"/>
                  </a:lnTo>
                  <a:lnTo>
                    <a:pt x="520171" y="754379"/>
                  </a:lnTo>
                  <a:lnTo>
                    <a:pt x="519165" y="751839"/>
                  </a:lnTo>
                  <a:lnTo>
                    <a:pt x="518190" y="750569"/>
                  </a:lnTo>
                  <a:lnTo>
                    <a:pt x="513572" y="740409"/>
                  </a:lnTo>
                  <a:lnTo>
                    <a:pt x="507465" y="730249"/>
                  </a:lnTo>
                  <a:lnTo>
                    <a:pt x="476740" y="699769"/>
                  </a:lnTo>
                  <a:lnTo>
                    <a:pt x="441541" y="680719"/>
                  </a:lnTo>
                  <a:lnTo>
                    <a:pt x="421507" y="675639"/>
                  </a:lnTo>
                  <a:lnTo>
                    <a:pt x="551585" y="675639"/>
                  </a:lnTo>
                  <a:lnTo>
                    <a:pt x="565674" y="712469"/>
                  </a:lnTo>
                  <a:lnTo>
                    <a:pt x="571254" y="741679"/>
                  </a:lnTo>
                  <a:lnTo>
                    <a:pt x="571987" y="756919"/>
                  </a:lnTo>
                  <a:close/>
                </a:path>
                <a:path w="2577465" h="1228089">
                  <a:moveTo>
                    <a:pt x="424494" y="756919"/>
                  </a:moveTo>
                  <a:lnTo>
                    <a:pt x="403585" y="756919"/>
                  </a:lnTo>
                  <a:lnTo>
                    <a:pt x="399257" y="736599"/>
                  </a:lnTo>
                  <a:lnTo>
                    <a:pt x="390966" y="697229"/>
                  </a:lnTo>
                  <a:lnTo>
                    <a:pt x="386638" y="676909"/>
                  </a:lnTo>
                  <a:lnTo>
                    <a:pt x="408832" y="676909"/>
                  </a:lnTo>
                  <a:lnTo>
                    <a:pt x="413007" y="695959"/>
                  </a:lnTo>
                  <a:lnTo>
                    <a:pt x="417278" y="716279"/>
                  </a:lnTo>
                  <a:lnTo>
                    <a:pt x="421172" y="736599"/>
                  </a:lnTo>
                  <a:lnTo>
                    <a:pt x="424494" y="756919"/>
                  </a:lnTo>
                  <a:close/>
                </a:path>
                <a:path w="2577465" h="1228089">
                  <a:moveTo>
                    <a:pt x="2491678" y="935989"/>
                  </a:moveTo>
                  <a:lnTo>
                    <a:pt x="2482717" y="935989"/>
                  </a:lnTo>
                  <a:lnTo>
                    <a:pt x="2482717" y="775969"/>
                  </a:lnTo>
                  <a:lnTo>
                    <a:pt x="2577388" y="775969"/>
                  </a:lnTo>
                  <a:lnTo>
                    <a:pt x="2577388" y="777239"/>
                  </a:lnTo>
                  <a:lnTo>
                    <a:pt x="2491678" y="777239"/>
                  </a:lnTo>
                  <a:lnTo>
                    <a:pt x="2491678" y="935989"/>
                  </a:lnTo>
                  <a:close/>
                </a:path>
                <a:path w="2577465" h="1228089">
                  <a:moveTo>
                    <a:pt x="2577388" y="937259"/>
                  </a:moveTo>
                  <a:lnTo>
                    <a:pt x="314888" y="937259"/>
                  </a:lnTo>
                  <a:lnTo>
                    <a:pt x="300876" y="933449"/>
                  </a:lnTo>
                  <a:lnTo>
                    <a:pt x="261061" y="911859"/>
                  </a:lnTo>
                  <a:lnTo>
                    <a:pt x="218850" y="877569"/>
                  </a:lnTo>
                  <a:lnTo>
                    <a:pt x="183337" y="836929"/>
                  </a:lnTo>
                  <a:lnTo>
                    <a:pt x="156998" y="792479"/>
                  </a:lnTo>
                  <a:lnTo>
                    <a:pt x="150449" y="777239"/>
                  </a:lnTo>
                  <a:lnTo>
                    <a:pt x="189341" y="777239"/>
                  </a:lnTo>
                  <a:lnTo>
                    <a:pt x="193830" y="797559"/>
                  </a:lnTo>
                  <a:lnTo>
                    <a:pt x="201411" y="816609"/>
                  </a:lnTo>
                  <a:lnTo>
                    <a:pt x="226192" y="852169"/>
                  </a:lnTo>
                  <a:lnTo>
                    <a:pt x="271420" y="888999"/>
                  </a:lnTo>
                  <a:lnTo>
                    <a:pt x="324855" y="913129"/>
                  </a:lnTo>
                  <a:lnTo>
                    <a:pt x="371185" y="922019"/>
                  </a:lnTo>
                  <a:lnTo>
                    <a:pt x="460369" y="922019"/>
                  </a:lnTo>
                  <a:lnTo>
                    <a:pt x="460369" y="924559"/>
                  </a:lnTo>
                  <a:lnTo>
                    <a:pt x="462029" y="930909"/>
                  </a:lnTo>
                  <a:lnTo>
                    <a:pt x="437448" y="930909"/>
                  </a:lnTo>
                  <a:lnTo>
                    <a:pt x="432480" y="933449"/>
                  </a:lnTo>
                  <a:lnTo>
                    <a:pt x="426506" y="934719"/>
                  </a:lnTo>
                  <a:lnTo>
                    <a:pt x="421507" y="935989"/>
                  </a:lnTo>
                  <a:lnTo>
                    <a:pt x="2577388" y="935989"/>
                  </a:lnTo>
                  <a:lnTo>
                    <a:pt x="2577388" y="937259"/>
                  </a:lnTo>
                  <a:close/>
                </a:path>
                <a:path w="2577465" h="1228089">
                  <a:moveTo>
                    <a:pt x="364723" y="862329"/>
                  </a:moveTo>
                  <a:lnTo>
                    <a:pt x="359724" y="862329"/>
                  </a:lnTo>
                  <a:lnTo>
                    <a:pt x="354756" y="859789"/>
                  </a:lnTo>
                  <a:lnTo>
                    <a:pt x="348925" y="855979"/>
                  </a:lnTo>
                  <a:lnTo>
                    <a:pt x="337650" y="849629"/>
                  </a:lnTo>
                  <a:lnTo>
                    <a:pt x="298818" y="816609"/>
                  </a:lnTo>
                  <a:lnTo>
                    <a:pt x="280019" y="777239"/>
                  </a:lnTo>
                  <a:lnTo>
                    <a:pt x="430499" y="777239"/>
                  </a:lnTo>
                  <a:lnTo>
                    <a:pt x="430766" y="778509"/>
                  </a:lnTo>
                  <a:lnTo>
                    <a:pt x="313883" y="778509"/>
                  </a:lnTo>
                  <a:lnTo>
                    <a:pt x="313883" y="783589"/>
                  </a:lnTo>
                  <a:lnTo>
                    <a:pt x="314888" y="786129"/>
                  </a:lnTo>
                  <a:lnTo>
                    <a:pt x="321207" y="803909"/>
                  </a:lnTo>
                  <a:lnTo>
                    <a:pt x="331077" y="819149"/>
                  </a:lnTo>
                  <a:lnTo>
                    <a:pt x="344313" y="831849"/>
                  </a:lnTo>
                  <a:lnTo>
                    <a:pt x="360730" y="842009"/>
                  </a:lnTo>
                  <a:lnTo>
                    <a:pt x="363717" y="843279"/>
                  </a:lnTo>
                  <a:lnTo>
                    <a:pt x="371703" y="848359"/>
                  </a:lnTo>
                  <a:lnTo>
                    <a:pt x="374690" y="852169"/>
                  </a:lnTo>
                  <a:lnTo>
                    <a:pt x="376671" y="855979"/>
                  </a:lnTo>
                  <a:lnTo>
                    <a:pt x="375665" y="858519"/>
                  </a:lnTo>
                  <a:lnTo>
                    <a:pt x="372678" y="861059"/>
                  </a:lnTo>
                  <a:lnTo>
                    <a:pt x="369691" y="861059"/>
                  </a:lnTo>
                  <a:lnTo>
                    <a:pt x="364723" y="862329"/>
                  </a:lnTo>
                  <a:close/>
                </a:path>
                <a:path w="2577465" h="1228089">
                  <a:moveTo>
                    <a:pt x="499920" y="897889"/>
                  </a:moveTo>
                  <a:lnTo>
                    <a:pt x="456407" y="897889"/>
                  </a:lnTo>
                  <a:lnTo>
                    <a:pt x="459394" y="896619"/>
                  </a:lnTo>
                  <a:lnTo>
                    <a:pt x="463356" y="892809"/>
                  </a:lnTo>
                  <a:lnTo>
                    <a:pt x="500119" y="857249"/>
                  </a:lnTo>
                  <a:lnTo>
                    <a:pt x="521177" y="815339"/>
                  </a:lnTo>
                  <a:lnTo>
                    <a:pt x="525502" y="786129"/>
                  </a:lnTo>
                  <a:lnTo>
                    <a:pt x="525139" y="777239"/>
                  </a:lnTo>
                  <a:lnTo>
                    <a:pt x="570765" y="777239"/>
                  </a:lnTo>
                  <a:lnTo>
                    <a:pt x="560028" y="820419"/>
                  </a:lnTo>
                  <a:lnTo>
                    <a:pt x="537118" y="861059"/>
                  </a:lnTo>
                  <a:lnTo>
                    <a:pt x="503487" y="895349"/>
                  </a:lnTo>
                  <a:lnTo>
                    <a:pt x="499920" y="897889"/>
                  </a:lnTo>
                  <a:close/>
                </a:path>
                <a:path w="2577465" h="1228089">
                  <a:moveTo>
                    <a:pt x="2577388" y="935989"/>
                  </a:moveTo>
                  <a:lnTo>
                    <a:pt x="2517586" y="935989"/>
                  </a:lnTo>
                  <a:lnTo>
                    <a:pt x="2517586" y="777239"/>
                  </a:lnTo>
                  <a:lnTo>
                    <a:pt x="2577388" y="777239"/>
                  </a:lnTo>
                  <a:lnTo>
                    <a:pt x="2577388" y="935989"/>
                  </a:lnTo>
                  <a:close/>
                </a:path>
                <a:path w="2577465" h="1228089">
                  <a:moveTo>
                    <a:pt x="460369" y="922019"/>
                  </a:moveTo>
                  <a:lnTo>
                    <a:pt x="371185" y="922019"/>
                  </a:lnTo>
                  <a:lnTo>
                    <a:pt x="394353" y="920749"/>
                  </a:lnTo>
                  <a:lnTo>
                    <a:pt x="417515" y="916939"/>
                  </a:lnTo>
                  <a:lnTo>
                    <a:pt x="435467" y="911859"/>
                  </a:lnTo>
                  <a:lnTo>
                    <a:pt x="428165" y="878839"/>
                  </a:lnTo>
                  <a:lnTo>
                    <a:pt x="421145" y="844549"/>
                  </a:lnTo>
                  <a:lnTo>
                    <a:pt x="414315" y="811529"/>
                  </a:lnTo>
                  <a:lnTo>
                    <a:pt x="407578" y="778509"/>
                  </a:lnTo>
                  <a:lnTo>
                    <a:pt x="430766" y="778509"/>
                  </a:lnTo>
                  <a:lnTo>
                    <a:pt x="443064" y="836929"/>
                  </a:lnTo>
                  <a:lnTo>
                    <a:pt x="449684" y="867409"/>
                  </a:lnTo>
                  <a:lnTo>
                    <a:pt x="456407" y="897889"/>
                  </a:lnTo>
                  <a:lnTo>
                    <a:pt x="499920" y="897889"/>
                  </a:lnTo>
                  <a:lnTo>
                    <a:pt x="483870" y="909319"/>
                  </a:lnTo>
                  <a:lnTo>
                    <a:pt x="462381" y="920749"/>
                  </a:lnTo>
                  <a:lnTo>
                    <a:pt x="460369" y="922019"/>
                  </a:lnTo>
                  <a:close/>
                </a:path>
                <a:path w="2577465" h="1228089">
                  <a:moveTo>
                    <a:pt x="463356" y="935989"/>
                  </a:moveTo>
                  <a:lnTo>
                    <a:pt x="441441" y="935989"/>
                  </a:lnTo>
                  <a:lnTo>
                    <a:pt x="441441" y="934719"/>
                  </a:lnTo>
                  <a:lnTo>
                    <a:pt x="440435" y="933449"/>
                  </a:lnTo>
                  <a:lnTo>
                    <a:pt x="440435" y="930909"/>
                  </a:lnTo>
                  <a:lnTo>
                    <a:pt x="462029" y="930909"/>
                  </a:lnTo>
                  <a:lnTo>
                    <a:pt x="463356" y="935989"/>
                  </a:lnTo>
                  <a:close/>
                </a:path>
                <a:path w="2577465" h="1228089">
                  <a:moveTo>
                    <a:pt x="408570" y="1228089"/>
                  </a:moveTo>
                  <a:lnTo>
                    <a:pt x="342655" y="1228089"/>
                  </a:lnTo>
                  <a:lnTo>
                    <a:pt x="341802" y="1226819"/>
                  </a:lnTo>
                  <a:lnTo>
                    <a:pt x="322365" y="1221739"/>
                  </a:lnTo>
                  <a:lnTo>
                    <a:pt x="287984" y="1202689"/>
                  </a:lnTo>
                  <a:lnTo>
                    <a:pt x="253982" y="1160779"/>
                  </a:lnTo>
                  <a:lnTo>
                    <a:pt x="246125" y="1127759"/>
                  </a:lnTo>
                  <a:lnTo>
                    <a:pt x="246230" y="1115059"/>
                  </a:lnTo>
                  <a:lnTo>
                    <a:pt x="262869" y="1064259"/>
                  </a:lnTo>
                  <a:lnTo>
                    <a:pt x="293610" y="1041399"/>
                  </a:lnTo>
                  <a:lnTo>
                    <a:pt x="312907" y="1038859"/>
                  </a:lnTo>
                  <a:lnTo>
                    <a:pt x="336909" y="1042669"/>
                  </a:lnTo>
                  <a:lnTo>
                    <a:pt x="356993" y="1055369"/>
                  </a:lnTo>
                  <a:lnTo>
                    <a:pt x="371470" y="1073149"/>
                  </a:lnTo>
                  <a:lnTo>
                    <a:pt x="378653" y="1096009"/>
                  </a:lnTo>
                  <a:lnTo>
                    <a:pt x="375298" y="1125219"/>
                  </a:lnTo>
                  <a:lnTo>
                    <a:pt x="359980" y="1149349"/>
                  </a:lnTo>
                  <a:lnTo>
                    <a:pt x="336060" y="1164589"/>
                  </a:lnTo>
                  <a:lnTo>
                    <a:pt x="306903" y="1167129"/>
                  </a:lnTo>
                  <a:lnTo>
                    <a:pt x="303916" y="1167129"/>
                  </a:lnTo>
                  <a:lnTo>
                    <a:pt x="304921" y="1169669"/>
                  </a:lnTo>
                  <a:lnTo>
                    <a:pt x="304921" y="1170939"/>
                  </a:lnTo>
                  <a:lnTo>
                    <a:pt x="305927" y="1170939"/>
                  </a:lnTo>
                  <a:lnTo>
                    <a:pt x="310780" y="1178559"/>
                  </a:lnTo>
                  <a:lnTo>
                    <a:pt x="343797" y="1200149"/>
                  </a:lnTo>
                  <a:lnTo>
                    <a:pt x="373972" y="1206499"/>
                  </a:lnTo>
                  <a:lnTo>
                    <a:pt x="448519" y="1206499"/>
                  </a:lnTo>
                  <a:lnTo>
                    <a:pt x="442611" y="1211579"/>
                  </a:lnTo>
                  <a:lnTo>
                    <a:pt x="426624" y="1220469"/>
                  </a:lnTo>
                  <a:lnTo>
                    <a:pt x="409329" y="1226819"/>
                  </a:lnTo>
                  <a:lnTo>
                    <a:pt x="408570" y="1228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883066" y="2312118"/>
              <a:ext cx="209549" cy="2095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68686" y="2312123"/>
              <a:ext cx="598805" cy="371475"/>
            </a:xfrm>
            <a:custGeom>
              <a:avLst/>
              <a:gdLst/>
              <a:ahLst/>
              <a:cxnLst/>
              <a:rect l="l" t="t" r="r" b="b"/>
              <a:pathLst>
                <a:path w="598804" h="371475">
                  <a:moveTo>
                    <a:pt x="598805" y="134543"/>
                  </a:moveTo>
                  <a:lnTo>
                    <a:pt x="382524" y="134543"/>
                  </a:lnTo>
                  <a:lnTo>
                    <a:pt x="381774" y="131826"/>
                  </a:lnTo>
                  <a:lnTo>
                    <a:pt x="378917" y="123177"/>
                  </a:lnTo>
                  <a:lnTo>
                    <a:pt x="358470" y="82550"/>
                  </a:lnTo>
                  <a:lnTo>
                    <a:pt x="328764" y="48107"/>
                  </a:lnTo>
                  <a:lnTo>
                    <a:pt x="291592" y="21932"/>
                  </a:lnTo>
                  <a:lnTo>
                    <a:pt x="249174" y="5562"/>
                  </a:lnTo>
                  <a:lnTo>
                    <a:pt x="204038" y="0"/>
                  </a:lnTo>
                  <a:lnTo>
                    <a:pt x="194906" y="228"/>
                  </a:lnTo>
                  <a:lnTo>
                    <a:pt x="150114" y="8001"/>
                  </a:lnTo>
                  <a:lnTo>
                    <a:pt x="108559" y="26416"/>
                  </a:lnTo>
                  <a:lnTo>
                    <a:pt x="72694" y="54406"/>
                  </a:lnTo>
                  <a:lnTo>
                    <a:pt x="44716" y="90258"/>
                  </a:lnTo>
                  <a:lnTo>
                    <a:pt x="26289" y="131826"/>
                  </a:lnTo>
                  <a:lnTo>
                    <a:pt x="25527" y="134543"/>
                  </a:lnTo>
                  <a:lnTo>
                    <a:pt x="0" y="134543"/>
                  </a:lnTo>
                  <a:lnTo>
                    <a:pt x="0" y="210159"/>
                  </a:lnTo>
                  <a:lnTo>
                    <a:pt x="19951" y="210159"/>
                  </a:lnTo>
                  <a:lnTo>
                    <a:pt x="20307" y="212979"/>
                  </a:lnTo>
                  <a:lnTo>
                    <a:pt x="32435" y="256819"/>
                  </a:lnTo>
                  <a:lnTo>
                    <a:pt x="54851" y="296392"/>
                  </a:lnTo>
                  <a:lnTo>
                    <a:pt x="86207" y="329311"/>
                  </a:lnTo>
                  <a:lnTo>
                    <a:pt x="124612" y="353644"/>
                  </a:lnTo>
                  <a:lnTo>
                    <a:pt x="167792" y="367906"/>
                  </a:lnTo>
                  <a:lnTo>
                    <a:pt x="204038" y="371475"/>
                  </a:lnTo>
                  <a:lnTo>
                    <a:pt x="213156" y="371246"/>
                  </a:lnTo>
                  <a:lnTo>
                    <a:pt x="257949" y="363474"/>
                  </a:lnTo>
                  <a:lnTo>
                    <a:pt x="299516" y="345059"/>
                  </a:lnTo>
                  <a:lnTo>
                    <a:pt x="335368" y="317068"/>
                  </a:lnTo>
                  <a:lnTo>
                    <a:pt x="363347" y="281216"/>
                  </a:lnTo>
                  <a:lnTo>
                    <a:pt x="381774" y="239661"/>
                  </a:lnTo>
                  <a:lnTo>
                    <a:pt x="388112" y="210159"/>
                  </a:lnTo>
                  <a:lnTo>
                    <a:pt x="598805" y="210159"/>
                  </a:lnTo>
                  <a:lnTo>
                    <a:pt x="598805" y="134543"/>
                  </a:lnTo>
                  <a:close/>
                </a:path>
              </a:pathLst>
            </a:custGeom>
            <a:solidFill>
              <a:srgbClr val="5D17E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075511" y="2908533"/>
            <a:ext cx="2577465" cy="1233170"/>
            <a:chOff x="4075511" y="2908533"/>
            <a:chExt cx="2577465" cy="1233170"/>
          </a:xfrm>
        </p:grpSpPr>
        <p:sp>
          <p:nvSpPr>
            <p:cNvPr id="7" name="object 7"/>
            <p:cNvSpPr/>
            <p:nvPr/>
          </p:nvSpPr>
          <p:spPr>
            <a:xfrm>
              <a:off x="4075511" y="2908533"/>
              <a:ext cx="2577465" cy="1228090"/>
            </a:xfrm>
            <a:custGeom>
              <a:avLst/>
              <a:gdLst/>
              <a:ahLst/>
              <a:cxnLst/>
              <a:rect l="l" t="t" r="r" b="b"/>
              <a:pathLst>
                <a:path w="2577465" h="1228089">
                  <a:moveTo>
                    <a:pt x="448547" y="1206499"/>
                  </a:moveTo>
                  <a:lnTo>
                    <a:pt x="373998" y="1206499"/>
                  </a:lnTo>
                  <a:lnTo>
                    <a:pt x="389656" y="1205229"/>
                  </a:lnTo>
                  <a:lnTo>
                    <a:pt x="406819" y="1201419"/>
                  </a:lnTo>
                  <a:lnTo>
                    <a:pt x="448421" y="1170939"/>
                  </a:lnTo>
                  <a:lnTo>
                    <a:pt x="467079" y="1130299"/>
                  </a:lnTo>
                  <a:lnTo>
                    <a:pt x="470134" y="1099819"/>
                  </a:lnTo>
                  <a:lnTo>
                    <a:pt x="469605" y="1084579"/>
                  </a:lnTo>
                  <a:lnTo>
                    <a:pt x="467955" y="1069339"/>
                  </a:lnTo>
                  <a:lnTo>
                    <a:pt x="465368" y="1055369"/>
                  </a:lnTo>
                  <a:lnTo>
                    <a:pt x="460715" y="1029969"/>
                  </a:lnTo>
                  <a:lnTo>
                    <a:pt x="455778" y="1005839"/>
                  </a:lnTo>
                  <a:lnTo>
                    <a:pt x="450653" y="981709"/>
                  </a:lnTo>
                  <a:lnTo>
                    <a:pt x="445434" y="957579"/>
                  </a:lnTo>
                  <a:lnTo>
                    <a:pt x="0" y="957579"/>
                  </a:lnTo>
                  <a:lnTo>
                    <a:pt x="0" y="218439"/>
                  </a:lnTo>
                  <a:lnTo>
                    <a:pt x="301934" y="218439"/>
                  </a:lnTo>
                  <a:lnTo>
                    <a:pt x="301934" y="193039"/>
                  </a:lnTo>
                  <a:lnTo>
                    <a:pt x="303076" y="173989"/>
                  </a:lnTo>
                  <a:lnTo>
                    <a:pt x="311901" y="119379"/>
                  </a:lnTo>
                  <a:lnTo>
                    <a:pt x="329140" y="73659"/>
                  </a:lnTo>
                  <a:lnTo>
                    <a:pt x="354516" y="36829"/>
                  </a:lnTo>
                  <a:lnTo>
                    <a:pt x="372709" y="16509"/>
                  </a:lnTo>
                  <a:lnTo>
                    <a:pt x="377986" y="10159"/>
                  </a:lnTo>
                  <a:lnTo>
                    <a:pt x="383537" y="5079"/>
                  </a:lnTo>
                  <a:lnTo>
                    <a:pt x="389648" y="1269"/>
                  </a:lnTo>
                  <a:lnTo>
                    <a:pt x="396605" y="0"/>
                  </a:lnTo>
                  <a:lnTo>
                    <a:pt x="408584" y="0"/>
                  </a:lnTo>
                  <a:lnTo>
                    <a:pt x="411571" y="5079"/>
                  </a:lnTo>
                  <a:lnTo>
                    <a:pt x="415564" y="8889"/>
                  </a:lnTo>
                  <a:lnTo>
                    <a:pt x="415564" y="10159"/>
                  </a:lnTo>
                  <a:lnTo>
                    <a:pt x="420922" y="19049"/>
                  </a:lnTo>
                  <a:lnTo>
                    <a:pt x="426384" y="27939"/>
                  </a:lnTo>
                  <a:lnTo>
                    <a:pt x="431663" y="36829"/>
                  </a:lnTo>
                  <a:lnTo>
                    <a:pt x="436473" y="45719"/>
                  </a:lnTo>
                  <a:lnTo>
                    <a:pt x="447528" y="68579"/>
                  </a:lnTo>
                  <a:lnTo>
                    <a:pt x="456902" y="92709"/>
                  </a:lnTo>
                  <a:lnTo>
                    <a:pt x="462022" y="109219"/>
                  </a:lnTo>
                  <a:lnTo>
                    <a:pt x="408045" y="109219"/>
                  </a:lnTo>
                  <a:lnTo>
                    <a:pt x="395630" y="113029"/>
                  </a:lnTo>
                  <a:lnTo>
                    <a:pt x="364038" y="143509"/>
                  </a:lnTo>
                  <a:lnTo>
                    <a:pt x="347776" y="180339"/>
                  </a:lnTo>
                  <a:lnTo>
                    <a:pt x="345552" y="190499"/>
                  </a:lnTo>
                  <a:lnTo>
                    <a:pt x="343421" y="199389"/>
                  </a:lnTo>
                  <a:lnTo>
                    <a:pt x="341480" y="208279"/>
                  </a:lnTo>
                  <a:lnTo>
                    <a:pt x="339821" y="217169"/>
                  </a:lnTo>
                  <a:lnTo>
                    <a:pt x="2577388" y="217169"/>
                  </a:lnTo>
                  <a:lnTo>
                    <a:pt x="2577388" y="236219"/>
                  </a:lnTo>
                  <a:lnTo>
                    <a:pt x="45841" y="236219"/>
                  </a:lnTo>
                  <a:lnTo>
                    <a:pt x="45841" y="396239"/>
                  </a:lnTo>
                  <a:lnTo>
                    <a:pt x="420249" y="396239"/>
                  </a:lnTo>
                  <a:lnTo>
                    <a:pt x="419526" y="397509"/>
                  </a:lnTo>
                  <a:lnTo>
                    <a:pt x="2577388" y="397509"/>
                  </a:lnTo>
                  <a:lnTo>
                    <a:pt x="2577388" y="416559"/>
                  </a:lnTo>
                  <a:lnTo>
                    <a:pt x="44835" y="416559"/>
                  </a:lnTo>
                  <a:lnTo>
                    <a:pt x="44835" y="577849"/>
                  </a:lnTo>
                  <a:lnTo>
                    <a:pt x="2577388" y="577849"/>
                  </a:lnTo>
                  <a:lnTo>
                    <a:pt x="2577388" y="596899"/>
                  </a:lnTo>
                  <a:lnTo>
                    <a:pt x="45841" y="596899"/>
                  </a:lnTo>
                  <a:lnTo>
                    <a:pt x="45841" y="755649"/>
                  </a:lnTo>
                  <a:lnTo>
                    <a:pt x="188335" y="755649"/>
                  </a:lnTo>
                  <a:lnTo>
                    <a:pt x="188335" y="756919"/>
                  </a:lnTo>
                  <a:lnTo>
                    <a:pt x="2577388" y="756919"/>
                  </a:lnTo>
                  <a:lnTo>
                    <a:pt x="2577388" y="775969"/>
                  </a:lnTo>
                  <a:lnTo>
                    <a:pt x="571012" y="775969"/>
                  </a:lnTo>
                  <a:lnTo>
                    <a:pt x="570795" y="777239"/>
                  </a:lnTo>
                  <a:lnTo>
                    <a:pt x="45841" y="777239"/>
                  </a:lnTo>
                  <a:lnTo>
                    <a:pt x="45841" y="937259"/>
                  </a:lnTo>
                  <a:lnTo>
                    <a:pt x="2577388" y="937259"/>
                  </a:lnTo>
                  <a:lnTo>
                    <a:pt x="2577388" y="958849"/>
                  </a:lnTo>
                  <a:lnTo>
                    <a:pt x="467380" y="958849"/>
                  </a:lnTo>
                  <a:lnTo>
                    <a:pt x="471111" y="976629"/>
                  </a:lnTo>
                  <a:lnTo>
                    <a:pt x="478584" y="1010919"/>
                  </a:lnTo>
                  <a:lnTo>
                    <a:pt x="482315" y="1028699"/>
                  </a:lnTo>
                  <a:lnTo>
                    <a:pt x="491003" y="1075689"/>
                  </a:lnTo>
                  <a:lnTo>
                    <a:pt x="492471" y="1104899"/>
                  </a:lnTo>
                  <a:lnTo>
                    <a:pt x="491535" y="1120139"/>
                  </a:lnTo>
                  <a:lnTo>
                    <a:pt x="481643" y="1163319"/>
                  </a:lnTo>
                  <a:lnTo>
                    <a:pt x="457413" y="1198879"/>
                  </a:lnTo>
                  <a:lnTo>
                    <a:pt x="448547" y="1206499"/>
                  </a:lnTo>
                  <a:close/>
                </a:path>
                <a:path w="2577465" h="1228089">
                  <a:moveTo>
                    <a:pt x="478322" y="217169"/>
                  </a:moveTo>
                  <a:lnTo>
                    <a:pt x="441472" y="217169"/>
                  </a:lnTo>
                  <a:lnTo>
                    <a:pt x="445204" y="201929"/>
                  </a:lnTo>
                  <a:lnTo>
                    <a:pt x="447442" y="186689"/>
                  </a:lnTo>
                  <a:lnTo>
                    <a:pt x="448016" y="173989"/>
                  </a:lnTo>
                  <a:lnTo>
                    <a:pt x="448126" y="168909"/>
                  </a:lnTo>
                  <a:lnTo>
                    <a:pt x="447446" y="154939"/>
                  </a:lnTo>
                  <a:lnTo>
                    <a:pt x="429538" y="115569"/>
                  </a:lnTo>
                  <a:lnTo>
                    <a:pt x="408045" y="109219"/>
                  </a:lnTo>
                  <a:lnTo>
                    <a:pt x="462022" y="109219"/>
                  </a:lnTo>
                  <a:lnTo>
                    <a:pt x="475107" y="161289"/>
                  </a:lnTo>
                  <a:lnTo>
                    <a:pt x="478500" y="198119"/>
                  </a:lnTo>
                  <a:lnTo>
                    <a:pt x="478322" y="217169"/>
                  </a:lnTo>
                  <a:close/>
                </a:path>
                <a:path w="2577465" h="1228089">
                  <a:moveTo>
                    <a:pt x="420249" y="396239"/>
                  </a:moveTo>
                  <a:lnTo>
                    <a:pt x="303946" y="396239"/>
                  </a:lnTo>
                  <a:lnTo>
                    <a:pt x="309920" y="391159"/>
                  </a:lnTo>
                  <a:lnTo>
                    <a:pt x="314888" y="386079"/>
                  </a:lnTo>
                  <a:lnTo>
                    <a:pt x="320893" y="380999"/>
                  </a:lnTo>
                  <a:lnTo>
                    <a:pt x="321868" y="379729"/>
                  </a:lnTo>
                  <a:lnTo>
                    <a:pt x="321868" y="378459"/>
                  </a:lnTo>
                  <a:lnTo>
                    <a:pt x="316289" y="350519"/>
                  </a:lnTo>
                  <a:lnTo>
                    <a:pt x="311547" y="322579"/>
                  </a:lnTo>
                  <a:lnTo>
                    <a:pt x="304213" y="259079"/>
                  </a:lnTo>
                  <a:lnTo>
                    <a:pt x="302940" y="236219"/>
                  </a:lnTo>
                  <a:lnTo>
                    <a:pt x="337809" y="236219"/>
                  </a:lnTo>
                  <a:lnTo>
                    <a:pt x="337205" y="243839"/>
                  </a:lnTo>
                  <a:lnTo>
                    <a:pt x="336579" y="252729"/>
                  </a:lnTo>
                  <a:lnTo>
                    <a:pt x="336425" y="261619"/>
                  </a:lnTo>
                  <a:lnTo>
                    <a:pt x="336834" y="269239"/>
                  </a:lnTo>
                  <a:lnTo>
                    <a:pt x="336711" y="289559"/>
                  </a:lnTo>
                  <a:lnTo>
                    <a:pt x="340827" y="339089"/>
                  </a:lnTo>
                  <a:lnTo>
                    <a:pt x="342808" y="353059"/>
                  </a:lnTo>
                  <a:lnTo>
                    <a:pt x="343814" y="360679"/>
                  </a:lnTo>
                  <a:lnTo>
                    <a:pt x="439793" y="360679"/>
                  </a:lnTo>
                  <a:lnTo>
                    <a:pt x="430373" y="378459"/>
                  </a:lnTo>
                  <a:lnTo>
                    <a:pt x="420249" y="396239"/>
                  </a:lnTo>
                  <a:close/>
                </a:path>
                <a:path w="2577465" h="1228089">
                  <a:moveTo>
                    <a:pt x="439793" y="360679"/>
                  </a:moveTo>
                  <a:lnTo>
                    <a:pt x="344789" y="360679"/>
                  </a:lnTo>
                  <a:lnTo>
                    <a:pt x="358629" y="347979"/>
                  </a:lnTo>
                  <a:lnTo>
                    <a:pt x="371817" y="334009"/>
                  </a:lnTo>
                  <a:lnTo>
                    <a:pt x="408724" y="289559"/>
                  </a:lnTo>
                  <a:lnTo>
                    <a:pt x="428846" y="255269"/>
                  </a:lnTo>
                  <a:lnTo>
                    <a:pt x="436473" y="236219"/>
                  </a:lnTo>
                  <a:lnTo>
                    <a:pt x="478322" y="236219"/>
                  </a:lnTo>
                  <a:lnTo>
                    <a:pt x="470972" y="278129"/>
                  </a:lnTo>
                  <a:lnTo>
                    <a:pt x="458388" y="318769"/>
                  </a:lnTo>
                  <a:lnTo>
                    <a:pt x="440466" y="359409"/>
                  </a:lnTo>
                  <a:lnTo>
                    <a:pt x="439793" y="360679"/>
                  </a:lnTo>
                  <a:close/>
                </a:path>
                <a:path w="2577465" h="1228089">
                  <a:moveTo>
                    <a:pt x="2491709" y="397509"/>
                  </a:moveTo>
                  <a:lnTo>
                    <a:pt x="2483723" y="397509"/>
                  </a:lnTo>
                  <a:lnTo>
                    <a:pt x="2483723" y="236219"/>
                  </a:lnTo>
                  <a:lnTo>
                    <a:pt x="2491709" y="236219"/>
                  </a:lnTo>
                  <a:lnTo>
                    <a:pt x="2491709" y="397509"/>
                  </a:lnTo>
                  <a:close/>
                </a:path>
                <a:path w="2577465" h="1228089">
                  <a:moveTo>
                    <a:pt x="2577388" y="397509"/>
                  </a:moveTo>
                  <a:lnTo>
                    <a:pt x="2517617" y="397509"/>
                  </a:lnTo>
                  <a:lnTo>
                    <a:pt x="2517617" y="236219"/>
                  </a:lnTo>
                  <a:lnTo>
                    <a:pt x="2577388" y="236219"/>
                  </a:lnTo>
                  <a:lnTo>
                    <a:pt x="2577388" y="397509"/>
                  </a:lnTo>
                  <a:close/>
                </a:path>
                <a:path w="2577465" h="1228089">
                  <a:moveTo>
                    <a:pt x="2577388" y="577849"/>
                  </a:moveTo>
                  <a:lnTo>
                    <a:pt x="164439" y="577849"/>
                  </a:lnTo>
                  <a:lnTo>
                    <a:pt x="170413" y="565149"/>
                  </a:lnTo>
                  <a:lnTo>
                    <a:pt x="192400" y="525779"/>
                  </a:lnTo>
                  <a:lnTo>
                    <a:pt x="217745" y="488949"/>
                  </a:lnTo>
                  <a:lnTo>
                    <a:pt x="246078" y="454659"/>
                  </a:lnTo>
                  <a:lnTo>
                    <a:pt x="277032" y="421639"/>
                  </a:lnTo>
                  <a:lnTo>
                    <a:pt x="281025" y="419099"/>
                  </a:lnTo>
                  <a:lnTo>
                    <a:pt x="283006" y="416559"/>
                  </a:lnTo>
                  <a:lnTo>
                    <a:pt x="406572" y="416559"/>
                  </a:lnTo>
                  <a:lnTo>
                    <a:pt x="398172" y="429259"/>
                  </a:lnTo>
                  <a:lnTo>
                    <a:pt x="389389" y="440689"/>
                  </a:lnTo>
                  <a:lnTo>
                    <a:pt x="380229" y="452119"/>
                  </a:lnTo>
                  <a:lnTo>
                    <a:pt x="370697" y="463549"/>
                  </a:lnTo>
                  <a:lnTo>
                    <a:pt x="367710" y="467359"/>
                  </a:lnTo>
                  <a:lnTo>
                    <a:pt x="366735" y="471169"/>
                  </a:lnTo>
                  <a:lnTo>
                    <a:pt x="367710" y="476249"/>
                  </a:lnTo>
                  <a:lnTo>
                    <a:pt x="370589" y="490219"/>
                  </a:lnTo>
                  <a:lnTo>
                    <a:pt x="347776" y="490219"/>
                  </a:lnTo>
                  <a:lnTo>
                    <a:pt x="316900" y="515619"/>
                  </a:lnTo>
                  <a:lnTo>
                    <a:pt x="283006" y="549909"/>
                  </a:lnTo>
                  <a:lnTo>
                    <a:pt x="266478" y="570229"/>
                  </a:lnTo>
                  <a:lnTo>
                    <a:pt x="261091" y="576579"/>
                  </a:lnTo>
                  <a:lnTo>
                    <a:pt x="2577388" y="576579"/>
                  </a:lnTo>
                  <a:lnTo>
                    <a:pt x="2577388" y="577849"/>
                  </a:lnTo>
                  <a:close/>
                </a:path>
                <a:path w="2577465" h="1228089">
                  <a:moveTo>
                    <a:pt x="2491709" y="576579"/>
                  </a:moveTo>
                  <a:lnTo>
                    <a:pt x="2482717" y="576579"/>
                  </a:lnTo>
                  <a:lnTo>
                    <a:pt x="2482717" y="416559"/>
                  </a:lnTo>
                  <a:lnTo>
                    <a:pt x="2491709" y="416559"/>
                  </a:lnTo>
                  <a:lnTo>
                    <a:pt x="2491709" y="576579"/>
                  </a:lnTo>
                  <a:close/>
                </a:path>
                <a:path w="2577465" h="1228089">
                  <a:moveTo>
                    <a:pt x="2577388" y="576579"/>
                  </a:moveTo>
                  <a:lnTo>
                    <a:pt x="2517617" y="576579"/>
                  </a:lnTo>
                  <a:lnTo>
                    <a:pt x="2517617" y="416559"/>
                  </a:lnTo>
                  <a:lnTo>
                    <a:pt x="2577388" y="416559"/>
                  </a:lnTo>
                  <a:lnTo>
                    <a:pt x="2577388" y="576579"/>
                  </a:lnTo>
                  <a:close/>
                </a:path>
                <a:path w="2577465" h="1228089">
                  <a:moveTo>
                    <a:pt x="388650" y="576579"/>
                  </a:moveTo>
                  <a:lnTo>
                    <a:pt x="365729" y="576579"/>
                  </a:lnTo>
                  <a:lnTo>
                    <a:pt x="347776" y="490219"/>
                  </a:lnTo>
                  <a:lnTo>
                    <a:pt x="370589" y="490219"/>
                  </a:lnTo>
                  <a:lnTo>
                    <a:pt x="372945" y="501649"/>
                  </a:lnTo>
                  <a:lnTo>
                    <a:pt x="383415" y="551179"/>
                  </a:lnTo>
                  <a:lnTo>
                    <a:pt x="388650" y="576579"/>
                  </a:lnTo>
                  <a:close/>
                </a:path>
                <a:path w="2577465" h="1228089">
                  <a:moveTo>
                    <a:pt x="188335" y="755649"/>
                  </a:moveTo>
                  <a:lnTo>
                    <a:pt x="144505" y="755649"/>
                  </a:lnTo>
                  <a:lnTo>
                    <a:pt x="141148" y="742949"/>
                  </a:lnTo>
                  <a:lnTo>
                    <a:pt x="138638" y="728979"/>
                  </a:lnTo>
                  <a:lnTo>
                    <a:pt x="137064" y="716279"/>
                  </a:lnTo>
                  <a:lnTo>
                    <a:pt x="136519" y="702309"/>
                  </a:lnTo>
                  <a:lnTo>
                    <a:pt x="136612" y="689609"/>
                  </a:lnTo>
                  <a:lnTo>
                    <a:pt x="140512" y="651509"/>
                  </a:lnTo>
                  <a:lnTo>
                    <a:pt x="151438" y="609599"/>
                  </a:lnTo>
                  <a:lnTo>
                    <a:pt x="156453" y="596899"/>
                  </a:lnTo>
                  <a:lnTo>
                    <a:pt x="246156" y="596899"/>
                  </a:lnTo>
                  <a:lnTo>
                    <a:pt x="236639" y="610869"/>
                  </a:lnTo>
                  <a:lnTo>
                    <a:pt x="227586" y="626109"/>
                  </a:lnTo>
                  <a:lnTo>
                    <a:pt x="202917" y="678179"/>
                  </a:lnTo>
                  <a:lnTo>
                    <a:pt x="191085" y="721359"/>
                  </a:lnTo>
                  <a:lnTo>
                    <a:pt x="188335" y="742949"/>
                  </a:lnTo>
                  <a:lnTo>
                    <a:pt x="188335" y="755649"/>
                  </a:lnTo>
                  <a:close/>
                </a:path>
                <a:path w="2577465" h="1228089">
                  <a:moveTo>
                    <a:pt x="314888" y="756919"/>
                  </a:moveTo>
                  <a:lnTo>
                    <a:pt x="276026" y="756919"/>
                  </a:lnTo>
                  <a:lnTo>
                    <a:pt x="275436" y="750569"/>
                  </a:lnTo>
                  <a:lnTo>
                    <a:pt x="274670" y="741679"/>
                  </a:lnTo>
                  <a:lnTo>
                    <a:pt x="274217" y="732789"/>
                  </a:lnTo>
                  <a:lnTo>
                    <a:pt x="274160" y="730249"/>
                  </a:lnTo>
                  <a:lnTo>
                    <a:pt x="274045" y="708659"/>
                  </a:lnTo>
                  <a:lnTo>
                    <a:pt x="275051" y="699769"/>
                  </a:lnTo>
                  <a:lnTo>
                    <a:pt x="293979" y="657859"/>
                  </a:lnTo>
                  <a:lnTo>
                    <a:pt x="327233" y="623569"/>
                  </a:lnTo>
                  <a:lnTo>
                    <a:pt x="368716" y="599439"/>
                  </a:lnTo>
                  <a:lnTo>
                    <a:pt x="369722" y="598169"/>
                  </a:lnTo>
                  <a:lnTo>
                    <a:pt x="369722" y="596899"/>
                  </a:lnTo>
                  <a:lnTo>
                    <a:pt x="475335" y="596899"/>
                  </a:lnTo>
                  <a:lnTo>
                    <a:pt x="511074" y="619759"/>
                  </a:lnTo>
                  <a:lnTo>
                    <a:pt x="544483" y="661669"/>
                  </a:lnTo>
                  <a:lnTo>
                    <a:pt x="551614" y="675639"/>
                  </a:lnTo>
                  <a:lnTo>
                    <a:pt x="408584" y="675639"/>
                  </a:lnTo>
                  <a:lnTo>
                    <a:pt x="408862" y="676909"/>
                  </a:lnTo>
                  <a:lnTo>
                    <a:pt x="386638" y="676909"/>
                  </a:lnTo>
                  <a:lnTo>
                    <a:pt x="378709" y="679449"/>
                  </a:lnTo>
                  <a:lnTo>
                    <a:pt x="342865" y="702309"/>
                  </a:lnTo>
                  <a:lnTo>
                    <a:pt x="319887" y="739139"/>
                  </a:lnTo>
                  <a:lnTo>
                    <a:pt x="317906" y="745489"/>
                  </a:lnTo>
                  <a:lnTo>
                    <a:pt x="315894" y="750569"/>
                  </a:lnTo>
                  <a:lnTo>
                    <a:pt x="314888" y="756919"/>
                  </a:lnTo>
                  <a:close/>
                </a:path>
                <a:path w="2577465" h="1228089">
                  <a:moveTo>
                    <a:pt x="2491709" y="756919"/>
                  </a:moveTo>
                  <a:lnTo>
                    <a:pt x="2482717" y="756919"/>
                  </a:lnTo>
                  <a:lnTo>
                    <a:pt x="2482717" y="596899"/>
                  </a:lnTo>
                  <a:lnTo>
                    <a:pt x="2491709" y="596899"/>
                  </a:lnTo>
                  <a:lnTo>
                    <a:pt x="2491709" y="756919"/>
                  </a:lnTo>
                  <a:close/>
                </a:path>
                <a:path w="2577465" h="1228089">
                  <a:moveTo>
                    <a:pt x="2577388" y="756919"/>
                  </a:moveTo>
                  <a:lnTo>
                    <a:pt x="2517617" y="756919"/>
                  </a:lnTo>
                  <a:lnTo>
                    <a:pt x="2517617" y="596899"/>
                  </a:lnTo>
                  <a:lnTo>
                    <a:pt x="2577388" y="596899"/>
                  </a:lnTo>
                  <a:lnTo>
                    <a:pt x="2577388" y="756919"/>
                  </a:lnTo>
                  <a:close/>
                </a:path>
                <a:path w="2577465" h="1228089">
                  <a:moveTo>
                    <a:pt x="572017" y="756919"/>
                  </a:moveTo>
                  <a:lnTo>
                    <a:pt x="520171" y="756919"/>
                  </a:lnTo>
                  <a:lnTo>
                    <a:pt x="520171" y="754379"/>
                  </a:lnTo>
                  <a:lnTo>
                    <a:pt x="519196" y="751839"/>
                  </a:lnTo>
                  <a:lnTo>
                    <a:pt x="518190" y="750569"/>
                  </a:lnTo>
                  <a:lnTo>
                    <a:pt x="513589" y="740409"/>
                  </a:lnTo>
                  <a:lnTo>
                    <a:pt x="507487" y="730249"/>
                  </a:lnTo>
                  <a:lnTo>
                    <a:pt x="476740" y="699769"/>
                  </a:lnTo>
                  <a:lnTo>
                    <a:pt x="441554" y="680719"/>
                  </a:lnTo>
                  <a:lnTo>
                    <a:pt x="421538" y="675639"/>
                  </a:lnTo>
                  <a:lnTo>
                    <a:pt x="551614" y="675639"/>
                  </a:lnTo>
                  <a:lnTo>
                    <a:pt x="565704" y="712469"/>
                  </a:lnTo>
                  <a:lnTo>
                    <a:pt x="571285" y="741679"/>
                  </a:lnTo>
                  <a:lnTo>
                    <a:pt x="572017" y="756919"/>
                  </a:lnTo>
                  <a:close/>
                </a:path>
                <a:path w="2577465" h="1228089">
                  <a:moveTo>
                    <a:pt x="424525" y="756919"/>
                  </a:moveTo>
                  <a:lnTo>
                    <a:pt x="403585" y="756919"/>
                  </a:lnTo>
                  <a:lnTo>
                    <a:pt x="399261" y="736599"/>
                  </a:lnTo>
                  <a:lnTo>
                    <a:pt x="390979" y="697229"/>
                  </a:lnTo>
                  <a:lnTo>
                    <a:pt x="386638" y="676909"/>
                  </a:lnTo>
                  <a:lnTo>
                    <a:pt x="408862" y="676909"/>
                  </a:lnTo>
                  <a:lnTo>
                    <a:pt x="413033" y="695959"/>
                  </a:lnTo>
                  <a:lnTo>
                    <a:pt x="417297" y="716279"/>
                  </a:lnTo>
                  <a:lnTo>
                    <a:pt x="421190" y="736599"/>
                  </a:lnTo>
                  <a:lnTo>
                    <a:pt x="424525" y="756919"/>
                  </a:lnTo>
                  <a:close/>
                </a:path>
                <a:path w="2577465" h="1228089">
                  <a:moveTo>
                    <a:pt x="2491709" y="935989"/>
                  </a:moveTo>
                  <a:lnTo>
                    <a:pt x="2482717" y="935989"/>
                  </a:lnTo>
                  <a:lnTo>
                    <a:pt x="2482717" y="775969"/>
                  </a:lnTo>
                  <a:lnTo>
                    <a:pt x="2577388" y="775969"/>
                  </a:lnTo>
                  <a:lnTo>
                    <a:pt x="2577388" y="777239"/>
                  </a:lnTo>
                  <a:lnTo>
                    <a:pt x="2491709" y="777239"/>
                  </a:lnTo>
                  <a:lnTo>
                    <a:pt x="2491709" y="935989"/>
                  </a:lnTo>
                  <a:close/>
                </a:path>
                <a:path w="2577465" h="1228089">
                  <a:moveTo>
                    <a:pt x="2577388" y="937259"/>
                  </a:moveTo>
                  <a:lnTo>
                    <a:pt x="314888" y="937259"/>
                  </a:lnTo>
                  <a:lnTo>
                    <a:pt x="300880" y="933449"/>
                  </a:lnTo>
                  <a:lnTo>
                    <a:pt x="261091" y="911859"/>
                  </a:lnTo>
                  <a:lnTo>
                    <a:pt x="218857" y="877569"/>
                  </a:lnTo>
                  <a:lnTo>
                    <a:pt x="183367" y="836929"/>
                  </a:lnTo>
                  <a:lnTo>
                    <a:pt x="157011" y="792479"/>
                  </a:lnTo>
                  <a:lnTo>
                    <a:pt x="150479" y="777239"/>
                  </a:lnTo>
                  <a:lnTo>
                    <a:pt x="189341" y="777239"/>
                  </a:lnTo>
                  <a:lnTo>
                    <a:pt x="193844" y="797559"/>
                  </a:lnTo>
                  <a:lnTo>
                    <a:pt x="201426" y="816609"/>
                  </a:lnTo>
                  <a:lnTo>
                    <a:pt x="226222" y="852169"/>
                  </a:lnTo>
                  <a:lnTo>
                    <a:pt x="271424" y="888999"/>
                  </a:lnTo>
                  <a:lnTo>
                    <a:pt x="324855" y="913129"/>
                  </a:lnTo>
                  <a:lnTo>
                    <a:pt x="371200" y="922019"/>
                  </a:lnTo>
                  <a:lnTo>
                    <a:pt x="460400" y="922019"/>
                  </a:lnTo>
                  <a:lnTo>
                    <a:pt x="460400" y="924559"/>
                  </a:lnTo>
                  <a:lnTo>
                    <a:pt x="462059" y="930909"/>
                  </a:lnTo>
                  <a:lnTo>
                    <a:pt x="437479" y="930909"/>
                  </a:lnTo>
                  <a:lnTo>
                    <a:pt x="432480" y="933449"/>
                  </a:lnTo>
                  <a:lnTo>
                    <a:pt x="426506" y="934719"/>
                  </a:lnTo>
                  <a:lnTo>
                    <a:pt x="421538" y="935989"/>
                  </a:lnTo>
                  <a:lnTo>
                    <a:pt x="2577388" y="935989"/>
                  </a:lnTo>
                  <a:lnTo>
                    <a:pt x="2577388" y="937259"/>
                  </a:lnTo>
                  <a:close/>
                </a:path>
                <a:path w="2577465" h="1228089">
                  <a:moveTo>
                    <a:pt x="364723" y="862329"/>
                  </a:moveTo>
                  <a:lnTo>
                    <a:pt x="359755" y="862329"/>
                  </a:lnTo>
                  <a:lnTo>
                    <a:pt x="354756" y="859789"/>
                  </a:lnTo>
                  <a:lnTo>
                    <a:pt x="348941" y="855979"/>
                  </a:lnTo>
                  <a:lnTo>
                    <a:pt x="337667" y="849629"/>
                  </a:lnTo>
                  <a:lnTo>
                    <a:pt x="298840" y="816609"/>
                  </a:lnTo>
                  <a:lnTo>
                    <a:pt x="280019" y="777239"/>
                  </a:lnTo>
                  <a:lnTo>
                    <a:pt x="430499" y="777239"/>
                  </a:lnTo>
                  <a:lnTo>
                    <a:pt x="430767" y="778509"/>
                  </a:lnTo>
                  <a:lnTo>
                    <a:pt x="313913" y="778509"/>
                  </a:lnTo>
                  <a:lnTo>
                    <a:pt x="313913" y="783589"/>
                  </a:lnTo>
                  <a:lnTo>
                    <a:pt x="314888" y="786129"/>
                  </a:lnTo>
                  <a:lnTo>
                    <a:pt x="321224" y="803909"/>
                  </a:lnTo>
                  <a:lnTo>
                    <a:pt x="331100" y="819149"/>
                  </a:lnTo>
                  <a:lnTo>
                    <a:pt x="344330" y="831849"/>
                  </a:lnTo>
                  <a:lnTo>
                    <a:pt x="360730" y="843279"/>
                  </a:lnTo>
                  <a:lnTo>
                    <a:pt x="363717" y="843279"/>
                  </a:lnTo>
                  <a:lnTo>
                    <a:pt x="371703" y="848359"/>
                  </a:lnTo>
                  <a:lnTo>
                    <a:pt x="374690" y="852169"/>
                  </a:lnTo>
                  <a:lnTo>
                    <a:pt x="376702" y="855979"/>
                  </a:lnTo>
                  <a:lnTo>
                    <a:pt x="375696" y="858519"/>
                  </a:lnTo>
                  <a:lnTo>
                    <a:pt x="372709" y="861059"/>
                  </a:lnTo>
                  <a:lnTo>
                    <a:pt x="369722" y="861059"/>
                  </a:lnTo>
                  <a:lnTo>
                    <a:pt x="364723" y="862329"/>
                  </a:lnTo>
                  <a:close/>
                </a:path>
                <a:path w="2577465" h="1228089">
                  <a:moveTo>
                    <a:pt x="499920" y="897889"/>
                  </a:moveTo>
                  <a:lnTo>
                    <a:pt x="456407" y="897889"/>
                  </a:lnTo>
                  <a:lnTo>
                    <a:pt x="459394" y="896619"/>
                  </a:lnTo>
                  <a:lnTo>
                    <a:pt x="463387" y="894079"/>
                  </a:lnTo>
                  <a:lnTo>
                    <a:pt x="500130" y="857249"/>
                  </a:lnTo>
                  <a:lnTo>
                    <a:pt x="521177" y="815339"/>
                  </a:lnTo>
                  <a:lnTo>
                    <a:pt x="525532" y="786129"/>
                  </a:lnTo>
                  <a:lnTo>
                    <a:pt x="525170" y="777239"/>
                  </a:lnTo>
                  <a:lnTo>
                    <a:pt x="570795" y="777239"/>
                  </a:lnTo>
                  <a:lnTo>
                    <a:pt x="560043" y="820419"/>
                  </a:lnTo>
                  <a:lnTo>
                    <a:pt x="537118" y="861059"/>
                  </a:lnTo>
                  <a:lnTo>
                    <a:pt x="503487" y="895349"/>
                  </a:lnTo>
                  <a:lnTo>
                    <a:pt x="499920" y="897889"/>
                  </a:lnTo>
                  <a:close/>
                </a:path>
                <a:path w="2577465" h="1228089">
                  <a:moveTo>
                    <a:pt x="2577388" y="935989"/>
                  </a:moveTo>
                  <a:lnTo>
                    <a:pt x="2517617" y="935989"/>
                  </a:lnTo>
                  <a:lnTo>
                    <a:pt x="2517617" y="777239"/>
                  </a:lnTo>
                  <a:lnTo>
                    <a:pt x="2577388" y="777239"/>
                  </a:lnTo>
                  <a:lnTo>
                    <a:pt x="2577388" y="935989"/>
                  </a:lnTo>
                  <a:close/>
                </a:path>
                <a:path w="2577465" h="1228089">
                  <a:moveTo>
                    <a:pt x="460400" y="922019"/>
                  </a:moveTo>
                  <a:lnTo>
                    <a:pt x="371200" y="922019"/>
                  </a:lnTo>
                  <a:lnTo>
                    <a:pt x="394370" y="920749"/>
                  </a:lnTo>
                  <a:lnTo>
                    <a:pt x="417545" y="916939"/>
                  </a:lnTo>
                  <a:lnTo>
                    <a:pt x="435467" y="911859"/>
                  </a:lnTo>
                  <a:lnTo>
                    <a:pt x="428178" y="878839"/>
                  </a:lnTo>
                  <a:lnTo>
                    <a:pt x="421157" y="844549"/>
                  </a:lnTo>
                  <a:lnTo>
                    <a:pt x="414319" y="811529"/>
                  </a:lnTo>
                  <a:lnTo>
                    <a:pt x="407578" y="778509"/>
                  </a:lnTo>
                  <a:lnTo>
                    <a:pt x="430767" y="778509"/>
                  </a:lnTo>
                  <a:lnTo>
                    <a:pt x="443087" y="836929"/>
                  </a:lnTo>
                  <a:lnTo>
                    <a:pt x="449701" y="867409"/>
                  </a:lnTo>
                  <a:lnTo>
                    <a:pt x="456407" y="897889"/>
                  </a:lnTo>
                  <a:lnTo>
                    <a:pt x="499920" y="897889"/>
                  </a:lnTo>
                  <a:lnTo>
                    <a:pt x="483870" y="909319"/>
                  </a:lnTo>
                  <a:lnTo>
                    <a:pt x="462381" y="920749"/>
                  </a:lnTo>
                  <a:lnTo>
                    <a:pt x="460400" y="922019"/>
                  </a:lnTo>
                  <a:close/>
                </a:path>
                <a:path w="2577465" h="1228089">
                  <a:moveTo>
                    <a:pt x="463387" y="935989"/>
                  </a:moveTo>
                  <a:lnTo>
                    <a:pt x="441472" y="935989"/>
                  </a:lnTo>
                  <a:lnTo>
                    <a:pt x="441472" y="934719"/>
                  </a:lnTo>
                  <a:lnTo>
                    <a:pt x="440466" y="933449"/>
                  </a:lnTo>
                  <a:lnTo>
                    <a:pt x="440466" y="930909"/>
                  </a:lnTo>
                  <a:lnTo>
                    <a:pt x="462059" y="930909"/>
                  </a:lnTo>
                  <a:lnTo>
                    <a:pt x="463387" y="935989"/>
                  </a:lnTo>
                  <a:close/>
                </a:path>
                <a:path w="2577465" h="1228089">
                  <a:moveTo>
                    <a:pt x="408515" y="1228089"/>
                  </a:moveTo>
                  <a:lnTo>
                    <a:pt x="342723" y="1228089"/>
                  </a:lnTo>
                  <a:lnTo>
                    <a:pt x="341802" y="1226819"/>
                  </a:lnTo>
                  <a:lnTo>
                    <a:pt x="322370" y="1221739"/>
                  </a:lnTo>
                  <a:lnTo>
                    <a:pt x="287997" y="1202689"/>
                  </a:lnTo>
                  <a:lnTo>
                    <a:pt x="253985" y="1160779"/>
                  </a:lnTo>
                  <a:lnTo>
                    <a:pt x="246156" y="1127759"/>
                  </a:lnTo>
                  <a:lnTo>
                    <a:pt x="246260" y="1115059"/>
                  </a:lnTo>
                  <a:lnTo>
                    <a:pt x="262869" y="1064259"/>
                  </a:lnTo>
                  <a:lnTo>
                    <a:pt x="293610" y="1041399"/>
                  </a:lnTo>
                  <a:lnTo>
                    <a:pt x="312907" y="1038859"/>
                  </a:lnTo>
                  <a:lnTo>
                    <a:pt x="336922" y="1042669"/>
                  </a:lnTo>
                  <a:lnTo>
                    <a:pt x="357008" y="1055369"/>
                  </a:lnTo>
                  <a:lnTo>
                    <a:pt x="371487" y="1073149"/>
                  </a:lnTo>
                  <a:lnTo>
                    <a:pt x="378683" y="1096009"/>
                  </a:lnTo>
                  <a:lnTo>
                    <a:pt x="375311" y="1125219"/>
                  </a:lnTo>
                  <a:lnTo>
                    <a:pt x="359987" y="1149349"/>
                  </a:lnTo>
                  <a:lnTo>
                    <a:pt x="336073" y="1164589"/>
                  </a:lnTo>
                  <a:lnTo>
                    <a:pt x="306933" y="1167129"/>
                  </a:lnTo>
                  <a:lnTo>
                    <a:pt x="303946" y="1167129"/>
                  </a:lnTo>
                  <a:lnTo>
                    <a:pt x="304952" y="1169669"/>
                  </a:lnTo>
                  <a:lnTo>
                    <a:pt x="304952" y="1170939"/>
                  </a:lnTo>
                  <a:lnTo>
                    <a:pt x="305927" y="1170939"/>
                  </a:lnTo>
                  <a:lnTo>
                    <a:pt x="310784" y="1178559"/>
                  </a:lnTo>
                  <a:lnTo>
                    <a:pt x="343814" y="1200149"/>
                  </a:lnTo>
                  <a:lnTo>
                    <a:pt x="373998" y="1206499"/>
                  </a:lnTo>
                  <a:lnTo>
                    <a:pt x="448547" y="1206499"/>
                  </a:lnTo>
                  <a:lnTo>
                    <a:pt x="442636" y="1211579"/>
                  </a:lnTo>
                  <a:lnTo>
                    <a:pt x="426639" y="1220469"/>
                  </a:lnTo>
                  <a:lnTo>
                    <a:pt x="409334" y="1226819"/>
                  </a:lnTo>
                  <a:lnTo>
                    <a:pt x="408515" y="1228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95236" y="3931584"/>
              <a:ext cx="209549" cy="2095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99159" y="3696644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85737" y="371474"/>
                  </a:moveTo>
                  <a:lnTo>
                    <a:pt x="140595" y="365906"/>
                  </a:lnTo>
                  <a:lnTo>
                    <a:pt x="98180" y="349544"/>
                  </a:lnTo>
                  <a:lnTo>
                    <a:pt x="61011" y="323367"/>
                  </a:lnTo>
                  <a:lnTo>
                    <a:pt x="31302" y="288927"/>
                  </a:lnTo>
                  <a:lnTo>
                    <a:pt x="10852" y="248300"/>
                  </a:lnTo>
                  <a:lnTo>
                    <a:pt x="892" y="203943"/>
                  </a:lnTo>
                  <a:lnTo>
                    <a:pt x="0" y="185737"/>
                  </a:lnTo>
                  <a:lnTo>
                    <a:pt x="223" y="176612"/>
                  </a:lnTo>
                  <a:lnTo>
                    <a:pt x="7995" y="131820"/>
                  </a:lnTo>
                  <a:lnTo>
                    <a:pt x="26418" y="90258"/>
                  </a:lnTo>
                  <a:lnTo>
                    <a:pt x="54401" y="54401"/>
                  </a:lnTo>
                  <a:lnTo>
                    <a:pt x="90258" y="26418"/>
                  </a:lnTo>
                  <a:lnTo>
                    <a:pt x="131820" y="7995"/>
                  </a:lnTo>
                  <a:lnTo>
                    <a:pt x="176612" y="223"/>
                  </a:lnTo>
                  <a:lnTo>
                    <a:pt x="185737" y="0"/>
                  </a:lnTo>
                  <a:lnTo>
                    <a:pt x="194862" y="223"/>
                  </a:lnTo>
                  <a:lnTo>
                    <a:pt x="239654" y="7995"/>
                  </a:lnTo>
                  <a:lnTo>
                    <a:pt x="281216" y="26418"/>
                  </a:lnTo>
                  <a:lnTo>
                    <a:pt x="317073" y="54401"/>
                  </a:lnTo>
                  <a:lnTo>
                    <a:pt x="345056" y="90258"/>
                  </a:lnTo>
                  <a:lnTo>
                    <a:pt x="363478" y="131820"/>
                  </a:lnTo>
                  <a:lnTo>
                    <a:pt x="371251" y="176612"/>
                  </a:lnTo>
                  <a:lnTo>
                    <a:pt x="371474" y="185737"/>
                  </a:lnTo>
                  <a:lnTo>
                    <a:pt x="371251" y="194862"/>
                  </a:lnTo>
                  <a:lnTo>
                    <a:pt x="363478" y="239654"/>
                  </a:lnTo>
                  <a:lnTo>
                    <a:pt x="345056" y="281216"/>
                  </a:lnTo>
                  <a:lnTo>
                    <a:pt x="317073" y="317073"/>
                  </a:lnTo>
                  <a:lnTo>
                    <a:pt x="281216" y="345056"/>
                  </a:lnTo>
                  <a:lnTo>
                    <a:pt x="239654" y="363478"/>
                  </a:lnTo>
                  <a:lnTo>
                    <a:pt x="194862" y="371251"/>
                  </a:lnTo>
                  <a:lnTo>
                    <a:pt x="185737" y="371474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3133223" y="2908533"/>
            <a:ext cx="2577387" cy="1313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6873514" y="7865770"/>
            <a:ext cx="2577465" cy="1395095"/>
            <a:chOff x="6873514" y="7865770"/>
            <a:chExt cx="2577465" cy="1395095"/>
          </a:xfrm>
        </p:grpSpPr>
        <p:sp>
          <p:nvSpPr>
            <p:cNvPr id="12" name="object 12"/>
            <p:cNvSpPr/>
            <p:nvPr/>
          </p:nvSpPr>
          <p:spPr>
            <a:xfrm>
              <a:off x="6873514" y="7865770"/>
              <a:ext cx="2577465" cy="1228090"/>
            </a:xfrm>
            <a:custGeom>
              <a:avLst/>
              <a:gdLst/>
              <a:ahLst/>
              <a:cxnLst/>
              <a:rect l="l" t="t" r="r" b="b"/>
              <a:pathLst>
                <a:path w="2577465" h="1228090">
                  <a:moveTo>
                    <a:pt x="2577388" y="957579"/>
                  </a:moveTo>
                  <a:lnTo>
                    <a:pt x="0" y="957579"/>
                  </a:lnTo>
                  <a:lnTo>
                    <a:pt x="0" y="218439"/>
                  </a:lnTo>
                  <a:lnTo>
                    <a:pt x="301934" y="218439"/>
                  </a:lnTo>
                  <a:lnTo>
                    <a:pt x="301934" y="193039"/>
                  </a:lnTo>
                  <a:lnTo>
                    <a:pt x="307965" y="137159"/>
                  </a:lnTo>
                  <a:lnTo>
                    <a:pt x="322238" y="87629"/>
                  </a:lnTo>
                  <a:lnTo>
                    <a:pt x="346070" y="48259"/>
                  </a:lnTo>
                  <a:lnTo>
                    <a:pt x="372709" y="16509"/>
                  </a:lnTo>
                  <a:lnTo>
                    <a:pt x="377973" y="10159"/>
                  </a:lnTo>
                  <a:lnTo>
                    <a:pt x="383525" y="5079"/>
                  </a:lnTo>
                  <a:lnTo>
                    <a:pt x="389644" y="1269"/>
                  </a:lnTo>
                  <a:lnTo>
                    <a:pt x="396605" y="0"/>
                  </a:lnTo>
                  <a:lnTo>
                    <a:pt x="408584" y="0"/>
                  </a:lnTo>
                  <a:lnTo>
                    <a:pt x="411571" y="5079"/>
                  </a:lnTo>
                  <a:lnTo>
                    <a:pt x="415533" y="8889"/>
                  </a:lnTo>
                  <a:lnTo>
                    <a:pt x="415533" y="10159"/>
                  </a:lnTo>
                  <a:lnTo>
                    <a:pt x="420909" y="19049"/>
                  </a:lnTo>
                  <a:lnTo>
                    <a:pt x="426380" y="27939"/>
                  </a:lnTo>
                  <a:lnTo>
                    <a:pt x="431662" y="36829"/>
                  </a:lnTo>
                  <a:lnTo>
                    <a:pt x="436473" y="45719"/>
                  </a:lnTo>
                  <a:lnTo>
                    <a:pt x="447528" y="68579"/>
                  </a:lnTo>
                  <a:lnTo>
                    <a:pt x="456902" y="92709"/>
                  </a:lnTo>
                  <a:lnTo>
                    <a:pt x="462022" y="109219"/>
                  </a:lnTo>
                  <a:lnTo>
                    <a:pt x="408041" y="109219"/>
                  </a:lnTo>
                  <a:lnTo>
                    <a:pt x="395630" y="113029"/>
                  </a:lnTo>
                  <a:lnTo>
                    <a:pt x="364038" y="143509"/>
                  </a:lnTo>
                  <a:lnTo>
                    <a:pt x="347776" y="180339"/>
                  </a:lnTo>
                  <a:lnTo>
                    <a:pt x="345551" y="190499"/>
                  </a:lnTo>
                  <a:lnTo>
                    <a:pt x="343421" y="199389"/>
                  </a:lnTo>
                  <a:lnTo>
                    <a:pt x="341480" y="208279"/>
                  </a:lnTo>
                  <a:lnTo>
                    <a:pt x="339821" y="217169"/>
                  </a:lnTo>
                  <a:lnTo>
                    <a:pt x="2577388" y="217169"/>
                  </a:lnTo>
                  <a:lnTo>
                    <a:pt x="2577388" y="236219"/>
                  </a:lnTo>
                  <a:lnTo>
                    <a:pt x="45841" y="236219"/>
                  </a:lnTo>
                  <a:lnTo>
                    <a:pt x="45841" y="396239"/>
                  </a:lnTo>
                  <a:lnTo>
                    <a:pt x="420249" y="396239"/>
                  </a:lnTo>
                  <a:lnTo>
                    <a:pt x="419526" y="397509"/>
                  </a:lnTo>
                  <a:lnTo>
                    <a:pt x="2577388" y="397509"/>
                  </a:lnTo>
                  <a:lnTo>
                    <a:pt x="2577388" y="416559"/>
                  </a:lnTo>
                  <a:lnTo>
                    <a:pt x="44835" y="416559"/>
                  </a:lnTo>
                  <a:lnTo>
                    <a:pt x="44835" y="577849"/>
                  </a:lnTo>
                  <a:lnTo>
                    <a:pt x="2577388" y="577849"/>
                  </a:lnTo>
                  <a:lnTo>
                    <a:pt x="2577388" y="596899"/>
                  </a:lnTo>
                  <a:lnTo>
                    <a:pt x="45841" y="596899"/>
                  </a:lnTo>
                  <a:lnTo>
                    <a:pt x="45841" y="755649"/>
                  </a:lnTo>
                  <a:lnTo>
                    <a:pt x="188335" y="755649"/>
                  </a:lnTo>
                  <a:lnTo>
                    <a:pt x="188335" y="756919"/>
                  </a:lnTo>
                  <a:lnTo>
                    <a:pt x="2577388" y="756919"/>
                  </a:lnTo>
                  <a:lnTo>
                    <a:pt x="2577388" y="775969"/>
                  </a:lnTo>
                  <a:lnTo>
                    <a:pt x="571012" y="775969"/>
                  </a:lnTo>
                  <a:lnTo>
                    <a:pt x="570795" y="777239"/>
                  </a:lnTo>
                  <a:lnTo>
                    <a:pt x="45841" y="777239"/>
                  </a:lnTo>
                  <a:lnTo>
                    <a:pt x="45841" y="937259"/>
                  </a:lnTo>
                  <a:lnTo>
                    <a:pt x="2577388" y="937259"/>
                  </a:lnTo>
                  <a:lnTo>
                    <a:pt x="2577388" y="957579"/>
                  </a:lnTo>
                  <a:close/>
                </a:path>
                <a:path w="2577465" h="1228090">
                  <a:moveTo>
                    <a:pt x="478322" y="217169"/>
                  </a:moveTo>
                  <a:lnTo>
                    <a:pt x="441441" y="217169"/>
                  </a:lnTo>
                  <a:lnTo>
                    <a:pt x="445191" y="201929"/>
                  </a:lnTo>
                  <a:lnTo>
                    <a:pt x="447438" y="186689"/>
                  </a:lnTo>
                  <a:lnTo>
                    <a:pt x="448015" y="173989"/>
                  </a:lnTo>
                  <a:lnTo>
                    <a:pt x="448064" y="167639"/>
                  </a:lnTo>
                  <a:lnTo>
                    <a:pt x="447446" y="154939"/>
                  </a:lnTo>
                  <a:lnTo>
                    <a:pt x="429525" y="115569"/>
                  </a:lnTo>
                  <a:lnTo>
                    <a:pt x="408041" y="109219"/>
                  </a:lnTo>
                  <a:lnTo>
                    <a:pt x="462022" y="109219"/>
                  </a:lnTo>
                  <a:lnTo>
                    <a:pt x="475094" y="161289"/>
                  </a:lnTo>
                  <a:lnTo>
                    <a:pt x="478496" y="198119"/>
                  </a:lnTo>
                  <a:lnTo>
                    <a:pt x="478322" y="217169"/>
                  </a:lnTo>
                  <a:close/>
                </a:path>
                <a:path w="2577465" h="1228090">
                  <a:moveTo>
                    <a:pt x="420249" y="396239"/>
                  </a:moveTo>
                  <a:lnTo>
                    <a:pt x="303946" y="396239"/>
                  </a:lnTo>
                  <a:lnTo>
                    <a:pt x="309920" y="391159"/>
                  </a:lnTo>
                  <a:lnTo>
                    <a:pt x="314888" y="386079"/>
                  </a:lnTo>
                  <a:lnTo>
                    <a:pt x="320893" y="380999"/>
                  </a:lnTo>
                  <a:lnTo>
                    <a:pt x="321868" y="379729"/>
                  </a:lnTo>
                  <a:lnTo>
                    <a:pt x="321868" y="378459"/>
                  </a:lnTo>
                  <a:lnTo>
                    <a:pt x="316284" y="350519"/>
                  </a:lnTo>
                  <a:lnTo>
                    <a:pt x="311532" y="322579"/>
                  </a:lnTo>
                  <a:lnTo>
                    <a:pt x="304921" y="266699"/>
                  </a:lnTo>
                  <a:lnTo>
                    <a:pt x="302940" y="236219"/>
                  </a:lnTo>
                  <a:lnTo>
                    <a:pt x="337809" y="236219"/>
                  </a:lnTo>
                  <a:lnTo>
                    <a:pt x="337205" y="243839"/>
                  </a:lnTo>
                  <a:lnTo>
                    <a:pt x="336578" y="252729"/>
                  </a:lnTo>
                  <a:lnTo>
                    <a:pt x="336425" y="260349"/>
                  </a:lnTo>
                  <a:lnTo>
                    <a:pt x="336717" y="266699"/>
                  </a:lnTo>
                  <a:lnTo>
                    <a:pt x="336710" y="289559"/>
                  </a:lnTo>
                  <a:lnTo>
                    <a:pt x="337318" y="304799"/>
                  </a:lnTo>
                  <a:lnTo>
                    <a:pt x="338775" y="322579"/>
                  </a:lnTo>
                  <a:lnTo>
                    <a:pt x="340796" y="339089"/>
                  </a:lnTo>
                  <a:lnTo>
                    <a:pt x="342808" y="353059"/>
                  </a:lnTo>
                  <a:lnTo>
                    <a:pt x="343783" y="360679"/>
                  </a:lnTo>
                  <a:lnTo>
                    <a:pt x="439793" y="360679"/>
                  </a:lnTo>
                  <a:lnTo>
                    <a:pt x="430373" y="378459"/>
                  </a:lnTo>
                  <a:lnTo>
                    <a:pt x="420249" y="396239"/>
                  </a:lnTo>
                  <a:close/>
                </a:path>
                <a:path w="2577465" h="1228090">
                  <a:moveTo>
                    <a:pt x="439793" y="360679"/>
                  </a:moveTo>
                  <a:lnTo>
                    <a:pt x="344789" y="360679"/>
                  </a:lnTo>
                  <a:lnTo>
                    <a:pt x="358629" y="347979"/>
                  </a:lnTo>
                  <a:lnTo>
                    <a:pt x="371817" y="334009"/>
                  </a:lnTo>
                  <a:lnTo>
                    <a:pt x="408724" y="289559"/>
                  </a:lnTo>
                  <a:lnTo>
                    <a:pt x="428846" y="255269"/>
                  </a:lnTo>
                  <a:lnTo>
                    <a:pt x="436473" y="236219"/>
                  </a:lnTo>
                  <a:lnTo>
                    <a:pt x="478322" y="236219"/>
                  </a:lnTo>
                  <a:lnTo>
                    <a:pt x="470972" y="278129"/>
                  </a:lnTo>
                  <a:lnTo>
                    <a:pt x="458388" y="318769"/>
                  </a:lnTo>
                  <a:lnTo>
                    <a:pt x="440466" y="359409"/>
                  </a:lnTo>
                  <a:lnTo>
                    <a:pt x="439793" y="360679"/>
                  </a:lnTo>
                  <a:close/>
                </a:path>
                <a:path w="2577465" h="1228090">
                  <a:moveTo>
                    <a:pt x="2491678" y="397509"/>
                  </a:moveTo>
                  <a:lnTo>
                    <a:pt x="2483723" y="397509"/>
                  </a:lnTo>
                  <a:lnTo>
                    <a:pt x="2483723" y="236219"/>
                  </a:lnTo>
                  <a:lnTo>
                    <a:pt x="2491678" y="236219"/>
                  </a:lnTo>
                  <a:lnTo>
                    <a:pt x="2491678" y="397509"/>
                  </a:lnTo>
                  <a:close/>
                </a:path>
                <a:path w="2577465" h="1228090">
                  <a:moveTo>
                    <a:pt x="2577388" y="397509"/>
                  </a:moveTo>
                  <a:lnTo>
                    <a:pt x="2517617" y="397509"/>
                  </a:lnTo>
                  <a:lnTo>
                    <a:pt x="2517617" y="236219"/>
                  </a:lnTo>
                  <a:lnTo>
                    <a:pt x="2577388" y="236219"/>
                  </a:lnTo>
                  <a:lnTo>
                    <a:pt x="2577388" y="397509"/>
                  </a:lnTo>
                  <a:close/>
                </a:path>
                <a:path w="2577465" h="1228090">
                  <a:moveTo>
                    <a:pt x="2577388" y="577849"/>
                  </a:moveTo>
                  <a:lnTo>
                    <a:pt x="164439" y="577849"/>
                  </a:lnTo>
                  <a:lnTo>
                    <a:pt x="170413" y="565149"/>
                  </a:lnTo>
                  <a:lnTo>
                    <a:pt x="192387" y="525779"/>
                  </a:lnTo>
                  <a:lnTo>
                    <a:pt x="217733" y="488949"/>
                  </a:lnTo>
                  <a:lnTo>
                    <a:pt x="246074" y="454659"/>
                  </a:lnTo>
                  <a:lnTo>
                    <a:pt x="277032" y="421639"/>
                  </a:lnTo>
                  <a:lnTo>
                    <a:pt x="281025" y="419099"/>
                  </a:lnTo>
                  <a:lnTo>
                    <a:pt x="283006" y="416559"/>
                  </a:lnTo>
                  <a:lnTo>
                    <a:pt x="406572" y="416559"/>
                  </a:lnTo>
                  <a:lnTo>
                    <a:pt x="398172" y="429259"/>
                  </a:lnTo>
                  <a:lnTo>
                    <a:pt x="389389" y="440689"/>
                  </a:lnTo>
                  <a:lnTo>
                    <a:pt x="380229" y="452119"/>
                  </a:lnTo>
                  <a:lnTo>
                    <a:pt x="370697" y="463549"/>
                  </a:lnTo>
                  <a:lnTo>
                    <a:pt x="367710" y="467359"/>
                  </a:lnTo>
                  <a:lnTo>
                    <a:pt x="366704" y="471169"/>
                  </a:lnTo>
                  <a:lnTo>
                    <a:pt x="367710" y="476249"/>
                  </a:lnTo>
                  <a:lnTo>
                    <a:pt x="370589" y="490219"/>
                  </a:lnTo>
                  <a:lnTo>
                    <a:pt x="347776" y="490219"/>
                  </a:lnTo>
                  <a:lnTo>
                    <a:pt x="316900" y="515619"/>
                  </a:lnTo>
                  <a:lnTo>
                    <a:pt x="283006" y="549909"/>
                  </a:lnTo>
                  <a:lnTo>
                    <a:pt x="266478" y="570229"/>
                  </a:lnTo>
                  <a:lnTo>
                    <a:pt x="261091" y="576579"/>
                  </a:lnTo>
                  <a:lnTo>
                    <a:pt x="2577388" y="576579"/>
                  </a:lnTo>
                  <a:lnTo>
                    <a:pt x="2577388" y="577849"/>
                  </a:lnTo>
                  <a:close/>
                </a:path>
                <a:path w="2577465" h="1228090">
                  <a:moveTo>
                    <a:pt x="2491678" y="576579"/>
                  </a:moveTo>
                  <a:lnTo>
                    <a:pt x="2482717" y="576579"/>
                  </a:lnTo>
                  <a:lnTo>
                    <a:pt x="2482717" y="416559"/>
                  </a:lnTo>
                  <a:lnTo>
                    <a:pt x="2491678" y="416559"/>
                  </a:lnTo>
                  <a:lnTo>
                    <a:pt x="2491678" y="576579"/>
                  </a:lnTo>
                  <a:close/>
                </a:path>
                <a:path w="2577465" h="1228090">
                  <a:moveTo>
                    <a:pt x="2577388" y="576579"/>
                  </a:moveTo>
                  <a:lnTo>
                    <a:pt x="2517617" y="576579"/>
                  </a:lnTo>
                  <a:lnTo>
                    <a:pt x="2517617" y="416559"/>
                  </a:lnTo>
                  <a:lnTo>
                    <a:pt x="2577388" y="416559"/>
                  </a:lnTo>
                  <a:lnTo>
                    <a:pt x="2577388" y="576579"/>
                  </a:lnTo>
                  <a:close/>
                </a:path>
                <a:path w="2577465" h="1228090">
                  <a:moveTo>
                    <a:pt x="388650" y="576579"/>
                  </a:moveTo>
                  <a:lnTo>
                    <a:pt x="365729" y="576579"/>
                  </a:lnTo>
                  <a:lnTo>
                    <a:pt x="347776" y="490219"/>
                  </a:lnTo>
                  <a:lnTo>
                    <a:pt x="370589" y="490219"/>
                  </a:lnTo>
                  <a:lnTo>
                    <a:pt x="372945" y="501649"/>
                  </a:lnTo>
                  <a:lnTo>
                    <a:pt x="383415" y="551179"/>
                  </a:lnTo>
                  <a:lnTo>
                    <a:pt x="388650" y="576579"/>
                  </a:lnTo>
                  <a:close/>
                </a:path>
                <a:path w="2577465" h="1228090">
                  <a:moveTo>
                    <a:pt x="188335" y="755649"/>
                  </a:moveTo>
                  <a:lnTo>
                    <a:pt x="144505" y="755649"/>
                  </a:lnTo>
                  <a:lnTo>
                    <a:pt x="141148" y="742949"/>
                  </a:lnTo>
                  <a:lnTo>
                    <a:pt x="138638" y="728979"/>
                  </a:lnTo>
                  <a:lnTo>
                    <a:pt x="137064" y="716279"/>
                  </a:lnTo>
                  <a:lnTo>
                    <a:pt x="136519" y="702309"/>
                  </a:lnTo>
                  <a:lnTo>
                    <a:pt x="136612" y="689609"/>
                  </a:lnTo>
                  <a:lnTo>
                    <a:pt x="140512" y="651509"/>
                  </a:lnTo>
                  <a:lnTo>
                    <a:pt x="151438" y="609599"/>
                  </a:lnTo>
                  <a:lnTo>
                    <a:pt x="156453" y="596899"/>
                  </a:lnTo>
                  <a:lnTo>
                    <a:pt x="246125" y="596899"/>
                  </a:lnTo>
                  <a:lnTo>
                    <a:pt x="236614" y="610869"/>
                  </a:lnTo>
                  <a:lnTo>
                    <a:pt x="227571" y="626109"/>
                  </a:lnTo>
                  <a:lnTo>
                    <a:pt x="202917" y="678179"/>
                  </a:lnTo>
                  <a:lnTo>
                    <a:pt x="191085" y="721359"/>
                  </a:lnTo>
                  <a:lnTo>
                    <a:pt x="188335" y="742949"/>
                  </a:lnTo>
                  <a:lnTo>
                    <a:pt x="188335" y="755649"/>
                  </a:lnTo>
                  <a:close/>
                </a:path>
                <a:path w="2577465" h="1228090">
                  <a:moveTo>
                    <a:pt x="314888" y="756919"/>
                  </a:moveTo>
                  <a:lnTo>
                    <a:pt x="276026" y="756919"/>
                  </a:lnTo>
                  <a:lnTo>
                    <a:pt x="275317" y="749299"/>
                  </a:lnTo>
                  <a:lnTo>
                    <a:pt x="274670" y="741679"/>
                  </a:lnTo>
                  <a:lnTo>
                    <a:pt x="274217" y="732789"/>
                  </a:lnTo>
                  <a:lnTo>
                    <a:pt x="274160" y="730249"/>
                  </a:lnTo>
                  <a:lnTo>
                    <a:pt x="274045" y="708659"/>
                  </a:lnTo>
                  <a:lnTo>
                    <a:pt x="275051" y="699769"/>
                  </a:lnTo>
                  <a:lnTo>
                    <a:pt x="293979" y="657859"/>
                  </a:lnTo>
                  <a:lnTo>
                    <a:pt x="327233" y="623569"/>
                  </a:lnTo>
                  <a:lnTo>
                    <a:pt x="368716" y="599439"/>
                  </a:lnTo>
                  <a:lnTo>
                    <a:pt x="369722" y="598169"/>
                  </a:lnTo>
                  <a:lnTo>
                    <a:pt x="369722" y="596899"/>
                  </a:lnTo>
                  <a:lnTo>
                    <a:pt x="475335" y="596899"/>
                  </a:lnTo>
                  <a:lnTo>
                    <a:pt x="511074" y="619759"/>
                  </a:lnTo>
                  <a:lnTo>
                    <a:pt x="544483" y="661669"/>
                  </a:lnTo>
                  <a:lnTo>
                    <a:pt x="551614" y="675639"/>
                  </a:lnTo>
                  <a:lnTo>
                    <a:pt x="408584" y="675639"/>
                  </a:lnTo>
                  <a:lnTo>
                    <a:pt x="408862" y="676909"/>
                  </a:lnTo>
                  <a:lnTo>
                    <a:pt x="386638" y="676909"/>
                  </a:lnTo>
                  <a:lnTo>
                    <a:pt x="378696" y="679449"/>
                  </a:lnTo>
                  <a:lnTo>
                    <a:pt x="342853" y="702309"/>
                  </a:lnTo>
                  <a:lnTo>
                    <a:pt x="319887" y="739139"/>
                  </a:lnTo>
                  <a:lnTo>
                    <a:pt x="317875" y="745489"/>
                  </a:lnTo>
                  <a:lnTo>
                    <a:pt x="315894" y="750569"/>
                  </a:lnTo>
                  <a:lnTo>
                    <a:pt x="314888" y="756919"/>
                  </a:lnTo>
                  <a:close/>
                </a:path>
                <a:path w="2577465" h="1228090">
                  <a:moveTo>
                    <a:pt x="2491678" y="756919"/>
                  </a:moveTo>
                  <a:lnTo>
                    <a:pt x="2482717" y="756919"/>
                  </a:lnTo>
                  <a:lnTo>
                    <a:pt x="2482717" y="596899"/>
                  </a:lnTo>
                  <a:lnTo>
                    <a:pt x="2491678" y="596899"/>
                  </a:lnTo>
                  <a:lnTo>
                    <a:pt x="2491678" y="756919"/>
                  </a:lnTo>
                  <a:close/>
                </a:path>
                <a:path w="2577465" h="1228090">
                  <a:moveTo>
                    <a:pt x="2577388" y="756919"/>
                  </a:moveTo>
                  <a:lnTo>
                    <a:pt x="2517617" y="756919"/>
                  </a:lnTo>
                  <a:lnTo>
                    <a:pt x="2517617" y="596899"/>
                  </a:lnTo>
                  <a:lnTo>
                    <a:pt x="2577388" y="596899"/>
                  </a:lnTo>
                  <a:lnTo>
                    <a:pt x="2577388" y="756919"/>
                  </a:lnTo>
                  <a:close/>
                </a:path>
                <a:path w="2577465" h="1228090">
                  <a:moveTo>
                    <a:pt x="571987" y="756919"/>
                  </a:moveTo>
                  <a:lnTo>
                    <a:pt x="520171" y="756919"/>
                  </a:lnTo>
                  <a:lnTo>
                    <a:pt x="520171" y="754379"/>
                  </a:lnTo>
                  <a:lnTo>
                    <a:pt x="518190" y="749299"/>
                  </a:lnTo>
                  <a:lnTo>
                    <a:pt x="492282" y="712469"/>
                  </a:lnTo>
                  <a:lnTo>
                    <a:pt x="459893" y="689609"/>
                  </a:lnTo>
                  <a:lnTo>
                    <a:pt x="421538" y="675639"/>
                  </a:lnTo>
                  <a:lnTo>
                    <a:pt x="551614" y="675639"/>
                  </a:lnTo>
                  <a:lnTo>
                    <a:pt x="565699" y="712469"/>
                  </a:lnTo>
                  <a:lnTo>
                    <a:pt x="571259" y="741679"/>
                  </a:lnTo>
                  <a:lnTo>
                    <a:pt x="571987" y="756919"/>
                  </a:lnTo>
                  <a:close/>
                </a:path>
                <a:path w="2577465" h="1228090">
                  <a:moveTo>
                    <a:pt x="424525" y="756919"/>
                  </a:moveTo>
                  <a:lnTo>
                    <a:pt x="403585" y="756919"/>
                  </a:lnTo>
                  <a:lnTo>
                    <a:pt x="399257" y="736599"/>
                  </a:lnTo>
                  <a:lnTo>
                    <a:pt x="390966" y="697229"/>
                  </a:lnTo>
                  <a:lnTo>
                    <a:pt x="386638" y="676909"/>
                  </a:lnTo>
                  <a:lnTo>
                    <a:pt x="408862" y="676909"/>
                  </a:lnTo>
                  <a:lnTo>
                    <a:pt x="413033" y="695959"/>
                  </a:lnTo>
                  <a:lnTo>
                    <a:pt x="417297" y="716279"/>
                  </a:lnTo>
                  <a:lnTo>
                    <a:pt x="421189" y="736599"/>
                  </a:lnTo>
                  <a:lnTo>
                    <a:pt x="424525" y="756919"/>
                  </a:lnTo>
                  <a:close/>
                </a:path>
                <a:path w="2577465" h="1228090">
                  <a:moveTo>
                    <a:pt x="2491678" y="935989"/>
                  </a:moveTo>
                  <a:lnTo>
                    <a:pt x="2482717" y="935989"/>
                  </a:lnTo>
                  <a:lnTo>
                    <a:pt x="2482717" y="775969"/>
                  </a:lnTo>
                  <a:lnTo>
                    <a:pt x="2577388" y="775969"/>
                  </a:lnTo>
                  <a:lnTo>
                    <a:pt x="2577388" y="777239"/>
                  </a:lnTo>
                  <a:lnTo>
                    <a:pt x="2491678" y="777239"/>
                  </a:lnTo>
                  <a:lnTo>
                    <a:pt x="2491678" y="935989"/>
                  </a:lnTo>
                  <a:close/>
                </a:path>
                <a:path w="2577465" h="1228090">
                  <a:moveTo>
                    <a:pt x="2577388" y="937259"/>
                  </a:moveTo>
                  <a:lnTo>
                    <a:pt x="314888" y="937259"/>
                  </a:lnTo>
                  <a:lnTo>
                    <a:pt x="300880" y="933449"/>
                  </a:lnTo>
                  <a:lnTo>
                    <a:pt x="261091" y="911859"/>
                  </a:lnTo>
                  <a:lnTo>
                    <a:pt x="218857" y="877569"/>
                  </a:lnTo>
                  <a:lnTo>
                    <a:pt x="183367" y="836929"/>
                  </a:lnTo>
                  <a:lnTo>
                    <a:pt x="157011" y="792479"/>
                  </a:lnTo>
                  <a:lnTo>
                    <a:pt x="150479" y="777239"/>
                  </a:lnTo>
                  <a:lnTo>
                    <a:pt x="189341" y="777239"/>
                  </a:lnTo>
                  <a:lnTo>
                    <a:pt x="193843" y="797559"/>
                  </a:lnTo>
                  <a:lnTo>
                    <a:pt x="201426" y="816609"/>
                  </a:lnTo>
                  <a:lnTo>
                    <a:pt x="226222" y="852169"/>
                  </a:lnTo>
                  <a:lnTo>
                    <a:pt x="271424" y="888999"/>
                  </a:lnTo>
                  <a:lnTo>
                    <a:pt x="324855" y="913129"/>
                  </a:lnTo>
                  <a:lnTo>
                    <a:pt x="371200" y="922019"/>
                  </a:lnTo>
                  <a:lnTo>
                    <a:pt x="460400" y="922019"/>
                  </a:lnTo>
                  <a:lnTo>
                    <a:pt x="460400" y="924559"/>
                  </a:lnTo>
                  <a:lnTo>
                    <a:pt x="462059" y="930909"/>
                  </a:lnTo>
                  <a:lnTo>
                    <a:pt x="437479" y="930909"/>
                  </a:lnTo>
                  <a:lnTo>
                    <a:pt x="432480" y="933449"/>
                  </a:lnTo>
                  <a:lnTo>
                    <a:pt x="426506" y="934719"/>
                  </a:lnTo>
                  <a:lnTo>
                    <a:pt x="421538" y="935989"/>
                  </a:lnTo>
                  <a:lnTo>
                    <a:pt x="2577388" y="935989"/>
                  </a:lnTo>
                  <a:lnTo>
                    <a:pt x="2577388" y="937259"/>
                  </a:lnTo>
                  <a:close/>
                </a:path>
                <a:path w="2577465" h="1228090">
                  <a:moveTo>
                    <a:pt x="364723" y="862329"/>
                  </a:moveTo>
                  <a:lnTo>
                    <a:pt x="359755" y="862329"/>
                  </a:lnTo>
                  <a:lnTo>
                    <a:pt x="354756" y="859789"/>
                  </a:lnTo>
                  <a:lnTo>
                    <a:pt x="348941" y="855979"/>
                  </a:lnTo>
                  <a:lnTo>
                    <a:pt x="337667" y="849629"/>
                  </a:lnTo>
                  <a:lnTo>
                    <a:pt x="298829" y="816609"/>
                  </a:lnTo>
                  <a:lnTo>
                    <a:pt x="280019" y="777239"/>
                  </a:lnTo>
                  <a:lnTo>
                    <a:pt x="430499" y="777239"/>
                  </a:lnTo>
                  <a:lnTo>
                    <a:pt x="430766" y="778509"/>
                  </a:lnTo>
                  <a:lnTo>
                    <a:pt x="313913" y="778509"/>
                  </a:lnTo>
                  <a:lnTo>
                    <a:pt x="313913" y="783589"/>
                  </a:lnTo>
                  <a:lnTo>
                    <a:pt x="314888" y="786129"/>
                  </a:lnTo>
                  <a:lnTo>
                    <a:pt x="321224" y="803909"/>
                  </a:lnTo>
                  <a:lnTo>
                    <a:pt x="331100" y="819149"/>
                  </a:lnTo>
                  <a:lnTo>
                    <a:pt x="344330" y="831849"/>
                  </a:lnTo>
                  <a:lnTo>
                    <a:pt x="360730" y="842009"/>
                  </a:lnTo>
                  <a:lnTo>
                    <a:pt x="363717" y="843279"/>
                  </a:lnTo>
                  <a:lnTo>
                    <a:pt x="371703" y="848359"/>
                  </a:lnTo>
                  <a:lnTo>
                    <a:pt x="374690" y="852169"/>
                  </a:lnTo>
                  <a:lnTo>
                    <a:pt x="376671" y="855979"/>
                  </a:lnTo>
                  <a:lnTo>
                    <a:pt x="375696" y="858519"/>
                  </a:lnTo>
                  <a:lnTo>
                    <a:pt x="372709" y="861059"/>
                  </a:lnTo>
                  <a:lnTo>
                    <a:pt x="369722" y="861059"/>
                  </a:lnTo>
                  <a:lnTo>
                    <a:pt x="364723" y="862329"/>
                  </a:lnTo>
                  <a:close/>
                </a:path>
                <a:path w="2577465" h="1228090">
                  <a:moveTo>
                    <a:pt x="499920" y="897889"/>
                  </a:moveTo>
                  <a:lnTo>
                    <a:pt x="456407" y="897889"/>
                  </a:lnTo>
                  <a:lnTo>
                    <a:pt x="459394" y="896619"/>
                  </a:lnTo>
                  <a:lnTo>
                    <a:pt x="463387" y="892809"/>
                  </a:lnTo>
                  <a:lnTo>
                    <a:pt x="500130" y="857249"/>
                  </a:lnTo>
                  <a:lnTo>
                    <a:pt x="521177" y="814069"/>
                  </a:lnTo>
                  <a:lnTo>
                    <a:pt x="525532" y="786129"/>
                  </a:lnTo>
                  <a:lnTo>
                    <a:pt x="525170" y="777239"/>
                  </a:lnTo>
                  <a:lnTo>
                    <a:pt x="570795" y="777239"/>
                  </a:lnTo>
                  <a:lnTo>
                    <a:pt x="560043" y="820419"/>
                  </a:lnTo>
                  <a:lnTo>
                    <a:pt x="537118" y="861059"/>
                  </a:lnTo>
                  <a:lnTo>
                    <a:pt x="503487" y="895349"/>
                  </a:lnTo>
                  <a:lnTo>
                    <a:pt x="499920" y="897889"/>
                  </a:lnTo>
                  <a:close/>
                </a:path>
                <a:path w="2577465" h="1228090">
                  <a:moveTo>
                    <a:pt x="2577388" y="935989"/>
                  </a:moveTo>
                  <a:lnTo>
                    <a:pt x="2517617" y="935989"/>
                  </a:lnTo>
                  <a:lnTo>
                    <a:pt x="2517617" y="777239"/>
                  </a:lnTo>
                  <a:lnTo>
                    <a:pt x="2577388" y="777239"/>
                  </a:lnTo>
                  <a:lnTo>
                    <a:pt x="2577388" y="935989"/>
                  </a:lnTo>
                  <a:close/>
                </a:path>
                <a:path w="2577465" h="1228090">
                  <a:moveTo>
                    <a:pt x="460400" y="922019"/>
                  </a:moveTo>
                  <a:lnTo>
                    <a:pt x="371200" y="922019"/>
                  </a:lnTo>
                  <a:lnTo>
                    <a:pt x="394369" y="920749"/>
                  </a:lnTo>
                  <a:lnTo>
                    <a:pt x="417545" y="916939"/>
                  </a:lnTo>
                  <a:lnTo>
                    <a:pt x="435467" y="911859"/>
                  </a:lnTo>
                  <a:lnTo>
                    <a:pt x="428165" y="878839"/>
                  </a:lnTo>
                  <a:lnTo>
                    <a:pt x="421145" y="844549"/>
                  </a:lnTo>
                  <a:lnTo>
                    <a:pt x="414314" y="811529"/>
                  </a:lnTo>
                  <a:lnTo>
                    <a:pt x="407578" y="778509"/>
                  </a:lnTo>
                  <a:lnTo>
                    <a:pt x="430766" y="778509"/>
                  </a:lnTo>
                  <a:lnTo>
                    <a:pt x="443076" y="836929"/>
                  </a:lnTo>
                  <a:lnTo>
                    <a:pt x="449697" y="867409"/>
                  </a:lnTo>
                  <a:lnTo>
                    <a:pt x="456407" y="897889"/>
                  </a:lnTo>
                  <a:lnTo>
                    <a:pt x="499920" y="897889"/>
                  </a:lnTo>
                  <a:lnTo>
                    <a:pt x="483870" y="909319"/>
                  </a:lnTo>
                  <a:lnTo>
                    <a:pt x="462381" y="920749"/>
                  </a:lnTo>
                  <a:lnTo>
                    <a:pt x="460400" y="922019"/>
                  </a:lnTo>
                  <a:close/>
                </a:path>
                <a:path w="2577465" h="1228090">
                  <a:moveTo>
                    <a:pt x="463387" y="935989"/>
                  </a:moveTo>
                  <a:lnTo>
                    <a:pt x="441441" y="935989"/>
                  </a:lnTo>
                  <a:lnTo>
                    <a:pt x="441441" y="934719"/>
                  </a:lnTo>
                  <a:lnTo>
                    <a:pt x="440466" y="933449"/>
                  </a:lnTo>
                  <a:lnTo>
                    <a:pt x="440466" y="930909"/>
                  </a:lnTo>
                  <a:lnTo>
                    <a:pt x="462059" y="930909"/>
                  </a:lnTo>
                  <a:lnTo>
                    <a:pt x="463387" y="935989"/>
                  </a:lnTo>
                  <a:close/>
                </a:path>
                <a:path w="2577465" h="1228090">
                  <a:moveTo>
                    <a:pt x="448539" y="1206499"/>
                  </a:moveTo>
                  <a:lnTo>
                    <a:pt x="373985" y="1206499"/>
                  </a:lnTo>
                  <a:lnTo>
                    <a:pt x="389625" y="1205229"/>
                  </a:lnTo>
                  <a:lnTo>
                    <a:pt x="406806" y="1201419"/>
                  </a:lnTo>
                  <a:lnTo>
                    <a:pt x="448421" y="1170939"/>
                  </a:lnTo>
                  <a:lnTo>
                    <a:pt x="467075" y="1130299"/>
                  </a:lnTo>
                  <a:lnTo>
                    <a:pt x="470134" y="1099819"/>
                  </a:lnTo>
                  <a:lnTo>
                    <a:pt x="469605" y="1084579"/>
                  </a:lnTo>
                  <a:lnTo>
                    <a:pt x="467955" y="1069339"/>
                  </a:lnTo>
                  <a:lnTo>
                    <a:pt x="465368" y="1055369"/>
                  </a:lnTo>
                  <a:lnTo>
                    <a:pt x="460714" y="1029969"/>
                  </a:lnTo>
                  <a:lnTo>
                    <a:pt x="455778" y="1005839"/>
                  </a:lnTo>
                  <a:lnTo>
                    <a:pt x="450653" y="981709"/>
                  </a:lnTo>
                  <a:lnTo>
                    <a:pt x="445434" y="957579"/>
                  </a:lnTo>
                  <a:lnTo>
                    <a:pt x="467380" y="957579"/>
                  </a:lnTo>
                  <a:lnTo>
                    <a:pt x="482315" y="1028699"/>
                  </a:lnTo>
                  <a:lnTo>
                    <a:pt x="485827" y="1043939"/>
                  </a:lnTo>
                  <a:lnTo>
                    <a:pt x="488784" y="1059179"/>
                  </a:lnTo>
                  <a:lnTo>
                    <a:pt x="490999" y="1075689"/>
                  </a:lnTo>
                  <a:lnTo>
                    <a:pt x="492282" y="1090929"/>
                  </a:lnTo>
                  <a:lnTo>
                    <a:pt x="492471" y="1104899"/>
                  </a:lnTo>
                  <a:lnTo>
                    <a:pt x="491535" y="1120139"/>
                  </a:lnTo>
                  <a:lnTo>
                    <a:pt x="481643" y="1163319"/>
                  </a:lnTo>
                  <a:lnTo>
                    <a:pt x="457413" y="1198879"/>
                  </a:lnTo>
                  <a:lnTo>
                    <a:pt x="448539" y="1206499"/>
                  </a:lnTo>
                  <a:close/>
                </a:path>
                <a:path w="2577465" h="1228090">
                  <a:moveTo>
                    <a:pt x="408613" y="1228089"/>
                  </a:moveTo>
                  <a:lnTo>
                    <a:pt x="342608" y="1228089"/>
                  </a:lnTo>
                  <a:lnTo>
                    <a:pt x="341802" y="1226819"/>
                  </a:lnTo>
                  <a:lnTo>
                    <a:pt x="322365" y="1221739"/>
                  </a:lnTo>
                  <a:lnTo>
                    <a:pt x="287984" y="1202689"/>
                  </a:lnTo>
                  <a:lnTo>
                    <a:pt x="253981" y="1160779"/>
                  </a:lnTo>
                  <a:lnTo>
                    <a:pt x="246125" y="1127759"/>
                  </a:lnTo>
                  <a:lnTo>
                    <a:pt x="246248" y="1115059"/>
                  </a:lnTo>
                  <a:lnTo>
                    <a:pt x="262869" y="1064259"/>
                  </a:lnTo>
                  <a:lnTo>
                    <a:pt x="293610" y="1041399"/>
                  </a:lnTo>
                  <a:lnTo>
                    <a:pt x="312907" y="1038859"/>
                  </a:lnTo>
                  <a:lnTo>
                    <a:pt x="336922" y="1042669"/>
                  </a:lnTo>
                  <a:lnTo>
                    <a:pt x="357008" y="1055369"/>
                  </a:lnTo>
                  <a:lnTo>
                    <a:pt x="371487" y="1073149"/>
                  </a:lnTo>
                  <a:lnTo>
                    <a:pt x="378683" y="1096009"/>
                  </a:lnTo>
                  <a:lnTo>
                    <a:pt x="375311" y="1125219"/>
                  </a:lnTo>
                  <a:lnTo>
                    <a:pt x="359987" y="1149349"/>
                  </a:lnTo>
                  <a:lnTo>
                    <a:pt x="336073" y="1164589"/>
                  </a:lnTo>
                  <a:lnTo>
                    <a:pt x="306933" y="1167129"/>
                  </a:lnTo>
                  <a:lnTo>
                    <a:pt x="303946" y="1167129"/>
                  </a:lnTo>
                  <a:lnTo>
                    <a:pt x="304921" y="1169669"/>
                  </a:lnTo>
                  <a:lnTo>
                    <a:pt x="304921" y="1170939"/>
                  </a:lnTo>
                  <a:lnTo>
                    <a:pt x="305927" y="1170939"/>
                  </a:lnTo>
                  <a:lnTo>
                    <a:pt x="310784" y="1178559"/>
                  </a:lnTo>
                  <a:lnTo>
                    <a:pt x="343814" y="1200149"/>
                  </a:lnTo>
                  <a:lnTo>
                    <a:pt x="373985" y="1206499"/>
                  </a:lnTo>
                  <a:lnTo>
                    <a:pt x="448539" y="1206499"/>
                  </a:lnTo>
                  <a:lnTo>
                    <a:pt x="442623" y="1211579"/>
                  </a:lnTo>
                  <a:lnTo>
                    <a:pt x="426628" y="1220469"/>
                  </a:lnTo>
                  <a:lnTo>
                    <a:pt x="409329" y="1226819"/>
                  </a:lnTo>
                  <a:lnTo>
                    <a:pt x="408613" y="1228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93240" y="8888791"/>
              <a:ext cx="209549" cy="209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78865" y="8888793"/>
              <a:ext cx="598805" cy="371475"/>
            </a:xfrm>
            <a:custGeom>
              <a:avLst/>
              <a:gdLst/>
              <a:ahLst/>
              <a:cxnLst/>
              <a:rect l="l" t="t" r="r" b="b"/>
              <a:pathLst>
                <a:path w="598804" h="371475">
                  <a:moveTo>
                    <a:pt x="598779" y="134569"/>
                  </a:moveTo>
                  <a:lnTo>
                    <a:pt x="382524" y="134569"/>
                  </a:lnTo>
                  <a:lnTo>
                    <a:pt x="381774" y="131826"/>
                  </a:lnTo>
                  <a:lnTo>
                    <a:pt x="378917" y="123177"/>
                  </a:lnTo>
                  <a:lnTo>
                    <a:pt x="358457" y="82550"/>
                  </a:lnTo>
                  <a:lnTo>
                    <a:pt x="328752" y="48107"/>
                  </a:lnTo>
                  <a:lnTo>
                    <a:pt x="291579" y="21932"/>
                  </a:lnTo>
                  <a:lnTo>
                    <a:pt x="249174" y="5575"/>
                  </a:lnTo>
                  <a:lnTo>
                    <a:pt x="204025" y="0"/>
                  </a:lnTo>
                  <a:lnTo>
                    <a:pt x="194906" y="228"/>
                  </a:lnTo>
                  <a:lnTo>
                    <a:pt x="150114" y="8001"/>
                  </a:lnTo>
                  <a:lnTo>
                    <a:pt x="108546" y="26416"/>
                  </a:lnTo>
                  <a:lnTo>
                    <a:pt x="72694" y="54406"/>
                  </a:lnTo>
                  <a:lnTo>
                    <a:pt x="44704" y="90258"/>
                  </a:lnTo>
                  <a:lnTo>
                    <a:pt x="26289" y="131826"/>
                  </a:lnTo>
                  <a:lnTo>
                    <a:pt x="25527" y="134569"/>
                  </a:lnTo>
                  <a:lnTo>
                    <a:pt x="0" y="134569"/>
                  </a:lnTo>
                  <a:lnTo>
                    <a:pt x="0" y="210185"/>
                  </a:lnTo>
                  <a:lnTo>
                    <a:pt x="19939" y="210185"/>
                  </a:lnTo>
                  <a:lnTo>
                    <a:pt x="20294" y="212979"/>
                  </a:lnTo>
                  <a:lnTo>
                    <a:pt x="32423" y="256819"/>
                  </a:lnTo>
                  <a:lnTo>
                    <a:pt x="54851" y="296392"/>
                  </a:lnTo>
                  <a:lnTo>
                    <a:pt x="86194" y="329323"/>
                  </a:lnTo>
                  <a:lnTo>
                    <a:pt x="124599" y="353644"/>
                  </a:lnTo>
                  <a:lnTo>
                    <a:pt x="167792" y="367906"/>
                  </a:lnTo>
                  <a:lnTo>
                    <a:pt x="204025" y="371475"/>
                  </a:lnTo>
                  <a:lnTo>
                    <a:pt x="213156" y="371259"/>
                  </a:lnTo>
                  <a:lnTo>
                    <a:pt x="257949" y="363486"/>
                  </a:lnTo>
                  <a:lnTo>
                    <a:pt x="299504" y="345059"/>
                  </a:lnTo>
                  <a:lnTo>
                    <a:pt x="335368" y="317080"/>
                  </a:lnTo>
                  <a:lnTo>
                    <a:pt x="363347" y="281216"/>
                  </a:lnTo>
                  <a:lnTo>
                    <a:pt x="381774" y="239661"/>
                  </a:lnTo>
                  <a:lnTo>
                    <a:pt x="388099" y="210185"/>
                  </a:lnTo>
                  <a:lnTo>
                    <a:pt x="598779" y="210185"/>
                  </a:lnTo>
                  <a:lnTo>
                    <a:pt x="598779" y="134569"/>
                  </a:lnTo>
                  <a:close/>
                </a:path>
              </a:pathLst>
            </a:custGeom>
            <a:solidFill>
              <a:srgbClr val="5D17E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654832" y="5634563"/>
            <a:ext cx="2255520" cy="1078230"/>
            <a:chOff x="5654832" y="5634563"/>
            <a:chExt cx="2255520" cy="1078230"/>
          </a:xfrm>
        </p:grpSpPr>
        <p:sp>
          <p:nvSpPr>
            <p:cNvPr id="16" name="object 16"/>
            <p:cNvSpPr/>
            <p:nvPr/>
          </p:nvSpPr>
          <p:spPr>
            <a:xfrm>
              <a:off x="5654832" y="5634563"/>
              <a:ext cx="2255520" cy="1078230"/>
            </a:xfrm>
            <a:custGeom>
              <a:avLst/>
              <a:gdLst/>
              <a:ahLst/>
              <a:cxnLst/>
              <a:rect l="l" t="t" r="r" b="b"/>
              <a:pathLst>
                <a:path w="2255520" h="1078229">
                  <a:moveTo>
                    <a:pt x="297362" y="191770"/>
                  </a:moveTo>
                  <a:lnTo>
                    <a:pt x="264200" y="191770"/>
                  </a:lnTo>
                  <a:lnTo>
                    <a:pt x="264200" y="170180"/>
                  </a:lnTo>
                  <a:lnTo>
                    <a:pt x="269493" y="121920"/>
                  </a:lnTo>
                  <a:lnTo>
                    <a:pt x="281973" y="78740"/>
                  </a:lnTo>
                  <a:lnTo>
                    <a:pt x="302822" y="43180"/>
                  </a:lnTo>
                  <a:lnTo>
                    <a:pt x="310213" y="34290"/>
                  </a:lnTo>
                  <a:lnTo>
                    <a:pt x="317930" y="24130"/>
                  </a:lnTo>
                  <a:lnTo>
                    <a:pt x="326135" y="16510"/>
                  </a:lnTo>
                  <a:lnTo>
                    <a:pt x="330748" y="11430"/>
                  </a:lnTo>
                  <a:lnTo>
                    <a:pt x="335607" y="6350"/>
                  </a:lnTo>
                  <a:lnTo>
                    <a:pt x="340957" y="2540"/>
                  </a:lnTo>
                  <a:lnTo>
                    <a:pt x="347044" y="0"/>
                  </a:lnTo>
                  <a:lnTo>
                    <a:pt x="352287" y="0"/>
                  </a:lnTo>
                  <a:lnTo>
                    <a:pt x="357530" y="2540"/>
                  </a:lnTo>
                  <a:lnTo>
                    <a:pt x="360151" y="5080"/>
                  </a:lnTo>
                  <a:lnTo>
                    <a:pt x="363626" y="8890"/>
                  </a:lnTo>
                  <a:lnTo>
                    <a:pt x="363626" y="10160"/>
                  </a:lnTo>
                  <a:lnTo>
                    <a:pt x="368322" y="17780"/>
                  </a:lnTo>
                  <a:lnTo>
                    <a:pt x="391619" y="62230"/>
                  </a:lnTo>
                  <a:lnTo>
                    <a:pt x="404680" y="97790"/>
                  </a:lnTo>
                  <a:lnTo>
                    <a:pt x="357059" y="97790"/>
                  </a:lnTo>
                  <a:lnTo>
                    <a:pt x="346191" y="100330"/>
                  </a:lnTo>
                  <a:lnTo>
                    <a:pt x="318547" y="127000"/>
                  </a:lnTo>
                  <a:lnTo>
                    <a:pt x="302390" y="167640"/>
                  </a:lnTo>
                  <a:lnTo>
                    <a:pt x="298817" y="182880"/>
                  </a:lnTo>
                  <a:lnTo>
                    <a:pt x="297362" y="191770"/>
                  </a:lnTo>
                  <a:close/>
                </a:path>
                <a:path w="2255520" h="1078229">
                  <a:moveTo>
                    <a:pt x="418551" y="191770"/>
                  </a:moveTo>
                  <a:lnTo>
                    <a:pt x="386303" y="191770"/>
                  </a:lnTo>
                  <a:lnTo>
                    <a:pt x="389565" y="177800"/>
                  </a:lnTo>
                  <a:lnTo>
                    <a:pt x="391526" y="163830"/>
                  </a:lnTo>
                  <a:lnTo>
                    <a:pt x="392049" y="153670"/>
                  </a:lnTo>
                  <a:lnTo>
                    <a:pt x="392058" y="148590"/>
                  </a:lnTo>
                  <a:lnTo>
                    <a:pt x="391515" y="137160"/>
                  </a:lnTo>
                  <a:lnTo>
                    <a:pt x="367112" y="97790"/>
                  </a:lnTo>
                  <a:lnTo>
                    <a:pt x="404680" y="97790"/>
                  </a:lnTo>
                  <a:lnTo>
                    <a:pt x="415743" y="142240"/>
                  </a:lnTo>
                  <a:lnTo>
                    <a:pt x="418708" y="175260"/>
                  </a:lnTo>
                  <a:lnTo>
                    <a:pt x="418551" y="191770"/>
                  </a:lnTo>
                  <a:close/>
                </a:path>
                <a:path w="2255520" h="1078229">
                  <a:moveTo>
                    <a:pt x="2255397" y="839470"/>
                  </a:moveTo>
                  <a:lnTo>
                    <a:pt x="0" y="839470"/>
                  </a:lnTo>
                  <a:lnTo>
                    <a:pt x="0" y="191770"/>
                  </a:lnTo>
                  <a:lnTo>
                    <a:pt x="2255397" y="191770"/>
                  </a:lnTo>
                  <a:lnTo>
                    <a:pt x="2255397" y="208280"/>
                  </a:lnTo>
                  <a:lnTo>
                    <a:pt x="40111" y="208280"/>
                  </a:lnTo>
                  <a:lnTo>
                    <a:pt x="40111" y="347980"/>
                  </a:lnTo>
                  <a:lnTo>
                    <a:pt x="367831" y="347980"/>
                  </a:lnTo>
                  <a:lnTo>
                    <a:pt x="367100" y="349250"/>
                  </a:lnTo>
                  <a:lnTo>
                    <a:pt x="2255397" y="349250"/>
                  </a:lnTo>
                  <a:lnTo>
                    <a:pt x="2255397" y="365760"/>
                  </a:lnTo>
                  <a:lnTo>
                    <a:pt x="355762" y="365760"/>
                  </a:lnTo>
                  <a:lnTo>
                    <a:pt x="354843" y="367030"/>
                  </a:lnTo>
                  <a:lnTo>
                    <a:pt x="39227" y="367030"/>
                  </a:lnTo>
                  <a:lnTo>
                    <a:pt x="39227" y="506730"/>
                  </a:lnTo>
                  <a:lnTo>
                    <a:pt x="2255397" y="506730"/>
                  </a:lnTo>
                  <a:lnTo>
                    <a:pt x="2255397" y="523240"/>
                  </a:lnTo>
                  <a:lnTo>
                    <a:pt x="40111" y="523240"/>
                  </a:lnTo>
                  <a:lnTo>
                    <a:pt x="40111" y="662940"/>
                  </a:lnTo>
                  <a:lnTo>
                    <a:pt x="164805" y="662940"/>
                  </a:lnTo>
                  <a:lnTo>
                    <a:pt x="164805" y="664210"/>
                  </a:lnTo>
                  <a:lnTo>
                    <a:pt x="2255397" y="664210"/>
                  </a:lnTo>
                  <a:lnTo>
                    <a:pt x="2255397" y="680720"/>
                  </a:lnTo>
                  <a:lnTo>
                    <a:pt x="40111" y="680720"/>
                  </a:lnTo>
                  <a:lnTo>
                    <a:pt x="40111" y="821690"/>
                  </a:lnTo>
                  <a:lnTo>
                    <a:pt x="2255397" y="821690"/>
                  </a:lnTo>
                  <a:lnTo>
                    <a:pt x="2255397" y="839470"/>
                  </a:lnTo>
                  <a:close/>
                </a:path>
                <a:path w="2255520" h="1078229">
                  <a:moveTo>
                    <a:pt x="367831" y="347980"/>
                  </a:moveTo>
                  <a:lnTo>
                    <a:pt x="265968" y="347980"/>
                  </a:lnTo>
                  <a:lnTo>
                    <a:pt x="271180" y="344170"/>
                  </a:lnTo>
                  <a:lnTo>
                    <a:pt x="275538" y="339090"/>
                  </a:lnTo>
                  <a:lnTo>
                    <a:pt x="280781" y="335280"/>
                  </a:lnTo>
                  <a:lnTo>
                    <a:pt x="281665" y="334010"/>
                  </a:lnTo>
                  <a:lnTo>
                    <a:pt x="281665" y="332740"/>
                  </a:lnTo>
                  <a:lnTo>
                    <a:pt x="276769" y="308610"/>
                  </a:lnTo>
                  <a:lnTo>
                    <a:pt x="272608" y="284480"/>
                  </a:lnTo>
                  <a:lnTo>
                    <a:pt x="266190" y="228600"/>
                  </a:lnTo>
                  <a:lnTo>
                    <a:pt x="265084" y="208280"/>
                  </a:lnTo>
                  <a:lnTo>
                    <a:pt x="295594" y="208280"/>
                  </a:lnTo>
                  <a:lnTo>
                    <a:pt x="295079" y="214630"/>
                  </a:lnTo>
                  <a:lnTo>
                    <a:pt x="294516" y="222250"/>
                  </a:lnTo>
                  <a:lnTo>
                    <a:pt x="294381" y="229870"/>
                  </a:lnTo>
                  <a:lnTo>
                    <a:pt x="294741" y="236220"/>
                  </a:lnTo>
                  <a:lnTo>
                    <a:pt x="294646" y="255270"/>
                  </a:lnTo>
                  <a:lnTo>
                    <a:pt x="295164" y="267970"/>
                  </a:lnTo>
                  <a:lnTo>
                    <a:pt x="296442" y="283210"/>
                  </a:lnTo>
                  <a:lnTo>
                    <a:pt x="298216" y="298450"/>
                  </a:lnTo>
                  <a:lnTo>
                    <a:pt x="299099" y="304800"/>
                  </a:lnTo>
                  <a:lnTo>
                    <a:pt x="299953" y="311150"/>
                  </a:lnTo>
                  <a:lnTo>
                    <a:pt x="300837" y="317500"/>
                  </a:lnTo>
                  <a:lnTo>
                    <a:pt x="384150" y="317500"/>
                  </a:lnTo>
                  <a:lnTo>
                    <a:pt x="376594" y="332740"/>
                  </a:lnTo>
                  <a:lnTo>
                    <a:pt x="367831" y="347980"/>
                  </a:lnTo>
                  <a:close/>
                </a:path>
                <a:path w="2255520" h="1078229">
                  <a:moveTo>
                    <a:pt x="384150" y="317500"/>
                  </a:moveTo>
                  <a:lnTo>
                    <a:pt x="300837" y="317500"/>
                  </a:lnTo>
                  <a:lnTo>
                    <a:pt x="301721" y="316230"/>
                  </a:lnTo>
                  <a:lnTo>
                    <a:pt x="313826" y="304800"/>
                  </a:lnTo>
                  <a:lnTo>
                    <a:pt x="325366" y="293370"/>
                  </a:lnTo>
                  <a:lnTo>
                    <a:pt x="357654" y="255270"/>
                  </a:lnTo>
                  <a:lnTo>
                    <a:pt x="381944" y="208280"/>
                  </a:lnTo>
                  <a:lnTo>
                    <a:pt x="418551" y="208280"/>
                  </a:lnTo>
                  <a:lnTo>
                    <a:pt x="407153" y="262890"/>
                  </a:lnTo>
                  <a:lnTo>
                    <a:pt x="393594" y="298450"/>
                  </a:lnTo>
                  <a:lnTo>
                    <a:pt x="384150" y="317500"/>
                  </a:lnTo>
                  <a:close/>
                </a:path>
                <a:path w="2255520" h="1078229">
                  <a:moveTo>
                    <a:pt x="2180386" y="349250"/>
                  </a:moveTo>
                  <a:lnTo>
                    <a:pt x="2173437" y="349250"/>
                  </a:lnTo>
                  <a:lnTo>
                    <a:pt x="2173437" y="208280"/>
                  </a:lnTo>
                  <a:lnTo>
                    <a:pt x="2180386" y="208280"/>
                  </a:lnTo>
                  <a:lnTo>
                    <a:pt x="2180386" y="349250"/>
                  </a:lnTo>
                  <a:close/>
                </a:path>
                <a:path w="2255520" h="1078229">
                  <a:moveTo>
                    <a:pt x="2255397" y="349250"/>
                  </a:moveTo>
                  <a:lnTo>
                    <a:pt x="2203063" y="349250"/>
                  </a:lnTo>
                  <a:lnTo>
                    <a:pt x="2203063" y="208280"/>
                  </a:lnTo>
                  <a:lnTo>
                    <a:pt x="2255397" y="208280"/>
                  </a:lnTo>
                  <a:lnTo>
                    <a:pt x="2255397" y="349250"/>
                  </a:lnTo>
                  <a:close/>
                </a:path>
                <a:path w="2255520" h="1078229">
                  <a:moveTo>
                    <a:pt x="2180386" y="505460"/>
                  </a:moveTo>
                  <a:lnTo>
                    <a:pt x="2172553" y="505460"/>
                  </a:lnTo>
                  <a:lnTo>
                    <a:pt x="2172553" y="365760"/>
                  </a:lnTo>
                  <a:lnTo>
                    <a:pt x="2255397" y="365760"/>
                  </a:lnTo>
                  <a:lnTo>
                    <a:pt x="2255397" y="367030"/>
                  </a:lnTo>
                  <a:lnTo>
                    <a:pt x="2180386" y="367030"/>
                  </a:lnTo>
                  <a:lnTo>
                    <a:pt x="2180386" y="505460"/>
                  </a:lnTo>
                  <a:close/>
                </a:path>
                <a:path w="2255520" h="1078229">
                  <a:moveTo>
                    <a:pt x="2255397" y="506730"/>
                  </a:moveTo>
                  <a:lnTo>
                    <a:pt x="143865" y="506730"/>
                  </a:lnTo>
                  <a:lnTo>
                    <a:pt x="149107" y="496570"/>
                  </a:lnTo>
                  <a:lnTo>
                    <a:pt x="168340" y="462280"/>
                  </a:lnTo>
                  <a:lnTo>
                    <a:pt x="190522" y="429260"/>
                  </a:lnTo>
                  <a:lnTo>
                    <a:pt x="215321" y="398780"/>
                  </a:lnTo>
                  <a:lnTo>
                    <a:pt x="242407" y="370840"/>
                  </a:lnTo>
                  <a:lnTo>
                    <a:pt x="247649" y="367030"/>
                  </a:lnTo>
                  <a:lnTo>
                    <a:pt x="354843" y="367030"/>
                  </a:lnTo>
                  <a:lnTo>
                    <a:pt x="348414" y="375920"/>
                  </a:lnTo>
                  <a:lnTo>
                    <a:pt x="340731" y="387350"/>
                  </a:lnTo>
                  <a:lnTo>
                    <a:pt x="332723" y="397510"/>
                  </a:lnTo>
                  <a:lnTo>
                    <a:pt x="324398" y="407670"/>
                  </a:lnTo>
                  <a:lnTo>
                    <a:pt x="321777" y="411480"/>
                  </a:lnTo>
                  <a:lnTo>
                    <a:pt x="320893" y="414020"/>
                  </a:lnTo>
                  <a:lnTo>
                    <a:pt x="321777" y="417830"/>
                  </a:lnTo>
                  <a:lnTo>
                    <a:pt x="324466" y="430530"/>
                  </a:lnTo>
                  <a:lnTo>
                    <a:pt x="304342" y="430530"/>
                  </a:lnTo>
                  <a:lnTo>
                    <a:pt x="297293" y="435610"/>
                  </a:lnTo>
                  <a:lnTo>
                    <a:pt x="290493" y="441960"/>
                  </a:lnTo>
                  <a:lnTo>
                    <a:pt x="277306" y="452120"/>
                  </a:lnTo>
                  <a:lnTo>
                    <a:pt x="247649" y="482600"/>
                  </a:lnTo>
                  <a:lnTo>
                    <a:pt x="233175" y="500380"/>
                  </a:lnTo>
                  <a:lnTo>
                    <a:pt x="228447" y="505460"/>
                  </a:lnTo>
                  <a:lnTo>
                    <a:pt x="2255397" y="505460"/>
                  </a:lnTo>
                  <a:lnTo>
                    <a:pt x="2255397" y="506730"/>
                  </a:lnTo>
                  <a:close/>
                </a:path>
                <a:path w="2255520" h="1078229">
                  <a:moveTo>
                    <a:pt x="2255397" y="505460"/>
                  </a:moveTo>
                  <a:lnTo>
                    <a:pt x="2203063" y="505460"/>
                  </a:lnTo>
                  <a:lnTo>
                    <a:pt x="2203063" y="367030"/>
                  </a:lnTo>
                  <a:lnTo>
                    <a:pt x="2255397" y="367030"/>
                  </a:lnTo>
                  <a:lnTo>
                    <a:pt x="2255397" y="505460"/>
                  </a:lnTo>
                  <a:close/>
                </a:path>
                <a:path w="2255520" h="1078229">
                  <a:moveTo>
                    <a:pt x="340095" y="505460"/>
                  </a:moveTo>
                  <a:lnTo>
                    <a:pt x="320009" y="505460"/>
                  </a:lnTo>
                  <a:lnTo>
                    <a:pt x="304342" y="430530"/>
                  </a:lnTo>
                  <a:lnTo>
                    <a:pt x="324466" y="430530"/>
                  </a:lnTo>
                  <a:lnTo>
                    <a:pt x="326349" y="439420"/>
                  </a:lnTo>
                  <a:lnTo>
                    <a:pt x="340095" y="505460"/>
                  </a:lnTo>
                  <a:close/>
                </a:path>
                <a:path w="2255520" h="1078229">
                  <a:moveTo>
                    <a:pt x="164805" y="662940"/>
                  </a:moveTo>
                  <a:lnTo>
                    <a:pt x="126430" y="662940"/>
                  </a:lnTo>
                  <a:lnTo>
                    <a:pt x="123501" y="651510"/>
                  </a:lnTo>
                  <a:lnTo>
                    <a:pt x="121306" y="640080"/>
                  </a:lnTo>
                  <a:lnTo>
                    <a:pt x="119928" y="627380"/>
                  </a:lnTo>
                  <a:lnTo>
                    <a:pt x="119450" y="615950"/>
                  </a:lnTo>
                  <a:lnTo>
                    <a:pt x="119522" y="607060"/>
                  </a:lnTo>
                  <a:lnTo>
                    <a:pt x="125381" y="558800"/>
                  </a:lnTo>
                  <a:lnTo>
                    <a:pt x="136885" y="523240"/>
                  </a:lnTo>
                  <a:lnTo>
                    <a:pt x="215371" y="523240"/>
                  </a:lnTo>
                  <a:lnTo>
                    <a:pt x="207046" y="535940"/>
                  </a:lnTo>
                  <a:lnTo>
                    <a:pt x="199133" y="549910"/>
                  </a:lnTo>
                  <a:lnTo>
                    <a:pt x="177560" y="594360"/>
                  </a:lnTo>
                  <a:lnTo>
                    <a:pt x="167201" y="632460"/>
                  </a:lnTo>
                  <a:lnTo>
                    <a:pt x="164805" y="651510"/>
                  </a:lnTo>
                  <a:lnTo>
                    <a:pt x="164805" y="662940"/>
                  </a:lnTo>
                  <a:close/>
                </a:path>
                <a:path w="2255520" h="1078229">
                  <a:moveTo>
                    <a:pt x="275538" y="664210"/>
                  </a:moveTo>
                  <a:lnTo>
                    <a:pt x="241553" y="664210"/>
                  </a:lnTo>
                  <a:lnTo>
                    <a:pt x="240338" y="650240"/>
                  </a:lnTo>
                  <a:lnTo>
                    <a:pt x="239937" y="642620"/>
                  </a:lnTo>
                  <a:lnTo>
                    <a:pt x="239877" y="640080"/>
                  </a:lnTo>
                  <a:lnTo>
                    <a:pt x="239785" y="621030"/>
                  </a:lnTo>
                  <a:lnTo>
                    <a:pt x="240669" y="614680"/>
                  </a:lnTo>
                  <a:lnTo>
                    <a:pt x="257250" y="577850"/>
                  </a:lnTo>
                  <a:lnTo>
                    <a:pt x="286340" y="547370"/>
                  </a:lnTo>
                  <a:lnTo>
                    <a:pt x="322630" y="525780"/>
                  </a:lnTo>
                  <a:lnTo>
                    <a:pt x="323514" y="524510"/>
                  </a:lnTo>
                  <a:lnTo>
                    <a:pt x="323514" y="523240"/>
                  </a:lnTo>
                  <a:lnTo>
                    <a:pt x="415960" y="523240"/>
                  </a:lnTo>
                  <a:lnTo>
                    <a:pt x="456071" y="552450"/>
                  </a:lnTo>
                  <a:lnTo>
                    <a:pt x="482397" y="591820"/>
                  </a:lnTo>
                  <a:lnTo>
                    <a:pt x="357530" y="591820"/>
                  </a:lnTo>
                  <a:lnTo>
                    <a:pt x="358085" y="594360"/>
                  </a:lnTo>
                  <a:lnTo>
                    <a:pt x="338327" y="594360"/>
                  </a:lnTo>
                  <a:lnTo>
                    <a:pt x="331380" y="595630"/>
                  </a:lnTo>
                  <a:lnTo>
                    <a:pt x="292108" y="624840"/>
                  </a:lnTo>
                  <a:lnTo>
                    <a:pt x="276422" y="659130"/>
                  </a:lnTo>
                  <a:lnTo>
                    <a:pt x="275538" y="664210"/>
                  </a:lnTo>
                  <a:close/>
                </a:path>
                <a:path w="2255520" h="1078229">
                  <a:moveTo>
                    <a:pt x="2180386" y="664210"/>
                  </a:moveTo>
                  <a:lnTo>
                    <a:pt x="2172553" y="664210"/>
                  </a:lnTo>
                  <a:lnTo>
                    <a:pt x="2172553" y="523240"/>
                  </a:lnTo>
                  <a:lnTo>
                    <a:pt x="2180386" y="523240"/>
                  </a:lnTo>
                  <a:lnTo>
                    <a:pt x="2180386" y="664210"/>
                  </a:lnTo>
                  <a:close/>
                </a:path>
                <a:path w="2255520" h="1078229">
                  <a:moveTo>
                    <a:pt x="2255397" y="664210"/>
                  </a:moveTo>
                  <a:lnTo>
                    <a:pt x="2203063" y="664210"/>
                  </a:lnTo>
                  <a:lnTo>
                    <a:pt x="2203063" y="523240"/>
                  </a:lnTo>
                  <a:lnTo>
                    <a:pt x="2255397" y="523240"/>
                  </a:lnTo>
                  <a:lnTo>
                    <a:pt x="2255397" y="664210"/>
                  </a:lnTo>
                  <a:close/>
                </a:path>
                <a:path w="2255520" h="1078229">
                  <a:moveTo>
                    <a:pt x="500542" y="664210"/>
                  </a:moveTo>
                  <a:lnTo>
                    <a:pt x="455188" y="664210"/>
                  </a:lnTo>
                  <a:lnTo>
                    <a:pt x="455188" y="661670"/>
                  </a:lnTo>
                  <a:lnTo>
                    <a:pt x="454304" y="659130"/>
                  </a:lnTo>
                  <a:lnTo>
                    <a:pt x="453450" y="657860"/>
                  </a:lnTo>
                  <a:lnTo>
                    <a:pt x="449418" y="648970"/>
                  </a:lnTo>
                  <a:lnTo>
                    <a:pt x="444078" y="640080"/>
                  </a:lnTo>
                  <a:lnTo>
                    <a:pt x="402438" y="604520"/>
                  </a:lnTo>
                  <a:lnTo>
                    <a:pt x="368868" y="593090"/>
                  </a:lnTo>
                  <a:lnTo>
                    <a:pt x="361888" y="593090"/>
                  </a:lnTo>
                  <a:lnTo>
                    <a:pt x="357530" y="591820"/>
                  </a:lnTo>
                  <a:lnTo>
                    <a:pt x="482397" y="591820"/>
                  </a:lnTo>
                  <a:lnTo>
                    <a:pt x="484382" y="595630"/>
                  </a:lnTo>
                  <a:lnTo>
                    <a:pt x="490941" y="612140"/>
                  </a:lnTo>
                  <a:lnTo>
                    <a:pt x="495012" y="624840"/>
                  </a:lnTo>
                  <a:lnTo>
                    <a:pt x="498027" y="637540"/>
                  </a:lnTo>
                  <a:lnTo>
                    <a:pt x="499899" y="650240"/>
                  </a:lnTo>
                  <a:lnTo>
                    <a:pt x="500542" y="664210"/>
                  </a:lnTo>
                  <a:close/>
                </a:path>
                <a:path w="2255520" h="1078229">
                  <a:moveTo>
                    <a:pt x="371459" y="664210"/>
                  </a:moveTo>
                  <a:lnTo>
                    <a:pt x="353171" y="664210"/>
                  </a:lnTo>
                  <a:lnTo>
                    <a:pt x="349377" y="646430"/>
                  </a:lnTo>
                  <a:lnTo>
                    <a:pt x="342121" y="612140"/>
                  </a:lnTo>
                  <a:lnTo>
                    <a:pt x="338327" y="594360"/>
                  </a:lnTo>
                  <a:lnTo>
                    <a:pt x="358085" y="594360"/>
                  </a:lnTo>
                  <a:lnTo>
                    <a:pt x="361416" y="609600"/>
                  </a:lnTo>
                  <a:lnTo>
                    <a:pt x="365146" y="628650"/>
                  </a:lnTo>
                  <a:lnTo>
                    <a:pt x="368550" y="646430"/>
                  </a:lnTo>
                  <a:lnTo>
                    <a:pt x="371459" y="664210"/>
                  </a:lnTo>
                  <a:close/>
                </a:path>
                <a:path w="2255520" h="1078229">
                  <a:moveTo>
                    <a:pt x="2255397" y="821690"/>
                  </a:moveTo>
                  <a:lnTo>
                    <a:pt x="275538" y="821690"/>
                  </a:lnTo>
                  <a:lnTo>
                    <a:pt x="263285" y="817880"/>
                  </a:lnTo>
                  <a:lnTo>
                    <a:pt x="228447" y="800100"/>
                  </a:lnTo>
                  <a:lnTo>
                    <a:pt x="191509" y="769620"/>
                  </a:lnTo>
                  <a:lnTo>
                    <a:pt x="160446" y="734060"/>
                  </a:lnTo>
                  <a:lnTo>
                    <a:pt x="137394" y="694690"/>
                  </a:lnTo>
                  <a:lnTo>
                    <a:pt x="131673" y="680720"/>
                  </a:lnTo>
                  <a:lnTo>
                    <a:pt x="165688" y="680720"/>
                  </a:lnTo>
                  <a:lnTo>
                    <a:pt x="169617" y="699770"/>
                  </a:lnTo>
                  <a:lnTo>
                    <a:pt x="176246" y="716280"/>
                  </a:lnTo>
                  <a:lnTo>
                    <a:pt x="197936" y="748030"/>
                  </a:lnTo>
                  <a:lnTo>
                    <a:pt x="237507" y="779780"/>
                  </a:lnTo>
                  <a:lnTo>
                    <a:pt x="284256" y="800100"/>
                  </a:lnTo>
                  <a:lnTo>
                    <a:pt x="324809" y="807720"/>
                  </a:lnTo>
                  <a:lnTo>
                    <a:pt x="404621" y="807720"/>
                  </a:lnTo>
                  <a:lnTo>
                    <a:pt x="402853" y="808990"/>
                  </a:lnTo>
                  <a:lnTo>
                    <a:pt x="402853" y="810260"/>
                  </a:lnTo>
                  <a:lnTo>
                    <a:pt x="404492" y="816610"/>
                  </a:lnTo>
                  <a:lnTo>
                    <a:pt x="382798" y="816610"/>
                  </a:lnTo>
                  <a:lnTo>
                    <a:pt x="378439" y="817880"/>
                  </a:lnTo>
                  <a:lnTo>
                    <a:pt x="373227" y="820420"/>
                  </a:lnTo>
                  <a:lnTo>
                    <a:pt x="2255397" y="820420"/>
                  </a:lnTo>
                  <a:lnTo>
                    <a:pt x="2255397" y="821690"/>
                  </a:lnTo>
                  <a:close/>
                </a:path>
                <a:path w="2255520" h="1078229">
                  <a:moveTo>
                    <a:pt x="324398" y="755650"/>
                  </a:moveTo>
                  <a:lnTo>
                    <a:pt x="314797" y="755650"/>
                  </a:lnTo>
                  <a:lnTo>
                    <a:pt x="310438" y="753110"/>
                  </a:lnTo>
                  <a:lnTo>
                    <a:pt x="303458" y="749300"/>
                  </a:lnTo>
                  <a:lnTo>
                    <a:pt x="297362" y="745490"/>
                  </a:lnTo>
                  <a:lnTo>
                    <a:pt x="290382" y="741680"/>
                  </a:lnTo>
                  <a:lnTo>
                    <a:pt x="274337" y="728980"/>
                  </a:lnTo>
                  <a:lnTo>
                    <a:pt x="261487" y="715010"/>
                  </a:lnTo>
                  <a:lnTo>
                    <a:pt x="251746" y="699770"/>
                  </a:lnTo>
                  <a:lnTo>
                    <a:pt x="245028" y="680720"/>
                  </a:lnTo>
                  <a:lnTo>
                    <a:pt x="376702" y="680720"/>
                  </a:lnTo>
                  <a:lnTo>
                    <a:pt x="377214" y="683260"/>
                  </a:lnTo>
                  <a:lnTo>
                    <a:pt x="274685" y="683260"/>
                  </a:lnTo>
                  <a:lnTo>
                    <a:pt x="274685" y="687070"/>
                  </a:lnTo>
                  <a:lnTo>
                    <a:pt x="301299" y="730250"/>
                  </a:lnTo>
                  <a:lnTo>
                    <a:pt x="315650" y="739140"/>
                  </a:lnTo>
                  <a:lnTo>
                    <a:pt x="318271" y="739140"/>
                  </a:lnTo>
                  <a:lnTo>
                    <a:pt x="326989" y="745490"/>
                  </a:lnTo>
                  <a:lnTo>
                    <a:pt x="327873" y="748030"/>
                  </a:lnTo>
                  <a:lnTo>
                    <a:pt x="329610" y="750570"/>
                  </a:lnTo>
                  <a:lnTo>
                    <a:pt x="328756" y="753110"/>
                  </a:lnTo>
                  <a:lnTo>
                    <a:pt x="326135" y="754380"/>
                  </a:lnTo>
                  <a:lnTo>
                    <a:pt x="325251" y="754380"/>
                  </a:lnTo>
                  <a:lnTo>
                    <a:pt x="324398" y="755650"/>
                  </a:lnTo>
                  <a:close/>
                </a:path>
                <a:path w="2255520" h="1078229">
                  <a:moveTo>
                    <a:pt x="437148" y="787400"/>
                  </a:moveTo>
                  <a:lnTo>
                    <a:pt x="399379" y="787400"/>
                  </a:lnTo>
                  <a:lnTo>
                    <a:pt x="402000" y="786130"/>
                  </a:lnTo>
                  <a:lnTo>
                    <a:pt x="405475" y="783590"/>
                  </a:lnTo>
                  <a:lnTo>
                    <a:pt x="408096" y="781050"/>
                  </a:lnTo>
                  <a:lnTo>
                    <a:pt x="424053" y="767080"/>
                  </a:lnTo>
                  <a:lnTo>
                    <a:pt x="437639" y="751840"/>
                  </a:lnTo>
                  <a:lnTo>
                    <a:pt x="456071" y="713740"/>
                  </a:lnTo>
                  <a:lnTo>
                    <a:pt x="459865" y="689610"/>
                  </a:lnTo>
                  <a:lnTo>
                    <a:pt x="459546" y="680720"/>
                  </a:lnTo>
                  <a:lnTo>
                    <a:pt x="499658" y="680720"/>
                  </a:lnTo>
                  <a:lnTo>
                    <a:pt x="490064" y="720090"/>
                  </a:lnTo>
                  <a:lnTo>
                    <a:pt x="470001" y="754380"/>
                  </a:lnTo>
                  <a:lnTo>
                    <a:pt x="440580" y="784860"/>
                  </a:lnTo>
                  <a:lnTo>
                    <a:pt x="437148" y="787400"/>
                  </a:lnTo>
                  <a:close/>
                </a:path>
                <a:path w="2255520" h="1078229">
                  <a:moveTo>
                    <a:pt x="2180386" y="820420"/>
                  </a:moveTo>
                  <a:lnTo>
                    <a:pt x="2172553" y="820420"/>
                  </a:lnTo>
                  <a:lnTo>
                    <a:pt x="2172553" y="680720"/>
                  </a:lnTo>
                  <a:lnTo>
                    <a:pt x="2180386" y="680720"/>
                  </a:lnTo>
                  <a:lnTo>
                    <a:pt x="2180386" y="820420"/>
                  </a:lnTo>
                  <a:close/>
                </a:path>
                <a:path w="2255520" h="1078229">
                  <a:moveTo>
                    <a:pt x="2255397" y="820420"/>
                  </a:moveTo>
                  <a:lnTo>
                    <a:pt x="2203063" y="820420"/>
                  </a:lnTo>
                  <a:lnTo>
                    <a:pt x="2203063" y="680720"/>
                  </a:lnTo>
                  <a:lnTo>
                    <a:pt x="2255397" y="680720"/>
                  </a:lnTo>
                  <a:lnTo>
                    <a:pt x="2255397" y="820420"/>
                  </a:lnTo>
                  <a:close/>
                </a:path>
                <a:path w="2255520" h="1078229">
                  <a:moveTo>
                    <a:pt x="404621" y="807720"/>
                  </a:moveTo>
                  <a:lnTo>
                    <a:pt x="345086" y="807720"/>
                  </a:lnTo>
                  <a:lnTo>
                    <a:pt x="365363" y="803910"/>
                  </a:lnTo>
                  <a:lnTo>
                    <a:pt x="381060" y="798830"/>
                  </a:lnTo>
                  <a:lnTo>
                    <a:pt x="374674" y="769620"/>
                  </a:lnTo>
                  <a:lnTo>
                    <a:pt x="368533" y="740410"/>
                  </a:lnTo>
                  <a:lnTo>
                    <a:pt x="362552" y="712470"/>
                  </a:lnTo>
                  <a:lnTo>
                    <a:pt x="356646" y="683260"/>
                  </a:lnTo>
                  <a:lnTo>
                    <a:pt x="377214" y="683260"/>
                  </a:lnTo>
                  <a:lnTo>
                    <a:pt x="382084" y="707390"/>
                  </a:lnTo>
                  <a:lnTo>
                    <a:pt x="387709" y="734060"/>
                  </a:lnTo>
                  <a:lnTo>
                    <a:pt x="393499" y="760730"/>
                  </a:lnTo>
                  <a:lnTo>
                    <a:pt x="399379" y="787400"/>
                  </a:lnTo>
                  <a:lnTo>
                    <a:pt x="437148" y="787400"/>
                  </a:lnTo>
                  <a:lnTo>
                    <a:pt x="423418" y="797560"/>
                  </a:lnTo>
                  <a:lnTo>
                    <a:pt x="404621" y="807720"/>
                  </a:lnTo>
                  <a:close/>
                </a:path>
                <a:path w="2255520" h="1078229">
                  <a:moveTo>
                    <a:pt x="405475" y="820420"/>
                  </a:moveTo>
                  <a:lnTo>
                    <a:pt x="386303" y="820420"/>
                  </a:lnTo>
                  <a:lnTo>
                    <a:pt x="386303" y="819150"/>
                  </a:lnTo>
                  <a:lnTo>
                    <a:pt x="385419" y="817880"/>
                  </a:lnTo>
                  <a:lnTo>
                    <a:pt x="385419" y="816610"/>
                  </a:lnTo>
                  <a:lnTo>
                    <a:pt x="404492" y="816610"/>
                  </a:lnTo>
                  <a:lnTo>
                    <a:pt x="405475" y="820420"/>
                  </a:lnTo>
                  <a:close/>
                </a:path>
                <a:path w="2255520" h="1078229">
                  <a:moveTo>
                    <a:pt x="393795" y="1056640"/>
                  </a:moveTo>
                  <a:lnTo>
                    <a:pt x="340948" y="1056640"/>
                  </a:lnTo>
                  <a:lnTo>
                    <a:pt x="355983" y="1052830"/>
                  </a:lnTo>
                  <a:lnTo>
                    <a:pt x="369623" y="1046480"/>
                  </a:lnTo>
                  <a:lnTo>
                    <a:pt x="399800" y="1014730"/>
                  </a:lnTo>
                  <a:lnTo>
                    <a:pt x="410717" y="976630"/>
                  </a:lnTo>
                  <a:lnTo>
                    <a:pt x="411395" y="963930"/>
                  </a:lnTo>
                  <a:lnTo>
                    <a:pt x="410931" y="951230"/>
                  </a:lnTo>
                  <a:lnTo>
                    <a:pt x="403151" y="902970"/>
                  </a:lnTo>
                  <a:lnTo>
                    <a:pt x="394353" y="861060"/>
                  </a:lnTo>
                  <a:lnTo>
                    <a:pt x="389777" y="839470"/>
                  </a:lnTo>
                  <a:lnTo>
                    <a:pt x="408980" y="839470"/>
                  </a:lnTo>
                  <a:lnTo>
                    <a:pt x="412249" y="855980"/>
                  </a:lnTo>
                  <a:lnTo>
                    <a:pt x="422056" y="901700"/>
                  </a:lnTo>
                  <a:lnTo>
                    <a:pt x="429651" y="942340"/>
                  </a:lnTo>
                  <a:lnTo>
                    <a:pt x="430940" y="969010"/>
                  </a:lnTo>
                  <a:lnTo>
                    <a:pt x="430118" y="981710"/>
                  </a:lnTo>
                  <a:lnTo>
                    <a:pt x="415834" y="1031240"/>
                  </a:lnTo>
                  <a:lnTo>
                    <a:pt x="400263" y="1051560"/>
                  </a:lnTo>
                  <a:lnTo>
                    <a:pt x="393795" y="1056640"/>
                  </a:lnTo>
                  <a:close/>
                </a:path>
                <a:path w="2255520" h="1078229">
                  <a:moveTo>
                    <a:pt x="341832" y="1078230"/>
                  </a:moveTo>
                  <a:lnTo>
                    <a:pt x="315650" y="1078230"/>
                  </a:lnTo>
                  <a:lnTo>
                    <a:pt x="306933" y="1076960"/>
                  </a:lnTo>
                  <a:lnTo>
                    <a:pt x="266387" y="1062990"/>
                  </a:lnTo>
                  <a:lnTo>
                    <a:pt x="229485" y="1029970"/>
                  </a:lnTo>
                  <a:lnTo>
                    <a:pt x="215371" y="988060"/>
                  </a:lnTo>
                  <a:lnTo>
                    <a:pt x="215496" y="976630"/>
                  </a:lnTo>
                  <a:lnTo>
                    <a:pt x="230038" y="932180"/>
                  </a:lnTo>
                  <a:lnTo>
                    <a:pt x="273801" y="910590"/>
                  </a:lnTo>
                  <a:lnTo>
                    <a:pt x="294816" y="914400"/>
                  </a:lnTo>
                  <a:lnTo>
                    <a:pt x="325060" y="939800"/>
                  </a:lnTo>
                  <a:lnTo>
                    <a:pt x="328408" y="985520"/>
                  </a:lnTo>
                  <a:lnTo>
                    <a:pt x="294091" y="1019810"/>
                  </a:lnTo>
                  <a:lnTo>
                    <a:pt x="265968" y="1023620"/>
                  </a:lnTo>
                  <a:lnTo>
                    <a:pt x="266821" y="1024890"/>
                  </a:lnTo>
                  <a:lnTo>
                    <a:pt x="266821" y="1026160"/>
                  </a:lnTo>
                  <a:lnTo>
                    <a:pt x="267705" y="1026160"/>
                  </a:lnTo>
                  <a:lnTo>
                    <a:pt x="271958" y="1032510"/>
                  </a:lnTo>
                  <a:lnTo>
                    <a:pt x="313814" y="1055370"/>
                  </a:lnTo>
                  <a:lnTo>
                    <a:pt x="327255" y="1056640"/>
                  </a:lnTo>
                  <a:lnTo>
                    <a:pt x="393795" y="1056640"/>
                  </a:lnTo>
                  <a:lnTo>
                    <a:pt x="387327" y="1061720"/>
                  </a:lnTo>
                  <a:lnTo>
                    <a:pt x="373333" y="1069340"/>
                  </a:lnTo>
                  <a:lnTo>
                    <a:pt x="358197" y="1074420"/>
                  </a:lnTo>
                  <a:lnTo>
                    <a:pt x="341832" y="1078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87314" y="6348648"/>
              <a:ext cx="142874" cy="142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782519" y="6084508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49" y="266699"/>
                  </a:moveTo>
                  <a:lnTo>
                    <a:pt x="94639" y="260958"/>
                  </a:lnTo>
                  <a:lnTo>
                    <a:pt x="59264" y="244225"/>
                  </a:lnTo>
                  <a:lnTo>
                    <a:pt x="30267" y="217946"/>
                  </a:lnTo>
                  <a:lnTo>
                    <a:pt x="10150" y="184380"/>
                  </a:lnTo>
                  <a:lnTo>
                    <a:pt x="640" y="146420"/>
                  </a:lnTo>
                  <a:lnTo>
                    <a:pt x="0" y="133349"/>
                  </a:lnTo>
                  <a:lnTo>
                    <a:pt x="160" y="126798"/>
                  </a:lnTo>
                  <a:lnTo>
                    <a:pt x="7791" y="88432"/>
                  </a:lnTo>
                  <a:lnTo>
                    <a:pt x="26246" y="53906"/>
                  </a:lnTo>
                  <a:lnTo>
                    <a:pt x="53906" y="26246"/>
                  </a:lnTo>
                  <a:lnTo>
                    <a:pt x="88432" y="7791"/>
                  </a:lnTo>
                  <a:lnTo>
                    <a:pt x="126798" y="160"/>
                  </a:lnTo>
                  <a:lnTo>
                    <a:pt x="133349" y="0"/>
                  </a:lnTo>
                  <a:lnTo>
                    <a:pt x="139900" y="160"/>
                  </a:lnTo>
                  <a:lnTo>
                    <a:pt x="178266" y="7791"/>
                  </a:lnTo>
                  <a:lnTo>
                    <a:pt x="212792" y="26246"/>
                  </a:lnTo>
                  <a:lnTo>
                    <a:pt x="240452" y="53906"/>
                  </a:lnTo>
                  <a:lnTo>
                    <a:pt x="258907" y="88432"/>
                  </a:lnTo>
                  <a:lnTo>
                    <a:pt x="266539" y="126798"/>
                  </a:lnTo>
                  <a:lnTo>
                    <a:pt x="266699" y="133349"/>
                  </a:lnTo>
                  <a:lnTo>
                    <a:pt x="266539" y="139900"/>
                  </a:lnTo>
                  <a:lnTo>
                    <a:pt x="258907" y="178266"/>
                  </a:lnTo>
                  <a:lnTo>
                    <a:pt x="240452" y="212792"/>
                  </a:lnTo>
                  <a:lnTo>
                    <a:pt x="212792" y="240452"/>
                  </a:lnTo>
                  <a:lnTo>
                    <a:pt x="178266" y="258907"/>
                  </a:lnTo>
                  <a:lnTo>
                    <a:pt x="139900" y="266539"/>
                  </a:lnTo>
                  <a:lnTo>
                    <a:pt x="133349" y="266699"/>
                  </a:lnTo>
                  <a:close/>
                </a:path>
              </a:pathLst>
            </a:custGeom>
            <a:solidFill>
              <a:srgbClr val="FF810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498122" y="5574649"/>
            <a:ext cx="2577465" cy="1233170"/>
            <a:chOff x="1498122" y="5574649"/>
            <a:chExt cx="2577465" cy="1233170"/>
          </a:xfrm>
        </p:grpSpPr>
        <p:sp>
          <p:nvSpPr>
            <p:cNvPr id="20" name="object 20"/>
            <p:cNvSpPr/>
            <p:nvPr/>
          </p:nvSpPr>
          <p:spPr>
            <a:xfrm>
              <a:off x="1498122" y="5574649"/>
              <a:ext cx="2577465" cy="1228090"/>
            </a:xfrm>
            <a:custGeom>
              <a:avLst/>
              <a:gdLst/>
              <a:ahLst/>
              <a:cxnLst/>
              <a:rect l="l" t="t" r="r" b="b"/>
              <a:pathLst>
                <a:path w="2577465" h="1228090">
                  <a:moveTo>
                    <a:pt x="2577388" y="957579"/>
                  </a:moveTo>
                  <a:lnTo>
                    <a:pt x="0" y="957579"/>
                  </a:lnTo>
                  <a:lnTo>
                    <a:pt x="0" y="218439"/>
                  </a:lnTo>
                  <a:lnTo>
                    <a:pt x="301943" y="218439"/>
                  </a:lnTo>
                  <a:lnTo>
                    <a:pt x="301943" y="193039"/>
                  </a:lnTo>
                  <a:lnTo>
                    <a:pt x="307969" y="137159"/>
                  </a:lnTo>
                  <a:lnTo>
                    <a:pt x="322248" y="87629"/>
                  </a:lnTo>
                  <a:lnTo>
                    <a:pt x="346071" y="48259"/>
                  </a:lnTo>
                  <a:lnTo>
                    <a:pt x="372697" y="16509"/>
                  </a:lnTo>
                  <a:lnTo>
                    <a:pt x="377974" y="10159"/>
                  </a:lnTo>
                  <a:lnTo>
                    <a:pt x="383533" y="5079"/>
                  </a:lnTo>
                  <a:lnTo>
                    <a:pt x="389652" y="1269"/>
                  </a:lnTo>
                  <a:lnTo>
                    <a:pt x="396611" y="0"/>
                  </a:lnTo>
                  <a:lnTo>
                    <a:pt x="408572" y="0"/>
                  </a:lnTo>
                  <a:lnTo>
                    <a:pt x="411559" y="5079"/>
                  </a:lnTo>
                  <a:lnTo>
                    <a:pt x="415545" y="8889"/>
                  </a:lnTo>
                  <a:lnTo>
                    <a:pt x="415545" y="10159"/>
                  </a:lnTo>
                  <a:lnTo>
                    <a:pt x="420918" y="19049"/>
                  </a:lnTo>
                  <a:lnTo>
                    <a:pt x="426383" y="27939"/>
                  </a:lnTo>
                  <a:lnTo>
                    <a:pt x="431661" y="36829"/>
                  </a:lnTo>
                  <a:lnTo>
                    <a:pt x="436473" y="45719"/>
                  </a:lnTo>
                  <a:lnTo>
                    <a:pt x="447528" y="68579"/>
                  </a:lnTo>
                  <a:lnTo>
                    <a:pt x="456901" y="92709"/>
                  </a:lnTo>
                  <a:lnTo>
                    <a:pt x="462022" y="109219"/>
                  </a:lnTo>
                  <a:lnTo>
                    <a:pt x="408040" y="109219"/>
                  </a:lnTo>
                  <a:lnTo>
                    <a:pt x="395615" y="113029"/>
                  </a:lnTo>
                  <a:lnTo>
                    <a:pt x="364038" y="143509"/>
                  </a:lnTo>
                  <a:lnTo>
                    <a:pt x="347782" y="180339"/>
                  </a:lnTo>
                  <a:lnTo>
                    <a:pt x="345556" y="190499"/>
                  </a:lnTo>
                  <a:lnTo>
                    <a:pt x="343423" y="199389"/>
                  </a:lnTo>
                  <a:lnTo>
                    <a:pt x="341478" y="208279"/>
                  </a:lnTo>
                  <a:lnTo>
                    <a:pt x="339812" y="217169"/>
                  </a:lnTo>
                  <a:lnTo>
                    <a:pt x="2577388" y="217169"/>
                  </a:lnTo>
                  <a:lnTo>
                    <a:pt x="2577388" y="236219"/>
                  </a:lnTo>
                  <a:lnTo>
                    <a:pt x="45838" y="236219"/>
                  </a:lnTo>
                  <a:lnTo>
                    <a:pt x="45838" y="396239"/>
                  </a:lnTo>
                  <a:lnTo>
                    <a:pt x="420255" y="396239"/>
                  </a:lnTo>
                  <a:lnTo>
                    <a:pt x="419532" y="397509"/>
                  </a:lnTo>
                  <a:lnTo>
                    <a:pt x="2577388" y="397509"/>
                  </a:lnTo>
                  <a:lnTo>
                    <a:pt x="2577388" y="416559"/>
                  </a:lnTo>
                  <a:lnTo>
                    <a:pt x="44842" y="416559"/>
                  </a:lnTo>
                  <a:lnTo>
                    <a:pt x="44842" y="577849"/>
                  </a:lnTo>
                  <a:lnTo>
                    <a:pt x="2577388" y="577849"/>
                  </a:lnTo>
                  <a:lnTo>
                    <a:pt x="2577388" y="596899"/>
                  </a:lnTo>
                  <a:lnTo>
                    <a:pt x="45838" y="596899"/>
                  </a:lnTo>
                  <a:lnTo>
                    <a:pt x="45838" y="755649"/>
                  </a:lnTo>
                  <a:lnTo>
                    <a:pt x="188341" y="755649"/>
                  </a:lnTo>
                  <a:lnTo>
                    <a:pt x="188341" y="756919"/>
                  </a:lnTo>
                  <a:lnTo>
                    <a:pt x="2577388" y="756919"/>
                  </a:lnTo>
                  <a:lnTo>
                    <a:pt x="2577388" y="775969"/>
                  </a:lnTo>
                  <a:lnTo>
                    <a:pt x="571003" y="775969"/>
                  </a:lnTo>
                  <a:lnTo>
                    <a:pt x="570786" y="777239"/>
                  </a:lnTo>
                  <a:lnTo>
                    <a:pt x="45838" y="777239"/>
                  </a:lnTo>
                  <a:lnTo>
                    <a:pt x="45838" y="937259"/>
                  </a:lnTo>
                  <a:lnTo>
                    <a:pt x="2577388" y="937259"/>
                  </a:lnTo>
                  <a:lnTo>
                    <a:pt x="2577388" y="957579"/>
                  </a:lnTo>
                  <a:close/>
                </a:path>
                <a:path w="2577465" h="1228090">
                  <a:moveTo>
                    <a:pt x="478328" y="217169"/>
                  </a:moveTo>
                  <a:lnTo>
                    <a:pt x="441457" y="217169"/>
                  </a:lnTo>
                  <a:lnTo>
                    <a:pt x="445192" y="201929"/>
                  </a:lnTo>
                  <a:lnTo>
                    <a:pt x="447434" y="186689"/>
                  </a:lnTo>
                  <a:lnTo>
                    <a:pt x="448009" y="173989"/>
                  </a:lnTo>
                  <a:lnTo>
                    <a:pt x="448057" y="167639"/>
                  </a:lnTo>
                  <a:lnTo>
                    <a:pt x="447434" y="154939"/>
                  </a:lnTo>
                  <a:lnTo>
                    <a:pt x="429528" y="115569"/>
                  </a:lnTo>
                  <a:lnTo>
                    <a:pt x="408040" y="109219"/>
                  </a:lnTo>
                  <a:lnTo>
                    <a:pt x="462022" y="109219"/>
                  </a:lnTo>
                  <a:lnTo>
                    <a:pt x="475104" y="161289"/>
                  </a:lnTo>
                  <a:lnTo>
                    <a:pt x="478498" y="198119"/>
                  </a:lnTo>
                  <a:lnTo>
                    <a:pt x="478328" y="217169"/>
                  </a:lnTo>
                  <a:close/>
                </a:path>
                <a:path w="2577465" h="1228090">
                  <a:moveTo>
                    <a:pt x="420255" y="396239"/>
                  </a:moveTo>
                  <a:lnTo>
                    <a:pt x="303937" y="396239"/>
                  </a:lnTo>
                  <a:lnTo>
                    <a:pt x="309914" y="391159"/>
                  </a:lnTo>
                  <a:lnTo>
                    <a:pt x="314897" y="386079"/>
                  </a:lnTo>
                  <a:lnTo>
                    <a:pt x="320878" y="380999"/>
                  </a:lnTo>
                  <a:lnTo>
                    <a:pt x="321874" y="379729"/>
                  </a:lnTo>
                  <a:lnTo>
                    <a:pt x="321874" y="378459"/>
                  </a:lnTo>
                  <a:lnTo>
                    <a:pt x="316284" y="350519"/>
                  </a:lnTo>
                  <a:lnTo>
                    <a:pt x="311535" y="322579"/>
                  </a:lnTo>
                  <a:lnTo>
                    <a:pt x="304202" y="259079"/>
                  </a:lnTo>
                  <a:lnTo>
                    <a:pt x="302940" y="236219"/>
                  </a:lnTo>
                  <a:lnTo>
                    <a:pt x="337818" y="236219"/>
                  </a:lnTo>
                  <a:lnTo>
                    <a:pt x="337204" y="243839"/>
                  </a:lnTo>
                  <a:lnTo>
                    <a:pt x="336573" y="252729"/>
                  </a:lnTo>
                  <a:lnTo>
                    <a:pt x="336417" y="260349"/>
                  </a:lnTo>
                  <a:lnTo>
                    <a:pt x="336822" y="269239"/>
                  </a:lnTo>
                  <a:lnTo>
                    <a:pt x="336706" y="289559"/>
                  </a:lnTo>
                  <a:lnTo>
                    <a:pt x="337320" y="304799"/>
                  </a:lnTo>
                  <a:lnTo>
                    <a:pt x="338784" y="322579"/>
                  </a:lnTo>
                  <a:lnTo>
                    <a:pt x="340809" y="339089"/>
                  </a:lnTo>
                  <a:lnTo>
                    <a:pt x="342799" y="353059"/>
                  </a:lnTo>
                  <a:lnTo>
                    <a:pt x="343796" y="360679"/>
                  </a:lnTo>
                  <a:lnTo>
                    <a:pt x="439786" y="360679"/>
                  </a:lnTo>
                  <a:lnTo>
                    <a:pt x="430369" y="378459"/>
                  </a:lnTo>
                  <a:lnTo>
                    <a:pt x="420255" y="396239"/>
                  </a:lnTo>
                  <a:close/>
                </a:path>
                <a:path w="2577465" h="1228090">
                  <a:moveTo>
                    <a:pt x="439786" y="360679"/>
                  </a:moveTo>
                  <a:lnTo>
                    <a:pt x="344792" y="360679"/>
                  </a:lnTo>
                  <a:lnTo>
                    <a:pt x="358635" y="347979"/>
                  </a:lnTo>
                  <a:lnTo>
                    <a:pt x="371823" y="334009"/>
                  </a:lnTo>
                  <a:lnTo>
                    <a:pt x="408726" y="289559"/>
                  </a:lnTo>
                  <a:lnTo>
                    <a:pt x="428844" y="255269"/>
                  </a:lnTo>
                  <a:lnTo>
                    <a:pt x="436473" y="236219"/>
                  </a:lnTo>
                  <a:lnTo>
                    <a:pt x="478328" y="236219"/>
                  </a:lnTo>
                  <a:lnTo>
                    <a:pt x="470978" y="278129"/>
                  </a:lnTo>
                  <a:lnTo>
                    <a:pt x="458397" y="318769"/>
                  </a:lnTo>
                  <a:lnTo>
                    <a:pt x="440459" y="359409"/>
                  </a:lnTo>
                  <a:lnTo>
                    <a:pt x="439786" y="360679"/>
                  </a:lnTo>
                  <a:close/>
                </a:path>
                <a:path w="2577465" h="1228090">
                  <a:moveTo>
                    <a:pt x="2491678" y="397509"/>
                  </a:moveTo>
                  <a:lnTo>
                    <a:pt x="2483723" y="397509"/>
                  </a:lnTo>
                  <a:lnTo>
                    <a:pt x="2483723" y="236219"/>
                  </a:lnTo>
                  <a:lnTo>
                    <a:pt x="2491678" y="236219"/>
                  </a:lnTo>
                  <a:lnTo>
                    <a:pt x="2491678" y="397509"/>
                  </a:lnTo>
                  <a:close/>
                </a:path>
                <a:path w="2577465" h="1228090">
                  <a:moveTo>
                    <a:pt x="2577388" y="397509"/>
                  </a:moveTo>
                  <a:lnTo>
                    <a:pt x="2517586" y="397509"/>
                  </a:lnTo>
                  <a:lnTo>
                    <a:pt x="2517586" y="236219"/>
                  </a:lnTo>
                  <a:lnTo>
                    <a:pt x="2577388" y="236219"/>
                  </a:lnTo>
                  <a:lnTo>
                    <a:pt x="2577388" y="397509"/>
                  </a:lnTo>
                  <a:close/>
                </a:path>
                <a:path w="2577465" h="1228090">
                  <a:moveTo>
                    <a:pt x="2577388" y="577849"/>
                  </a:moveTo>
                  <a:lnTo>
                    <a:pt x="164424" y="577849"/>
                  </a:lnTo>
                  <a:lnTo>
                    <a:pt x="170404" y="565149"/>
                  </a:lnTo>
                  <a:lnTo>
                    <a:pt x="192389" y="525779"/>
                  </a:lnTo>
                  <a:lnTo>
                    <a:pt x="217738" y="488949"/>
                  </a:lnTo>
                  <a:lnTo>
                    <a:pt x="246076" y="454659"/>
                  </a:lnTo>
                  <a:lnTo>
                    <a:pt x="277029" y="421639"/>
                  </a:lnTo>
                  <a:lnTo>
                    <a:pt x="281016" y="419099"/>
                  </a:lnTo>
                  <a:lnTo>
                    <a:pt x="283009" y="416559"/>
                  </a:lnTo>
                  <a:lnTo>
                    <a:pt x="406578" y="416559"/>
                  </a:lnTo>
                  <a:lnTo>
                    <a:pt x="398169" y="429259"/>
                  </a:lnTo>
                  <a:lnTo>
                    <a:pt x="389387" y="440689"/>
                  </a:lnTo>
                  <a:lnTo>
                    <a:pt x="380232" y="452119"/>
                  </a:lnTo>
                  <a:lnTo>
                    <a:pt x="370703" y="463549"/>
                  </a:lnTo>
                  <a:lnTo>
                    <a:pt x="367713" y="467359"/>
                  </a:lnTo>
                  <a:lnTo>
                    <a:pt x="366717" y="471169"/>
                  </a:lnTo>
                  <a:lnTo>
                    <a:pt x="367713" y="476249"/>
                  </a:lnTo>
                  <a:lnTo>
                    <a:pt x="370591" y="490219"/>
                  </a:lnTo>
                  <a:lnTo>
                    <a:pt x="347782" y="490219"/>
                  </a:lnTo>
                  <a:lnTo>
                    <a:pt x="316891" y="515619"/>
                  </a:lnTo>
                  <a:lnTo>
                    <a:pt x="283009" y="549909"/>
                  </a:lnTo>
                  <a:lnTo>
                    <a:pt x="266473" y="570229"/>
                  </a:lnTo>
                  <a:lnTo>
                    <a:pt x="261085" y="576579"/>
                  </a:lnTo>
                  <a:lnTo>
                    <a:pt x="2577388" y="576579"/>
                  </a:lnTo>
                  <a:lnTo>
                    <a:pt x="2577388" y="577849"/>
                  </a:lnTo>
                  <a:close/>
                </a:path>
                <a:path w="2577465" h="1228090">
                  <a:moveTo>
                    <a:pt x="2491678" y="576579"/>
                  </a:moveTo>
                  <a:lnTo>
                    <a:pt x="2482717" y="576579"/>
                  </a:lnTo>
                  <a:lnTo>
                    <a:pt x="2482717" y="416559"/>
                  </a:lnTo>
                  <a:lnTo>
                    <a:pt x="2491678" y="416559"/>
                  </a:lnTo>
                  <a:lnTo>
                    <a:pt x="2491678" y="576579"/>
                  </a:lnTo>
                  <a:close/>
                </a:path>
                <a:path w="2577465" h="1228090">
                  <a:moveTo>
                    <a:pt x="2577388" y="576579"/>
                  </a:moveTo>
                  <a:lnTo>
                    <a:pt x="2517586" y="576579"/>
                  </a:lnTo>
                  <a:lnTo>
                    <a:pt x="2517586" y="416559"/>
                  </a:lnTo>
                  <a:lnTo>
                    <a:pt x="2577388" y="416559"/>
                  </a:lnTo>
                  <a:lnTo>
                    <a:pt x="2577388" y="576579"/>
                  </a:lnTo>
                  <a:close/>
                </a:path>
                <a:path w="2577465" h="1228090">
                  <a:moveTo>
                    <a:pt x="388641" y="576579"/>
                  </a:moveTo>
                  <a:lnTo>
                    <a:pt x="365720" y="576579"/>
                  </a:lnTo>
                  <a:lnTo>
                    <a:pt x="347782" y="490219"/>
                  </a:lnTo>
                  <a:lnTo>
                    <a:pt x="370591" y="490219"/>
                  </a:lnTo>
                  <a:lnTo>
                    <a:pt x="372945" y="501649"/>
                  </a:lnTo>
                  <a:lnTo>
                    <a:pt x="383409" y="551179"/>
                  </a:lnTo>
                  <a:lnTo>
                    <a:pt x="388641" y="576579"/>
                  </a:lnTo>
                  <a:close/>
                </a:path>
                <a:path w="2577465" h="1228090">
                  <a:moveTo>
                    <a:pt x="188341" y="755649"/>
                  </a:moveTo>
                  <a:lnTo>
                    <a:pt x="144493" y="755649"/>
                  </a:lnTo>
                  <a:lnTo>
                    <a:pt x="141145" y="742949"/>
                  </a:lnTo>
                  <a:lnTo>
                    <a:pt x="138639" y="728979"/>
                  </a:lnTo>
                  <a:lnTo>
                    <a:pt x="137067" y="716279"/>
                  </a:lnTo>
                  <a:lnTo>
                    <a:pt x="136522" y="702309"/>
                  </a:lnTo>
                  <a:lnTo>
                    <a:pt x="136607" y="692149"/>
                  </a:lnTo>
                  <a:lnTo>
                    <a:pt x="140506" y="651509"/>
                  </a:lnTo>
                  <a:lnTo>
                    <a:pt x="151437" y="609599"/>
                  </a:lnTo>
                  <a:lnTo>
                    <a:pt x="156450" y="596899"/>
                  </a:lnTo>
                  <a:lnTo>
                    <a:pt x="246138" y="596899"/>
                  </a:lnTo>
                  <a:lnTo>
                    <a:pt x="236625" y="610869"/>
                  </a:lnTo>
                  <a:lnTo>
                    <a:pt x="227578" y="626109"/>
                  </a:lnTo>
                  <a:lnTo>
                    <a:pt x="202914" y="678179"/>
                  </a:lnTo>
                  <a:lnTo>
                    <a:pt x="191081" y="721359"/>
                  </a:lnTo>
                  <a:lnTo>
                    <a:pt x="188341" y="742949"/>
                  </a:lnTo>
                  <a:lnTo>
                    <a:pt x="188341" y="755649"/>
                  </a:lnTo>
                  <a:close/>
                </a:path>
                <a:path w="2577465" h="1228090">
                  <a:moveTo>
                    <a:pt x="314897" y="756919"/>
                  </a:moveTo>
                  <a:lnTo>
                    <a:pt x="276032" y="756919"/>
                  </a:lnTo>
                  <a:lnTo>
                    <a:pt x="275301" y="749299"/>
                  </a:lnTo>
                  <a:lnTo>
                    <a:pt x="274663" y="741679"/>
                  </a:lnTo>
                  <a:lnTo>
                    <a:pt x="274213" y="732789"/>
                  </a:lnTo>
                  <a:lnTo>
                    <a:pt x="274156" y="730249"/>
                  </a:lnTo>
                  <a:lnTo>
                    <a:pt x="274042" y="708659"/>
                  </a:lnTo>
                  <a:lnTo>
                    <a:pt x="275036" y="699769"/>
                  </a:lnTo>
                  <a:lnTo>
                    <a:pt x="293970" y="657859"/>
                  </a:lnTo>
                  <a:lnTo>
                    <a:pt x="327230" y="623569"/>
                  </a:lnTo>
                  <a:lnTo>
                    <a:pt x="368710" y="599439"/>
                  </a:lnTo>
                  <a:lnTo>
                    <a:pt x="369707" y="598169"/>
                  </a:lnTo>
                  <a:lnTo>
                    <a:pt x="369707" y="596899"/>
                  </a:lnTo>
                  <a:lnTo>
                    <a:pt x="475338" y="596899"/>
                  </a:lnTo>
                  <a:lnTo>
                    <a:pt x="511072" y="619759"/>
                  </a:lnTo>
                  <a:lnTo>
                    <a:pt x="544471" y="661669"/>
                  </a:lnTo>
                  <a:lnTo>
                    <a:pt x="551603" y="675639"/>
                  </a:lnTo>
                  <a:lnTo>
                    <a:pt x="408572" y="675639"/>
                  </a:lnTo>
                  <a:lnTo>
                    <a:pt x="408850" y="676909"/>
                  </a:lnTo>
                  <a:lnTo>
                    <a:pt x="386647" y="676909"/>
                  </a:lnTo>
                  <a:lnTo>
                    <a:pt x="378707" y="679449"/>
                  </a:lnTo>
                  <a:lnTo>
                    <a:pt x="342863" y="702309"/>
                  </a:lnTo>
                  <a:lnTo>
                    <a:pt x="319881" y="739139"/>
                  </a:lnTo>
                  <a:lnTo>
                    <a:pt x="315894" y="750569"/>
                  </a:lnTo>
                  <a:lnTo>
                    <a:pt x="314897" y="756919"/>
                  </a:lnTo>
                  <a:close/>
                </a:path>
                <a:path w="2577465" h="1228090">
                  <a:moveTo>
                    <a:pt x="2491678" y="756919"/>
                  </a:moveTo>
                  <a:lnTo>
                    <a:pt x="2482717" y="756919"/>
                  </a:lnTo>
                  <a:lnTo>
                    <a:pt x="2482717" y="596899"/>
                  </a:lnTo>
                  <a:lnTo>
                    <a:pt x="2491678" y="596899"/>
                  </a:lnTo>
                  <a:lnTo>
                    <a:pt x="2491678" y="756919"/>
                  </a:lnTo>
                  <a:close/>
                </a:path>
                <a:path w="2577465" h="1228090">
                  <a:moveTo>
                    <a:pt x="2577388" y="756919"/>
                  </a:moveTo>
                  <a:lnTo>
                    <a:pt x="2517586" y="756919"/>
                  </a:lnTo>
                  <a:lnTo>
                    <a:pt x="2517586" y="596899"/>
                  </a:lnTo>
                  <a:lnTo>
                    <a:pt x="2577388" y="596899"/>
                  </a:lnTo>
                  <a:lnTo>
                    <a:pt x="2577388" y="756919"/>
                  </a:lnTo>
                  <a:close/>
                </a:path>
                <a:path w="2577465" h="1228090">
                  <a:moveTo>
                    <a:pt x="571999" y="756919"/>
                  </a:moveTo>
                  <a:lnTo>
                    <a:pt x="520180" y="756919"/>
                  </a:lnTo>
                  <a:lnTo>
                    <a:pt x="520180" y="754379"/>
                  </a:lnTo>
                  <a:lnTo>
                    <a:pt x="518187" y="749299"/>
                  </a:lnTo>
                  <a:lnTo>
                    <a:pt x="492279" y="712469"/>
                  </a:lnTo>
                  <a:lnTo>
                    <a:pt x="459891" y="689609"/>
                  </a:lnTo>
                  <a:lnTo>
                    <a:pt x="421526" y="675639"/>
                  </a:lnTo>
                  <a:lnTo>
                    <a:pt x="551603" y="675639"/>
                  </a:lnTo>
                  <a:lnTo>
                    <a:pt x="565693" y="712469"/>
                  </a:lnTo>
                  <a:lnTo>
                    <a:pt x="571267" y="741679"/>
                  </a:lnTo>
                  <a:lnTo>
                    <a:pt x="571999" y="756919"/>
                  </a:lnTo>
                  <a:close/>
                </a:path>
                <a:path w="2577465" h="1228090">
                  <a:moveTo>
                    <a:pt x="424516" y="756919"/>
                  </a:moveTo>
                  <a:lnTo>
                    <a:pt x="403588" y="756919"/>
                  </a:lnTo>
                  <a:lnTo>
                    <a:pt x="399259" y="736599"/>
                  </a:lnTo>
                  <a:lnTo>
                    <a:pt x="390976" y="697229"/>
                  </a:lnTo>
                  <a:lnTo>
                    <a:pt x="386647" y="676909"/>
                  </a:lnTo>
                  <a:lnTo>
                    <a:pt x="408850" y="676909"/>
                  </a:lnTo>
                  <a:lnTo>
                    <a:pt x="413024" y="695959"/>
                  </a:lnTo>
                  <a:lnTo>
                    <a:pt x="417290" y="716279"/>
                  </a:lnTo>
                  <a:lnTo>
                    <a:pt x="421183" y="736599"/>
                  </a:lnTo>
                  <a:lnTo>
                    <a:pt x="424516" y="756919"/>
                  </a:lnTo>
                  <a:close/>
                </a:path>
                <a:path w="2577465" h="1228090">
                  <a:moveTo>
                    <a:pt x="2491678" y="935989"/>
                  </a:moveTo>
                  <a:lnTo>
                    <a:pt x="2482717" y="935989"/>
                  </a:lnTo>
                  <a:lnTo>
                    <a:pt x="2482717" y="775969"/>
                  </a:lnTo>
                  <a:lnTo>
                    <a:pt x="2577388" y="775969"/>
                  </a:lnTo>
                  <a:lnTo>
                    <a:pt x="2577388" y="777239"/>
                  </a:lnTo>
                  <a:lnTo>
                    <a:pt x="2491678" y="777239"/>
                  </a:lnTo>
                  <a:lnTo>
                    <a:pt x="2491678" y="935989"/>
                  </a:lnTo>
                  <a:close/>
                </a:path>
                <a:path w="2577465" h="1228090">
                  <a:moveTo>
                    <a:pt x="2577388" y="937259"/>
                  </a:moveTo>
                  <a:lnTo>
                    <a:pt x="314897" y="937259"/>
                  </a:lnTo>
                  <a:lnTo>
                    <a:pt x="300884" y="933449"/>
                  </a:lnTo>
                  <a:lnTo>
                    <a:pt x="261085" y="911859"/>
                  </a:lnTo>
                  <a:lnTo>
                    <a:pt x="218858" y="877569"/>
                  </a:lnTo>
                  <a:lnTo>
                    <a:pt x="183358" y="836929"/>
                  </a:lnTo>
                  <a:lnTo>
                    <a:pt x="157012" y="792479"/>
                  </a:lnTo>
                  <a:lnTo>
                    <a:pt x="150473" y="777239"/>
                  </a:lnTo>
                  <a:lnTo>
                    <a:pt x="189335" y="777239"/>
                  </a:lnTo>
                  <a:lnTo>
                    <a:pt x="193835" y="797559"/>
                  </a:lnTo>
                  <a:lnTo>
                    <a:pt x="201418" y="816609"/>
                  </a:lnTo>
                  <a:lnTo>
                    <a:pt x="226207" y="852169"/>
                  </a:lnTo>
                  <a:lnTo>
                    <a:pt x="271425" y="888999"/>
                  </a:lnTo>
                  <a:lnTo>
                    <a:pt x="324864" y="913129"/>
                  </a:lnTo>
                  <a:lnTo>
                    <a:pt x="371202" y="922019"/>
                  </a:lnTo>
                  <a:lnTo>
                    <a:pt x="460391" y="922019"/>
                  </a:lnTo>
                  <a:lnTo>
                    <a:pt x="460391" y="924559"/>
                  </a:lnTo>
                  <a:lnTo>
                    <a:pt x="462050" y="930909"/>
                  </a:lnTo>
                  <a:lnTo>
                    <a:pt x="437470" y="930909"/>
                  </a:lnTo>
                  <a:lnTo>
                    <a:pt x="432486" y="933449"/>
                  </a:lnTo>
                  <a:lnTo>
                    <a:pt x="426509" y="934719"/>
                  </a:lnTo>
                  <a:lnTo>
                    <a:pt x="421526" y="935989"/>
                  </a:lnTo>
                  <a:lnTo>
                    <a:pt x="2577388" y="935989"/>
                  </a:lnTo>
                  <a:lnTo>
                    <a:pt x="2577388" y="937259"/>
                  </a:lnTo>
                  <a:close/>
                </a:path>
                <a:path w="2577465" h="1228090">
                  <a:moveTo>
                    <a:pt x="364723" y="862329"/>
                  </a:moveTo>
                  <a:lnTo>
                    <a:pt x="359743" y="862329"/>
                  </a:lnTo>
                  <a:lnTo>
                    <a:pt x="354759" y="859789"/>
                  </a:lnTo>
                  <a:lnTo>
                    <a:pt x="348935" y="855979"/>
                  </a:lnTo>
                  <a:lnTo>
                    <a:pt x="337662" y="849629"/>
                  </a:lnTo>
                  <a:lnTo>
                    <a:pt x="298830" y="816609"/>
                  </a:lnTo>
                  <a:lnTo>
                    <a:pt x="280019" y="777239"/>
                  </a:lnTo>
                  <a:lnTo>
                    <a:pt x="430493" y="777239"/>
                  </a:lnTo>
                  <a:lnTo>
                    <a:pt x="430761" y="778509"/>
                  </a:lnTo>
                  <a:lnTo>
                    <a:pt x="313901" y="778509"/>
                  </a:lnTo>
                  <a:lnTo>
                    <a:pt x="313901" y="783589"/>
                  </a:lnTo>
                  <a:lnTo>
                    <a:pt x="314897" y="786129"/>
                  </a:lnTo>
                  <a:lnTo>
                    <a:pt x="321220" y="803909"/>
                  </a:lnTo>
                  <a:lnTo>
                    <a:pt x="331091" y="819149"/>
                  </a:lnTo>
                  <a:lnTo>
                    <a:pt x="344326" y="831849"/>
                  </a:lnTo>
                  <a:lnTo>
                    <a:pt x="360736" y="842009"/>
                  </a:lnTo>
                  <a:lnTo>
                    <a:pt x="363726" y="843279"/>
                  </a:lnTo>
                  <a:lnTo>
                    <a:pt x="371700" y="848359"/>
                  </a:lnTo>
                  <a:lnTo>
                    <a:pt x="374690" y="852169"/>
                  </a:lnTo>
                  <a:lnTo>
                    <a:pt x="376683" y="855979"/>
                  </a:lnTo>
                  <a:lnTo>
                    <a:pt x="375687" y="858519"/>
                  </a:lnTo>
                  <a:lnTo>
                    <a:pt x="372697" y="861059"/>
                  </a:lnTo>
                  <a:lnTo>
                    <a:pt x="369707" y="861059"/>
                  </a:lnTo>
                  <a:lnTo>
                    <a:pt x="364723" y="862329"/>
                  </a:lnTo>
                  <a:close/>
                </a:path>
                <a:path w="2577465" h="1228090">
                  <a:moveTo>
                    <a:pt x="499922" y="897889"/>
                  </a:moveTo>
                  <a:lnTo>
                    <a:pt x="456404" y="897889"/>
                  </a:lnTo>
                  <a:lnTo>
                    <a:pt x="459394" y="896619"/>
                  </a:lnTo>
                  <a:lnTo>
                    <a:pt x="463378" y="892809"/>
                  </a:lnTo>
                  <a:lnTo>
                    <a:pt x="500126" y="857249"/>
                  </a:lnTo>
                  <a:lnTo>
                    <a:pt x="521177" y="815339"/>
                  </a:lnTo>
                  <a:lnTo>
                    <a:pt x="525522" y="786129"/>
                  </a:lnTo>
                  <a:lnTo>
                    <a:pt x="525164" y="777239"/>
                  </a:lnTo>
                  <a:lnTo>
                    <a:pt x="570786" y="777239"/>
                  </a:lnTo>
                  <a:lnTo>
                    <a:pt x="560041" y="820419"/>
                  </a:lnTo>
                  <a:lnTo>
                    <a:pt x="537121" y="861059"/>
                  </a:lnTo>
                  <a:lnTo>
                    <a:pt x="503489" y="895349"/>
                  </a:lnTo>
                  <a:lnTo>
                    <a:pt x="499922" y="897889"/>
                  </a:lnTo>
                  <a:close/>
                </a:path>
                <a:path w="2577465" h="1228090">
                  <a:moveTo>
                    <a:pt x="2577388" y="935989"/>
                  </a:moveTo>
                  <a:lnTo>
                    <a:pt x="2517586" y="935989"/>
                  </a:lnTo>
                  <a:lnTo>
                    <a:pt x="2517586" y="777239"/>
                  </a:lnTo>
                  <a:lnTo>
                    <a:pt x="2577388" y="777239"/>
                  </a:lnTo>
                  <a:lnTo>
                    <a:pt x="2577388" y="935989"/>
                  </a:lnTo>
                  <a:close/>
                </a:path>
                <a:path w="2577465" h="1228090">
                  <a:moveTo>
                    <a:pt x="460391" y="922019"/>
                  </a:moveTo>
                  <a:lnTo>
                    <a:pt x="371202" y="922019"/>
                  </a:lnTo>
                  <a:lnTo>
                    <a:pt x="394370" y="920749"/>
                  </a:lnTo>
                  <a:lnTo>
                    <a:pt x="417539" y="916939"/>
                  </a:lnTo>
                  <a:lnTo>
                    <a:pt x="435476" y="911859"/>
                  </a:lnTo>
                  <a:lnTo>
                    <a:pt x="428174" y="878839"/>
                  </a:lnTo>
                  <a:lnTo>
                    <a:pt x="421152" y="844549"/>
                  </a:lnTo>
                  <a:lnTo>
                    <a:pt x="414316" y="811529"/>
                  </a:lnTo>
                  <a:lnTo>
                    <a:pt x="407575" y="778509"/>
                  </a:lnTo>
                  <a:lnTo>
                    <a:pt x="430761" y="778509"/>
                  </a:lnTo>
                  <a:lnTo>
                    <a:pt x="443075" y="836929"/>
                  </a:lnTo>
                  <a:lnTo>
                    <a:pt x="449692" y="867409"/>
                  </a:lnTo>
                  <a:lnTo>
                    <a:pt x="456404" y="897889"/>
                  </a:lnTo>
                  <a:lnTo>
                    <a:pt x="499922" y="897889"/>
                  </a:lnTo>
                  <a:lnTo>
                    <a:pt x="483871" y="909319"/>
                  </a:lnTo>
                  <a:lnTo>
                    <a:pt x="462384" y="920749"/>
                  </a:lnTo>
                  <a:lnTo>
                    <a:pt x="460391" y="922019"/>
                  </a:lnTo>
                  <a:close/>
                </a:path>
                <a:path w="2577465" h="1228090">
                  <a:moveTo>
                    <a:pt x="463378" y="935989"/>
                  </a:moveTo>
                  <a:lnTo>
                    <a:pt x="441457" y="935989"/>
                  </a:lnTo>
                  <a:lnTo>
                    <a:pt x="441457" y="934719"/>
                  </a:lnTo>
                  <a:lnTo>
                    <a:pt x="440460" y="933449"/>
                  </a:lnTo>
                  <a:lnTo>
                    <a:pt x="440460" y="930909"/>
                  </a:lnTo>
                  <a:lnTo>
                    <a:pt x="462050" y="930909"/>
                  </a:lnTo>
                  <a:lnTo>
                    <a:pt x="463378" y="935989"/>
                  </a:lnTo>
                  <a:close/>
                </a:path>
                <a:path w="2577465" h="1228090">
                  <a:moveTo>
                    <a:pt x="448535" y="1206499"/>
                  </a:moveTo>
                  <a:lnTo>
                    <a:pt x="373989" y="1206499"/>
                  </a:lnTo>
                  <a:lnTo>
                    <a:pt x="389637" y="1205229"/>
                  </a:lnTo>
                  <a:lnTo>
                    <a:pt x="406811" y="1201419"/>
                  </a:lnTo>
                  <a:lnTo>
                    <a:pt x="448430" y="1170939"/>
                  </a:lnTo>
                  <a:lnTo>
                    <a:pt x="467069" y="1130299"/>
                  </a:lnTo>
                  <a:lnTo>
                    <a:pt x="470137" y="1099819"/>
                  </a:lnTo>
                  <a:lnTo>
                    <a:pt x="469607" y="1084579"/>
                  </a:lnTo>
                  <a:lnTo>
                    <a:pt x="467956" y="1069339"/>
                  </a:lnTo>
                  <a:lnTo>
                    <a:pt x="465371" y="1055369"/>
                  </a:lnTo>
                  <a:lnTo>
                    <a:pt x="460716" y="1029969"/>
                  </a:lnTo>
                  <a:lnTo>
                    <a:pt x="455781" y="1005839"/>
                  </a:lnTo>
                  <a:lnTo>
                    <a:pt x="450657" y="981709"/>
                  </a:lnTo>
                  <a:lnTo>
                    <a:pt x="445440" y="957579"/>
                  </a:lnTo>
                  <a:lnTo>
                    <a:pt x="467365" y="957579"/>
                  </a:lnTo>
                  <a:lnTo>
                    <a:pt x="482312" y="1028699"/>
                  </a:lnTo>
                  <a:lnTo>
                    <a:pt x="485831" y="1043939"/>
                  </a:lnTo>
                  <a:lnTo>
                    <a:pt x="488790" y="1059179"/>
                  </a:lnTo>
                  <a:lnTo>
                    <a:pt x="491002" y="1075689"/>
                  </a:lnTo>
                  <a:lnTo>
                    <a:pt x="492279" y="1090929"/>
                  </a:lnTo>
                  <a:lnTo>
                    <a:pt x="492466" y="1104899"/>
                  </a:lnTo>
                  <a:lnTo>
                    <a:pt x="491531" y="1120139"/>
                  </a:lnTo>
                  <a:lnTo>
                    <a:pt x="481643" y="1163319"/>
                  </a:lnTo>
                  <a:lnTo>
                    <a:pt x="457401" y="1198879"/>
                  </a:lnTo>
                  <a:lnTo>
                    <a:pt x="448535" y="1206499"/>
                  </a:lnTo>
                  <a:close/>
                </a:path>
                <a:path w="2577465" h="1228090">
                  <a:moveTo>
                    <a:pt x="408617" y="1228089"/>
                  </a:moveTo>
                  <a:lnTo>
                    <a:pt x="342611" y="1228089"/>
                  </a:lnTo>
                  <a:lnTo>
                    <a:pt x="341805" y="1226819"/>
                  </a:lnTo>
                  <a:lnTo>
                    <a:pt x="322372" y="1221739"/>
                  </a:lnTo>
                  <a:lnTo>
                    <a:pt x="287992" y="1202689"/>
                  </a:lnTo>
                  <a:lnTo>
                    <a:pt x="253985" y="1160779"/>
                  </a:lnTo>
                  <a:lnTo>
                    <a:pt x="246138" y="1127759"/>
                  </a:lnTo>
                  <a:lnTo>
                    <a:pt x="246248" y="1115059"/>
                  </a:lnTo>
                  <a:lnTo>
                    <a:pt x="262877" y="1064259"/>
                  </a:lnTo>
                  <a:lnTo>
                    <a:pt x="293613" y="1041399"/>
                  </a:lnTo>
                  <a:lnTo>
                    <a:pt x="312904" y="1038859"/>
                  </a:lnTo>
                  <a:lnTo>
                    <a:pt x="336914" y="1042669"/>
                  </a:lnTo>
                  <a:lnTo>
                    <a:pt x="357001" y="1055369"/>
                  </a:lnTo>
                  <a:lnTo>
                    <a:pt x="371481" y="1073149"/>
                  </a:lnTo>
                  <a:lnTo>
                    <a:pt x="378674" y="1096009"/>
                  </a:lnTo>
                  <a:lnTo>
                    <a:pt x="375311" y="1125219"/>
                  </a:lnTo>
                  <a:lnTo>
                    <a:pt x="359990" y="1149349"/>
                  </a:lnTo>
                  <a:lnTo>
                    <a:pt x="336074" y="1164589"/>
                  </a:lnTo>
                  <a:lnTo>
                    <a:pt x="306927" y="1167129"/>
                  </a:lnTo>
                  <a:lnTo>
                    <a:pt x="303937" y="1167129"/>
                  </a:lnTo>
                  <a:lnTo>
                    <a:pt x="304934" y="1169669"/>
                  </a:lnTo>
                  <a:lnTo>
                    <a:pt x="304934" y="1170939"/>
                  </a:lnTo>
                  <a:lnTo>
                    <a:pt x="305930" y="1170939"/>
                  </a:lnTo>
                  <a:lnTo>
                    <a:pt x="310787" y="1178559"/>
                  </a:lnTo>
                  <a:lnTo>
                    <a:pt x="343812" y="1200149"/>
                  </a:lnTo>
                  <a:lnTo>
                    <a:pt x="373989" y="1206499"/>
                  </a:lnTo>
                  <a:lnTo>
                    <a:pt x="448535" y="1206499"/>
                  </a:lnTo>
                  <a:lnTo>
                    <a:pt x="442624" y="1211579"/>
                  </a:lnTo>
                  <a:lnTo>
                    <a:pt x="426633" y="1220469"/>
                  </a:lnTo>
                  <a:lnTo>
                    <a:pt x="409334" y="1226819"/>
                  </a:lnTo>
                  <a:lnTo>
                    <a:pt x="408617" y="1228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117832" y="6597700"/>
              <a:ext cx="209549" cy="209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616577" y="6189695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85737" y="371474"/>
                  </a:moveTo>
                  <a:lnTo>
                    <a:pt x="140595" y="365906"/>
                  </a:lnTo>
                  <a:lnTo>
                    <a:pt x="98180" y="349544"/>
                  </a:lnTo>
                  <a:lnTo>
                    <a:pt x="61011" y="323367"/>
                  </a:lnTo>
                  <a:lnTo>
                    <a:pt x="31302" y="288927"/>
                  </a:lnTo>
                  <a:lnTo>
                    <a:pt x="10852" y="248300"/>
                  </a:lnTo>
                  <a:lnTo>
                    <a:pt x="892" y="203943"/>
                  </a:lnTo>
                  <a:lnTo>
                    <a:pt x="0" y="185737"/>
                  </a:lnTo>
                  <a:lnTo>
                    <a:pt x="223" y="176612"/>
                  </a:lnTo>
                  <a:lnTo>
                    <a:pt x="7995" y="131820"/>
                  </a:lnTo>
                  <a:lnTo>
                    <a:pt x="26418" y="90258"/>
                  </a:lnTo>
                  <a:lnTo>
                    <a:pt x="54401" y="54401"/>
                  </a:lnTo>
                  <a:lnTo>
                    <a:pt x="90258" y="26418"/>
                  </a:lnTo>
                  <a:lnTo>
                    <a:pt x="131820" y="7995"/>
                  </a:lnTo>
                  <a:lnTo>
                    <a:pt x="176612" y="223"/>
                  </a:lnTo>
                  <a:lnTo>
                    <a:pt x="185737" y="0"/>
                  </a:lnTo>
                  <a:lnTo>
                    <a:pt x="194862" y="223"/>
                  </a:lnTo>
                  <a:lnTo>
                    <a:pt x="239654" y="7995"/>
                  </a:lnTo>
                  <a:lnTo>
                    <a:pt x="281216" y="26418"/>
                  </a:lnTo>
                  <a:lnTo>
                    <a:pt x="317073" y="54401"/>
                  </a:lnTo>
                  <a:lnTo>
                    <a:pt x="345056" y="90258"/>
                  </a:lnTo>
                  <a:lnTo>
                    <a:pt x="363478" y="131820"/>
                  </a:lnTo>
                  <a:lnTo>
                    <a:pt x="371251" y="176612"/>
                  </a:lnTo>
                  <a:lnTo>
                    <a:pt x="371474" y="185737"/>
                  </a:lnTo>
                  <a:lnTo>
                    <a:pt x="371251" y="194862"/>
                  </a:lnTo>
                  <a:lnTo>
                    <a:pt x="363478" y="239654"/>
                  </a:lnTo>
                  <a:lnTo>
                    <a:pt x="345056" y="281216"/>
                  </a:lnTo>
                  <a:lnTo>
                    <a:pt x="317073" y="317073"/>
                  </a:lnTo>
                  <a:lnTo>
                    <a:pt x="281216" y="345056"/>
                  </a:lnTo>
                  <a:lnTo>
                    <a:pt x="239654" y="363478"/>
                  </a:lnTo>
                  <a:lnTo>
                    <a:pt x="194862" y="371251"/>
                  </a:lnTo>
                  <a:lnTo>
                    <a:pt x="185737" y="371474"/>
                  </a:lnTo>
                  <a:close/>
                </a:path>
              </a:pathLst>
            </a:custGeom>
            <a:solidFill>
              <a:srgbClr val="FFDE3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11073932" y="6918451"/>
            <a:ext cx="2577465" cy="1233170"/>
            <a:chOff x="11073932" y="6918451"/>
            <a:chExt cx="2577465" cy="1233170"/>
          </a:xfrm>
        </p:grpSpPr>
        <p:sp>
          <p:nvSpPr>
            <p:cNvPr id="24" name="object 24"/>
            <p:cNvSpPr/>
            <p:nvPr/>
          </p:nvSpPr>
          <p:spPr>
            <a:xfrm>
              <a:off x="11073932" y="6918451"/>
              <a:ext cx="2577465" cy="1228090"/>
            </a:xfrm>
            <a:custGeom>
              <a:avLst/>
              <a:gdLst/>
              <a:ahLst/>
              <a:cxnLst/>
              <a:rect l="l" t="t" r="r" b="b"/>
              <a:pathLst>
                <a:path w="2577465" h="1228090">
                  <a:moveTo>
                    <a:pt x="2577419" y="957579"/>
                  </a:moveTo>
                  <a:lnTo>
                    <a:pt x="0" y="957579"/>
                  </a:lnTo>
                  <a:lnTo>
                    <a:pt x="0" y="218439"/>
                  </a:lnTo>
                  <a:lnTo>
                    <a:pt x="301965" y="218439"/>
                  </a:lnTo>
                  <a:lnTo>
                    <a:pt x="301965" y="193039"/>
                  </a:lnTo>
                  <a:lnTo>
                    <a:pt x="307991" y="137159"/>
                  </a:lnTo>
                  <a:lnTo>
                    <a:pt x="322268" y="87629"/>
                  </a:lnTo>
                  <a:lnTo>
                    <a:pt x="346083" y="48259"/>
                  </a:lnTo>
                  <a:lnTo>
                    <a:pt x="372709" y="16509"/>
                  </a:lnTo>
                  <a:lnTo>
                    <a:pt x="377991" y="10159"/>
                  </a:lnTo>
                  <a:lnTo>
                    <a:pt x="383552" y="5079"/>
                  </a:lnTo>
                  <a:lnTo>
                    <a:pt x="389674" y="1269"/>
                  </a:lnTo>
                  <a:lnTo>
                    <a:pt x="396636" y="0"/>
                  </a:lnTo>
                  <a:lnTo>
                    <a:pt x="408584" y="0"/>
                  </a:lnTo>
                  <a:lnTo>
                    <a:pt x="411571" y="5079"/>
                  </a:lnTo>
                  <a:lnTo>
                    <a:pt x="415564" y="8889"/>
                  </a:lnTo>
                  <a:lnTo>
                    <a:pt x="415564" y="10159"/>
                  </a:lnTo>
                  <a:lnTo>
                    <a:pt x="420935" y="19049"/>
                  </a:lnTo>
                  <a:lnTo>
                    <a:pt x="426396" y="27939"/>
                  </a:lnTo>
                  <a:lnTo>
                    <a:pt x="431667" y="36829"/>
                  </a:lnTo>
                  <a:lnTo>
                    <a:pt x="436473" y="45719"/>
                  </a:lnTo>
                  <a:lnTo>
                    <a:pt x="447541" y="68579"/>
                  </a:lnTo>
                  <a:lnTo>
                    <a:pt x="456918" y="92709"/>
                  </a:lnTo>
                  <a:lnTo>
                    <a:pt x="462039" y="109219"/>
                  </a:lnTo>
                  <a:lnTo>
                    <a:pt x="408058" y="109219"/>
                  </a:lnTo>
                  <a:lnTo>
                    <a:pt x="395630" y="113029"/>
                  </a:lnTo>
                  <a:lnTo>
                    <a:pt x="364052" y="143509"/>
                  </a:lnTo>
                  <a:lnTo>
                    <a:pt x="347807" y="180339"/>
                  </a:lnTo>
                  <a:lnTo>
                    <a:pt x="345582" y="190499"/>
                  </a:lnTo>
                  <a:lnTo>
                    <a:pt x="343448" y="199389"/>
                  </a:lnTo>
                  <a:lnTo>
                    <a:pt x="341497" y="208279"/>
                  </a:lnTo>
                  <a:lnTo>
                    <a:pt x="339821" y="217169"/>
                  </a:lnTo>
                  <a:lnTo>
                    <a:pt x="2577419" y="217169"/>
                  </a:lnTo>
                  <a:lnTo>
                    <a:pt x="2577419" y="236219"/>
                  </a:lnTo>
                  <a:lnTo>
                    <a:pt x="45841" y="236219"/>
                  </a:lnTo>
                  <a:lnTo>
                    <a:pt x="45841" y="396239"/>
                  </a:lnTo>
                  <a:lnTo>
                    <a:pt x="420279" y="396239"/>
                  </a:lnTo>
                  <a:lnTo>
                    <a:pt x="419557" y="397509"/>
                  </a:lnTo>
                  <a:lnTo>
                    <a:pt x="2577419" y="397509"/>
                  </a:lnTo>
                  <a:lnTo>
                    <a:pt x="2577419" y="416559"/>
                  </a:lnTo>
                  <a:lnTo>
                    <a:pt x="44866" y="416559"/>
                  </a:lnTo>
                  <a:lnTo>
                    <a:pt x="44866" y="577849"/>
                  </a:lnTo>
                  <a:lnTo>
                    <a:pt x="2577419" y="577849"/>
                  </a:lnTo>
                  <a:lnTo>
                    <a:pt x="2577419" y="596899"/>
                  </a:lnTo>
                  <a:lnTo>
                    <a:pt x="45841" y="596899"/>
                  </a:lnTo>
                  <a:lnTo>
                    <a:pt x="45841" y="755649"/>
                  </a:lnTo>
                  <a:lnTo>
                    <a:pt x="188366" y="755649"/>
                  </a:lnTo>
                  <a:lnTo>
                    <a:pt x="188366" y="756919"/>
                  </a:lnTo>
                  <a:lnTo>
                    <a:pt x="2577419" y="756919"/>
                  </a:lnTo>
                  <a:lnTo>
                    <a:pt x="2577419" y="775969"/>
                  </a:lnTo>
                  <a:lnTo>
                    <a:pt x="571012" y="775969"/>
                  </a:lnTo>
                  <a:lnTo>
                    <a:pt x="570796" y="777239"/>
                  </a:lnTo>
                  <a:lnTo>
                    <a:pt x="45841" y="777239"/>
                  </a:lnTo>
                  <a:lnTo>
                    <a:pt x="45841" y="937259"/>
                  </a:lnTo>
                  <a:lnTo>
                    <a:pt x="2577419" y="937259"/>
                  </a:lnTo>
                  <a:lnTo>
                    <a:pt x="2577419" y="957579"/>
                  </a:lnTo>
                  <a:close/>
                </a:path>
                <a:path w="2577465" h="1228090">
                  <a:moveTo>
                    <a:pt x="478353" y="217169"/>
                  </a:moveTo>
                  <a:lnTo>
                    <a:pt x="441472" y="217169"/>
                  </a:lnTo>
                  <a:lnTo>
                    <a:pt x="445208" y="201929"/>
                  </a:lnTo>
                  <a:lnTo>
                    <a:pt x="447454" y="186689"/>
                  </a:lnTo>
                  <a:lnTo>
                    <a:pt x="448029" y="173989"/>
                  </a:lnTo>
                  <a:lnTo>
                    <a:pt x="448075" y="167639"/>
                  </a:lnTo>
                  <a:lnTo>
                    <a:pt x="447446" y="154939"/>
                  </a:lnTo>
                  <a:lnTo>
                    <a:pt x="429543" y="115569"/>
                  </a:lnTo>
                  <a:lnTo>
                    <a:pt x="408058" y="109219"/>
                  </a:lnTo>
                  <a:lnTo>
                    <a:pt x="462039" y="109219"/>
                  </a:lnTo>
                  <a:lnTo>
                    <a:pt x="475121" y="161289"/>
                  </a:lnTo>
                  <a:lnTo>
                    <a:pt x="478514" y="198119"/>
                  </a:lnTo>
                  <a:lnTo>
                    <a:pt x="478353" y="217169"/>
                  </a:lnTo>
                  <a:close/>
                </a:path>
                <a:path w="2577465" h="1228090">
                  <a:moveTo>
                    <a:pt x="420279" y="396239"/>
                  </a:moveTo>
                  <a:lnTo>
                    <a:pt x="303946" y="396239"/>
                  </a:lnTo>
                  <a:lnTo>
                    <a:pt x="309920" y="391159"/>
                  </a:lnTo>
                  <a:lnTo>
                    <a:pt x="314919" y="386079"/>
                  </a:lnTo>
                  <a:lnTo>
                    <a:pt x="320893" y="380999"/>
                  </a:lnTo>
                  <a:lnTo>
                    <a:pt x="321899" y="379729"/>
                  </a:lnTo>
                  <a:lnTo>
                    <a:pt x="321899" y="378459"/>
                  </a:lnTo>
                  <a:lnTo>
                    <a:pt x="316302" y="350519"/>
                  </a:lnTo>
                  <a:lnTo>
                    <a:pt x="311551" y="322579"/>
                  </a:lnTo>
                  <a:lnTo>
                    <a:pt x="304213" y="259079"/>
                  </a:lnTo>
                  <a:lnTo>
                    <a:pt x="302940" y="236219"/>
                  </a:lnTo>
                  <a:lnTo>
                    <a:pt x="337840" y="236219"/>
                  </a:lnTo>
                  <a:lnTo>
                    <a:pt x="337220" y="243839"/>
                  </a:lnTo>
                  <a:lnTo>
                    <a:pt x="336583" y="252729"/>
                  </a:lnTo>
                  <a:lnTo>
                    <a:pt x="336425" y="260349"/>
                  </a:lnTo>
                  <a:lnTo>
                    <a:pt x="336834" y="269239"/>
                  </a:lnTo>
                  <a:lnTo>
                    <a:pt x="336716" y="289559"/>
                  </a:lnTo>
                  <a:lnTo>
                    <a:pt x="340827" y="339089"/>
                  </a:lnTo>
                  <a:lnTo>
                    <a:pt x="342808" y="353059"/>
                  </a:lnTo>
                  <a:lnTo>
                    <a:pt x="343814" y="360679"/>
                  </a:lnTo>
                  <a:lnTo>
                    <a:pt x="439801" y="360679"/>
                  </a:lnTo>
                  <a:lnTo>
                    <a:pt x="430387" y="378459"/>
                  </a:lnTo>
                  <a:lnTo>
                    <a:pt x="420279" y="396239"/>
                  </a:lnTo>
                  <a:close/>
                </a:path>
                <a:path w="2577465" h="1228090">
                  <a:moveTo>
                    <a:pt x="439801" y="360679"/>
                  </a:moveTo>
                  <a:lnTo>
                    <a:pt x="344820" y="360679"/>
                  </a:lnTo>
                  <a:lnTo>
                    <a:pt x="358660" y="347979"/>
                  </a:lnTo>
                  <a:lnTo>
                    <a:pt x="371848" y="334009"/>
                  </a:lnTo>
                  <a:lnTo>
                    <a:pt x="408750" y="289559"/>
                  </a:lnTo>
                  <a:lnTo>
                    <a:pt x="428851" y="255269"/>
                  </a:lnTo>
                  <a:lnTo>
                    <a:pt x="436473" y="236219"/>
                  </a:lnTo>
                  <a:lnTo>
                    <a:pt x="478353" y="236219"/>
                  </a:lnTo>
                  <a:lnTo>
                    <a:pt x="471003" y="278129"/>
                  </a:lnTo>
                  <a:lnTo>
                    <a:pt x="458419" y="318769"/>
                  </a:lnTo>
                  <a:lnTo>
                    <a:pt x="440474" y="359409"/>
                  </a:lnTo>
                  <a:lnTo>
                    <a:pt x="439801" y="360679"/>
                  </a:lnTo>
                  <a:close/>
                </a:path>
                <a:path w="2577465" h="1228090">
                  <a:moveTo>
                    <a:pt x="2491709" y="397509"/>
                  </a:moveTo>
                  <a:lnTo>
                    <a:pt x="2483723" y="397509"/>
                  </a:lnTo>
                  <a:lnTo>
                    <a:pt x="2483723" y="236219"/>
                  </a:lnTo>
                  <a:lnTo>
                    <a:pt x="2491709" y="236219"/>
                  </a:lnTo>
                  <a:lnTo>
                    <a:pt x="2491709" y="397509"/>
                  </a:lnTo>
                  <a:close/>
                </a:path>
                <a:path w="2577465" h="1228090">
                  <a:moveTo>
                    <a:pt x="2577419" y="397509"/>
                  </a:moveTo>
                  <a:lnTo>
                    <a:pt x="2517617" y="397509"/>
                  </a:lnTo>
                  <a:lnTo>
                    <a:pt x="2517617" y="236219"/>
                  </a:lnTo>
                  <a:lnTo>
                    <a:pt x="2577419" y="236219"/>
                  </a:lnTo>
                  <a:lnTo>
                    <a:pt x="2577419" y="397509"/>
                  </a:lnTo>
                  <a:close/>
                </a:path>
                <a:path w="2577465" h="1228090">
                  <a:moveTo>
                    <a:pt x="2577419" y="577849"/>
                  </a:moveTo>
                  <a:lnTo>
                    <a:pt x="164439" y="577849"/>
                  </a:lnTo>
                  <a:lnTo>
                    <a:pt x="170413" y="565149"/>
                  </a:lnTo>
                  <a:lnTo>
                    <a:pt x="192404" y="525779"/>
                  </a:lnTo>
                  <a:lnTo>
                    <a:pt x="217756" y="488949"/>
                  </a:lnTo>
                  <a:lnTo>
                    <a:pt x="246091" y="454659"/>
                  </a:lnTo>
                  <a:lnTo>
                    <a:pt x="277032" y="421639"/>
                  </a:lnTo>
                  <a:lnTo>
                    <a:pt x="281025" y="419099"/>
                  </a:lnTo>
                  <a:lnTo>
                    <a:pt x="283037" y="416559"/>
                  </a:lnTo>
                  <a:lnTo>
                    <a:pt x="406603" y="416559"/>
                  </a:lnTo>
                  <a:lnTo>
                    <a:pt x="398190" y="429259"/>
                  </a:lnTo>
                  <a:lnTo>
                    <a:pt x="389408" y="440689"/>
                  </a:lnTo>
                  <a:lnTo>
                    <a:pt x="380255" y="452119"/>
                  </a:lnTo>
                  <a:lnTo>
                    <a:pt x="370728" y="463549"/>
                  </a:lnTo>
                  <a:lnTo>
                    <a:pt x="367741" y="467359"/>
                  </a:lnTo>
                  <a:lnTo>
                    <a:pt x="366735" y="471169"/>
                  </a:lnTo>
                  <a:lnTo>
                    <a:pt x="367741" y="476249"/>
                  </a:lnTo>
                  <a:lnTo>
                    <a:pt x="370610" y="490219"/>
                  </a:lnTo>
                  <a:lnTo>
                    <a:pt x="347807" y="490219"/>
                  </a:lnTo>
                  <a:lnTo>
                    <a:pt x="316900" y="515619"/>
                  </a:lnTo>
                  <a:lnTo>
                    <a:pt x="283037" y="549909"/>
                  </a:lnTo>
                  <a:lnTo>
                    <a:pt x="266483" y="570229"/>
                  </a:lnTo>
                  <a:lnTo>
                    <a:pt x="261091" y="576579"/>
                  </a:lnTo>
                  <a:lnTo>
                    <a:pt x="2577419" y="576579"/>
                  </a:lnTo>
                  <a:lnTo>
                    <a:pt x="2577419" y="577849"/>
                  </a:lnTo>
                  <a:close/>
                </a:path>
                <a:path w="2577465" h="1228090">
                  <a:moveTo>
                    <a:pt x="2491709" y="576579"/>
                  </a:moveTo>
                  <a:lnTo>
                    <a:pt x="2482748" y="576579"/>
                  </a:lnTo>
                  <a:lnTo>
                    <a:pt x="2482748" y="416559"/>
                  </a:lnTo>
                  <a:lnTo>
                    <a:pt x="2491709" y="416559"/>
                  </a:lnTo>
                  <a:lnTo>
                    <a:pt x="2491709" y="576579"/>
                  </a:lnTo>
                  <a:close/>
                </a:path>
                <a:path w="2577465" h="1228090">
                  <a:moveTo>
                    <a:pt x="2577419" y="576579"/>
                  </a:moveTo>
                  <a:lnTo>
                    <a:pt x="2517617" y="576579"/>
                  </a:lnTo>
                  <a:lnTo>
                    <a:pt x="2517617" y="416559"/>
                  </a:lnTo>
                  <a:lnTo>
                    <a:pt x="2577419" y="416559"/>
                  </a:lnTo>
                  <a:lnTo>
                    <a:pt x="2577419" y="576579"/>
                  </a:lnTo>
                  <a:close/>
                </a:path>
                <a:path w="2577465" h="1228090">
                  <a:moveTo>
                    <a:pt x="388650" y="576579"/>
                  </a:moveTo>
                  <a:lnTo>
                    <a:pt x="365729" y="576579"/>
                  </a:lnTo>
                  <a:lnTo>
                    <a:pt x="347807" y="490219"/>
                  </a:lnTo>
                  <a:lnTo>
                    <a:pt x="370610" y="490219"/>
                  </a:lnTo>
                  <a:lnTo>
                    <a:pt x="372958" y="501649"/>
                  </a:lnTo>
                  <a:lnTo>
                    <a:pt x="383416" y="551179"/>
                  </a:lnTo>
                  <a:lnTo>
                    <a:pt x="388650" y="576579"/>
                  </a:lnTo>
                  <a:close/>
                </a:path>
                <a:path w="2577465" h="1228090">
                  <a:moveTo>
                    <a:pt x="188366" y="755649"/>
                  </a:moveTo>
                  <a:lnTo>
                    <a:pt x="144505" y="755649"/>
                  </a:lnTo>
                  <a:lnTo>
                    <a:pt x="141166" y="742949"/>
                  </a:lnTo>
                  <a:lnTo>
                    <a:pt x="138664" y="728979"/>
                  </a:lnTo>
                  <a:lnTo>
                    <a:pt x="137094" y="716279"/>
                  </a:lnTo>
                  <a:lnTo>
                    <a:pt x="136550" y="702309"/>
                  </a:lnTo>
                  <a:lnTo>
                    <a:pt x="136633" y="692149"/>
                  </a:lnTo>
                  <a:lnTo>
                    <a:pt x="140512" y="651509"/>
                  </a:lnTo>
                  <a:lnTo>
                    <a:pt x="151451" y="609599"/>
                  </a:lnTo>
                  <a:lnTo>
                    <a:pt x="156453" y="596899"/>
                  </a:lnTo>
                  <a:lnTo>
                    <a:pt x="246156" y="596899"/>
                  </a:lnTo>
                  <a:lnTo>
                    <a:pt x="236644" y="610869"/>
                  </a:lnTo>
                  <a:lnTo>
                    <a:pt x="227601" y="626109"/>
                  </a:lnTo>
                  <a:lnTo>
                    <a:pt x="202931" y="678179"/>
                  </a:lnTo>
                  <a:lnTo>
                    <a:pt x="191099" y="721359"/>
                  </a:lnTo>
                  <a:lnTo>
                    <a:pt x="188366" y="742949"/>
                  </a:lnTo>
                  <a:lnTo>
                    <a:pt x="188366" y="755649"/>
                  </a:lnTo>
                  <a:close/>
                </a:path>
                <a:path w="2577465" h="1228090">
                  <a:moveTo>
                    <a:pt x="314919" y="756919"/>
                  </a:moveTo>
                  <a:lnTo>
                    <a:pt x="276057" y="756919"/>
                  </a:lnTo>
                  <a:lnTo>
                    <a:pt x="275318" y="749299"/>
                  </a:lnTo>
                  <a:lnTo>
                    <a:pt x="274674" y="741679"/>
                  </a:lnTo>
                  <a:lnTo>
                    <a:pt x="274218" y="732789"/>
                  </a:lnTo>
                  <a:lnTo>
                    <a:pt x="274160" y="730249"/>
                  </a:lnTo>
                  <a:lnTo>
                    <a:pt x="274045" y="708659"/>
                  </a:lnTo>
                  <a:lnTo>
                    <a:pt x="275051" y="699769"/>
                  </a:lnTo>
                  <a:lnTo>
                    <a:pt x="293979" y="657859"/>
                  </a:lnTo>
                  <a:lnTo>
                    <a:pt x="327233" y="623569"/>
                  </a:lnTo>
                  <a:lnTo>
                    <a:pt x="368716" y="599439"/>
                  </a:lnTo>
                  <a:lnTo>
                    <a:pt x="369722" y="598169"/>
                  </a:lnTo>
                  <a:lnTo>
                    <a:pt x="369722" y="596899"/>
                  </a:lnTo>
                  <a:lnTo>
                    <a:pt x="475366" y="596899"/>
                  </a:lnTo>
                  <a:lnTo>
                    <a:pt x="511074" y="619759"/>
                  </a:lnTo>
                  <a:lnTo>
                    <a:pt x="544483" y="661669"/>
                  </a:lnTo>
                  <a:lnTo>
                    <a:pt x="551615" y="675639"/>
                  </a:lnTo>
                  <a:lnTo>
                    <a:pt x="408584" y="675639"/>
                  </a:lnTo>
                  <a:lnTo>
                    <a:pt x="408862" y="676909"/>
                  </a:lnTo>
                  <a:lnTo>
                    <a:pt x="386669" y="676909"/>
                  </a:lnTo>
                  <a:lnTo>
                    <a:pt x="378727" y="679449"/>
                  </a:lnTo>
                  <a:lnTo>
                    <a:pt x="342883" y="702309"/>
                  </a:lnTo>
                  <a:lnTo>
                    <a:pt x="319887" y="739139"/>
                  </a:lnTo>
                  <a:lnTo>
                    <a:pt x="317906" y="745489"/>
                  </a:lnTo>
                  <a:lnTo>
                    <a:pt x="315894" y="750569"/>
                  </a:lnTo>
                  <a:lnTo>
                    <a:pt x="314919" y="756919"/>
                  </a:lnTo>
                  <a:close/>
                </a:path>
                <a:path w="2577465" h="1228090">
                  <a:moveTo>
                    <a:pt x="2491709" y="756919"/>
                  </a:moveTo>
                  <a:lnTo>
                    <a:pt x="2482748" y="756919"/>
                  </a:lnTo>
                  <a:lnTo>
                    <a:pt x="2482748" y="596899"/>
                  </a:lnTo>
                  <a:lnTo>
                    <a:pt x="2491709" y="596899"/>
                  </a:lnTo>
                  <a:lnTo>
                    <a:pt x="2491709" y="756919"/>
                  </a:lnTo>
                  <a:close/>
                </a:path>
                <a:path w="2577465" h="1228090">
                  <a:moveTo>
                    <a:pt x="2577419" y="756919"/>
                  </a:moveTo>
                  <a:lnTo>
                    <a:pt x="2517617" y="756919"/>
                  </a:lnTo>
                  <a:lnTo>
                    <a:pt x="2517617" y="596899"/>
                  </a:lnTo>
                  <a:lnTo>
                    <a:pt x="2577419" y="596899"/>
                  </a:lnTo>
                  <a:lnTo>
                    <a:pt x="2577419" y="756919"/>
                  </a:lnTo>
                  <a:close/>
                </a:path>
                <a:path w="2577465" h="1228090">
                  <a:moveTo>
                    <a:pt x="572018" y="756919"/>
                  </a:moveTo>
                  <a:lnTo>
                    <a:pt x="520202" y="756919"/>
                  </a:lnTo>
                  <a:lnTo>
                    <a:pt x="520202" y="754379"/>
                  </a:lnTo>
                  <a:lnTo>
                    <a:pt x="518190" y="749299"/>
                  </a:lnTo>
                  <a:lnTo>
                    <a:pt x="492282" y="712469"/>
                  </a:lnTo>
                  <a:lnTo>
                    <a:pt x="459905" y="689609"/>
                  </a:lnTo>
                  <a:lnTo>
                    <a:pt x="421538" y="675639"/>
                  </a:lnTo>
                  <a:lnTo>
                    <a:pt x="551615" y="675639"/>
                  </a:lnTo>
                  <a:lnTo>
                    <a:pt x="565704" y="712469"/>
                  </a:lnTo>
                  <a:lnTo>
                    <a:pt x="571285" y="741679"/>
                  </a:lnTo>
                  <a:lnTo>
                    <a:pt x="572018" y="756919"/>
                  </a:lnTo>
                  <a:close/>
                </a:path>
                <a:path w="2577465" h="1228090">
                  <a:moveTo>
                    <a:pt x="424525" y="756919"/>
                  </a:moveTo>
                  <a:lnTo>
                    <a:pt x="403616" y="756919"/>
                  </a:lnTo>
                  <a:lnTo>
                    <a:pt x="399275" y="736599"/>
                  </a:lnTo>
                  <a:lnTo>
                    <a:pt x="390993" y="697229"/>
                  </a:lnTo>
                  <a:lnTo>
                    <a:pt x="386669" y="676909"/>
                  </a:lnTo>
                  <a:lnTo>
                    <a:pt x="408862" y="676909"/>
                  </a:lnTo>
                  <a:lnTo>
                    <a:pt x="413033" y="695959"/>
                  </a:lnTo>
                  <a:lnTo>
                    <a:pt x="417297" y="716279"/>
                  </a:lnTo>
                  <a:lnTo>
                    <a:pt x="421190" y="736599"/>
                  </a:lnTo>
                  <a:lnTo>
                    <a:pt x="424525" y="756919"/>
                  </a:lnTo>
                  <a:close/>
                </a:path>
                <a:path w="2577465" h="1228090">
                  <a:moveTo>
                    <a:pt x="2491709" y="935989"/>
                  </a:moveTo>
                  <a:lnTo>
                    <a:pt x="2482748" y="935989"/>
                  </a:lnTo>
                  <a:lnTo>
                    <a:pt x="2482748" y="775969"/>
                  </a:lnTo>
                  <a:lnTo>
                    <a:pt x="2577419" y="775969"/>
                  </a:lnTo>
                  <a:lnTo>
                    <a:pt x="2577419" y="777239"/>
                  </a:lnTo>
                  <a:lnTo>
                    <a:pt x="2491709" y="777239"/>
                  </a:lnTo>
                  <a:lnTo>
                    <a:pt x="2491709" y="935989"/>
                  </a:lnTo>
                  <a:close/>
                </a:path>
                <a:path w="2577465" h="1228090">
                  <a:moveTo>
                    <a:pt x="2577419" y="937259"/>
                  </a:moveTo>
                  <a:lnTo>
                    <a:pt x="314919" y="937259"/>
                  </a:lnTo>
                  <a:lnTo>
                    <a:pt x="300906" y="933449"/>
                  </a:lnTo>
                  <a:lnTo>
                    <a:pt x="261091" y="911859"/>
                  </a:lnTo>
                  <a:lnTo>
                    <a:pt x="218869" y="877569"/>
                  </a:lnTo>
                  <a:lnTo>
                    <a:pt x="183367" y="836929"/>
                  </a:lnTo>
                  <a:lnTo>
                    <a:pt x="157024" y="792479"/>
                  </a:lnTo>
                  <a:lnTo>
                    <a:pt x="150479" y="777239"/>
                  </a:lnTo>
                  <a:lnTo>
                    <a:pt x="189341" y="777239"/>
                  </a:lnTo>
                  <a:lnTo>
                    <a:pt x="193844" y="797559"/>
                  </a:lnTo>
                  <a:lnTo>
                    <a:pt x="201427" y="816609"/>
                  </a:lnTo>
                  <a:lnTo>
                    <a:pt x="226222" y="852169"/>
                  </a:lnTo>
                  <a:lnTo>
                    <a:pt x="271439" y="888999"/>
                  </a:lnTo>
                  <a:lnTo>
                    <a:pt x="324886" y="913129"/>
                  </a:lnTo>
                  <a:lnTo>
                    <a:pt x="371215" y="922019"/>
                  </a:lnTo>
                  <a:lnTo>
                    <a:pt x="460400" y="922019"/>
                  </a:lnTo>
                  <a:lnTo>
                    <a:pt x="460400" y="924559"/>
                  </a:lnTo>
                  <a:lnTo>
                    <a:pt x="462059" y="930909"/>
                  </a:lnTo>
                  <a:lnTo>
                    <a:pt x="437479" y="930909"/>
                  </a:lnTo>
                  <a:lnTo>
                    <a:pt x="432511" y="933449"/>
                  </a:lnTo>
                  <a:lnTo>
                    <a:pt x="426537" y="934719"/>
                  </a:lnTo>
                  <a:lnTo>
                    <a:pt x="421538" y="935989"/>
                  </a:lnTo>
                  <a:lnTo>
                    <a:pt x="2577419" y="935989"/>
                  </a:lnTo>
                  <a:lnTo>
                    <a:pt x="2577419" y="937259"/>
                  </a:lnTo>
                  <a:close/>
                </a:path>
                <a:path w="2577465" h="1228090">
                  <a:moveTo>
                    <a:pt x="364754" y="862329"/>
                  </a:moveTo>
                  <a:lnTo>
                    <a:pt x="359755" y="862329"/>
                  </a:lnTo>
                  <a:lnTo>
                    <a:pt x="354787" y="859789"/>
                  </a:lnTo>
                  <a:lnTo>
                    <a:pt x="348955" y="855979"/>
                  </a:lnTo>
                  <a:lnTo>
                    <a:pt x="337680" y="849629"/>
                  </a:lnTo>
                  <a:lnTo>
                    <a:pt x="298844" y="816609"/>
                  </a:lnTo>
                  <a:lnTo>
                    <a:pt x="280019" y="777239"/>
                  </a:lnTo>
                  <a:lnTo>
                    <a:pt x="430499" y="777239"/>
                  </a:lnTo>
                  <a:lnTo>
                    <a:pt x="430767" y="778509"/>
                  </a:lnTo>
                  <a:lnTo>
                    <a:pt x="313913" y="778509"/>
                  </a:lnTo>
                  <a:lnTo>
                    <a:pt x="313913" y="783589"/>
                  </a:lnTo>
                  <a:lnTo>
                    <a:pt x="314919" y="786129"/>
                  </a:lnTo>
                  <a:lnTo>
                    <a:pt x="321237" y="803909"/>
                  </a:lnTo>
                  <a:lnTo>
                    <a:pt x="331108" y="819149"/>
                  </a:lnTo>
                  <a:lnTo>
                    <a:pt x="344344" y="831849"/>
                  </a:lnTo>
                  <a:lnTo>
                    <a:pt x="360761" y="842009"/>
                  </a:lnTo>
                  <a:lnTo>
                    <a:pt x="363748" y="843279"/>
                  </a:lnTo>
                  <a:lnTo>
                    <a:pt x="371703" y="848359"/>
                  </a:lnTo>
                  <a:lnTo>
                    <a:pt x="373715" y="850899"/>
                  </a:lnTo>
                  <a:lnTo>
                    <a:pt x="374690" y="852169"/>
                  </a:lnTo>
                  <a:lnTo>
                    <a:pt x="376702" y="855979"/>
                  </a:lnTo>
                  <a:lnTo>
                    <a:pt x="375696" y="858519"/>
                  </a:lnTo>
                  <a:lnTo>
                    <a:pt x="372709" y="861059"/>
                  </a:lnTo>
                  <a:lnTo>
                    <a:pt x="369722" y="861059"/>
                  </a:lnTo>
                  <a:lnTo>
                    <a:pt x="364754" y="862329"/>
                  </a:lnTo>
                  <a:close/>
                </a:path>
                <a:path w="2577465" h="1228090">
                  <a:moveTo>
                    <a:pt x="499939" y="897889"/>
                  </a:moveTo>
                  <a:lnTo>
                    <a:pt x="456407" y="897889"/>
                  </a:lnTo>
                  <a:lnTo>
                    <a:pt x="459394" y="896619"/>
                  </a:lnTo>
                  <a:lnTo>
                    <a:pt x="463387" y="892809"/>
                  </a:lnTo>
                  <a:lnTo>
                    <a:pt x="500131" y="857249"/>
                  </a:lnTo>
                  <a:lnTo>
                    <a:pt x="521177" y="815339"/>
                  </a:lnTo>
                  <a:lnTo>
                    <a:pt x="525532" y="786129"/>
                  </a:lnTo>
                  <a:lnTo>
                    <a:pt x="525170" y="777239"/>
                  </a:lnTo>
                  <a:lnTo>
                    <a:pt x="570796" y="777239"/>
                  </a:lnTo>
                  <a:lnTo>
                    <a:pt x="560058" y="820419"/>
                  </a:lnTo>
                  <a:lnTo>
                    <a:pt x="537149" y="861059"/>
                  </a:lnTo>
                  <a:lnTo>
                    <a:pt x="503506" y="895349"/>
                  </a:lnTo>
                  <a:lnTo>
                    <a:pt x="499939" y="897889"/>
                  </a:lnTo>
                  <a:close/>
                </a:path>
                <a:path w="2577465" h="1228090">
                  <a:moveTo>
                    <a:pt x="2577419" y="935989"/>
                  </a:moveTo>
                  <a:lnTo>
                    <a:pt x="2517617" y="935989"/>
                  </a:lnTo>
                  <a:lnTo>
                    <a:pt x="2517617" y="777239"/>
                  </a:lnTo>
                  <a:lnTo>
                    <a:pt x="2577419" y="777239"/>
                  </a:lnTo>
                  <a:lnTo>
                    <a:pt x="2577419" y="935989"/>
                  </a:lnTo>
                  <a:close/>
                </a:path>
                <a:path w="2577465" h="1228090">
                  <a:moveTo>
                    <a:pt x="460400" y="922019"/>
                  </a:moveTo>
                  <a:lnTo>
                    <a:pt x="371215" y="922019"/>
                  </a:lnTo>
                  <a:lnTo>
                    <a:pt x="394383" y="920749"/>
                  </a:lnTo>
                  <a:lnTo>
                    <a:pt x="417545" y="916939"/>
                  </a:lnTo>
                  <a:lnTo>
                    <a:pt x="435498" y="911859"/>
                  </a:lnTo>
                  <a:lnTo>
                    <a:pt x="428195" y="878839"/>
                  </a:lnTo>
                  <a:lnTo>
                    <a:pt x="421172" y="844549"/>
                  </a:lnTo>
                  <a:lnTo>
                    <a:pt x="414332" y="811529"/>
                  </a:lnTo>
                  <a:lnTo>
                    <a:pt x="407578" y="778509"/>
                  </a:lnTo>
                  <a:lnTo>
                    <a:pt x="430767" y="778509"/>
                  </a:lnTo>
                  <a:lnTo>
                    <a:pt x="443087" y="836929"/>
                  </a:lnTo>
                  <a:lnTo>
                    <a:pt x="449701" y="867409"/>
                  </a:lnTo>
                  <a:lnTo>
                    <a:pt x="456407" y="897889"/>
                  </a:lnTo>
                  <a:lnTo>
                    <a:pt x="499939" y="897889"/>
                  </a:lnTo>
                  <a:lnTo>
                    <a:pt x="483888" y="909319"/>
                  </a:lnTo>
                  <a:lnTo>
                    <a:pt x="462412" y="920749"/>
                  </a:lnTo>
                  <a:lnTo>
                    <a:pt x="460400" y="922019"/>
                  </a:lnTo>
                  <a:close/>
                </a:path>
                <a:path w="2577465" h="1228090">
                  <a:moveTo>
                    <a:pt x="463387" y="935989"/>
                  </a:moveTo>
                  <a:lnTo>
                    <a:pt x="441472" y="935989"/>
                  </a:lnTo>
                  <a:lnTo>
                    <a:pt x="441472" y="934719"/>
                  </a:lnTo>
                  <a:lnTo>
                    <a:pt x="440466" y="933449"/>
                  </a:lnTo>
                  <a:lnTo>
                    <a:pt x="440466" y="930909"/>
                  </a:lnTo>
                  <a:lnTo>
                    <a:pt x="462059" y="930909"/>
                  </a:lnTo>
                  <a:lnTo>
                    <a:pt x="463387" y="935989"/>
                  </a:lnTo>
                  <a:close/>
                </a:path>
                <a:path w="2577465" h="1228090">
                  <a:moveTo>
                    <a:pt x="448550" y="1206499"/>
                  </a:moveTo>
                  <a:lnTo>
                    <a:pt x="374002" y="1206499"/>
                  </a:lnTo>
                  <a:lnTo>
                    <a:pt x="389656" y="1205229"/>
                  </a:lnTo>
                  <a:lnTo>
                    <a:pt x="406832" y="1201419"/>
                  </a:lnTo>
                  <a:lnTo>
                    <a:pt x="448452" y="1170939"/>
                  </a:lnTo>
                  <a:lnTo>
                    <a:pt x="467080" y="1130299"/>
                  </a:lnTo>
                  <a:lnTo>
                    <a:pt x="470148" y="1099819"/>
                  </a:lnTo>
                  <a:lnTo>
                    <a:pt x="469620" y="1084579"/>
                  </a:lnTo>
                  <a:lnTo>
                    <a:pt x="460732" y="1029969"/>
                  </a:lnTo>
                  <a:lnTo>
                    <a:pt x="450680" y="981709"/>
                  </a:lnTo>
                  <a:lnTo>
                    <a:pt x="445465" y="957579"/>
                  </a:lnTo>
                  <a:lnTo>
                    <a:pt x="467380" y="957579"/>
                  </a:lnTo>
                  <a:lnTo>
                    <a:pt x="482315" y="1028699"/>
                  </a:lnTo>
                  <a:lnTo>
                    <a:pt x="485844" y="1043939"/>
                  </a:lnTo>
                  <a:lnTo>
                    <a:pt x="488807" y="1059179"/>
                  </a:lnTo>
                  <a:lnTo>
                    <a:pt x="491016" y="1075689"/>
                  </a:lnTo>
                  <a:lnTo>
                    <a:pt x="492282" y="1090929"/>
                  </a:lnTo>
                  <a:lnTo>
                    <a:pt x="492476" y="1104899"/>
                  </a:lnTo>
                  <a:lnTo>
                    <a:pt x="491547" y="1120139"/>
                  </a:lnTo>
                  <a:lnTo>
                    <a:pt x="481660" y="1163319"/>
                  </a:lnTo>
                  <a:lnTo>
                    <a:pt x="457413" y="1198879"/>
                  </a:lnTo>
                  <a:lnTo>
                    <a:pt x="448550" y="1206499"/>
                  </a:lnTo>
                  <a:close/>
                </a:path>
                <a:path w="2577465" h="1228090">
                  <a:moveTo>
                    <a:pt x="408643" y="1228089"/>
                  </a:moveTo>
                  <a:lnTo>
                    <a:pt x="342638" y="1228089"/>
                  </a:lnTo>
                  <a:lnTo>
                    <a:pt x="341833" y="1226819"/>
                  </a:lnTo>
                  <a:lnTo>
                    <a:pt x="322396" y="1221739"/>
                  </a:lnTo>
                  <a:lnTo>
                    <a:pt x="288015" y="1202689"/>
                  </a:lnTo>
                  <a:lnTo>
                    <a:pt x="254012" y="1160779"/>
                  </a:lnTo>
                  <a:lnTo>
                    <a:pt x="246156" y="1127759"/>
                  </a:lnTo>
                  <a:lnTo>
                    <a:pt x="246261" y="1115059"/>
                  </a:lnTo>
                  <a:lnTo>
                    <a:pt x="262899" y="1064259"/>
                  </a:lnTo>
                  <a:lnTo>
                    <a:pt x="293628" y="1041399"/>
                  </a:lnTo>
                  <a:lnTo>
                    <a:pt x="312907" y="1038859"/>
                  </a:lnTo>
                  <a:lnTo>
                    <a:pt x="336922" y="1042669"/>
                  </a:lnTo>
                  <a:lnTo>
                    <a:pt x="357008" y="1055369"/>
                  </a:lnTo>
                  <a:lnTo>
                    <a:pt x="371487" y="1073149"/>
                  </a:lnTo>
                  <a:lnTo>
                    <a:pt x="378683" y="1096009"/>
                  </a:lnTo>
                  <a:lnTo>
                    <a:pt x="375329" y="1125219"/>
                  </a:lnTo>
                  <a:lnTo>
                    <a:pt x="360010" y="1149349"/>
                  </a:lnTo>
                  <a:lnTo>
                    <a:pt x="336091" y="1164589"/>
                  </a:lnTo>
                  <a:lnTo>
                    <a:pt x="306933" y="1167129"/>
                  </a:lnTo>
                  <a:lnTo>
                    <a:pt x="303946" y="1167129"/>
                  </a:lnTo>
                  <a:lnTo>
                    <a:pt x="304952" y="1169669"/>
                  </a:lnTo>
                  <a:lnTo>
                    <a:pt x="304952" y="1170939"/>
                  </a:lnTo>
                  <a:lnTo>
                    <a:pt x="305958" y="1170939"/>
                  </a:lnTo>
                  <a:lnTo>
                    <a:pt x="310810" y="1178559"/>
                  </a:lnTo>
                  <a:lnTo>
                    <a:pt x="343827" y="1200149"/>
                  </a:lnTo>
                  <a:lnTo>
                    <a:pt x="374002" y="1206499"/>
                  </a:lnTo>
                  <a:lnTo>
                    <a:pt x="448550" y="1206499"/>
                  </a:lnTo>
                  <a:lnTo>
                    <a:pt x="442641" y="1211579"/>
                  </a:lnTo>
                  <a:lnTo>
                    <a:pt x="426655" y="1220469"/>
                  </a:lnTo>
                  <a:lnTo>
                    <a:pt x="409360" y="1226819"/>
                  </a:lnTo>
                  <a:lnTo>
                    <a:pt x="408643" y="1228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693658" y="7941502"/>
              <a:ext cx="209549" cy="209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177879" y="7571993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85737" y="371474"/>
                  </a:moveTo>
                  <a:lnTo>
                    <a:pt x="140595" y="365906"/>
                  </a:lnTo>
                  <a:lnTo>
                    <a:pt x="98180" y="349544"/>
                  </a:lnTo>
                  <a:lnTo>
                    <a:pt x="61011" y="323367"/>
                  </a:lnTo>
                  <a:lnTo>
                    <a:pt x="31302" y="288927"/>
                  </a:lnTo>
                  <a:lnTo>
                    <a:pt x="10852" y="248300"/>
                  </a:lnTo>
                  <a:lnTo>
                    <a:pt x="892" y="203943"/>
                  </a:lnTo>
                  <a:lnTo>
                    <a:pt x="0" y="185737"/>
                  </a:lnTo>
                  <a:lnTo>
                    <a:pt x="223" y="176612"/>
                  </a:lnTo>
                  <a:lnTo>
                    <a:pt x="7995" y="131820"/>
                  </a:lnTo>
                  <a:lnTo>
                    <a:pt x="26418" y="90258"/>
                  </a:lnTo>
                  <a:lnTo>
                    <a:pt x="54401" y="54401"/>
                  </a:lnTo>
                  <a:lnTo>
                    <a:pt x="90258" y="26418"/>
                  </a:lnTo>
                  <a:lnTo>
                    <a:pt x="131820" y="7995"/>
                  </a:lnTo>
                  <a:lnTo>
                    <a:pt x="176612" y="223"/>
                  </a:lnTo>
                  <a:lnTo>
                    <a:pt x="185737" y="0"/>
                  </a:lnTo>
                  <a:lnTo>
                    <a:pt x="194862" y="223"/>
                  </a:lnTo>
                  <a:lnTo>
                    <a:pt x="239654" y="7995"/>
                  </a:lnTo>
                  <a:lnTo>
                    <a:pt x="281216" y="26418"/>
                  </a:lnTo>
                  <a:lnTo>
                    <a:pt x="317073" y="54401"/>
                  </a:lnTo>
                  <a:lnTo>
                    <a:pt x="345056" y="90258"/>
                  </a:lnTo>
                  <a:lnTo>
                    <a:pt x="363478" y="131820"/>
                  </a:lnTo>
                  <a:lnTo>
                    <a:pt x="371251" y="176612"/>
                  </a:lnTo>
                  <a:lnTo>
                    <a:pt x="371474" y="185737"/>
                  </a:lnTo>
                  <a:lnTo>
                    <a:pt x="371251" y="194862"/>
                  </a:lnTo>
                  <a:lnTo>
                    <a:pt x="363478" y="239654"/>
                  </a:lnTo>
                  <a:lnTo>
                    <a:pt x="345056" y="281216"/>
                  </a:lnTo>
                  <a:lnTo>
                    <a:pt x="317073" y="317073"/>
                  </a:lnTo>
                  <a:lnTo>
                    <a:pt x="281216" y="345056"/>
                  </a:lnTo>
                  <a:lnTo>
                    <a:pt x="239654" y="363478"/>
                  </a:lnTo>
                  <a:lnTo>
                    <a:pt x="194862" y="371251"/>
                  </a:lnTo>
                  <a:lnTo>
                    <a:pt x="185737" y="371474"/>
                  </a:lnTo>
                  <a:close/>
                </a:path>
              </a:pathLst>
            </a:custGeom>
            <a:solidFill>
              <a:srgbClr val="5D991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4402622" y="4220423"/>
            <a:ext cx="2504440" cy="1193800"/>
            <a:chOff x="4402622" y="4220423"/>
            <a:chExt cx="2504440" cy="1193800"/>
          </a:xfrm>
        </p:grpSpPr>
        <p:sp>
          <p:nvSpPr>
            <p:cNvPr id="28" name="object 28"/>
            <p:cNvSpPr/>
            <p:nvPr/>
          </p:nvSpPr>
          <p:spPr>
            <a:xfrm>
              <a:off x="4402622" y="4220423"/>
              <a:ext cx="2504440" cy="1193800"/>
            </a:xfrm>
            <a:custGeom>
              <a:avLst/>
              <a:gdLst/>
              <a:ahLst/>
              <a:cxnLst/>
              <a:rect l="l" t="t" r="r" b="b"/>
              <a:pathLst>
                <a:path w="2504440" h="1193800">
                  <a:moveTo>
                    <a:pt x="436478" y="1173480"/>
                  </a:moveTo>
                  <a:lnTo>
                    <a:pt x="378622" y="1173480"/>
                  </a:lnTo>
                  <a:lnTo>
                    <a:pt x="395301" y="1169670"/>
                  </a:lnTo>
                  <a:lnTo>
                    <a:pt x="410439" y="1163320"/>
                  </a:lnTo>
                  <a:lnTo>
                    <a:pt x="443959" y="1127760"/>
                  </a:lnTo>
                  <a:lnTo>
                    <a:pt x="456072" y="1084580"/>
                  </a:lnTo>
                  <a:lnTo>
                    <a:pt x="456834" y="1070610"/>
                  </a:lnTo>
                  <a:lnTo>
                    <a:pt x="456319" y="1055370"/>
                  </a:lnTo>
                  <a:lnTo>
                    <a:pt x="447672" y="1003300"/>
                  </a:lnTo>
                  <a:lnTo>
                    <a:pt x="437906" y="956310"/>
                  </a:lnTo>
                  <a:lnTo>
                    <a:pt x="432846" y="932180"/>
                  </a:lnTo>
                  <a:lnTo>
                    <a:pt x="0" y="932180"/>
                  </a:lnTo>
                  <a:lnTo>
                    <a:pt x="0" y="213360"/>
                  </a:lnTo>
                  <a:lnTo>
                    <a:pt x="293400" y="213360"/>
                  </a:lnTo>
                  <a:lnTo>
                    <a:pt x="293400" y="189230"/>
                  </a:lnTo>
                  <a:lnTo>
                    <a:pt x="299259" y="134620"/>
                  </a:lnTo>
                  <a:lnTo>
                    <a:pt x="313132" y="87630"/>
                  </a:lnTo>
                  <a:lnTo>
                    <a:pt x="336282" y="48260"/>
                  </a:lnTo>
                  <a:lnTo>
                    <a:pt x="362163" y="17780"/>
                  </a:lnTo>
                  <a:lnTo>
                    <a:pt x="385389" y="0"/>
                  </a:lnTo>
                  <a:lnTo>
                    <a:pt x="391210" y="0"/>
                  </a:lnTo>
                  <a:lnTo>
                    <a:pt x="397001" y="2540"/>
                  </a:lnTo>
                  <a:lnTo>
                    <a:pt x="399928" y="6350"/>
                  </a:lnTo>
                  <a:lnTo>
                    <a:pt x="403799" y="10160"/>
                  </a:lnTo>
                  <a:lnTo>
                    <a:pt x="403799" y="11430"/>
                  </a:lnTo>
                  <a:lnTo>
                    <a:pt x="409011" y="20320"/>
                  </a:lnTo>
                  <a:lnTo>
                    <a:pt x="414318" y="27940"/>
                  </a:lnTo>
                  <a:lnTo>
                    <a:pt x="419448" y="36830"/>
                  </a:lnTo>
                  <a:lnTo>
                    <a:pt x="424129" y="45720"/>
                  </a:lnTo>
                  <a:lnTo>
                    <a:pt x="434868" y="68580"/>
                  </a:lnTo>
                  <a:lnTo>
                    <a:pt x="443979" y="92710"/>
                  </a:lnTo>
                  <a:lnTo>
                    <a:pt x="448816" y="107950"/>
                  </a:lnTo>
                  <a:lnTo>
                    <a:pt x="396489" y="107950"/>
                  </a:lnTo>
                  <a:lnTo>
                    <a:pt x="384413" y="111760"/>
                  </a:lnTo>
                  <a:lnTo>
                    <a:pt x="353735" y="142240"/>
                  </a:lnTo>
                  <a:lnTo>
                    <a:pt x="337931" y="177800"/>
                  </a:lnTo>
                  <a:lnTo>
                    <a:pt x="333706" y="195580"/>
                  </a:lnTo>
                  <a:lnTo>
                    <a:pt x="331815" y="203200"/>
                  </a:lnTo>
                  <a:lnTo>
                    <a:pt x="330189" y="212090"/>
                  </a:lnTo>
                  <a:lnTo>
                    <a:pt x="2504389" y="212090"/>
                  </a:lnTo>
                  <a:lnTo>
                    <a:pt x="2504389" y="232410"/>
                  </a:lnTo>
                  <a:lnTo>
                    <a:pt x="44561" y="232410"/>
                  </a:lnTo>
                  <a:lnTo>
                    <a:pt x="44561" y="387350"/>
                  </a:lnTo>
                  <a:lnTo>
                    <a:pt x="2504389" y="387350"/>
                  </a:lnTo>
                  <a:lnTo>
                    <a:pt x="2504389" y="406400"/>
                  </a:lnTo>
                  <a:lnTo>
                    <a:pt x="395081" y="406400"/>
                  </a:lnTo>
                  <a:lnTo>
                    <a:pt x="394173" y="407670"/>
                  </a:lnTo>
                  <a:lnTo>
                    <a:pt x="43586" y="407670"/>
                  </a:lnTo>
                  <a:lnTo>
                    <a:pt x="43586" y="562610"/>
                  </a:lnTo>
                  <a:lnTo>
                    <a:pt x="2504389" y="562610"/>
                  </a:lnTo>
                  <a:lnTo>
                    <a:pt x="2504389" y="581660"/>
                  </a:lnTo>
                  <a:lnTo>
                    <a:pt x="44561" y="581660"/>
                  </a:lnTo>
                  <a:lnTo>
                    <a:pt x="44561" y="736600"/>
                  </a:lnTo>
                  <a:lnTo>
                    <a:pt x="183032" y="736600"/>
                  </a:lnTo>
                  <a:lnTo>
                    <a:pt x="183032" y="737870"/>
                  </a:lnTo>
                  <a:lnTo>
                    <a:pt x="2504389" y="737870"/>
                  </a:lnTo>
                  <a:lnTo>
                    <a:pt x="2504389" y="755650"/>
                  </a:lnTo>
                  <a:lnTo>
                    <a:pt x="554827" y="755650"/>
                  </a:lnTo>
                  <a:lnTo>
                    <a:pt x="554617" y="756920"/>
                  </a:lnTo>
                  <a:lnTo>
                    <a:pt x="44561" y="756920"/>
                  </a:lnTo>
                  <a:lnTo>
                    <a:pt x="44561" y="913130"/>
                  </a:lnTo>
                  <a:lnTo>
                    <a:pt x="2504389" y="913130"/>
                  </a:lnTo>
                  <a:lnTo>
                    <a:pt x="2504389" y="933450"/>
                  </a:lnTo>
                  <a:lnTo>
                    <a:pt x="454151" y="933450"/>
                  </a:lnTo>
                  <a:lnTo>
                    <a:pt x="457769" y="949960"/>
                  </a:lnTo>
                  <a:lnTo>
                    <a:pt x="465026" y="984250"/>
                  </a:lnTo>
                  <a:lnTo>
                    <a:pt x="468660" y="1002030"/>
                  </a:lnTo>
                  <a:lnTo>
                    <a:pt x="472082" y="1016000"/>
                  </a:lnTo>
                  <a:lnTo>
                    <a:pt x="474958" y="1031240"/>
                  </a:lnTo>
                  <a:lnTo>
                    <a:pt x="477108" y="1046480"/>
                  </a:lnTo>
                  <a:lnTo>
                    <a:pt x="478353" y="1061720"/>
                  </a:lnTo>
                  <a:lnTo>
                    <a:pt x="478536" y="1075690"/>
                  </a:lnTo>
                  <a:lnTo>
                    <a:pt x="477625" y="1089660"/>
                  </a:lnTo>
                  <a:lnTo>
                    <a:pt x="468008" y="1131570"/>
                  </a:lnTo>
                  <a:lnTo>
                    <a:pt x="444459" y="1167130"/>
                  </a:lnTo>
                  <a:lnTo>
                    <a:pt x="436478" y="1173480"/>
                  </a:lnTo>
                  <a:close/>
                </a:path>
                <a:path w="2504440" h="1193800">
                  <a:moveTo>
                    <a:pt x="464789" y="212090"/>
                  </a:moveTo>
                  <a:lnTo>
                    <a:pt x="428975" y="212090"/>
                  </a:lnTo>
                  <a:lnTo>
                    <a:pt x="432597" y="198120"/>
                  </a:lnTo>
                  <a:lnTo>
                    <a:pt x="434774" y="182880"/>
                  </a:lnTo>
                  <a:lnTo>
                    <a:pt x="435317" y="171450"/>
                  </a:lnTo>
                  <a:lnTo>
                    <a:pt x="435377" y="165100"/>
                  </a:lnTo>
                  <a:lnTo>
                    <a:pt x="434766" y="152400"/>
                  </a:lnTo>
                  <a:lnTo>
                    <a:pt x="417383" y="114300"/>
                  </a:lnTo>
                  <a:lnTo>
                    <a:pt x="396489" y="107950"/>
                  </a:lnTo>
                  <a:lnTo>
                    <a:pt x="448816" y="107950"/>
                  </a:lnTo>
                  <a:lnTo>
                    <a:pt x="461660" y="158750"/>
                  </a:lnTo>
                  <a:lnTo>
                    <a:pt x="464958" y="194310"/>
                  </a:lnTo>
                  <a:lnTo>
                    <a:pt x="464789" y="212090"/>
                  </a:lnTo>
                  <a:close/>
                </a:path>
                <a:path w="2504440" h="1193800">
                  <a:moveTo>
                    <a:pt x="407669" y="387350"/>
                  </a:moveTo>
                  <a:lnTo>
                    <a:pt x="295351" y="387350"/>
                  </a:lnTo>
                  <a:lnTo>
                    <a:pt x="301142" y="382270"/>
                  </a:lnTo>
                  <a:lnTo>
                    <a:pt x="305988" y="377190"/>
                  </a:lnTo>
                  <a:lnTo>
                    <a:pt x="311810" y="372110"/>
                  </a:lnTo>
                  <a:lnTo>
                    <a:pt x="312755" y="370840"/>
                  </a:lnTo>
                  <a:lnTo>
                    <a:pt x="312755" y="369570"/>
                  </a:lnTo>
                  <a:lnTo>
                    <a:pt x="307328" y="342900"/>
                  </a:lnTo>
                  <a:lnTo>
                    <a:pt x="302719" y="314960"/>
                  </a:lnTo>
                  <a:lnTo>
                    <a:pt x="299013" y="288290"/>
                  </a:lnTo>
                  <a:lnTo>
                    <a:pt x="296296" y="260350"/>
                  </a:lnTo>
                  <a:lnTo>
                    <a:pt x="295597" y="254000"/>
                  </a:lnTo>
                  <a:lnTo>
                    <a:pt x="294981" y="246380"/>
                  </a:lnTo>
                  <a:lnTo>
                    <a:pt x="294542" y="238760"/>
                  </a:lnTo>
                  <a:lnTo>
                    <a:pt x="294375" y="232410"/>
                  </a:lnTo>
                  <a:lnTo>
                    <a:pt x="328269" y="232410"/>
                  </a:lnTo>
                  <a:lnTo>
                    <a:pt x="327568" y="240030"/>
                  </a:lnTo>
                  <a:lnTo>
                    <a:pt x="327050" y="247650"/>
                  </a:lnTo>
                  <a:lnTo>
                    <a:pt x="326897" y="255270"/>
                  </a:lnTo>
                  <a:lnTo>
                    <a:pt x="327294" y="262890"/>
                  </a:lnTo>
                  <a:lnTo>
                    <a:pt x="327187" y="283210"/>
                  </a:lnTo>
                  <a:lnTo>
                    <a:pt x="327778" y="297180"/>
                  </a:lnTo>
                  <a:lnTo>
                    <a:pt x="329201" y="314960"/>
                  </a:lnTo>
                  <a:lnTo>
                    <a:pt x="331165" y="331470"/>
                  </a:lnTo>
                  <a:lnTo>
                    <a:pt x="333115" y="345440"/>
                  </a:lnTo>
                  <a:lnTo>
                    <a:pt x="334060" y="353060"/>
                  </a:lnTo>
                  <a:lnTo>
                    <a:pt x="426685" y="353060"/>
                  </a:lnTo>
                  <a:lnTo>
                    <a:pt x="418191" y="369570"/>
                  </a:lnTo>
                  <a:lnTo>
                    <a:pt x="407669" y="387350"/>
                  </a:lnTo>
                  <a:close/>
                </a:path>
                <a:path w="2504440" h="1193800">
                  <a:moveTo>
                    <a:pt x="426685" y="353060"/>
                  </a:moveTo>
                  <a:lnTo>
                    <a:pt x="334060" y="353060"/>
                  </a:lnTo>
                  <a:lnTo>
                    <a:pt x="335036" y="351790"/>
                  </a:lnTo>
                  <a:lnTo>
                    <a:pt x="348493" y="339090"/>
                  </a:lnTo>
                  <a:lnTo>
                    <a:pt x="361309" y="326390"/>
                  </a:lnTo>
                  <a:lnTo>
                    <a:pt x="397160" y="283210"/>
                  </a:lnTo>
                  <a:lnTo>
                    <a:pt x="416713" y="250190"/>
                  </a:lnTo>
                  <a:lnTo>
                    <a:pt x="424129" y="232410"/>
                  </a:lnTo>
                  <a:lnTo>
                    <a:pt x="464789" y="232410"/>
                  </a:lnTo>
                  <a:lnTo>
                    <a:pt x="457649" y="271780"/>
                  </a:lnTo>
                  <a:lnTo>
                    <a:pt x="445434" y="311150"/>
                  </a:lnTo>
                  <a:lnTo>
                    <a:pt x="427992" y="350520"/>
                  </a:lnTo>
                  <a:lnTo>
                    <a:pt x="426685" y="353060"/>
                  </a:lnTo>
                  <a:close/>
                </a:path>
                <a:path w="2504440" h="1193800">
                  <a:moveTo>
                    <a:pt x="2421117" y="387350"/>
                  </a:moveTo>
                  <a:lnTo>
                    <a:pt x="2413375" y="387350"/>
                  </a:lnTo>
                  <a:lnTo>
                    <a:pt x="2413375" y="232410"/>
                  </a:lnTo>
                  <a:lnTo>
                    <a:pt x="2421117" y="232410"/>
                  </a:lnTo>
                  <a:lnTo>
                    <a:pt x="2421117" y="387350"/>
                  </a:lnTo>
                  <a:close/>
                </a:path>
                <a:path w="2504440" h="1193800">
                  <a:moveTo>
                    <a:pt x="2504389" y="387350"/>
                  </a:moveTo>
                  <a:lnTo>
                    <a:pt x="2446294" y="387350"/>
                  </a:lnTo>
                  <a:lnTo>
                    <a:pt x="2446294" y="232410"/>
                  </a:lnTo>
                  <a:lnTo>
                    <a:pt x="2504389" y="232410"/>
                  </a:lnTo>
                  <a:lnTo>
                    <a:pt x="2504389" y="387350"/>
                  </a:lnTo>
                  <a:close/>
                </a:path>
                <a:path w="2504440" h="1193800">
                  <a:moveTo>
                    <a:pt x="2421117" y="562610"/>
                  </a:moveTo>
                  <a:lnTo>
                    <a:pt x="2412400" y="562610"/>
                  </a:lnTo>
                  <a:lnTo>
                    <a:pt x="2412400" y="406400"/>
                  </a:lnTo>
                  <a:lnTo>
                    <a:pt x="2504389" y="406400"/>
                  </a:lnTo>
                  <a:lnTo>
                    <a:pt x="2504389" y="407670"/>
                  </a:lnTo>
                  <a:lnTo>
                    <a:pt x="2421117" y="407670"/>
                  </a:lnTo>
                  <a:lnTo>
                    <a:pt x="2421117" y="562610"/>
                  </a:lnTo>
                  <a:close/>
                </a:path>
                <a:path w="2504440" h="1193800">
                  <a:moveTo>
                    <a:pt x="253715" y="562610"/>
                  </a:moveTo>
                  <a:lnTo>
                    <a:pt x="159776" y="562610"/>
                  </a:lnTo>
                  <a:lnTo>
                    <a:pt x="165597" y="551180"/>
                  </a:lnTo>
                  <a:lnTo>
                    <a:pt x="186950" y="513080"/>
                  </a:lnTo>
                  <a:lnTo>
                    <a:pt x="211580" y="477520"/>
                  </a:lnTo>
                  <a:lnTo>
                    <a:pt x="239119" y="443230"/>
                  </a:lnTo>
                  <a:lnTo>
                    <a:pt x="269199" y="411480"/>
                  </a:lnTo>
                  <a:lnTo>
                    <a:pt x="275021" y="407670"/>
                  </a:lnTo>
                  <a:lnTo>
                    <a:pt x="394173" y="407670"/>
                  </a:lnTo>
                  <a:lnTo>
                    <a:pt x="386903" y="417830"/>
                  </a:lnTo>
                  <a:lnTo>
                    <a:pt x="378367" y="430530"/>
                  </a:lnTo>
                  <a:lnTo>
                    <a:pt x="369471" y="441960"/>
                  </a:lnTo>
                  <a:lnTo>
                    <a:pt x="360212" y="452120"/>
                  </a:lnTo>
                  <a:lnTo>
                    <a:pt x="357317" y="455930"/>
                  </a:lnTo>
                  <a:lnTo>
                    <a:pt x="356341" y="459740"/>
                  </a:lnTo>
                  <a:lnTo>
                    <a:pt x="357317" y="464820"/>
                  </a:lnTo>
                  <a:lnTo>
                    <a:pt x="359992" y="477520"/>
                  </a:lnTo>
                  <a:lnTo>
                    <a:pt x="337931" y="477520"/>
                  </a:lnTo>
                  <a:lnTo>
                    <a:pt x="307939" y="502920"/>
                  </a:lnTo>
                  <a:lnTo>
                    <a:pt x="275021" y="535940"/>
                  </a:lnTo>
                  <a:lnTo>
                    <a:pt x="269776" y="542290"/>
                  </a:lnTo>
                  <a:lnTo>
                    <a:pt x="258943" y="554990"/>
                  </a:lnTo>
                  <a:lnTo>
                    <a:pt x="253715" y="562610"/>
                  </a:lnTo>
                  <a:close/>
                </a:path>
                <a:path w="2504440" h="1193800">
                  <a:moveTo>
                    <a:pt x="2504389" y="562610"/>
                  </a:moveTo>
                  <a:lnTo>
                    <a:pt x="2446294" y="562610"/>
                  </a:lnTo>
                  <a:lnTo>
                    <a:pt x="2446294" y="407670"/>
                  </a:lnTo>
                  <a:lnTo>
                    <a:pt x="2504389" y="407670"/>
                  </a:lnTo>
                  <a:lnTo>
                    <a:pt x="2504389" y="562610"/>
                  </a:lnTo>
                  <a:close/>
                </a:path>
                <a:path w="2504440" h="1193800">
                  <a:moveTo>
                    <a:pt x="377647" y="562610"/>
                  </a:moveTo>
                  <a:lnTo>
                    <a:pt x="355366" y="562610"/>
                  </a:lnTo>
                  <a:lnTo>
                    <a:pt x="337931" y="477520"/>
                  </a:lnTo>
                  <a:lnTo>
                    <a:pt x="359992" y="477520"/>
                  </a:lnTo>
                  <a:lnTo>
                    <a:pt x="372567" y="537210"/>
                  </a:lnTo>
                  <a:lnTo>
                    <a:pt x="377647" y="562610"/>
                  </a:lnTo>
                  <a:close/>
                </a:path>
                <a:path w="2504440" h="1193800">
                  <a:moveTo>
                    <a:pt x="183032" y="736600"/>
                  </a:moveTo>
                  <a:lnTo>
                    <a:pt x="140421" y="736600"/>
                  </a:lnTo>
                  <a:lnTo>
                    <a:pt x="137167" y="723900"/>
                  </a:lnTo>
                  <a:lnTo>
                    <a:pt x="134733" y="711200"/>
                  </a:lnTo>
                  <a:lnTo>
                    <a:pt x="133207" y="697230"/>
                  </a:lnTo>
                  <a:lnTo>
                    <a:pt x="132679" y="684530"/>
                  </a:lnTo>
                  <a:lnTo>
                    <a:pt x="132759" y="674370"/>
                  </a:lnTo>
                  <a:lnTo>
                    <a:pt x="136550" y="635000"/>
                  </a:lnTo>
                  <a:lnTo>
                    <a:pt x="147167" y="594360"/>
                  </a:lnTo>
                  <a:lnTo>
                    <a:pt x="152034" y="581660"/>
                  </a:lnTo>
                  <a:lnTo>
                    <a:pt x="239176" y="581660"/>
                  </a:lnTo>
                  <a:lnTo>
                    <a:pt x="229933" y="595630"/>
                  </a:lnTo>
                  <a:lnTo>
                    <a:pt x="221143" y="610870"/>
                  </a:lnTo>
                  <a:lnTo>
                    <a:pt x="197177" y="660400"/>
                  </a:lnTo>
                  <a:lnTo>
                    <a:pt x="185686" y="702310"/>
                  </a:lnTo>
                  <a:lnTo>
                    <a:pt x="183032" y="723900"/>
                  </a:lnTo>
                  <a:lnTo>
                    <a:pt x="183032" y="736600"/>
                  </a:lnTo>
                  <a:close/>
                </a:path>
                <a:path w="2504440" h="1193800">
                  <a:moveTo>
                    <a:pt x="305988" y="737870"/>
                  </a:moveTo>
                  <a:lnTo>
                    <a:pt x="268223" y="737870"/>
                  </a:lnTo>
                  <a:lnTo>
                    <a:pt x="267512" y="730250"/>
                  </a:lnTo>
                  <a:lnTo>
                    <a:pt x="266898" y="722630"/>
                  </a:lnTo>
                  <a:lnTo>
                    <a:pt x="266466" y="713740"/>
                  </a:lnTo>
                  <a:lnTo>
                    <a:pt x="266412" y="711200"/>
                  </a:lnTo>
                  <a:lnTo>
                    <a:pt x="266303" y="689610"/>
                  </a:lnTo>
                  <a:lnTo>
                    <a:pt x="267248" y="681990"/>
                  </a:lnTo>
                  <a:lnTo>
                    <a:pt x="285658" y="641350"/>
                  </a:lnTo>
                  <a:lnTo>
                    <a:pt x="317986" y="608330"/>
                  </a:lnTo>
                  <a:lnTo>
                    <a:pt x="358292" y="584200"/>
                  </a:lnTo>
                  <a:lnTo>
                    <a:pt x="359237" y="582930"/>
                  </a:lnTo>
                  <a:lnTo>
                    <a:pt x="359237" y="581660"/>
                  </a:lnTo>
                  <a:lnTo>
                    <a:pt x="461893" y="581660"/>
                  </a:lnTo>
                  <a:lnTo>
                    <a:pt x="496608" y="603250"/>
                  </a:lnTo>
                  <a:lnTo>
                    <a:pt x="529064" y="645160"/>
                  </a:lnTo>
                  <a:lnTo>
                    <a:pt x="535850" y="657860"/>
                  </a:lnTo>
                  <a:lnTo>
                    <a:pt x="397001" y="657860"/>
                  </a:lnTo>
                  <a:lnTo>
                    <a:pt x="397543" y="660400"/>
                  </a:lnTo>
                  <a:lnTo>
                    <a:pt x="375696" y="660400"/>
                  </a:lnTo>
                  <a:lnTo>
                    <a:pt x="367992" y="661670"/>
                  </a:lnTo>
                  <a:lnTo>
                    <a:pt x="333166" y="683260"/>
                  </a:lnTo>
                  <a:lnTo>
                    <a:pt x="310835" y="720090"/>
                  </a:lnTo>
                  <a:lnTo>
                    <a:pt x="306964" y="731520"/>
                  </a:lnTo>
                  <a:lnTo>
                    <a:pt x="305988" y="737870"/>
                  </a:lnTo>
                  <a:close/>
                </a:path>
                <a:path w="2504440" h="1193800">
                  <a:moveTo>
                    <a:pt x="2421117" y="737870"/>
                  </a:moveTo>
                  <a:lnTo>
                    <a:pt x="2412400" y="737870"/>
                  </a:lnTo>
                  <a:lnTo>
                    <a:pt x="2412400" y="581660"/>
                  </a:lnTo>
                  <a:lnTo>
                    <a:pt x="2421117" y="581660"/>
                  </a:lnTo>
                  <a:lnTo>
                    <a:pt x="2421117" y="737870"/>
                  </a:lnTo>
                  <a:close/>
                </a:path>
                <a:path w="2504440" h="1193800">
                  <a:moveTo>
                    <a:pt x="2504389" y="737870"/>
                  </a:moveTo>
                  <a:lnTo>
                    <a:pt x="2446294" y="737870"/>
                  </a:lnTo>
                  <a:lnTo>
                    <a:pt x="2446294" y="581660"/>
                  </a:lnTo>
                  <a:lnTo>
                    <a:pt x="2504389" y="581660"/>
                  </a:lnTo>
                  <a:lnTo>
                    <a:pt x="2504389" y="737870"/>
                  </a:lnTo>
                  <a:close/>
                </a:path>
                <a:path w="2504440" h="1193800">
                  <a:moveTo>
                    <a:pt x="555802" y="737870"/>
                  </a:moveTo>
                  <a:lnTo>
                    <a:pt x="505449" y="737870"/>
                  </a:lnTo>
                  <a:lnTo>
                    <a:pt x="505449" y="734060"/>
                  </a:lnTo>
                  <a:lnTo>
                    <a:pt x="499047" y="721360"/>
                  </a:lnTo>
                  <a:lnTo>
                    <a:pt x="463245" y="681990"/>
                  </a:lnTo>
                  <a:lnTo>
                    <a:pt x="429052" y="664210"/>
                  </a:lnTo>
                  <a:lnTo>
                    <a:pt x="409590" y="659130"/>
                  </a:lnTo>
                  <a:lnTo>
                    <a:pt x="401848" y="659130"/>
                  </a:lnTo>
                  <a:lnTo>
                    <a:pt x="397001" y="657860"/>
                  </a:lnTo>
                  <a:lnTo>
                    <a:pt x="535850" y="657860"/>
                  </a:lnTo>
                  <a:lnTo>
                    <a:pt x="537886" y="661670"/>
                  </a:lnTo>
                  <a:lnTo>
                    <a:pt x="545165" y="680720"/>
                  </a:lnTo>
                  <a:lnTo>
                    <a:pt x="549682" y="694690"/>
                  </a:lnTo>
                  <a:lnTo>
                    <a:pt x="553021" y="708660"/>
                  </a:lnTo>
                  <a:lnTo>
                    <a:pt x="555092" y="722630"/>
                  </a:lnTo>
                  <a:lnTo>
                    <a:pt x="555802" y="737870"/>
                  </a:lnTo>
                  <a:close/>
                </a:path>
                <a:path w="2504440" h="1193800">
                  <a:moveTo>
                    <a:pt x="412516" y="737870"/>
                  </a:moveTo>
                  <a:lnTo>
                    <a:pt x="392155" y="737870"/>
                  </a:lnTo>
                  <a:lnTo>
                    <a:pt x="387959" y="717550"/>
                  </a:lnTo>
                  <a:lnTo>
                    <a:pt x="379909" y="679450"/>
                  </a:lnTo>
                  <a:lnTo>
                    <a:pt x="375696" y="660400"/>
                  </a:lnTo>
                  <a:lnTo>
                    <a:pt x="397543" y="660400"/>
                  </a:lnTo>
                  <a:lnTo>
                    <a:pt x="401337" y="678180"/>
                  </a:lnTo>
                  <a:lnTo>
                    <a:pt x="405490" y="697230"/>
                  </a:lnTo>
                  <a:lnTo>
                    <a:pt x="409277" y="717550"/>
                  </a:lnTo>
                  <a:lnTo>
                    <a:pt x="412516" y="737870"/>
                  </a:lnTo>
                  <a:close/>
                </a:path>
                <a:path w="2504440" h="1193800">
                  <a:moveTo>
                    <a:pt x="2421117" y="911860"/>
                  </a:moveTo>
                  <a:lnTo>
                    <a:pt x="2412400" y="911860"/>
                  </a:lnTo>
                  <a:lnTo>
                    <a:pt x="2412400" y="755650"/>
                  </a:lnTo>
                  <a:lnTo>
                    <a:pt x="2504389" y="755650"/>
                  </a:lnTo>
                  <a:lnTo>
                    <a:pt x="2504389" y="756920"/>
                  </a:lnTo>
                  <a:lnTo>
                    <a:pt x="2421117" y="756920"/>
                  </a:lnTo>
                  <a:lnTo>
                    <a:pt x="2421117" y="911860"/>
                  </a:lnTo>
                  <a:close/>
                </a:path>
                <a:path w="2504440" h="1193800">
                  <a:moveTo>
                    <a:pt x="2504389" y="913130"/>
                  </a:moveTo>
                  <a:lnTo>
                    <a:pt x="305988" y="913130"/>
                  </a:lnTo>
                  <a:lnTo>
                    <a:pt x="292381" y="908050"/>
                  </a:lnTo>
                  <a:lnTo>
                    <a:pt x="253715" y="889000"/>
                  </a:lnTo>
                  <a:lnTo>
                    <a:pt x="212681" y="854710"/>
                  </a:lnTo>
                  <a:lnTo>
                    <a:pt x="178186" y="815340"/>
                  </a:lnTo>
                  <a:lnTo>
                    <a:pt x="152580" y="772160"/>
                  </a:lnTo>
                  <a:lnTo>
                    <a:pt x="146212" y="756920"/>
                  </a:lnTo>
                  <a:lnTo>
                    <a:pt x="183977" y="756920"/>
                  </a:lnTo>
                  <a:lnTo>
                    <a:pt x="188352" y="777240"/>
                  </a:lnTo>
                  <a:lnTo>
                    <a:pt x="195727" y="796290"/>
                  </a:lnTo>
                  <a:lnTo>
                    <a:pt x="219821" y="830580"/>
                  </a:lnTo>
                  <a:lnTo>
                    <a:pt x="263762" y="866140"/>
                  </a:lnTo>
                  <a:lnTo>
                    <a:pt x="315681" y="889000"/>
                  </a:lnTo>
                  <a:lnTo>
                    <a:pt x="360700" y="897890"/>
                  </a:lnTo>
                  <a:lnTo>
                    <a:pt x="447354" y="897890"/>
                  </a:lnTo>
                  <a:lnTo>
                    <a:pt x="447354" y="900430"/>
                  </a:lnTo>
                  <a:lnTo>
                    <a:pt x="448980" y="906780"/>
                  </a:lnTo>
                  <a:lnTo>
                    <a:pt x="425104" y="906780"/>
                  </a:lnTo>
                  <a:lnTo>
                    <a:pt x="420258" y="909320"/>
                  </a:lnTo>
                  <a:lnTo>
                    <a:pt x="414436" y="910590"/>
                  </a:lnTo>
                  <a:lnTo>
                    <a:pt x="409590" y="911860"/>
                  </a:lnTo>
                  <a:lnTo>
                    <a:pt x="2504389" y="911860"/>
                  </a:lnTo>
                  <a:lnTo>
                    <a:pt x="2504389" y="913130"/>
                  </a:lnTo>
                  <a:close/>
                </a:path>
                <a:path w="2504440" h="1193800">
                  <a:moveTo>
                    <a:pt x="360212" y="839470"/>
                  </a:moveTo>
                  <a:lnTo>
                    <a:pt x="349575" y="839470"/>
                  </a:lnTo>
                  <a:lnTo>
                    <a:pt x="344728" y="836930"/>
                  </a:lnTo>
                  <a:lnTo>
                    <a:pt x="339069" y="833120"/>
                  </a:lnTo>
                  <a:lnTo>
                    <a:pt x="328106" y="826770"/>
                  </a:lnTo>
                  <a:lnTo>
                    <a:pt x="290367" y="795020"/>
                  </a:lnTo>
                  <a:lnTo>
                    <a:pt x="272094" y="756920"/>
                  </a:lnTo>
                  <a:lnTo>
                    <a:pt x="418307" y="756920"/>
                  </a:lnTo>
                  <a:lnTo>
                    <a:pt x="418567" y="758190"/>
                  </a:lnTo>
                  <a:lnTo>
                    <a:pt x="305013" y="758190"/>
                  </a:lnTo>
                  <a:lnTo>
                    <a:pt x="305013" y="763270"/>
                  </a:lnTo>
                  <a:lnTo>
                    <a:pt x="305988" y="765810"/>
                  </a:lnTo>
                  <a:lnTo>
                    <a:pt x="312136" y="783590"/>
                  </a:lnTo>
                  <a:lnTo>
                    <a:pt x="321727" y="797560"/>
                  </a:lnTo>
                  <a:lnTo>
                    <a:pt x="334582" y="810260"/>
                  </a:lnTo>
                  <a:lnTo>
                    <a:pt x="350519" y="820420"/>
                  </a:lnTo>
                  <a:lnTo>
                    <a:pt x="353446" y="821690"/>
                  </a:lnTo>
                  <a:lnTo>
                    <a:pt x="363108" y="828040"/>
                  </a:lnTo>
                  <a:lnTo>
                    <a:pt x="364083" y="830580"/>
                  </a:lnTo>
                  <a:lnTo>
                    <a:pt x="366034" y="833120"/>
                  </a:lnTo>
                  <a:lnTo>
                    <a:pt x="365058" y="835660"/>
                  </a:lnTo>
                  <a:lnTo>
                    <a:pt x="362163" y="838200"/>
                  </a:lnTo>
                  <a:lnTo>
                    <a:pt x="361187" y="838200"/>
                  </a:lnTo>
                  <a:lnTo>
                    <a:pt x="360212" y="839470"/>
                  </a:lnTo>
                  <a:close/>
                </a:path>
                <a:path w="2504440" h="1193800">
                  <a:moveTo>
                    <a:pt x="485430" y="875030"/>
                  </a:moveTo>
                  <a:lnTo>
                    <a:pt x="443483" y="875030"/>
                  </a:lnTo>
                  <a:lnTo>
                    <a:pt x="446379" y="872490"/>
                  </a:lnTo>
                  <a:lnTo>
                    <a:pt x="450281" y="869950"/>
                  </a:lnTo>
                  <a:lnTo>
                    <a:pt x="453176" y="868680"/>
                  </a:lnTo>
                  <a:lnTo>
                    <a:pt x="470892" y="852170"/>
                  </a:lnTo>
                  <a:lnTo>
                    <a:pt x="497967" y="815340"/>
                  </a:lnTo>
                  <a:lnTo>
                    <a:pt x="510178" y="775970"/>
                  </a:lnTo>
                  <a:lnTo>
                    <a:pt x="510647" y="765810"/>
                  </a:lnTo>
                  <a:lnTo>
                    <a:pt x="510296" y="756920"/>
                  </a:lnTo>
                  <a:lnTo>
                    <a:pt x="554617" y="756920"/>
                  </a:lnTo>
                  <a:lnTo>
                    <a:pt x="544186" y="798830"/>
                  </a:lnTo>
                  <a:lnTo>
                    <a:pt x="521909" y="838200"/>
                  </a:lnTo>
                  <a:lnTo>
                    <a:pt x="489242" y="872490"/>
                  </a:lnTo>
                  <a:lnTo>
                    <a:pt x="485430" y="875030"/>
                  </a:lnTo>
                  <a:close/>
                </a:path>
                <a:path w="2504440" h="1193800">
                  <a:moveTo>
                    <a:pt x="2504389" y="911860"/>
                  </a:moveTo>
                  <a:lnTo>
                    <a:pt x="2446294" y="911860"/>
                  </a:lnTo>
                  <a:lnTo>
                    <a:pt x="2446294" y="756920"/>
                  </a:lnTo>
                  <a:lnTo>
                    <a:pt x="2504389" y="756920"/>
                  </a:lnTo>
                  <a:lnTo>
                    <a:pt x="2504389" y="911860"/>
                  </a:lnTo>
                  <a:close/>
                </a:path>
                <a:path w="2504440" h="1193800">
                  <a:moveTo>
                    <a:pt x="447354" y="897890"/>
                  </a:moveTo>
                  <a:lnTo>
                    <a:pt x="360700" y="897890"/>
                  </a:lnTo>
                  <a:lnTo>
                    <a:pt x="383206" y="896620"/>
                  </a:lnTo>
                  <a:lnTo>
                    <a:pt x="405719" y="892810"/>
                  </a:lnTo>
                  <a:lnTo>
                    <a:pt x="423153" y="887730"/>
                  </a:lnTo>
                  <a:lnTo>
                    <a:pt x="409228" y="822960"/>
                  </a:lnTo>
                  <a:lnTo>
                    <a:pt x="402592" y="791210"/>
                  </a:lnTo>
                  <a:lnTo>
                    <a:pt x="396057" y="758190"/>
                  </a:lnTo>
                  <a:lnTo>
                    <a:pt x="418567" y="758190"/>
                  </a:lnTo>
                  <a:lnTo>
                    <a:pt x="424281" y="786130"/>
                  </a:lnTo>
                  <a:lnTo>
                    <a:pt x="430529" y="815340"/>
                  </a:lnTo>
                  <a:lnTo>
                    <a:pt x="436961" y="844550"/>
                  </a:lnTo>
                  <a:lnTo>
                    <a:pt x="443483" y="875030"/>
                  </a:lnTo>
                  <a:lnTo>
                    <a:pt x="485430" y="875030"/>
                  </a:lnTo>
                  <a:lnTo>
                    <a:pt x="470182" y="885190"/>
                  </a:lnTo>
                  <a:lnTo>
                    <a:pt x="449305" y="896620"/>
                  </a:lnTo>
                  <a:lnTo>
                    <a:pt x="447354" y="897890"/>
                  </a:lnTo>
                  <a:close/>
                </a:path>
                <a:path w="2504440" h="1193800">
                  <a:moveTo>
                    <a:pt x="450281" y="911860"/>
                  </a:moveTo>
                  <a:lnTo>
                    <a:pt x="428975" y="911860"/>
                  </a:lnTo>
                  <a:lnTo>
                    <a:pt x="428975" y="909320"/>
                  </a:lnTo>
                  <a:lnTo>
                    <a:pt x="428000" y="909320"/>
                  </a:lnTo>
                  <a:lnTo>
                    <a:pt x="428000" y="906780"/>
                  </a:lnTo>
                  <a:lnTo>
                    <a:pt x="448980" y="906780"/>
                  </a:lnTo>
                  <a:lnTo>
                    <a:pt x="450281" y="911860"/>
                  </a:lnTo>
                  <a:close/>
                </a:path>
                <a:path w="2504440" h="1193800">
                  <a:moveTo>
                    <a:pt x="397739" y="1193800"/>
                  </a:moveTo>
                  <a:lnTo>
                    <a:pt x="332140" y="1193800"/>
                  </a:lnTo>
                  <a:lnTo>
                    <a:pt x="313252" y="1188720"/>
                  </a:lnTo>
                  <a:lnTo>
                    <a:pt x="265328" y="1156970"/>
                  </a:lnTo>
                  <a:lnTo>
                    <a:pt x="241496" y="1113790"/>
                  </a:lnTo>
                  <a:lnTo>
                    <a:pt x="239176" y="1097280"/>
                  </a:lnTo>
                  <a:lnTo>
                    <a:pt x="239284" y="1084580"/>
                  </a:lnTo>
                  <a:lnTo>
                    <a:pt x="255449" y="1036320"/>
                  </a:lnTo>
                  <a:lnTo>
                    <a:pt x="304068" y="1010920"/>
                  </a:lnTo>
                  <a:lnTo>
                    <a:pt x="327393" y="1016000"/>
                  </a:lnTo>
                  <a:lnTo>
                    <a:pt x="360968" y="1043940"/>
                  </a:lnTo>
                  <a:lnTo>
                    <a:pt x="364687" y="1094740"/>
                  </a:lnTo>
                  <a:lnTo>
                    <a:pt x="326562" y="1132840"/>
                  </a:lnTo>
                  <a:lnTo>
                    <a:pt x="295351" y="1136650"/>
                  </a:lnTo>
                  <a:lnTo>
                    <a:pt x="296296" y="1137920"/>
                  </a:lnTo>
                  <a:lnTo>
                    <a:pt x="296296" y="1139190"/>
                  </a:lnTo>
                  <a:lnTo>
                    <a:pt x="297271" y="1140460"/>
                  </a:lnTo>
                  <a:lnTo>
                    <a:pt x="301998" y="1146810"/>
                  </a:lnTo>
                  <a:lnTo>
                    <a:pt x="334088" y="1168400"/>
                  </a:lnTo>
                  <a:lnTo>
                    <a:pt x="363415" y="1173480"/>
                  </a:lnTo>
                  <a:lnTo>
                    <a:pt x="436478" y="1173480"/>
                  </a:lnTo>
                  <a:lnTo>
                    <a:pt x="430093" y="1178560"/>
                  </a:lnTo>
                  <a:lnTo>
                    <a:pt x="414550" y="1187450"/>
                  </a:lnTo>
                  <a:lnTo>
                    <a:pt x="397739" y="1193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882881" y="5013715"/>
              <a:ext cx="161924" cy="1619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654827" y="4720406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637" y="295274"/>
                  </a:moveTo>
                  <a:lnTo>
                    <a:pt x="104779" y="288918"/>
                  </a:lnTo>
                  <a:lnTo>
                    <a:pt x="65614" y="270392"/>
                  </a:lnTo>
                  <a:lnTo>
                    <a:pt x="33510" y="241298"/>
                  </a:lnTo>
                  <a:lnTo>
                    <a:pt x="11237" y="204135"/>
                  </a:lnTo>
                  <a:lnTo>
                    <a:pt x="709" y="162108"/>
                  </a:lnTo>
                  <a:lnTo>
                    <a:pt x="0" y="147637"/>
                  </a:lnTo>
                  <a:lnTo>
                    <a:pt x="177" y="140383"/>
                  </a:lnTo>
                  <a:lnTo>
                    <a:pt x="8626" y="97907"/>
                  </a:lnTo>
                  <a:lnTo>
                    <a:pt x="29058" y="59682"/>
                  </a:lnTo>
                  <a:lnTo>
                    <a:pt x="59682" y="29058"/>
                  </a:lnTo>
                  <a:lnTo>
                    <a:pt x="97907" y="8626"/>
                  </a:lnTo>
                  <a:lnTo>
                    <a:pt x="140383" y="177"/>
                  </a:lnTo>
                  <a:lnTo>
                    <a:pt x="147637" y="0"/>
                  </a:lnTo>
                  <a:lnTo>
                    <a:pt x="154890" y="177"/>
                  </a:lnTo>
                  <a:lnTo>
                    <a:pt x="197366" y="8626"/>
                  </a:lnTo>
                  <a:lnTo>
                    <a:pt x="235592" y="29058"/>
                  </a:lnTo>
                  <a:lnTo>
                    <a:pt x="266215" y="59682"/>
                  </a:lnTo>
                  <a:lnTo>
                    <a:pt x="286647" y="97907"/>
                  </a:lnTo>
                  <a:lnTo>
                    <a:pt x="295096" y="140383"/>
                  </a:lnTo>
                  <a:lnTo>
                    <a:pt x="295274" y="147637"/>
                  </a:lnTo>
                  <a:lnTo>
                    <a:pt x="295096" y="154890"/>
                  </a:lnTo>
                  <a:lnTo>
                    <a:pt x="286647" y="197366"/>
                  </a:lnTo>
                  <a:lnTo>
                    <a:pt x="266215" y="235592"/>
                  </a:lnTo>
                  <a:lnTo>
                    <a:pt x="235592" y="266215"/>
                  </a:lnTo>
                  <a:lnTo>
                    <a:pt x="197366" y="286647"/>
                  </a:lnTo>
                  <a:lnTo>
                    <a:pt x="154890" y="295096"/>
                  </a:lnTo>
                  <a:lnTo>
                    <a:pt x="147637" y="295274"/>
                  </a:lnTo>
                  <a:close/>
                </a:path>
              </a:pathLst>
            </a:custGeom>
            <a:solidFill>
              <a:srgbClr val="FF810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200049" y="6887148"/>
            <a:ext cx="4978459" cy="3317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8162208" y="4241545"/>
            <a:ext cx="2577465" cy="1395095"/>
            <a:chOff x="8162208" y="4241545"/>
            <a:chExt cx="2577465" cy="1395095"/>
          </a:xfrm>
        </p:grpSpPr>
        <p:sp>
          <p:nvSpPr>
            <p:cNvPr id="33" name="object 33"/>
            <p:cNvSpPr/>
            <p:nvPr/>
          </p:nvSpPr>
          <p:spPr>
            <a:xfrm>
              <a:off x="8162208" y="4241545"/>
              <a:ext cx="2577465" cy="1228090"/>
            </a:xfrm>
            <a:custGeom>
              <a:avLst/>
              <a:gdLst/>
              <a:ahLst/>
              <a:cxnLst/>
              <a:rect l="l" t="t" r="r" b="b"/>
              <a:pathLst>
                <a:path w="2577465" h="1228089">
                  <a:moveTo>
                    <a:pt x="448546" y="1206499"/>
                  </a:moveTo>
                  <a:lnTo>
                    <a:pt x="373985" y="1206499"/>
                  </a:lnTo>
                  <a:lnTo>
                    <a:pt x="389625" y="1205229"/>
                  </a:lnTo>
                  <a:lnTo>
                    <a:pt x="406806" y="1201419"/>
                  </a:lnTo>
                  <a:lnTo>
                    <a:pt x="448421" y="1170939"/>
                  </a:lnTo>
                  <a:lnTo>
                    <a:pt x="467075" y="1130299"/>
                  </a:lnTo>
                  <a:lnTo>
                    <a:pt x="470134" y="1099819"/>
                  </a:lnTo>
                  <a:lnTo>
                    <a:pt x="469604" y="1084579"/>
                  </a:lnTo>
                  <a:lnTo>
                    <a:pt x="467955" y="1069339"/>
                  </a:lnTo>
                  <a:lnTo>
                    <a:pt x="465368" y="1055369"/>
                  </a:lnTo>
                  <a:lnTo>
                    <a:pt x="460714" y="1029969"/>
                  </a:lnTo>
                  <a:lnTo>
                    <a:pt x="455778" y="1005839"/>
                  </a:lnTo>
                  <a:lnTo>
                    <a:pt x="450653" y="981709"/>
                  </a:lnTo>
                  <a:lnTo>
                    <a:pt x="445434" y="957579"/>
                  </a:lnTo>
                  <a:lnTo>
                    <a:pt x="0" y="957579"/>
                  </a:lnTo>
                  <a:lnTo>
                    <a:pt x="0" y="218439"/>
                  </a:lnTo>
                  <a:lnTo>
                    <a:pt x="301934" y="218439"/>
                  </a:lnTo>
                  <a:lnTo>
                    <a:pt x="301934" y="193039"/>
                  </a:lnTo>
                  <a:lnTo>
                    <a:pt x="303076" y="173989"/>
                  </a:lnTo>
                  <a:lnTo>
                    <a:pt x="311901" y="119379"/>
                  </a:lnTo>
                  <a:lnTo>
                    <a:pt x="329140" y="73659"/>
                  </a:lnTo>
                  <a:lnTo>
                    <a:pt x="354516" y="36829"/>
                  </a:lnTo>
                  <a:lnTo>
                    <a:pt x="372709" y="16509"/>
                  </a:lnTo>
                  <a:lnTo>
                    <a:pt x="377985" y="10159"/>
                  </a:lnTo>
                  <a:lnTo>
                    <a:pt x="383537" y="5079"/>
                  </a:lnTo>
                  <a:lnTo>
                    <a:pt x="389648" y="1269"/>
                  </a:lnTo>
                  <a:lnTo>
                    <a:pt x="396605" y="0"/>
                  </a:lnTo>
                  <a:lnTo>
                    <a:pt x="408583" y="0"/>
                  </a:lnTo>
                  <a:lnTo>
                    <a:pt x="411571" y="5079"/>
                  </a:lnTo>
                  <a:lnTo>
                    <a:pt x="415563" y="8889"/>
                  </a:lnTo>
                  <a:lnTo>
                    <a:pt x="415563" y="10159"/>
                  </a:lnTo>
                  <a:lnTo>
                    <a:pt x="420922" y="19049"/>
                  </a:lnTo>
                  <a:lnTo>
                    <a:pt x="426384" y="27939"/>
                  </a:lnTo>
                  <a:lnTo>
                    <a:pt x="431663" y="36829"/>
                  </a:lnTo>
                  <a:lnTo>
                    <a:pt x="436473" y="45719"/>
                  </a:lnTo>
                  <a:lnTo>
                    <a:pt x="447527" y="68579"/>
                  </a:lnTo>
                  <a:lnTo>
                    <a:pt x="456902" y="92709"/>
                  </a:lnTo>
                  <a:lnTo>
                    <a:pt x="462022" y="109219"/>
                  </a:lnTo>
                  <a:lnTo>
                    <a:pt x="408045" y="109219"/>
                  </a:lnTo>
                  <a:lnTo>
                    <a:pt x="395629" y="113029"/>
                  </a:lnTo>
                  <a:lnTo>
                    <a:pt x="364038" y="143509"/>
                  </a:lnTo>
                  <a:lnTo>
                    <a:pt x="347776" y="180339"/>
                  </a:lnTo>
                  <a:lnTo>
                    <a:pt x="345551" y="190499"/>
                  </a:lnTo>
                  <a:lnTo>
                    <a:pt x="343421" y="199389"/>
                  </a:lnTo>
                  <a:lnTo>
                    <a:pt x="341479" y="208279"/>
                  </a:lnTo>
                  <a:lnTo>
                    <a:pt x="339821" y="217169"/>
                  </a:lnTo>
                  <a:lnTo>
                    <a:pt x="2577388" y="217169"/>
                  </a:lnTo>
                  <a:lnTo>
                    <a:pt x="2577388" y="236219"/>
                  </a:lnTo>
                  <a:lnTo>
                    <a:pt x="45841" y="236219"/>
                  </a:lnTo>
                  <a:lnTo>
                    <a:pt x="45841" y="396239"/>
                  </a:lnTo>
                  <a:lnTo>
                    <a:pt x="420249" y="396239"/>
                  </a:lnTo>
                  <a:lnTo>
                    <a:pt x="419526" y="397509"/>
                  </a:lnTo>
                  <a:lnTo>
                    <a:pt x="2577388" y="397509"/>
                  </a:lnTo>
                  <a:lnTo>
                    <a:pt x="2577388" y="416559"/>
                  </a:lnTo>
                  <a:lnTo>
                    <a:pt x="44835" y="416559"/>
                  </a:lnTo>
                  <a:lnTo>
                    <a:pt x="44835" y="577849"/>
                  </a:lnTo>
                  <a:lnTo>
                    <a:pt x="2577388" y="577849"/>
                  </a:lnTo>
                  <a:lnTo>
                    <a:pt x="2577388" y="596899"/>
                  </a:lnTo>
                  <a:lnTo>
                    <a:pt x="45841" y="596899"/>
                  </a:lnTo>
                  <a:lnTo>
                    <a:pt x="45841" y="755649"/>
                  </a:lnTo>
                  <a:lnTo>
                    <a:pt x="188335" y="755649"/>
                  </a:lnTo>
                  <a:lnTo>
                    <a:pt x="188335" y="756919"/>
                  </a:lnTo>
                  <a:lnTo>
                    <a:pt x="2577388" y="756919"/>
                  </a:lnTo>
                  <a:lnTo>
                    <a:pt x="2577388" y="775969"/>
                  </a:lnTo>
                  <a:lnTo>
                    <a:pt x="571011" y="775969"/>
                  </a:lnTo>
                  <a:lnTo>
                    <a:pt x="570795" y="777239"/>
                  </a:lnTo>
                  <a:lnTo>
                    <a:pt x="45841" y="777239"/>
                  </a:lnTo>
                  <a:lnTo>
                    <a:pt x="45841" y="937259"/>
                  </a:lnTo>
                  <a:lnTo>
                    <a:pt x="2577388" y="937259"/>
                  </a:lnTo>
                  <a:lnTo>
                    <a:pt x="2577388" y="958849"/>
                  </a:lnTo>
                  <a:lnTo>
                    <a:pt x="467379" y="958849"/>
                  </a:lnTo>
                  <a:lnTo>
                    <a:pt x="471110" y="976629"/>
                  </a:lnTo>
                  <a:lnTo>
                    <a:pt x="478584" y="1010919"/>
                  </a:lnTo>
                  <a:lnTo>
                    <a:pt x="482315" y="1028699"/>
                  </a:lnTo>
                  <a:lnTo>
                    <a:pt x="491003" y="1075689"/>
                  </a:lnTo>
                  <a:lnTo>
                    <a:pt x="492471" y="1104899"/>
                  </a:lnTo>
                  <a:lnTo>
                    <a:pt x="491535" y="1120139"/>
                  </a:lnTo>
                  <a:lnTo>
                    <a:pt x="481643" y="1163319"/>
                  </a:lnTo>
                  <a:lnTo>
                    <a:pt x="457412" y="1198879"/>
                  </a:lnTo>
                  <a:lnTo>
                    <a:pt x="448546" y="1206499"/>
                  </a:lnTo>
                  <a:close/>
                </a:path>
                <a:path w="2577465" h="1228089">
                  <a:moveTo>
                    <a:pt x="478322" y="217169"/>
                  </a:moveTo>
                  <a:lnTo>
                    <a:pt x="441471" y="217169"/>
                  </a:lnTo>
                  <a:lnTo>
                    <a:pt x="445204" y="201929"/>
                  </a:lnTo>
                  <a:lnTo>
                    <a:pt x="447442" y="186689"/>
                  </a:lnTo>
                  <a:lnTo>
                    <a:pt x="448016" y="173989"/>
                  </a:lnTo>
                  <a:lnTo>
                    <a:pt x="448126" y="168909"/>
                  </a:lnTo>
                  <a:lnTo>
                    <a:pt x="447445" y="154939"/>
                  </a:lnTo>
                  <a:lnTo>
                    <a:pt x="429538" y="115569"/>
                  </a:lnTo>
                  <a:lnTo>
                    <a:pt x="408045" y="109219"/>
                  </a:lnTo>
                  <a:lnTo>
                    <a:pt x="462022" y="109219"/>
                  </a:lnTo>
                  <a:lnTo>
                    <a:pt x="475107" y="161289"/>
                  </a:lnTo>
                  <a:lnTo>
                    <a:pt x="478500" y="198119"/>
                  </a:lnTo>
                  <a:lnTo>
                    <a:pt x="478322" y="217169"/>
                  </a:lnTo>
                  <a:close/>
                </a:path>
                <a:path w="2577465" h="1228089">
                  <a:moveTo>
                    <a:pt x="420249" y="396239"/>
                  </a:moveTo>
                  <a:lnTo>
                    <a:pt x="303946" y="396239"/>
                  </a:lnTo>
                  <a:lnTo>
                    <a:pt x="309920" y="391159"/>
                  </a:lnTo>
                  <a:lnTo>
                    <a:pt x="314888" y="386079"/>
                  </a:lnTo>
                  <a:lnTo>
                    <a:pt x="320893" y="380999"/>
                  </a:lnTo>
                  <a:lnTo>
                    <a:pt x="321868" y="379729"/>
                  </a:lnTo>
                  <a:lnTo>
                    <a:pt x="321868" y="378459"/>
                  </a:lnTo>
                  <a:lnTo>
                    <a:pt x="316288" y="350519"/>
                  </a:lnTo>
                  <a:lnTo>
                    <a:pt x="311543" y="322579"/>
                  </a:lnTo>
                  <a:lnTo>
                    <a:pt x="304921" y="266699"/>
                  </a:lnTo>
                  <a:lnTo>
                    <a:pt x="302940" y="236219"/>
                  </a:lnTo>
                  <a:lnTo>
                    <a:pt x="337809" y="236219"/>
                  </a:lnTo>
                  <a:lnTo>
                    <a:pt x="337204" y="243839"/>
                  </a:lnTo>
                  <a:lnTo>
                    <a:pt x="336578" y="252729"/>
                  </a:lnTo>
                  <a:lnTo>
                    <a:pt x="336424" y="261619"/>
                  </a:lnTo>
                  <a:lnTo>
                    <a:pt x="336834" y="269239"/>
                  </a:lnTo>
                  <a:lnTo>
                    <a:pt x="336710" y="289559"/>
                  </a:lnTo>
                  <a:lnTo>
                    <a:pt x="337317" y="304799"/>
                  </a:lnTo>
                  <a:lnTo>
                    <a:pt x="338775" y="322579"/>
                  </a:lnTo>
                  <a:lnTo>
                    <a:pt x="340796" y="339089"/>
                  </a:lnTo>
                  <a:lnTo>
                    <a:pt x="342808" y="353059"/>
                  </a:lnTo>
                  <a:lnTo>
                    <a:pt x="343813" y="360679"/>
                  </a:lnTo>
                  <a:lnTo>
                    <a:pt x="439793" y="360679"/>
                  </a:lnTo>
                  <a:lnTo>
                    <a:pt x="430373" y="378459"/>
                  </a:lnTo>
                  <a:lnTo>
                    <a:pt x="420249" y="396239"/>
                  </a:lnTo>
                  <a:close/>
                </a:path>
                <a:path w="2577465" h="1228089">
                  <a:moveTo>
                    <a:pt x="439793" y="360679"/>
                  </a:moveTo>
                  <a:lnTo>
                    <a:pt x="344789" y="360679"/>
                  </a:lnTo>
                  <a:lnTo>
                    <a:pt x="358629" y="347979"/>
                  </a:lnTo>
                  <a:lnTo>
                    <a:pt x="371817" y="334009"/>
                  </a:lnTo>
                  <a:lnTo>
                    <a:pt x="408723" y="289559"/>
                  </a:lnTo>
                  <a:lnTo>
                    <a:pt x="428846" y="255269"/>
                  </a:lnTo>
                  <a:lnTo>
                    <a:pt x="436473" y="236219"/>
                  </a:lnTo>
                  <a:lnTo>
                    <a:pt x="478322" y="236219"/>
                  </a:lnTo>
                  <a:lnTo>
                    <a:pt x="470972" y="278129"/>
                  </a:lnTo>
                  <a:lnTo>
                    <a:pt x="458388" y="318769"/>
                  </a:lnTo>
                  <a:lnTo>
                    <a:pt x="440466" y="359409"/>
                  </a:lnTo>
                  <a:lnTo>
                    <a:pt x="439793" y="360679"/>
                  </a:lnTo>
                  <a:close/>
                </a:path>
                <a:path w="2577465" h="1228089">
                  <a:moveTo>
                    <a:pt x="2491709" y="397509"/>
                  </a:moveTo>
                  <a:lnTo>
                    <a:pt x="2483723" y="397509"/>
                  </a:lnTo>
                  <a:lnTo>
                    <a:pt x="2483723" y="236219"/>
                  </a:lnTo>
                  <a:lnTo>
                    <a:pt x="2491709" y="236219"/>
                  </a:lnTo>
                  <a:lnTo>
                    <a:pt x="2491709" y="397509"/>
                  </a:lnTo>
                  <a:close/>
                </a:path>
                <a:path w="2577465" h="1228089">
                  <a:moveTo>
                    <a:pt x="2577388" y="397509"/>
                  </a:moveTo>
                  <a:lnTo>
                    <a:pt x="2517617" y="397509"/>
                  </a:lnTo>
                  <a:lnTo>
                    <a:pt x="2517617" y="236219"/>
                  </a:lnTo>
                  <a:lnTo>
                    <a:pt x="2577388" y="236219"/>
                  </a:lnTo>
                  <a:lnTo>
                    <a:pt x="2577388" y="397509"/>
                  </a:lnTo>
                  <a:close/>
                </a:path>
                <a:path w="2577465" h="1228089">
                  <a:moveTo>
                    <a:pt x="2577388" y="577849"/>
                  </a:moveTo>
                  <a:lnTo>
                    <a:pt x="164439" y="577849"/>
                  </a:lnTo>
                  <a:lnTo>
                    <a:pt x="170413" y="565149"/>
                  </a:lnTo>
                  <a:lnTo>
                    <a:pt x="192387" y="525779"/>
                  </a:lnTo>
                  <a:lnTo>
                    <a:pt x="217733" y="488949"/>
                  </a:lnTo>
                  <a:lnTo>
                    <a:pt x="246074" y="454659"/>
                  </a:lnTo>
                  <a:lnTo>
                    <a:pt x="277032" y="421639"/>
                  </a:lnTo>
                  <a:lnTo>
                    <a:pt x="281025" y="419099"/>
                  </a:lnTo>
                  <a:lnTo>
                    <a:pt x="283006" y="416559"/>
                  </a:lnTo>
                  <a:lnTo>
                    <a:pt x="406572" y="416559"/>
                  </a:lnTo>
                  <a:lnTo>
                    <a:pt x="398172" y="429259"/>
                  </a:lnTo>
                  <a:lnTo>
                    <a:pt x="389389" y="440689"/>
                  </a:lnTo>
                  <a:lnTo>
                    <a:pt x="380228" y="452119"/>
                  </a:lnTo>
                  <a:lnTo>
                    <a:pt x="370697" y="463549"/>
                  </a:lnTo>
                  <a:lnTo>
                    <a:pt x="367710" y="467359"/>
                  </a:lnTo>
                  <a:lnTo>
                    <a:pt x="366734" y="471169"/>
                  </a:lnTo>
                  <a:lnTo>
                    <a:pt x="367710" y="476249"/>
                  </a:lnTo>
                  <a:lnTo>
                    <a:pt x="370589" y="490219"/>
                  </a:lnTo>
                  <a:lnTo>
                    <a:pt x="347776" y="490219"/>
                  </a:lnTo>
                  <a:lnTo>
                    <a:pt x="316900" y="515619"/>
                  </a:lnTo>
                  <a:lnTo>
                    <a:pt x="283006" y="549909"/>
                  </a:lnTo>
                  <a:lnTo>
                    <a:pt x="266478" y="570229"/>
                  </a:lnTo>
                  <a:lnTo>
                    <a:pt x="261091" y="576579"/>
                  </a:lnTo>
                  <a:lnTo>
                    <a:pt x="2577388" y="576579"/>
                  </a:lnTo>
                  <a:lnTo>
                    <a:pt x="2577388" y="577849"/>
                  </a:lnTo>
                  <a:close/>
                </a:path>
                <a:path w="2577465" h="1228089">
                  <a:moveTo>
                    <a:pt x="2491709" y="576579"/>
                  </a:moveTo>
                  <a:lnTo>
                    <a:pt x="2482717" y="576579"/>
                  </a:lnTo>
                  <a:lnTo>
                    <a:pt x="2482717" y="416559"/>
                  </a:lnTo>
                  <a:lnTo>
                    <a:pt x="2491709" y="416559"/>
                  </a:lnTo>
                  <a:lnTo>
                    <a:pt x="2491709" y="576579"/>
                  </a:lnTo>
                  <a:close/>
                </a:path>
                <a:path w="2577465" h="1228089">
                  <a:moveTo>
                    <a:pt x="2577388" y="576579"/>
                  </a:moveTo>
                  <a:lnTo>
                    <a:pt x="2517617" y="576579"/>
                  </a:lnTo>
                  <a:lnTo>
                    <a:pt x="2517617" y="416559"/>
                  </a:lnTo>
                  <a:lnTo>
                    <a:pt x="2577388" y="416559"/>
                  </a:lnTo>
                  <a:lnTo>
                    <a:pt x="2577388" y="576579"/>
                  </a:lnTo>
                  <a:close/>
                </a:path>
                <a:path w="2577465" h="1228089">
                  <a:moveTo>
                    <a:pt x="388650" y="576579"/>
                  </a:moveTo>
                  <a:lnTo>
                    <a:pt x="365729" y="576579"/>
                  </a:lnTo>
                  <a:lnTo>
                    <a:pt x="347776" y="490219"/>
                  </a:lnTo>
                  <a:lnTo>
                    <a:pt x="370589" y="490219"/>
                  </a:lnTo>
                  <a:lnTo>
                    <a:pt x="372945" y="501649"/>
                  </a:lnTo>
                  <a:lnTo>
                    <a:pt x="383415" y="551179"/>
                  </a:lnTo>
                  <a:lnTo>
                    <a:pt x="388650" y="576579"/>
                  </a:lnTo>
                  <a:close/>
                </a:path>
                <a:path w="2577465" h="1228089">
                  <a:moveTo>
                    <a:pt x="188335" y="755649"/>
                  </a:moveTo>
                  <a:lnTo>
                    <a:pt x="144505" y="755649"/>
                  </a:lnTo>
                  <a:lnTo>
                    <a:pt x="141148" y="742949"/>
                  </a:lnTo>
                  <a:lnTo>
                    <a:pt x="138637" y="728979"/>
                  </a:lnTo>
                  <a:lnTo>
                    <a:pt x="137064" y="716279"/>
                  </a:lnTo>
                  <a:lnTo>
                    <a:pt x="136519" y="702309"/>
                  </a:lnTo>
                  <a:lnTo>
                    <a:pt x="136612" y="689609"/>
                  </a:lnTo>
                  <a:lnTo>
                    <a:pt x="140512" y="651509"/>
                  </a:lnTo>
                  <a:lnTo>
                    <a:pt x="151438" y="609599"/>
                  </a:lnTo>
                  <a:lnTo>
                    <a:pt x="156453" y="596899"/>
                  </a:lnTo>
                  <a:lnTo>
                    <a:pt x="246156" y="596899"/>
                  </a:lnTo>
                  <a:lnTo>
                    <a:pt x="236639" y="610869"/>
                  </a:lnTo>
                  <a:lnTo>
                    <a:pt x="227586" y="626109"/>
                  </a:lnTo>
                  <a:lnTo>
                    <a:pt x="202917" y="678179"/>
                  </a:lnTo>
                  <a:lnTo>
                    <a:pt x="191085" y="721359"/>
                  </a:lnTo>
                  <a:lnTo>
                    <a:pt x="188335" y="742949"/>
                  </a:lnTo>
                  <a:lnTo>
                    <a:pt x="188335" y="755649"/>
                  </a:lnTo>
                  <a:close/>
                </a:path>
                <a:path w="2577465" h="1228089">
                  <a:moveTo>
                    <a:pt x="314888" y="756919"/>
                  </a:moveTo>
                  <a:lnTo>
                    <a:pt x="276026" y="756919"/>
                  </a:lnTo>
                  <a:lnTo>
                    <a:pt x="275436" y="750569"/>
                  </a:lnTo>
                  <a:lnTo>
                    <a:pt x="274670" y="741679"/>
                  </a:lnTo>
                  <a:lnTo>
                    <a:pt x="274217" y="732789"/>
                  </a:lnTo>
                  <a:lnTo>
                    <a:pt x="274160" y="730249"/>
                  </a:lnTo>
                  <a:lnTo>
                    <a:pt x="274045" y="708659"/>
                  </a:lnTo>
                  <a:lnTo>
                    <a:pt x="275051" y="699769"/>
                  </a:lnTo>
                  <a:lnTo>
                    <a:pt x="293979" y="657859"/>
                  </a:lnTo>
                  <a:lnTo>
                    <a:pt x="327232" y="623569"/>
                  </a:lnTo>
                  <a:lnTo>
                    <a:pt x="368716" y="599439"/>
                  </a:lnTo>
                  <a:lnTo>
                    <a:pt x="369721" y="598169"/>
                  </a:lnTo>
                  <a:lnTo>
                    <a:pt x="369721" y="596899"/>
                  </a:lnTo>
                  <a:lnTo>
                    <a:pt x="475335" y="596899"/>
                  </a:lnTo>
                  <a:lnTo>
                    <a:pt x="511073" y="619759"/>
                  </a:lnTo>
                  <a:lnTo>
                    <a:pt x="544482" y="661669"/>
                  </a:lnTo>
                  <a:lnTo>
                    <a:pt x="551614" y="675639"/>
                  </a:lnTo>
                  <a:lnTo>
                    <a:pt x="408583" y="675639"/>
                  </a:lnTo>
                  <a:lnTo>
                    <a:pt x="408862" y="676909"/>
                  </a:lnTo>
                  <a:lnTo>
                    <a:pt x="386638" y="676909"/>
                  </a:lnTo>
                  <a:lnTo>
                    <a:pt x="378696" y="679449"/>
                  </a:lnTo>
                  <a:lnTo>
                    <a:pt x="342852" y="702309"/>
                  </a:lnTo>
                  <a:lnTo>
                    <a:pt x="319887" y="739139"/>
                  </a:lnTo>
                  <a:lnTo>
                    <a:pt x="315894" y="750569"/>
                  </a:lnTo>
                  <a:lnTo>
                    <a:pt x="314888" y="756919"/>
                  </a:lnTo>
                  <a:close/>
                </a:path>
                <a:path w="2577465" h="1228089">
                  <a:moveTo>
                    <a:pt x="2491709" y="756919"/>
                  </a:moveTo>
                  <a:lnTo>
                    <a:pt x="2482717" y="756919"/>
                  </a:lnTo>
                  <a:lnTo>
                    <a:pt x="2482717" y="596899"/>
                  </a:lnTo>
                  <a:lnTo>
                    <a:pt x="2491709" y="596899"/>
                  </a:lnTo>
                  <a:lnTo>
                    <a:pt x="2491709" y="756919"/>
                  </a:lnTo>
                  <a:close/>
                </a:path>
                <a:path w="2577465" h="1228089">
                  <a:moveTo>
                    <a:pt x="2577388" y="756919"/>
                  </a:moveTo>
                  <a:lnTo>
                    <a:pt x="2517617" y="756919"/>
                  </a:lnTo>
                  <a:lnTo>
                    <a:pt x="2517617" y="596899"/>
                  </a:lnTo>
                  <a:lnTo>
                    <a:pt x="2577388" y="596899"/>
                  </a:lnTo>
                  <a:lnTo>
                    <a:pt x="2577388" y="756919"/>
                  </a:lnTo>
                  <a:close/>
                </a:path>
                <a:path w="2577465" h="1228089">
                  <a:moveTo>
                    <a:pt x="572017" y="756919"/>
                  </a:moveTo>
                  <a:lnTo>
                    <a:pt x="520171" y="756919"/>
                  </a:lnTo>
                  <a:lnTo>
                    <a:pt x="520171" y="754379"/>
                  </a:lnTo>
                  <a:lnTo>
                    <a:pt x="519195" y="751839"/>
                  </a:lnTo>
                  <a:lnTo>
                    <a:pt x="518190" y="750569"/>
                  </a:lnTo>
                  <a:lnTo>
                    <a:pt x="513588" y="740409"/>
                  </a:lnTo>
                  <a:lnTo>
                    <a:pt x="507487" y="730249"/>
                  </a:lnTo>
                  <a:lnTo>
                    <a:pt x="476740" y="699769"/>
                  </a:lnTo>
                  <a:lnTo>
                    <a:pt x="441554" y="680719"/>
                  </a:lnTo>
                  <a:lnTo>
                    <a:pt x="421537" y="675639"/>
                  </a:lnTo>
                  <a:lnTo>
                    <a:pt x="551614" y="675639"/>
                  </a:lnTo>
                  <a:lnTo>
                    <a:pt x="565704" y="712469"/>
                  </a:lnTo>
                  <a:lnTo>
                    <a:pt x="571284" y="741679"/>
                  </a:lnTo>
                  <a:lnTo>
                    <a:pt x="572017" y="756919"/>
                  </a:lnTo>
                  <a:close/>
                </a:path>
                <a:path w="2577465" h="1228089">
                  <a:moveTo>
                    <a:pt x="424525" y="756919"/>
                  </a:moveTo>
                  <a:lnTo>
                    <a:pt x="403585" y="756919"/>
                  </a:lnTo>
                  <a:lnTo>
                    <a:pt x="399261" y="736599"/>
                  </a:lnTo>
                  <a:lnTo>
                    <a:pt x="390979" y="697229"/>
                  </a:lnTo>
                  <a:lnTo>
                    <a:pt x="386638" y="676909"/>
                  </a:lnTo>
                  <a:lnTo>
                    <a:pt x="408862" y="676909"/>
                  </a:lnTo>
                  <a:lnTo>
                    <a:pt x="413033" y="695959"/>
                  </a:lnTo>
                  <a:lnTo>
                    <a:pt x="417297" y="716279"/>
                  </a:lnTo>
                  <a:lnTo>
                    <a:pt x="421189" y="736599"/>
                  </a:lnTo>
                  <a:lnTo>
                    <a:pt x="424525" y="756919"/>
                  </a:lnTo>
                  <a:close/>
                </a:path>
                <a:path w="2577465" h="1228089">
                  <a:moveTo>
                    <a:pt x="2491709" y="935989"/>
                  </a:moveTo>
                  <a:lnTo>
                    <a:pt x="2482717" y="935989"/>
                  </a:lnTo>
                  <a:lnTo>
                    <a:pt x="2482717" y="775969"/>
                  </a:lnTo>
                  <a:lnTo>
                    <a:pt x="2577388" y="775969"/>
                  </a:lnTo>
                  <a:lnTo>
                    <a:pt x="2577388" y="777239"/>
                  </a:lnTo>
                  <a:lnTo>
                    <a:pt x="2491709" y="777239"/>
                  </a:lnTo>
                  <a:lnTo>
                    <a:pt x="2491709" y="935989"/>
                  </a:lnTo>
                  <a:close/>
                </a:path>
                <a:path w="2577465" h="1228089">
                  <a:moveTo>
                    <a:pt x="2577388" y="937259"/>
                  </a:moveTo>
                  <a:lnTo>
                    <a:pt x="314888" y="937259"/>
                  </a:lnTo>
                  <a:lnTo>
                    <a:pt x="300880" y="933449"/>
                  </a:lnTo>
                  <a:lnTo>
                    <a:pt x="261091" y="911859"/>
                  </a:lnTo>
                  <a:lnTo>
                    <a:pt x="218857" y="877569"/>
                  </a:lnTo>
                  <a:lnTo>
                    <a:pt x="183367" y="836929"/>
                  </a:lnTo>
                  <a:lnTo>
                    <a:pt x="157011" y="792479"/>
                  </a:lnTo>
                  <a:lnTo>
                    <a:pt x="150479" y="777239"/>
                  </a:lnTo>
                  <a:lnTo>
                    <a:pt x="189341" y="777239"/>
                  </a:lnTo>
                  <a:lnTo>
                    <a:pt x="193843" y="797559"/>
                  </a:lnTo>
                  <a:lnTo>
                    <a:pt x="201426" y="816609"/>
                  </a:lnTo>
                  <a:lnTo>
                    <a:pt x="226222" y="852169"/>
                  </a:lnTo>
                  <a:lnTo>
                    <a:pt x="271423" y="888999"/>
                  </a:lnTo>
                  <a:lnTo>
                    <a:pt x="324855" y="913129"/>
                  </a:lnTo>
                  <a:lnTo>
                    <a:pt x="371200" y="922019"/>
                  </a:lnTo>
                  <a:lnTo>
                    <a:pt x="460399" y="922019"/>
                  </a:lnTo>
                  <a:lnTo>
                    <a:pt x="460399" y="924559"/>
                  </a:lnTo>
                  <a:lnTo>
                    <a:pt x="462059" y="930909"/>
                  </a:lnTo>
                  <a:lnTo>
                    <a:pt x="437479" y="930909"/>
                  </a:lnTo>
                  <a:lnTo>
                    <a:pt x="432480" y="933449"/>
                  </a:lnTo>
                  <a:lnTo>
                    <a:pt x="426506" y="934719"/>
                  </a:lnTo>
                  <a:lnTo>
                    <a:pt x="421537" y="935989"/>
                  </a:lnTo>
                  <a:lnTo>
                    <a:pt x="2577388" y="935989"/>
                  </a:lnTo>
                  <a:lnTo>
                    <a:pt x="2577388" y="937259"/>
                  </a:lnTo>
                  <a:close/>
                </a:path>
                <a:path w="2577465" h="1228089">
                  <a:moveTo>
                    <a:pt x="364723" y="862329"/>
                  </a:moveTo>
                  <a:lnTo>
                    <a:pt x="359755" y="862329"/>
                  </a:lnTo>
                  <a:lnTo>
                    <a:pt x="354756" y="859789"/>
                  </a:lnTo>
                  <a:lnTo>
                    <a:pt x="348941" y="855979"/>
                  </a:lnTo>
                  <a:lnTo>
                    <a:pt x="337667" y="849629"/>
                  </a:lnTo>
                  <a:lnTo>
                    <a:pt x="298829" y="816609"/>
                  </a:lnTo>
                  <a:lnTo>
                    <a:pt x="280019" y="777239"/>
                  </a:lnTo>
                  <a:lnTo>
                    <a:pt x="430499" y="777239"/>
                  </a:lnTo>
                  <a:lnTo>
                    <a:pt x="430766" y="778509"/>
                  </a:lnTo>
                  <a:lnTo>
                    <a:pt x="313913" y="778509"/>
                  </a:lnTo>
                  <a:lnTo>
                    <a:pt x="313913" y="783589"/>
                  </a:lnTo>
                  <a:lnTo>
                    <a:pt x="314888" y="786129"/>
                  </a:lnTo>
                  <a:lnTo>
                    <a:pt x="321224" y="803909"/>
                  </a:lnTo>
                  <a:lnTo>
                    <a:pt x="331099" y="819149"/>
                  </a:lnTo>
                  <a:lnTo>
                    <a:pt x="344330" y="831849"/>
                  </a:lnTo>
                  <a:lnTo>
                    <a:pt x="360730" y="842009"/>
                  </a:lnTo>
                  <a:lnTo>
                    <a:pt x="363717" y="843279"/>
                  </a:lnTo>
                  <a:lnTo>
                    <a:pt x="371703" y="848359"/>
                  </a:lnTo>
                  <a:lnTo>
                    <a:pt x="374690" y="852169"/>
                  </a:lnTo>
                  <a:lnTo>
                    <a:pt x="376671" y="855979"/>
                  </a:lnTo>
                  <a:lnTo>
                    <a:pt x="375696" y="858519"/>
                  </a:lnTo>
                  <a:lnTo>
                    <a:pt x="372709" y="861059"/>
                  </a:lnTo>
                  <a:lnTo>
                    <a:pt x="369721" y="861059"/>
                  </a:lnTo>
                  <a:lnTo>
                    <a:pt x="364723" y="862329"/>
                  </a:lnTo>
                  <a:close/>
                </a:path>
                <a:path w="2577465" h="1228089">
                  <a:moveTo>
                    <a:pt x="499920" y="897889"/>
                  </a:moveTo>
                  <a:lnTo>
                    <a:pt x="456407" y="897889"/>
                  </a:lnTo>
                  <a:lnTo>
                    <a:pt x="459394" y="896619"/>
                  </a:lnTo>
                  <a:lnTo>
                    <a:pt x="463387" y="894079"/>
                  </a:lnTo>
                  <a:lnTo>
                    <a:pt x="500130" y="857249"/>
                  </a:lnTo>
                  <a:lnTo>
                    <a:pt x="521177" y="815339"/>
                  </a:lnTo>
                  <a:lnTo>
                    <a:pt x="525531" y="786129"/>
                  </a:lnTo>
                  <a:lnTo>
                    <a:pt x="525169" y="777239"/>
                  </a:lnTo>
                  <a:lnTo>
                    <a:pt x="570795" y="777239"/>
                  </a:lnTo>
                  <a:lnTo>
                    <a:pt x="560042" y="820419"/>
                  </a:lnTo>
                  <a:lnTo>
                    <a:pt x="537118" y="861059"/>
                  </a:lnTo>
                  <a:lnTo>
                    <a:pt x="503487" y="895349"/>
                  </a:lnTo>
                  <a:lnTo>
                    <a:pt x="499920" y="897889"/>
                  </a:lnTo>
                  <a:close/>
                </a:path>
                <a:path w="2577465" h="1228089">
                  <a:moveTo>
                    <a:pt x="2577388" y="935989"/>
                  </a:moveTo>
                  <a:lnTo>
                    <a:pt x="2517617" y="935989"/>
                  </a:lnTo>
                  <a:lnTo>
                    <a:pt x="2517617" y="777239"/>
                  </a:lnTo>
                  <a:lnTo>
                    <a:pt x="2577388" y="777239"/>
                  </a:lnTo>
                  <a:lnTo>
                    <a:pt x="2577388" y="935989"/>
                  </a:lnTo>
                  <a:close/>
                </a:path>
                <a:path w="2577465" h="1228089">
                  <a:moveTo>
                    <a:pt x="460399" y="922019"/>
                  </a:moveTo>
                  <a:lnTo>
                    <a:pt x="371200" y="922019"/>
                  </a:lnTo>
                  <a:lnTo>
                    <a:pt x="394369" y="920749"/>
                  </a:lnTo>
                  <a:lnTo>
                    <a:pt x="417545" y="916939"/>
                  </a:lnTo>
                  <a:lnTo>
                    <a:pt x="435467" y="911859"/>
                  </a:lnTo>
                  <a:lnTo>
                    <a:pt x="428164" y="878839"/>
                  </a:lnTo>
                  <a:lnTo>
                    <a:pt x="421145" y="844549"/>
                  </a:lnTo>
                  <a:lnTo>
                    <a:pt x="414314" y="811529"/>
                  </a:lnTo>
                  <a:lnTo>
                    <a:pt x="407578" y="778509"/>
                  </a:lnTo>
                  <a:lnTo>
                    <a:pt x="430766" y="778509"/>
                  </a:lnTo>
                  <a:lnTo>
                    <a:pt x="443087" y="836929"/>
                  </a:lnTo>
                  <a:lnTo>
                    <a:pt x="449701" y="867409"/>
                  </a:lnTo>
                  <a:lnTo>
                    <a:pt x="456407" y="897889"/>
                  </a:lnTo>
                  <a:lnTo>
                    <a:pt x="499920" y="897889"/>
                  </a:lnTo>
                  <a:lnTo>
                    <a:pt x="483870" y="909319"/>
                  </a:lnTo>
                  <a:lnTo>
                    <a:pt x="462381" y="920749"/>
                  </a:lnTo>
                  <a:lnTo>
                    <a:pt x="460399" y="922019"/>
                  </a:lnTo>
                  <a:close/>
                </a:path>
                <a:path w="2577465" h="1228089">
                  <a:moveTo>
                    <a:pt x="463387" y="935989"/>
                  </a:moveTo>
                  <a:lnTo>
                    <a:pt x="441471" y="935989"/>
                  </a:lnTo>
                  <a:lnTo>
                    <a:pt x="441471" y="934719"/>
                  </a:lnTo>
                  <a:lnTo>
                    <a:pt x="440466" y="933449"/>
                  </a:lnTo>
                  <a:lnTo>
                    <a:pt x="440466" y="930909"/>
                  </a:lnTo>
                  <a:lnTo>
                    <a:pt x="462059" y="930909"/>
                  </a:lnTo>
                  <a:lnTo>
                    <a:pt x="463387" y="935989"/>
                  </a:lnTo>
                  <a:close/>
                </a:path>
                <a:path w="2577465" h="1228089">
                  <a:moveTo>
                    <a:pt x="408616" y="1228089"/>
                  </a:moveTo>
                  <a:lnTo>
                    <a:pt x="342608" y="1228089"/>
                  </a:lnTo>
                  <a:lnTo>
                    <a:pt x="341802" y="1226819"/>
                  </a:lnTo>
                  <a:lnTo>
                    <a:pt x="322365" y="1221739"/>
                  </a:lnTo>
                  <a:lnTo>
                    <a:pt x="287984" y="1202689"/>
                  </a:lnTo>
                  <a:lnTo>
                    <a:pt x="253985" y="1160779"/>
                  </a:lnTo>
                  <a:lnTo>
                    <a:pt x="246156" y="1127759"/>
                  </a:lnTo>
                  <a:lnTo>
                    <a:pt x="246260" y="1115059"/>
                  </a:lnTo>
                  <a:lnTo>
                    <a:pt x="262869" y="1064259"/>
                  </a:lnTo>
                  <a:lnTo>
                    <a:pt x="293610" y="1041399"/>
                  </a:lnTo>
                  <a:lnTo>
                    <a:pt x="312907" y="1038859"/>
                  </a:lnTo>
                  <a:lnTo>
                    <a:pt x="336922" y="1042669"/>
                  </a:lnTo>
                  <a:lnTo>
                    <a:pt x="357007" y="1055369"/>
                  </a:lnTo>
                  <a:lnTo>
                    <a:pt x="371487" y="1073149"/>
                  </a:lnTo>
                  <a:lnTo>
                    <a:pt x="378683" y="1096009"/>
                  </a:lnTo>
                  <a:lnTo>
                    <a:pt x="375311" y="1125219"/>
                  </a:lnTo>
                  <a:lnTo>
                    <a:pt x="359987" y="1149349"/>
                  </a:lnTo>
                  <a:lnTo>
                    <a:pt x="336073" y="1164589"/>
                  </a:lnTo>
                  <a:lnTo>
                    <a:pt x="306933" y="1167129"/>
                  </a:lnTo>
                  <a:lnTo>
                    <a:pt x="303946" y="1167129"/>
                  </a:lnTo>
                  <a:lnTo>
                    <a:pt x="304921" y="1169669"/>
                  </a:lnTo>
                  <a:lnTo>
                    <a:pt x="304921" y="1170939"/>
                  </a:lnTo>
                  <a:lnTo>
                    <a:pt x="305927" y="1170939"/>
                  </a:lnTo>
                  <a:lnTo>
                    <a:pt x="310784" y="1178559"/>
                  </a:lnTo>
                  <a:lnTo>
                    <a:pt x="343813" y="1200149"/>
                  </a:lnTo>
                  <a:lnTo>
                    <a:pt x="373985" y="1206499"/>
                  </a:lnTo>
                  <a:lnTo>
                    <a:pt x="448546" y="1206499"/>
                  </a:lnTo>
                  <a:lnTo>
                    <a:pt x="442636" y="1211579"/>
                  </a:lnTo>
                  <a:lnTo>
                    <a:pt x="426639" y="1220469"/>
                  </a:lnTo>
                  <a:lnTo>
                    <a:pt x="409334" y="1226819"/>
                  </a:lnTo>
                  <a:lnTo>
                    <a:pt x="408616" y="1228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781934" y="5264596"/>
              <a:ext cx="209549" cy="209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867559" y="5264606"/>
              <a:ext cx="598805" cy="371475"/>
            </a:xfrm>
            <a:custGeom>
              <a:avLst/>
              <a:gdLst/>
              <a:ahLst/>
              <a:cxnLst/>
              <a:rect l="l" t="t" r="r" b="b"/>
              <a:pathLst>
                <a:path w="598804" h="371475">
                  <a:moveTo>
                    <a:pt x="598779" y="134531"/>
                  </a:moveTo>
                  <a:lnTo>
                    <a:pt x="382524" y="134531"/>
                  </a:lnTo>
                  <a:lnTo>
                    <a:pt x="381774" y="131813"/>
                  </a:lnTo>
                  <a:lnTo>
                    <a:pt x="378917" y="123164"/>
                  </a:lnTo>
                  <a:lnTo>
                    <a:pt x="358457" y="82537"/>
                  </a:lnTo>
                  <a:lnTo>
                    <a:pt x="328752" y="48107"/>
                  </a:lnTo>
                  <a:lnTo>
                    <a:pt x="291579" y="21920"/>
                  </a:lnTo>
                  <a:lnTo>
                    <a:pt x="249174" y="5562"/>
                  </a:lnTo>
                  <a:lnTo>
                    <a:pt x="204025" y="0"/>
                  </a:lnTo>
                  <a:lnTo>
                    <a:pt x="194906" y="215"/>
                  </a:lnTo>
                  <a:lnTo>
                    <a:pt x="150114" y="7988"/>
                  </a:lnTo>
                  <a:lnTo>
                    <a:pt x="108546" y="26416"/>
                  </a:lnTo>
                  <a:lnTo>
                    <a:pt x="72694" y="54394"/>
                  </a:lnTo>
                  <a:lnTo>
                    <a:pt x="44704" y="90258"/>
                  </a:lnTo>
                  <a:lnTo>
                    <a:pt x="26289" y="131813"/>
                  </a:lnTo>
                  <a:lnTo>
                    <a:pt x="25527" y="134531"/>
                  </a:lnTo>
                  <a:lnTo>
                    <a:pt x="0" y="134531"/>
                  </a:lnTo>
                  <a:lnTo>
                    <a:pt x="0" y="210159"/>
                  </a:lnTo>
                  <a:lnTo>
                    <a:pt x="19939" y="210159"/>
                  </a:lnTo>
                  <a:lnTo>
                    <a:pt x="20294" y="212979"/>
                  </a:lnTo>
                  <a:lnTo>
                    <a:pt x="32423" y="256806"/>
                  </a:lnTo>
                  <a:lnTo>
                    <a:pt x="54851" y="296392"/>
                  </a:lnTo>
                  <a:lnTo>
                    <a:pt x="86194" y="329311"/>
                  </a:lnTo>
                  <a:lnTo>
                    <a:pt x="124599" y="353631"/>
                  </a:lnTo>
                  <a:lnTo>
                    <a:pt x="167792" y="367906"/>
                  </a:lnTo>
                  <a:lnTo>
                    <a:pt x="204025" y="371475"/>
                  </a:lnTo>
                  <a:lnTo>
                    <a:pt x="213156" y="371246"/>
                  </a:lnTo>
                  <a:lnTo>
                    <a:pt x="257949" y="363474"/>
                  </a:lnTo>
                  <a:lnTo>
                    <a:pt x="299504" y="345046"/>
                  </a:lnTo>
                  <a:lnTo>
                    <a:pt x="335368" y="317068"/>
                  </a:lnTo>
                  <a:lnTo>
                    <a:pt x="363347" y="281216"/>
                  </a:lnTo>
                  <a:lnTo>
                    <a:pt x="381774" y="239649"/>
                  </a:lnTo>
                  <a:lnTo>
                    <a:pt x="388099" y="210159"/>
                  </a:lnTo>
                  <a:lnTo>
                    <a:pt x="598779" y="210159"/>
                  </a:lnTo>
                  <a:lnTo>
                    <a:pt x="598779" y="134531"/>
                  </a:lnTo>
                  <a:close/>
                </a:path>
              </a:pathLst>
            </a:custGeom>
            <a:solidFill>
              <a:srgbClr val="5D17E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592416" y="1478185"/>
            <a:ext cx="220726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65">
                <a:latin typeface="Arial"/>
                <a:cs typeface="Arial"/>
              </a:rPr>
              <a:t>Ш</a:t>
            </a:r>
            <a:r>
              <a:rPr dirty="0" sz="3400" spc="-114">
                <a:latin typeface="Arial"/>
                <a:cs typeface="Arial"/>
              </a:rPr>
              <a:t>а</a:t>
            </a:r>
            <a:r>
              <a:rPr dirty="0" sz="3400" spc="270">
                <a:latin typeface="Arial"/>
                <a:cs typeface="Arial"/>
              </a:rPr>
              <a:t>н</a:t>
            </a:r>
            <a:r>
              <a:rPr dirty="0" sz="3400" spc="-125">
                <a:latin typeface="Arial"/>
                <a:cs typeface="Arial"/>
              </a:rPr>
              <a:t>о</a:t>
            </a:r>
            <a:r>
              <a:rPr dirty="0" sz="3400" spc="-40">
                <a:latin typeface="Arial"/>
                <a:cs typeface="Arial"/>
              </a:rPr>
              <a:t>в</a:t>
            </a:r>
            <a:r>
              <a:rPr dirty="0" sz="3400" spc="270">
                <a:latin typeface="Arial"/>
                <a:cs typeface="Arial"/>
              </a:rPr>
              <a:t>н</a:t>
            </a:r>
            <a:r>
              <a:rPr dirty="0" sz="3400" spc="220">
                <a:latin typeface="Arial"/>
                <a:cs typeface="Arial"/>
              </a:rPr>
              <a:t>и</a:t>
            </a:r>
            <a:r>
              <a:rPr dirty="0" sz="3400" spc="225">
                <a:latin typeface="Arial"/>
                <a:cs typeface="Arial"/>
              </a:rPr>
              <a:t>й</a:t>
            </a:r>
            <a:endParaRPr sz="34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81455" y="0"/>
            <a:ext cx="8642985" cy="22148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75105" marR="5080" indent="-1463040">
              <a:lnSpc>
                <a:spcPct val="115900"/>
              </a:lnSpc>
              <a:spcBef>
                <a:spcPts val="95"/>
              </a:spcBef>
            </a:pPr>
            <a:r>
              <a:rPr dirty="0" sz="4100" spc="155">
                <a:solidFill>
                  <a:srgbClr val="000000"/>
                </a:solidFill>
                <a:latin typeface="Trebuchet MS"/>
                <a:cs typeface="Trebuchet MS"/>
              </a:rPr>
              <a:t>Допоможи </a:t>
            </a:r>
            <a:r>
              <a:rPr dirty="0" sz="4100" spc="55">
                <a:solidFill>
                  <a:srgbClr val="000000"/>
                </a:solidFill>
                <a:latin typeface="Trebuchet MS"/>
                <a:cs typeface="Trebuchet MS"/>
              </a:rPr>
              <a:t>детективу</a:t>
            </a:r>
            <a:r>
              <a:rPr dirty="0" sz="4100" spc="-44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100" spc="190">
                <a:solidFill>
                  <a:srgbClr val="000000"/>
                </a:solidFill>
                <a:latin typeface="Trebuchet MS"/>
                <a:cs typeface="Trebuchet MS"/>
              </a:rPr>
              <a:t>прочитати  </a:t>
            </a:r>
            <a:r>
              <a:rPr dirty="0" sz="4100" spc="130">
                <a:solidFill>
                  <a:srgbClr val="000000"/>
                </a:solidFill>
                <a:latin typeface="Trebuchet MS"/>
                <a:cs typeface="Trebuchet MS"/>
              </a:rPr>
              <a:t>зашифровану</a:t>
            </a:r>
            <a:r>
              <a:rPr dirty="0" sz="4100" spc="-14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100" spc="100">
                <a:solidFill>
                  <a:srgbClr val="000000"/>
                </a:solidFill>
                <a:latin typeface="Trebuchet MS"/>
                <a:cs typeface="Trebuchet MS"/>
              </a:rPr>
              <a:t>записку</a:t>
            </a:r>
            <a:endParaRPr sz="4100">
              <a:latin typeface="Trebuchet MS"/>
              <a:cs typeface="Trebuchet MS"/>
            </a:endParaRPr>
          </a:p>
          <a:p>
            <a:pPr marL="1514475">
              <a:lnSpc>
                <a:spcPct val="100000"/>
              </a:lnSpc>
              <a:spcBef>
                <a:spcPts val="1760"/>
              </a:spcBef>
            </a:pPr>
            <a:r>
              <a:rPr dirty="0" sz="3400" spc="10" b="0">
                <a:solidFill>
                  <a:srgbClr val="000000"/>
                </a:solidFill>
                <a:latin typeface="Arial"/>
                <a:cs typeface="Arial"/>
              </a:rPr>
              <a:t>бродію</a:t>
            </a:r>
            <a:r>
              <a:rPr dirty="0" sz="3400" spc="-1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400" spc="-15" b="0">
                <a:solidFill>
                  <a:srgbClr val="000000"/>
                </a:solidFill>
                <a:latin typeface="Arial"/>
                <a:cs typeface="Arial"/>
              </a:rPr>
              <a:t>детективе!</a:t>
            </a:r>
            <a:endParaRPr sz="3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7837" y="3081122"/>
            <a:ext cx="336042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20">
                <a:latin typeface="Arial"/>
                <a:cs typeface="Arial"/>
              </a:rPr>
              <a:t>Громада</a:t>
            </a:r>
            <a:r>
              <a:rPr dirty="0" sz="3400" spc="-150">
                <a:latin typeface="Arial"/>
                <a:cs typeface="Arial"/>
              </a:rPr>
              <a:t> </a:t>
            </a:r>
            <a:r>
              <a:rPr dirty="0" sz="3400" spc="35">
                <a:latin typeface="Arial"/>
                <a:cs typeface="Arial"/>
              </a:rPr>
              <a:t>нашого</a:t>
            </a:r>
            <a:endParaRPr sz="3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97911" y="3198196"/>
            <a:ext cx="79438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275">
                <a:latin typeface="Arial"/>
                <a:cs typeface="Arial"/>
              </a:rPr>
              <a:t>ч</a:t>
            </a:r>
            <a:r>
              <a:rPr dirty="0" sz="3400" spc="270">
                <a:latin typeface="Arial"/>
                <a:cs typeface="Arial"/>
              </a:rPr>
              <a:t>н</a:t>
            </a:r>
            <a:r>
              <a:rPr dirty="0" sz="3400" spc="145">
                <a:latin typeface="Arial"/>
                <a:cs typeface="Arial"/>
              </a:rPr>
              <a:t>у</a:t>
            </a:r>
            <a:endParaRPr sz="3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40200" y="3198196"/>
            <a:ext cx="7406640" cy="183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55">
                <a:latin typeface="Arial"/>
                <a:cs typeface="Arial"/>
              </a:rPr>
              <a:t>ста </a:t>
            </a:r>
            <a:r>
              <a:rPr dirty="0" sz="3400" spc="185">
                <a:latin typeface="Arial"/>
                <a:cs typeface="Arial"/>
              </a:rPr>
              <a:t>уклінно </a:t>
            </a:r>
            <a:r>
              <a:rPr dirty="0" sz="3400" spc="-5">
                <a:latin typeface="Arial"/>
                <a:cs typeface="Arial"/>
              </a:rPr>
              <a:t>запрошує </a:t>
            </a:r>
            <a:r>
              <a:rPr dirty="0" sz="3400" spc="130">
                <a:latin typeface="Arial"/>
                <a:cs typeface="Arial"/>
              </a:rPr>
              <a:t>таку</a:t>
            </a:r>
            <a:r>
              <a:rPr dirty="0" sz="3400" spc="-530">
                <a:latin typeface="Arial"/>
                <a:cs typeface="Arial"/>
              </a:rPr>
              <a:t> </a:t>
            </a:r>
            <a:r>
              <a:rPr dirty="0" sz="3400" spc="25">
                <a:latin typeface="Arial"/>
                <a:cs typeface="Arial"/>
              </a:rPr>
              <a:t>непе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3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tabLst>
                <a:tab pos="4270375" algn="l"/>
              </a:tabLst>
            </a:pPr>
            <a:r>
              <a:rPr dirty="0" sz="3400" spc="170">
                <a:latin typeface="Arial"/>
                <a:cs typeface="Arial"/>
              </a:rPr>
              <a:t>нути	</a:t>
            </a:r>
            <a:r>
              <a:rPr dirty="0" sz="3400" spc="15">
                <a:latin typeface="Arial"/>
                <a:cs typeface="Arial"/>
              </a:rPr>
              <a:t>нас </a:t>
            </a:r>
            <a:r>
              <a:rPr dirty="0" sz="3400" spc="80">
                <a:latin typeface="Arial"/>
                <a:cs typeface="Arial"/>
              </a:rPr>
              <a:t>на</a:t>
            </a:r>
            <a:r>
              <a:rPr dirty="0" sz="3400" spc="-275">
                <a:latin typeface="Arial"/>
                <a:cs typeface="Arial"/>
              </a:rPr>
              <a:t> </a:t>
            </a:r>
            <a:r>
              <a:rPr dirty="0" sz="3400" spc="70">
                <a:latin typeface="Arial"/>
                <a:cs typeface="Arial"/>
              </a:rPr>
              <a:t>гостину.</a:t>
            </a:r>
            <a:endParaRPr sz="3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2155" y="4402796"/>
            <a:ext cx="370268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35">
                <a:latin typeface="Arial"/>
                <a:cs typeface="Arial"/>
              </a:rPr>
              <a:t>постать, </a:t>
            </a:r>
            <a:r>
              <a:rPr dirty="0" sz="3400" spc="270">
                <a:latin typeface="Arial"/>
                <a:cs typeface="Arial"/>
              </a:rPr>
              <a:t>як </a:t>
            </a:r>
            <a:r>
              <a:rPr dirty="0" sz="3400" spc="-130">
                <a:latin typeface="Arial"/>
                <a:cs typeface="Arial"/>
              </a:rPr>
              <a:t>Ви,</a:t>
            </a:r>
            <a:r>
              <a:rPr dirty="0" sz="3400" spc="-575">
                <a:latin typeface="Arial"/>
                <a:cs typeface="Arial"/>
              </a:rPr>
              <a:t> </a:t>
            </a:r>
            <a:r>
              <a:rPr dirty="0" sz="3400" spc="45">
                <a:latin typeface="Arial"/>
                <a:cs typeface="Arial"/>
              </a:rPr>
              <a:t>заг</a:t>
            </a:r>
            <a:endParaRPr sz="3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4570" y="5864281"/>
            <a:ext cx="89725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50">
                <a:latin typeface="Arial"/>
                <a:cs typeface="Arial"/>
              </a:rPr>
              <a:t>У</a:t>
            </a:r>
            <a:r>
              <a:rPr dirty="0" sz="3400" spc="-175">
                <a:latin typeface="Arial"/>
                <a:cs typeface="Arial"/>
              </a:rPr>
              <a:t> </a:t>
            </a:r>
            <a:r>
              <a:rPr dirty="0" sz="3400" spc="75">
                <a:latin typeface="Arial"/>
                <a:cs typeface="Arial"/>
              </a:rPr>
              <a:t>по</a:t>
            </a:r>
            <a:endParaRPr sz="3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62811" y="5864281"/>
            <a:ext cx="161861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45">
                <a:latin typeface="Arial"/>
                <a:cs typeface="Arial"/>
              </a:rPr>
              <a:t>стві</a:t>
            </a:r>
            <a:r>
              <a:rPr dirty="0" sz="3400" spc="-170">
                <a:latin typeface="Arial"/>
                <a:cs typeface="Arial"/>
              </a:rPr>
              <a:t> </a:t>
            </a:r>
            <a:r>
              <a:rPr dirty="0" sz="3400" spc="145">
                <a:latin typeface="Arial"/>
                <a:cs typeface="Arial"/>
              </a:rPr>
              <a:t>Фін</a:t>
            </a:r>
            <a:endParaRPr sz="3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97530" y="5847609"/>
            <a:ext cx="6557009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70">
                <a:latin typeface="Arial"/>
                <a:cs typeface="Arial"/>
              </a:rPr>
              <a:t>ндії </a:t>
            </a:r>
            <a:r>
              <a:rPr dirty="0" sz="3400" spc="-75">
                <a:latin typeface="Arial"/>
                <a:cs typeface="Arial"/>
              </a:rPr>
              <a:t>Вам </a:t>
            </a:r>
            <a:r>
              <a:rPr dirty="0" sz="3400" spc="85">
                <a:latin typeface="Arial"/>
                <a:cs typeface="Arial"/>
              </a:rPr>
              <a:t>уже </a:t>
            </a:r>
            <a:r>
              <a:rPr dirty="0" sz="3400" spc="110">
                <a:latin typeface="Arial"/>
                <a:cs typeface="Arial"/>
              </a:rPr>
              <a:t>відкрито</a:t>
            </a:r>
            <a:r>
              <a:rPr dirty="0" sz="3400" spc="-690">
                <a:latin typeface="Arial"/>
                <a:cs typeface="Arial"/>
              </a:rPr>
              <a:t> </a:t>
            </a:r>
            <a:r>
              <a:rPr dirty="0" sz="3400" spc="20">
                <a:latin typeface="Arial"/>
                <a:cs typeface="Arial"/>
              </a:rPr>
              <a:t>візу, </a:t>
            </a:r>
            <a:r>
              <a:rPr dirty="0" sz="3400" spc="-110">
                <a:latin typeface="Arial"/>
                <a:cs typeface="Arial"/>
              </a:rPr>
              <a:t>а </a:t>
            </a:r>
            <a:r>
              <a:rPr dirty="0" sz="3400" spc="145">
                <a:latin typeface="Arial"/>
                <a:cs typeface="Arial"/>
              </a:rPr>
              <a:t>піс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4510887" y="5728197"/>
            <a:ext cx="2255520" cy="1078230"/>
            <a:chOff x="14510887" y="5728197"/>
            <a:chExt cx="2255520" cy="1078230"/>
          </a:xfrm>
        </p:grpSpPr>
        <p:sp>
          <p:nvSpPr>
            <p:cNvPr id="46" name="object 46"/>
            <p:cNvSpPr/>
            <p:nvPr/>
          </p:nvSpPr>
          <p:spPr>
            <a:xfrm>
              <a:off x="14510887" y="5728197"/>
              <a:ext cx="2255520" cy="1078230"/>
            </a:xfrm>
            <a:custGeom>
              <a:avLst/>
              <a:gdLst/>
              <a:ahLst/>
              <a:cxnLst/>
              <a:rect l="l" t="t" r="r" b="b"/>
              <a:pathLst>
                <a:path w="2255519" h="1078229">
                  <a:moveTo>
                    <a:pt x="297362" y="191770"/>
                  </a:moveTo>
                  <a:lnTo>
                    <a:pt x="264231" y="191770"/>
                  </a:lnTo>
                  <a:lnTo>
                    <a:pt x="264231" y="170180"/>
                  </a:lnTo>
                  <a:lnTo>
                    <a:pt x="269511" y="121920"/>
                  </a:lnTo>
                  <a:lnTo>
                    <a:pt x="282000" y="78740"/>
                  </a:lnTo>
                  <a:lnTo>
                    <a:pt x="302852" y="43180"/>
                  </a:lnTo>
                  <a:lnTo>
                    <a:pt x="310240" y="34290"/>
                  </a:lnTo>
                  <a:lnTo>
                    <a:pt x="317948" y="24130"/>
                  </a:lnTo>
                  <a:lnTo>
                    <a:pt x="326135" y="15240"/>
                  </a:lnTo>
                  <a:lnTo>
                    <a:pt x="330766" y="11430"/>
                  </a:lnTo>
                  <a:lnTo>
                    <a:pt x="335634" y="6350"/>
                  </a:lnTo>
                  <a:lnTo>
                    <a:pt x="340987" y="2540"/>
                  </a:lnTo>
                  <a:lnTo>
                    <a:pt x="347075" y="0"/>
                  </a:lnTo>
                  <a:lnTo>
                    <a:pt x="352318" y="0"/>
                  </a:lnTo>
                  <a:lnTo>
                    <a:pt x="357530" y="2540"/>
                  </a:lnTo>
                  <a:lnTo>
                    <a:pt x="360151" y="5080"/>
                  </a:lnTo>
                  <a:lnTo>
                    <a:pt x="363656" y="8890"/>
                  </a:lnTo>
                  <a:lnTo>
                    <a:pt x="363656" y="10160"/>
                  </a:lnTo>
                  <a:lnTo>
                    <a:pt x="368353" y="17780"/>
                  </a:lnTo>
                  <a:lnTo>
                    <a:pt x="391637" y="62230"/>
                  </a:lnTo>
                  <a:lnTo>
                    <a:pt x="404704" y="97790"/>
                  </a:lnTo>
                  <a:lnTo>
                    <a:pt x="357076" y="97790"/>
                  </a:lnTo>
                  <a:lnTo>
                    <a:pt x="346191" y="100330"/>
                  </a:lnTo>
                  <a:lnTo>
                    <a:pt x="318573" y="127000"/>
                  </a:lnTo>
                  <a:lnTo>
                    <a:pt x="302394" y="167640"/>
                  </a:lnTo>
                  <a:lnTo>
                    <a:pt x="298830" y="182880"/>
                  </a:lnTo>
                  <a:lnTo>
                    <a:pt x="297362" y="191770"/>
                  </a:lnTo>
                  <a:close/>
                </a:path>
                <a:path w="2255519" h="1078229">
                  <a:moveTo>
                    <a:pt x="418581" y="191770"/>
                  </a:moveTo>
                  <a:lnTo>
                    <a:pt x="386333" y="191770"/>
                  </a:lnTo>
                  <a:lnTo>
                    <a:pt x="389591" y="177800"/>
                  </a:lnTo>
                  <a:lnTo>
                    <a:pt x="391545" y="163830"/>
                  </a:lnTo>
                  <a:lnTo>
                    <a:pt x="392067" y="153670"/>
                  </a:lnTo>
                  <a:lnTo>
                    <a:pt x="392079" y="148590"/>
                  </a:lnTo>
                  <a:lnTo>
                    <a:pt x="391545" y="137160"/>
                  </a:lnTo>
                  <a:lnTo>
                    <a:pt x="367139" y="97790"/>
                  </a:lnTo>
                  <a:lnTo>
                    <a:pt x="404704" y="97790"/>
                  </a:lnTo>
                  <a:lnTo>
                    <a:pt x="415761" y="142240"/>
                  </a:lnTo>
                  <a:lnTo>
                    <a:pt x="418735" y="175260"/>
                  </a:lnTo>
                  <a:lnTo>
                    <a:pt x="418581" y="191770"/>
                  </a:lnTo>
                  <a:close/>
                </a:path>
                <a:path w="2255519" h="1078229">
                  <a:moveTo>
                    <a:pt x="2255428" y="839470"/>
                  </a:moveTo>
                  <a:lnTo>
                    <a:pt x="0" y="839470"/>
                  </a:lnTo>
                  <a:lnTo>
                    <a:pt x="0" y="191770"/>
                  </a:lnTo>
                  <a:lnTo>
                    <a:pt x="2255428" y="191770"/>
                  </a:lnTo>
                  <a:lnTo>
                    <a:pt x="2255428" y="208280"/>
                  </a:lnTo>
                  <a:lnTo>
                    <a:pt x="40142" y="208280"/>
                  </a:lnTo>
                  <a:lnTo>
                    <a:pt x="40142" y="347980"/>
                  </a:lnTo>
                  <a:lnTo>
                    <a:pt x="367860" y="347980"/>
                  </a:lnTo>
                  <a:lnTo>
                    <a:pt x="367131" y="349250"/>
                  </a:lnTo>
                  <a:lnTo>
                    <a:pt x="2255428" y="349250"/>
                  </a:lnTo>
                  <a:lnTo>
                    <a:pt x="2255428" y="365760"/>
                  </a:lnTo>
                  <a:lnTo>
                    <a:pt x="355792" y="365760"/>
                  </a:lnTo>
                  <a:lnTo>
                    <a:pt x="354872" y="367030"/>
                  </a:lnTo>
                  <a:lnTo>
                    <a:pt x="39258" y="367030"/>
                  </a:lnTo>
                  <a:lnTo>
                    <a:pt x="39258" y="506730"/>
                  </a:lnTo>
                  <a:lnTo>
                    <a:pt x="2255428" y="506730"/>
                  </a:lnTo>
                  <a:lnTo>
                    <a:pt x="2255428" y="523240"/>
                  </a:lnTo>
                  <a:lnTo>
                    <a:pt x="40142" y="523240"/>
                  </a:lnTo>
                  <a:lnTo>
                    <a:pt x="40142" y="662940"/>
                  </a:lnTo>
                  <a:lnTo>
                    <a:pt x="164835" y="662940"/>
                  </a:lnTo>
                  <a:lnTo>
                    <a:pt x="164835" y="664210"/>
                  </a:lnTo>
                  <a:lnTo>
                    <a:pt x="2255428" y="664210"/>
                  </a:lnTo>
                  <a:lnTo>
                    <a:pt x="2255428" y="680720"/>
                  </a:lnTo>
                  <a:lnTo>
                    <a:pt x="40142" y="680720"/>
                  </a:lnTo>
                  <a:lnTo>
                    <a:pt x="40142" y="821690"/>
                  </a:lnTo>
                  <a:lnTo>
                    <a:pt x="2255428" y="821690"/>
                  </a:lnTo>
                  <a:lnTo>
                    <a:pt x="2255428" y="839470"/>
                  </a:lnTo>
                  <a:close/>
                </a:path>
                <a:path w="2255519" h="1078229">
                  <a:moveTo>
                    <a:pt x="367860" y="347980"/>
                  </a:moveTo>
                  <a:lnTo>
                    <a:pt x="265968" y="347980"/>
                  </a:lnTo>
                  <a:lnTo>
                    <a:pt x="271210" y="344170"/>
                  </a:lnTo>
                  <a:lnTo>
                    <a:pt x="275569" y="339090"/>
                  </a:lnTo>
                  <a:lnTo>
                    <a:pt x="280812" y="335280"/>
                  </a:lnTo>
                  <a:lnTo>
                    <a:pt x="281665" y="334010"/>
                  </a:lnTo>
                  <a:lnTo>
                    <a:pt x="281665" y="332740"/>
                  </a:lnTo>
                  <a:lnTo>
                    <a:pt x="276774" y="308610"/>
                  </a:lnTo>
                  <a:lnTo>
                    <a:pt x="272624" y="284480"/>
                  </a:lnTo>
                  <a:lnTo>
                    <a:pt x="266207" y="228600"/>
                  </a:lnTo>
                  <a:lnTo>
                    <a:pt x="265114" y="208280"/>
                  </a:lnTo>
                  <a:lnTo>
                    <a:pt x="295625" y="208280"/>
                  </a:lnTo>
                  <a:lnTo>
                    <a:pt x="295110" y="214630"/>
                  </a:lnTo>
                  <a:lnTo>
                    <a:pt x="294547" y="222250"/>
                  </a:lnTo>
                  <a:lnTo>
                    <a:pt x="294412" y="229870"/>
                  </a:lnTo>
                  <a:lnTo>
                    <a:pt x="294771" y="236220"/>
                  </a:lnTo>
                  <a:lnTo>
                    <a:pt x="294676" y="255270"/>
                  </a:lnTo>
                  <a:lnTo>
                    <a:pt x="295194" y="267970"/>
                  </a:lnTo>
                  <a:lnTo>
                    <a:pt x="296473" y="283210"/>
                  </a:lnTo>
                  <a:lnTo>
                    <a:pt x="298246" y="298450"/>
                  </a:lnTo>
                  <a:lnTo>
                    <a:pt x="299130" y="304800"/>
                  </a:lnTo>
                  <a:lnTo>
                    <a:pt x="299984" y="311150"/>
                  </a:lnTo>
                  <a:lnTo>
                    <a:pt x="300867" y="317500"/>
                  </a:lnTo>
                  <a:lnTo>
                    <a:pt x="384171" y="317500"/>
                  </a:lnTo>
                  <a:lnTo>
                    <a:pt x="376612" y="332740"/>
                  </a:lnTo>
                  <a:lnTo>
                    <a:pt x="367860" y="347980"/>
                  </a:lnTo>
                  <a:close/>
                </a:path>
                <a:path w="2255519" h="1078229">
                  <a:moveTo>
                    <a:pt x="384171" y="317500"/>
                  </a:moveTo>
                  <a:lnTo>
                    <a:pt x="300867" y="317500"/>
                  </a:lnTo>
                  <a:lnTo>
                    <a:pt x="301721" y="316230"/>
                  </a:lnTo>
                  <a:lnTo>
                    <a:pt x="313840" y="304800"/>
                  </a:lnTo>
                  <a:lnTo>
                    <a:pt x="325381" y="293370"/>
                  </a:lnTo>
                  <a:lnTo>
                    <a:pt x="357672" y="255270"/>
                  </a:lnTo>
                  <a:lnTo>
                    <a:pt x="381975" y="208280"/>
                  </a:lnTo>
                  <a:lnTo>
                    <a:pt x="418581" y="208280"/>
                  </a:lnTo>
                  <a:lnTo>
                    <a:pt x="407180" y="262890"/>
                  </a:lnTo>
                  <a:lnTo>
                    <a:pt x="393620" y="298450"/>
                  </a:lnTo>
                  <a:lnTo>
                    <a:pt x="384171" y="317500"/>
                  </a:lnTo>
                  <a:close/>
                </a:path>
                <a:path w="2255519" h="1078229">
                  <a:moveTo>
                    <a:pt x="2180417" y="349250"/>
                  </a:moveTo>
                  <a:lnTo>
                    <a:pt x="2173437" y="349250"/>
                  </a:lnTo>
                  <a:lnTo>
                    <a:pt x="2173437" y="208280"/>
                  </a:lnTo>
                  <a:lnTo>
                    <a:pt x="2180417" y="208280"/>
                  </a:lnTo>
                  <a:lnTo>
                    <a:pt x="2180417" y="349250"/>
                  </a:lnTo>
                  <a:close/>
                </a:path>
                <a:path w="2255519" h="1078229">
                  <a:moveTo>
                    <a:pt x="2255428" y="349250"/>
                  </a:moveTo>
                  <a:lnTo>
                    <a:pt x="2203094" y="349250"/>
                  </a:lnTo>
                  <a:lnTo>
                    <a:pt x="2203094" y="208280"/>
                  </a:lnTo>
                  <a:lnTo>
                    <a:pt x="2255428" y="208280"/>
                  </a:lnTo>
                  <a:lnTo>
                    <a:pt x="2255428" y="349250"/>
                  </a:lnTo>
                  <a:close/>
                </a:path>
                <a:path w="2255519" h="1078229">
                  <a:moveTo>
                    <a:pt x="2180417" y="505460"/>
                  </a:moveTo>
                  <a:lnTo>
                    <a:pt x="2172583" y="505460"/>
                  </a:lnTo>
                  <a:lnTo>
                    <a:pt x="2172583" y="365760"/>
                  </a:lnTo>
                  <a:lnTo>
                    <a:pt x="2255428" y="365760"/>
                  </a:lnTo>
                  <a:lnTo>
                    <a:pt x="2255428" y="367030"/>
                  </a:lnTo>
                  <a:lnTo>
                    <a:pt x="2180417" y="367030"/>
                  </a:lnTo>
                  <a:lnTo>
                    <a:pt x="2180417" y="505460"/>
                  </a:lnTo>
                  <a:close/>
                </a:path>
                <a:path w="2255519" h="1078229">
                  <a:moveTo>
                    <a:pt x="2255428" y="506730"/>
                  </a:moveTo>
                  <a:lnTo>
                    <a:pt x="143895" y="506730"/>
                  </a:lnTo>
                  <a:lnTo>
                    <a:pt x="149138" y="496570"/>
                  </a:lnTo>
                  <a:lnTo>
                    <a:pt x="168371" y="461010"/>
                  </a:lnTo>
                  <a:lnTo>
                    <a:pt x="190553" y="429260"/>
                  </a:lnTo>
                  <a:lnTo>
                    <a:pt x="215352" y="398780"/>
                  </a:lnTo>
                  <a:lnTo>
                    <a:pt x="242437" y="370840"/>
                  </a:lnTo>
                  <a:lnTo>
                    <a:pt x="247680" y="367030"/>
                  </a:lnTo>
                  <a:lnTo>
                    <a:pt x="354872" y="367030"/>
                  </a:lnTo>
                  <a:lnTo>
                    <a:pt x="348431" y="375920"/>
                  </a:lnTo>
                  <a:lnTo>
                    <a:pt x="340747" y="387350"/>
                  </a:lnTo>
                  <a:lnTo>
                    <a:pt x="332737" y="397510"/>
                  </a:lnTo>
                  <a:lnTo>
                    <a:pt x="324398" y="407670"/>
                  </a:lnTo>
                  <a:lnTo>
                    <a:pt x="321777" y="411480"/>
                  </a:lnTo>
                  <a:lnTo>
                    <a:pt x="320923" y="414020"/>
                  </a:lnTo>
                  <a:lnTo>
                    <a:pt x="321777" y="417830"/>
                  </a:lnTo>
                  <a:lnTo>
                    <a:pt x="324477" y="430530"/>
                  </a:lnTo>
                  <a:lnTo>
                    <a:pt x="304342" y="430530"/>
                  </a:lnTo>
                  <a:lnTo>
                    <a:pt x="297306" y="435610"/>
                  </a:lnTo>
                  <a:lnTo>
                    <a:pt x="290504" y="441960"/>
                  </a:lnTo>
                  <a:lnTo>
                    <a:pt x="283863" y="447040"/>
                  </a:lnTo>
                  <a:lnTo>
                    <a:pt x="254877" y="474980"/>
                  </a:lnTo>
                  <a:lnTo>
                    <a:pt x="233188" y="500380"/>
                  </a:lnTo>
                  <a:lnTo>
                    <a:pt x="228477" y="505460"/>
                  </a:lnTo>
                  <a:lnTo>
                    <a:pt x="2255428" y="505460"/>
                  </a:lnTo>
                  <a:lnTo>
                    <a:pt x="2255428" y="506730"/>
                  </a:lnTo>
                  <a:close/>
                </a:path>
                <a:path w="2255519" h="1078229">
                  <a:moveTo>
                    <a:pt x="2255428" y="505460"/>
                  </a:moveTo>
                  <a:lnTo>
                    <a:pt x="2203094" y="505460"/>
                  </a:lnTo>
                  <a:lnTo>
                    <a:pt x="2203094" y="367030"/>
                  </a:lnTo>
                  <a:lnTo>
                    <a:pt x="2255428" y="367030"/>
                  </a:lnTo>
                  <a:lnTo>
                    <a:pt x="2255428" y="505460"/>
                  </a:lnTo>
                  <a:close/>
                </a:path>
                <a:path w="2255519" h="1078229">
                  <a:moveTo>
                    <a:pt x="340095" y="505460"/>
                  </a:moveTo>
                  <a:lnTo>
                    <a:pt x="320039" y="505460"/>
                  </a:lnTo>
                  <a:lnTo>
                    <a:pt x="304342" y="430530"/>
                  </a:lnTo>
                  <a:lnTo>
                    <a:pt x="324477" y="430530"/>
                  </a:lnTo>
                  <a:lnTo>
                    <a:pt x="326366" y="439420"/>
                  </a:lnTo>
                  <a:lnTo>
                    <a:pt x="335523" y="483870"/>
                  </a:lnTo>
                  <a:lnTo>
                    <a:pt x="340095" y="505460"/>
                  </a:lnTo>
                  <a:close/>
                </a:path>
                <a:path w="2255519" h="1078229">
                  <a:moveTo>
                    <a:pt x="164835" y="662940"/>
                  </a:moveTo>
                  <a:lnTo>
                    <a:pt x="126461" y="662940"/>
                  </a:lnTo>
                  <a:lnTo>
                    <a:pt x="123532" y="651510"/>
                  </a:lnTo>
                  <a:lnTo>
                    <a:pt x="121336" y="640080"/>
                  </a:lnTo>
                  <a:lnTo>
                    <a:pt x="119959" y="627380"/>
                  </a:lnTo>
                  <a:lnTo>
                    <a:pt x="119481" y="615950"/>
                  </a:lnTo>
                  <a:lnTo>
                    <a:pt x="119544" y="607060"/>
                  </a:lnTo>
                  <a:lnTo>
                    <a:pt x="125386" y="558800"/>
                  </a:lnTo>
                  <a:lnTo>
                    <a:pt x="136916" y="523240"/>
                  </a:lnTo>
                  <a:lnTo>
                    <a:pt x="215402" y="523240"/>
                  </a:lnTo>
                  <a:lnTo>
                    <a:pt x="207077" y="535940"/>
                  </a:lnTo>
                  <a:lnTo>
                    <a:pt x="199163" y="549910"/>
                  </a:lnTo>
                  <a:lnTo>
                    <a:pt x="177578" y="594360"/>
                  </a:lnTo>
                  <a:lnTo>
                    <a:pt x="167227" y="632460"/>
                  </a:lnTo>
                  <a:lnTo>
                    <a:pt x="164835" y="651510"/>
                  </a:lnTo>
                  <a:lnTo>
                    <a:pt x="164835" y="662940"/>
                  </a:lnTo>
                  <a:close/>
                </a:path>
                <a:path w="2255519" h="1078229">
                  <a:moveTo>
                    <a:pt x="275569" y="664210"/>
                  </a:moveTo>
                  <a:lnTo>
                    <a:pt x="241553" y="664210"/>
                  </a:lnTo>
                  <a:lnTo>
                    <a:pt x="240365" y="650240"/>
                  </a:lnTo>
                  <a:lnTo>
                    <a:pt x="239967" y="642620"/>
                  </a:lnTo>
                  <a:lnTo>
                    <a:pt x="239907" y="640080"/>
                  </a:lnTo>
                  <a:lnTo>
                    <a:pt x="239816" y="621030"/>
                  </a:lnTo>
                  <a:lnTo>
                    <a:pt x="240700" y="614680"/>
                  </a:lnTo>
                  <a:lnTo>
                    <a:pt x="257251" y="577850"/>
                  </a:lnTo>
                  <a:lnTo>
                    <a:pt x="286367" y="547370"/>
                  </a:lnTo>
                  <a:lnTo>
                    <a:pt x="322661" y="525780"/>
                  </a:lnTo>
                  <a:lnTo>
                    <a:pt x="323545" y="524510"/>
                  </a:lnTo>
                  <a:lnTo>
                    <a:pt x="323545" y="523240"/>
                  </a:lnTo>
                  <a:lnTo>
                    <a:pt x="415960" y="523240"/>
                  </a:lnTo>
                  <a:lnTo>
                    <a:pt x="456072" y="552450"/>
                  </a:lnTo>
                  <a:lnTo>
                    <a:pt x="482421" y="591820"/>
                  </a:lnTo>
                  <a:lnTo>
                    <a:pt x="357530" y="591820"/>
                  </a:lnTo>
                  <a:lnTo>
                    <a:pt x="358088" y="594360"/>
                  </a:lnTo>
                  <a:lnTo>
                    <a:pt x="338358" y="594360"/>
                  </a:lnTo>
                  <a:lnTo>
                    <a:pt x="331410" y="595630"/>
                  </a:lnTo>
                  <a:lnTo>
                    <a:pt x="292139" y="624840"/>
                  </a:lnTo>
                  <a:lnTo>
                    <a:pt x="276453" y="659130"/>
                  </a:lnTo>
                  <a:lnTo>
                    <a:pt x="275569" y="664210"/>
                  </a:lnTo>
                  <a:close/>
                </a:path>
                <a:path w="2255519" h="1078229">
                  <a:moveTo>
                    <a:pt x="2180417" y="664210"/>
                  </a:moveTo>
                  <a:lnTo>
                    <a:pt x="2172583" y="664210"/>
                  </a:lnTo>
                  <a:lnTo>
                    <a:pt x="2172583" y="523240"/>
                  </a:lnTo>
                  <a:lnTo>
                    <a:pt x="2180417" y="523240"/>
                  </a:lnTo>
                  <a:lnTo>
                    <a:pt x="2180417" y="664210"/>
                  </a:lnTo>
                  <a:close/>
                </a:path>
                <a:path w="2255519" h="1078229">
                  <a:moveTo>
                    <a:pt x="2255428" y="664210"/>
                  </a:moveTo>
                  <a:lnTo>
                    <a:pt x="2203094" y="664210"/>
                  </a:lnTo>
                  <a:lnTo>
                    <a:pt x="2203094" y="523240"/>
                  </a:lnTo>
                  <a:lnTo>
                    <a:pt x="2255428" y="523240"/>
                  </a:lnTo>
                  <a:lnTo>
                    <a:pt x="2255428" y="664210"/>
                  </a:lnTo>
                  <a:close/>
                </a:path>
                <a:path w="2255519" h="1078229">
                  <a:moveTo>
                    <a:pt x="500542" y="664210"/>
                  </a:moveTo>
                  <a:lnTo>
                    <a:pt x="455218" y="664210"/>
                  </a:lnTo>
                  <a:lnTo>
                    <a:pt x="455218" y="661670"/>
                  </a:lnTo>
                  <a:lnTo>
                    <a:pt x="453450" y="657860"/>
                  </a:lnTo>
                  <a:lnTo>
                    <a:pt x="430804" y="624840"/>
                  </a:lnTo>
                  <a:lnTo>
                    <a:pt x="386390" y="598170"/>
                  </a:lnTo>
                  <a:lnTo>
                    <a:pt x="368868" y="593090"/>
                  </a:lnTo>
                  <a:lnTo>
                    <a:pt x="361888" y="593090"/>
                  </a:lnTo>
                  <a:lnTo>
                    <a:pt x="357530" y="591820"/>
                  </a:lnTo>
                  <a:lnTo>
                    <a:pt x="482421" y="591820"/>
                  </a:lnTo>
                  <a:lnTo>
                    <a:pt x="484408" y="595630"/>
                  </a:lnTo>
                  <a:lnTo>
                    <a:pt x="490971" y="612140"/>
                  </a:lnTo>
                  <a:lnTo>
                    <a:pt x="495038" y="624840"/>
                  </a:lnTo>
                  <a:lnTo>
                    <a:pt x="498043" y="637540"/>
                  </a:lnTo>
                  <a:lnTo>
                    <a:pt x="499904" y="650240"/>
                  </a:lnTo>
                  <a:lnTo>
                    <a:pt x="500542" y="664210"/>
                  </a:lnTo>
                  <a:close/>
                </a:path>
                <a:path w="2255519" h="1078229">
                  <a:moveTo>
                    <a:pt x="371490" y="664210"/>
                  </a:moveTo>
                  <a:lnTo>
                    <a:pt x="353171" y="664210"/>
                  </a:lnTo>
                  <a:lnTo>
                    <a:pt x="349395" y="646430"/>
                  </a:lnTo>
                  <a:lnTo>
                    <a:pt x="342151" y="612140"/>
                  </a:lnTo>
                  <a:lnTo>
                    <a:pt x="338358" y="594360"/>
                  </a:lnTo>
                  <a:lnTo>
                    <a:pt x="358088" y="594360"/>
                  </a:lnTo>
                  <a:lnTo>
                    <a:pt x="361434" y="609600"/>
                  </a:lnTo>
                  <a:lnTo>
                    <a:pt x="365173" y="628650"/>
                  </a:lnTo>
                  <a:lnTo>
                    <a:pt x="368580" y="646430"/>
                  </a:lnTo>
                  <a:lnTo>
                    <a:pt x="371490" y="664210"/>
                  </a:lnTo>
                  <a:close/>
                </a:path>
                <a:path w="2255519" h="1078229">
                  <a:moveTo>
                    <a:pt x="2255428" y="821690"/>
                  </a:moveTo>
                  <a:lnTo>
                    <a:pt x="275569" y="821690"/>
                  </a:lnTo>
                  <a:lnTo>
                    <a:pt x="263316" y="817880"/>
                  </a:lnTo>
                  <a:lnTo>
                    <a:pt x="228477" y="800100"/>
                  </a:lnTo>
                  <a:lnTo>
                    <a:pt x="191528" y="769620"/>
                  </a:lnTo>
                  <a:lnTo>
                    <a:pt x="160477" y="734060"/>
                  </a:lnTo>
                  <a:lnTo>
                    <a:pt x="137412" y="694690"/>
                  </a:lnTo>
                  <a:lnTo>
                    <a:pt x="131703" y="680720"/>
                  </a:lnTo>
                  <a:lnTo>
                    <a:pt x="165689" y="680720"/>
                  </a:lnTo>
                  <a:lnTo>
                    <a:pt x="169635" y="699770"/>
                  </a:lnTo>
                  <a:lnTo>
                    <a:pt x="176273" y="716280"/>
                  </a:lnTo>
                  <a:lnTo>
                    <a:pt x="197967" y="748030"/>
                  </a:lnTo>
                  <a:lnTo>
                    <a:pt x="237526" y="779780"/>
                  </a:lnTo>
                  <a:lnTo>
                    <a:pt x="284286" y="800100"/>
                  </a:lnTo>
                  <a:lnTo>
                    <a:pt x="324840" y="807720"/>
                  </a:lnTo>
                  <a:lnTo>
                    <a:pt x="404621" y="807720"/>
                  </a:lnTo>
                  <a:lnTo>
                    <a:pt x="402884" y="808990"/>
                  </a:lnTo>
                  <a:lnTo>
                    <a:pt x="402884" y="810260"/>
                  </a:lnTo>
                  <a:lnTo>
                    <a:pt x="404522" y="816610"/>
                  </a:lnTo>
                  <a:lnTo>
                    <a:pt x="382828" y="816610"/>
                  </a:lnTo>
                  <a:lnTo>
                    <a:pt x="378470" y="817880"/>
                  </a:lnTo>
                  <a:lnTo>
                    <a:pt x="373227" y="820420"/>
                  </a:lnTo>
                  <a:lnTo>
                    <a:pt x="2255428" y="820420"/>
                  </a:lnTo>
                  <a:lnTo>
                    <a:pt x="2255428" y="821690"/>
                  </a:lnTo>
                  <a:close/>
                </a:path>
                <a:path w="2255519" h="1078229">
                  <a:moveTo>
                    <a:pt x="324398" y="755650"/>
                  </a:moveTo>
                  <a:lnTo>
                    <a:pt x="314827" y="755650"/>
                  </a:lnTo>
                  <a:lnTo>
                    <a:pt x="310469" y="753110"/>
                  </a:lnTo>
                  <a:lnTo>
                    <a:pt x="303489" y="749300"/>
                  </a:lnTo>
                  <a:lnTo>
                    <a:pt x="297362" y="745490"/>
                  </a:lnTo>
                  <a:lnTo>
                    <a:pt x="290382" y="741680"/>
                  </a:lnTo>
                  <a:lnTo>
                    <a:pt x="274355" y="728980"/>
                  </a:lnTo>
                  <a:lnTo>
                    <a:pt x="261514" y="715010"/>
                  </a:lnTo>
                  <a:lnTo>
                    <a:pt x="251776" y="699770"/>
                  </a:lnTo>
                  <a:lnTo>
                    <a:pt x="245059" y="680720"/>
                  </a:lnTo>
                  <a:lnTo>
                    <a:pt x="376732" y="680720"/>
                  </a:lnTo>
                  <a:lnTo>
                    <a:pt x="377245" y="683260"/>
                  </a:lnTo>
                  <a:lnTo>
                    <a:pt x="274685" y="683260"/>
                  </a:lnTo>
                  <a:lnTo>
                    <a:pt x="274685" y="687070"/>
                  </a:lnTo>
                  <a:lnTo>
                    <a:pt x="301329" y="730250"/>
                  </a:lnTo>
                  <a:lnTo>
                    <a:pt x="315681" y="739140"/>
                  </a:lnTo>
                  <a:lnTo>
                    <a:pt x="318302" y="739140"/>
                  </a:lnTo>
                  <a:lnTo>
                    <a:pt x="327019" y="745490"/>
                  </a:lnTo>
                  <a:lnTo>
                    <a:pt x="327903" y="748030"/>
                  </a:lnTo>
                  <a:lnTo>
                    <a:pt x="329641" y="750570"/>
                  </a:lnTo>
                  <a:lnTo>
                    <a:pt x="328757" y="753110"/>
                  </a:lnTo>
                  <a:lnTo>
                    <a:pt x="326135" y="754380"/>
                  </a:lnTo>
                  <a:lnTo>
                    <a:pt x="325282" y="754380"/>
                  </a:lnTo>
                  <a:lnTo>
                    <a:pt x="324398" y="755650"/>
                  </a:lnTo>
                  <a:close/>
                </a:path>
                <a:path w="2255519" h="1078229">
                  <a:moveTo>
                    <a:pt x="437173" y="787400"/>
                  </a:moveTo>
                  <a:lnTo>
                    <a:pt x="399409" y="787400"/>
                  </a:lnTo>
                  <a:lnTo>
                    <a:pt x="402031" y="786130"/>
                  </a:lnTo>
                  <a:lnTo>
                    <a:pt x="405505" y="783590"/>
                  </a:lnTo>
                  <a:lnTo>
                    <a:pt x="408127" y="781050"/>
                  </a:lnTo>
                  <a:lnTo>
                    <a:pt x="424083" y="767080"/>
                  </a:lnTo>
                  <a:lnTo>
                    <a:pt x="437666" y="751840"/>
                  </a:lnTo>
                  <a:lnTo>
                    <a:pt x="456072" y="713740"/>
                  </a:lnTo>
                  <a:lnTo>
                    <a:pt x="459882" y="689610"/>
                  </a:lnTo>
                  <a:lnTo>
                    <a:pt x="459577" y="680720"/>
                  </a:lnTo>
                  <a:lnTo>
                    <a:pt x="499689" y="680720"/>
                  </a:lnTo>
                  <a:lnTo>
                    <a:pt x="490095" y="720090"/>
                  </a:lnTo>
                  <a:lnTo>
                    <a:pt x="470031" y="754380"/>
                  </a:lnTo>
                  <a:lnTo>
                    <a:pt x="440607" y="784860"/>
                  </a:lnTo>
                  <a:lnTo>
                    <a:pt x="437173" y="787400"/>
                  </a:lnTo>
                  <a:close/>
                </a:path>
                <a:path w="2255519" h="1078229">
                  <a:moveTo>
                    <a:pt x="2180417" y="820420"/>
                  </a:moveTo>
                  <a:lnTo>
                    <a:pt x="2172583" y="820420"/>
                  </a:lnTo>
                  <a:lnTo>
                    <a:pt x="2172583" y="680720"/>
                  </a:lnTo>
                  <a:lnTo>
                    <a:pt x="2180417" y="680720"/>
                  </a:lnTo>
                  <a:lnTo>
                    <a:pt x="2180417" y="820420"/>
                  </a:lnTo>
                  <a:close/>
                </a:path>
                <a:path w="2255519" h="1078229">
                  <a:moveTo>
                    <a:pt x="2255428" y="820420"/>
                  </a:moveTo>
                  <a:lnTo>
                    <a:pt x="2203094" y="820420"/>
                  </a:lnTo>
                  <a:lnTo>
                    <a:pt x="2203094" y="680720"/>
                  </a:lnTo>
                  <a:lnTo>
                    <a:pt x="2255428" y="680720"/>
                  </a:lnTo>
                  <a:lnTo>
                    <a:pt x="2255428" y="820420"/>
                  </a:lnTo>
                  <a:close/>
                </a:path>
                <a:path w="2255519" h="1078229">
                  <a:moveTo>
                    <a:pt x="404621" y="807720"/>
                  </a:moveTo>
                  <a:lnTo>
                    <a:pt x="345117" y="807720"/>
                  </a:lnTo>
                  <a:lnTo>
                    <a:pt x="365394" y="803910"/>
                  </a:lnTo>
                  <a:lnTo>
                    <a:pt x="381091" y="798830"/>
                  </a:lnTo>
                  <a:lnTo>
                    <a:pt x="374700" y="769620"/>
                  </a:lnTo>
                  <a:lnTo>
                    <a:pt x="368552" y="740410"/>
                  </a:lnTo>
                  <a:lnTo>
                    <a:pt x="362570" y="712470"/>
                  </a:lnTo>
                  <a:lnTo>
                    <a:pt x="356676" y="683260"/>
                  </a:lnTo>
                  <a:lnTo>
                    <a:pt x="377245" y="683260"/>
                  </a:lnTo>
                  <a:lnTo>
                    <a:pt x="382114" y="707390"/>
                  </a:lnTo>
                  <a:lnTo>
                    <a:pt x="387739" y="734060"/>
                  </a:lnTo>
                  <a:lnTo>
                    <a:pt x="393530" y="760730"/>
                  </a:lnTo>
                  <a:lnTo>
                    <a:pt x="399409" y="787400"/>
                  </a:lnTo>
                  <a:lnTo>
                    <a:pt x="437173" y="787400"/>
                  </a:lnTo>
                  <a:lnTo>
                    <a:pt x="423436" y="797560"/>
                  </a:lnTo>
                  <a:lnTo>
                    <a:pt x="404621" y="807720"/>
                  </a:lnTo>
                  <a:close/>
                </a:path>
                <a:path w="2255519" h="1078229">
                  <a:moveTo>
                    <a:pt x="405505" y="820420"/>
                  </a:moveTo>
                  <a:lnTo>
                    <a:pt x="386333" y="820420"/>
                  </a:lnTo>
                  <a:lnTo>
                    <a:pt x="386333" y="819150"/>
                  </a:lnTo>
                  <a:lnTo>
                    <a:pt x="385449" y="817880"/>
                  </a:lnTo>
                  <a:lnTo>
                    <a:pt x="385449" y="816610"/>
                  </a:lnTo>
                  <a:lnTo>
                    <a:pt x="404522" y="816610"/>
                  </a:lnTo>
                  <a:lnTo>
                    <a:pt x="405505" y="820420"/>
                  </a:lnTo>
                  <a:close/>
                </a:path>
                <a:path w="2255519" h="1078229">
                  <a:moveTo>
                    <a:pt x="393801" y="1056640"/>
                  </a:moveTo>
                  <a:lnTo>
                    <a:pt x="340979" y="1056640"/>
                  </a:lnTo>
                  <a:lnTo>
                    <a:pt x="356001" y="1052830"/>
                  </a:lnTo>
                  <a:lnTo>
                    <a:pt x="369642" y="1046480"/>
                  </a:lnTo>
                  <a:lnTo>
                    <a:pt x="399827" y="1014730"/>
                  </a:lnTo>
                  <a:lnTo>
                    <a:pt x="410748" y="976630"/>
                  </a:lnTo>
                  <a:lnTo>
                    <a:pt x="411426" y="963930"/>
                  </a:lnTo>
                  <a:lnTo>
                    <a:pt x="410961" y="951230"/>
                  </a:lnTo>
                  <a:lnTo>
                    <a:pt x="403177" y="902970"/>
                  </a:lnTo>
                  <a:lnTo>
                    <a:pt x="394371" y="861060"/>
                  </a:lnTo>
                  <a:lnTo>
                    <a:pt x="389808" y="839470"/>
                  </a:lnTo>
                  <a:lnTo>
                    <a:pt x="408980" y="839470"/>
                  </a:lnTo>
                  <a:lnTo>
                    <a:pt x="412250" y="855980"/>
                  </a:lnTo>
                  <a:lnTo>
                    <a:pt x="422086" y="901700"/>
                  </a:lnTo>
                  <a:lnTo>
                    <a:pt x="429682" y="942340"/>
                  </a:lnTo>
                  <a:lnTo>
                    <a:pt x="430958" y="969010"/>
                  </a:lnTo>
                  <a:lnTo>
                    <a:pt x="430137" y="981710"/>
                  </a:lnTo>
                  <a:lnTo>
                    <a:pt x="415861" y="1031240"/>
                  </a:lnTo>
                  <a:lnTo>
                    <a:pt x="400263" y="1051560"/>
                  </a:lnTo>
                  <a:lnTo>
                    <a:pt x="393801" y="1056640"/>
                  </a:lnTo>
                  <a:close/>
                </a:path>
                <a:path w="2255519" h="1078229">
                  <a:moveTo>
                    <a:pt x="341833" y="1078230"/>
                  </a:moveTo>
                  <a:lnTo>
                    <a:pt x="315681" y="1078230"/>
                  </a:lnTo>
                  <a:lnTo>
                    <a:pt x="306963" y="1076960"/>
                  </a:lnTo>
                  <a:lnTo>
                    <a:pt x="266417" y="1062990"/>
                  </a:lnTo>
                  <a:lnTo>
                    <a:pt x="229516" y="1029970"/>
                  </a:lnTo>
                  <a:lnTo>
                    <a:pt x="215402" y="988060"/>
                  </a:lnTo>
                  <a:lnTo>
                    <a:pt x="215508" y="976630"/>
                  </a:lnTo>
                  <a:lnTo>
                    <a:pt x="230039" y="932180"/>
                  </a:lnTo>
                  <a:lnTo>
                    <a:pt x="273832" y="910590"/>
                  </a:lnTo>
                  <a:lnTo>
                    <a:pt x="294846" y="914400"/>
                  </a:lnTo>
                  <a:lnTo>
                    <a:pt x="325091" y="939800"/>
                  </a:lnTo>
                  <a:lnTo>
                    <a:pt x="328434" y="985520"/>
                  </a:lnTo>
                  <a:lnTo>
                    <a:pt x="294096" y="1019810"/>
                  </a:lnTo>
                  <a:lnTo>
                    <a:pt x="265968" y="1023620"/>
                  </a:lnTo>
                  <a:lnTo>
                    <a:pt x="266852" y="1024890"/>
                  </a:lnTo>
                  <a:lnTo>
                    <a:pt x="266852" y="1026160"/>
                  </a:lnTo>
                  <a:lnTo>
                    <a:pt x="267736" y="1026160"/>
                  </a:lnTo>
                  <a:lnTo>
                    <a:pt x="271976" y="1032510"/>
                  </a:lnTo>
                  <a:lnTo>
                    <a:pt x="313829" y="1055370"/>
                  </a:lnTo>
                  <a:lnTo>
                    <a:pt x="327281" y="1056640"/>
                  </a:lnTo>
                  <a:lnTo>
                    <a:pt x="393801" y="1056640"/>
                  </a:lnTo>
                  <a:lnTo>
                    <a:pt x="387340" y="1061720"/>
                  </a:lnTo>
                  <a:lnTo>
                    <a:pt x="373345" y="1069340"/>
                  </a:lnTo>
                  <a:lnTo>
                    <a:pt x="358202" y="1074420"/>
                  </a:lnTo>
                  <a:lnTo>
                    <a:pt x="341833" y="1078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943400" y="6442282"/>
              <a:ext cx="142874" cy="142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638605" y="617814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49" y="266699"/>
                  </a:moveTo>
                  <a:lnTo>
                    <a:pt x="94639" y="260958"/>
                  </a:lnTo>
                  <a:lnTo>
                    <a:pt x="59264" y="244225"/>
                  </a:lnTo>
                  <a:lnTo>
                    <a:pt x="30267" y="217946"/>
                  </a:lnTo>
                  <a:lnTo>
                    <a:pt x="10150" y="184380"/>
                  </a:lnTo>
                  <a:lnTo>
                    <a:pt x="640" y="146420"/>
                  </a:lnTo>
                  <a:lnTo>
                    <a:pt x="0" y="133349"/>
                  </a:lnTo>
                  <a:lnTo>
                    <a:pt x="160" y="126798"/>
                  </a:lnTo>
                  <a:lnTo>
                    <a:pt x="7791" y="88432"/>
                  </a:lnTo>
                  <a:lnTo>
                    <a:pt x="26246" y="53906"/>
                  </a:lnTo>
                  <a:lnTo>
                    <a:pt x="53906" y="26246"/>
                  </a:lnTo>
                  <a:lnTo>
                    <a:pt x="88432" y="7791"/>
                  </a:lnTo>
                  <a:lnTo>
                    <a:pt x="126798" y="160"/>
                  </a:lnTo>
                  <a:lnTo>
                    <a:pt x="133349" y="0"/>
                  </a:lnTo>
                  <a:lnTo>
                    <a:pt x="139900" y="160"/>
                  </a:lnTo>
                  <a:lnTo>
                    <a:pt x="178266" y="7791"/>
                  </a:lnTo>
                  <a:lnTo>
                    <a:pt x="212792" y="26246"/>
                  </a:lnTo>
                  <a:lnTo>
                    <a:pt x="240452" y="53906"/>
                  </a:lnTo>
                  <a:lnTo>
                    <a:pt x="258907" y="88432"/>
                  </a:lnTo>
                  <a:lnTo>
                    <a:pt x="266539" y="126798"/>
                  </a:lnTo>
                  <a:lnTo>
                    <a:pt x="266699" y="133349"/>
                  </a:lnTo>
                  <a:lnTo>
                    <a:pt x="266539" y="139900"/>
                  </a:lnTo>
                  <a:lnTo>
                    <a:pt x="258907" y="178266"/>
                  </a:lnTo>
                  <a:lnTo>
                    <a:pt x="240452" y="212792"/>
                  </a:lnTo>
                  <a:lnTo>
                    <a:pt x="212792" y="240452"/>
                  </a:lnTo>
                  <a:lnTo>
                    <a:pt x="178266" y="258907"/>
                  </a:lnTo>
                  <a:lnTo>
                    <a:pt x="139900" y="266539"/>
                  </a:lnTo>
                  <a:lnTo>
                    <a:pt x="133349" y="266699"/>
                  </a:lnTo>
                  <a:close/>
                </a:path>
              </a:pathLst>
            </a:custGeom>
            <a:solidFill>
              <a:srgbClr val="FF810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470456" y="7217228"/>
            <a:ext cx="50736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275">
                <a:latin typeface="Arial"/>
                <a:cs typeface="Arial"/>
              </a:rPr>
              <a:t>п</a:t>
            </a:r>
            <a:r>
              <a:rPr dirty="0" sz="3400" spc="-225">
                <a:latin typeface="Arial"/>
                <a:cs typeface="Arial"/>
              </a:rPr>
              <a:t>е</a:t>
            </a:r>
            <a:endParaRPr sz="3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71730" y="8259857"/>
            <a:ext cx="49847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445">
                <a:latin typeface="Arial"/>
                <a:cs typeface="Arial"/>
              </a:rPr>
              <a:t>к</a:t>
            </a:r>
            <a:r>
              <a:rPr dirty="0" sz="3400" spc="-110">
                <a:latin typeface="Arial"/>
                <a:cs typeface="Arial"/>
              </a:rPr>
              <a:t>а</a:t>
            </a:r>
            <a:endParaRPr sz="3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32230" y="7170715"/>
            <a:ext cx="12449810" cy="1555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19005" algn="l"/>
              </a:tabLst>
            </a:pPr>
            <a:r>
              <a:rPr dirty="0" sz="3400">
                <a:latin typeface="Arial"/>
                <a:cs typeface="Arial"/>
              </a:rPr>
              <a:t>льоту </a:t>
            </a:r>
            <a:r>
              <a:rPr dirty="0" sz="3400" spc="80">
                <a:latin typeface="Arial"/>
                <a:cs typeface="Arial"/>
              </a:rPr>
              <a:t>на </a:t>
            </a:r>
            <a:r>
              <a:rPr dirty="0" sz="3400" spc="-200">
                <a:latin typeface="Arial"/>
                <a:cs typeface="Arial"/>
              </a:rPr>
              <a:t>Вас </a:t>
            </a:r>
            <a:r>
              <a:rPr dirty="0" sz="3400" spc="85">
                <a:latin typeface="Arial"/>
                <a:cs typeface="Arial"/>
              </a:rPr>
              <a:t>чекатиме</a:t>
            </a:r>
            <a:r>
              <a:rPr dirty="0" sz="3400" spc="-220">
                <a:latin typeface="Arial"/>
                <a:cs typeface="Arial"/>
              </a:rPr>
              <a:t> </a:t>
            </a:r>
            <a:r>
              <a:rPr dirty="0" sz="3400" spc="-45">
                <a:latin typeface="Arial"/>
                <a:cs typeface="Arial"/>
              </a:rPr>
              <a:t>нова,</a:t>
            </a:r>
            <a:r>
              <a:rPr dirty="0" sz="3400" spc="-85">
                <a:latin typeface="Arial"/>
                <a:cs typeface="Arial"/>
              </a:rPr>
              <a:t> </a:t>
            </a:r>
            <a:r>
              <a:rPr dirty="0" sz="3400" spc="35">
                <a:latin typeface="Arial"/>
                <a:cs typeface="Arial"/>
              </a:rPr>
              <a:t>щойно	</a:t>
            </a:r>
            <a:r>
              <a:rPr dirty="0" sz="3400" spc="-40">
                <a:latin typeface="Arial"/>
                <a:cs typeface="Arial"/>
              </a:rPr>
              <a:t>рбована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Arial"/>
              <a:cs typeface="Arial"/>
            </a:endParaRPr>
          </a:p>
          <a:p>
            <a:pPr marL="2345690">
              <a:lnSpc>
                <a:spcPct val="100000"/>
              </a:lnSpc>
              <a:tabLst>
                <a:tab pos="5618480" algn="l"/>
              </a:tabLst>
            </a:pPr>
            <a:r>
              <a:rPr dirty="0" sz="3400" spc="-85">
                <a:latin typeface="Arial"/>
                <a:cs typeface="Arial"/>
              </a:rPr>
              <a:t>та.	</a:t>
            </a:r>
            <a:r>
              <a:rPr dirty="0" sz="3400" spc="110">
                <a:latin typeface="Arial"/>
                <a:cs typeface="Arial"/>
              </a:rPr>
              <a:t>щі</a:t>
            </a:r>
            <a:r>
              <a:rPr dirty="0" sz="3400" spc="-100">
                <a:latin typeface="Arial"/>
                <a:cs typeface="Arial"/>
              </a:rPr>
              <a:t> </a:t>
            </a:r>
            <a:r>
              <a:rPr dirty="0" sz="3400" spc="145">
                <a:latin typeface="Arial"/>
                <a:cs typeface="Arial"/>
              </a:rPr>
              <a:t>у</a:t>
            </a:r>
            <a:r>
              <a:rPr dirty="0" sz="3400" spc="-95">
                <a:latin typeface="Arial"/>
                <a:cs typeface="Arial"/>
              </a:rPr>
              <a:t> </a:t>
            </a:r>
            <a:r>
              <a:rPr dirty="0" sz="3400" spc="15">
                <a:latin typeface="Arial"/>
                <a:cs typeface="Arial"/>
              </a:rPr>
              <a:t>нас</a:t>
            </a:r>
            <a:r>
              <a:rPr dirty="0" sz="3400" spc="-95">
                <a:latin typeface="Arial"/>
                <a:cs typeface="Arial"/>
              </a:rPr>
              <a:t> </a:t>
            </a:r>
            <a:r>
              <a:rPr dirty="0" sz="3400" spc="25">
                <a:latin typeface="Arial"/>
                <a:cs typeface="Arial"/>
              </a:rPr>
              <a:t>часті,</a:t>
            </a:r>
            <a:r>
              <a:rPr dirty="0" sz="3400" spc="-100">
                <a:latin typeface="Arial"/>
                <a:cs typeface="Arial"/>
              </a:rPr>
              <a:t> </a:t>
            </a:r>
            <a:r>
              <a:rPr dirty="0" sz="3400" spc="90">
                <a:latin typeface="Arial"/>
                <a:cs typeface="Arial"/>
              </a:rPr>
              <a:t>тож</a:t>
            </a:r>
            <a:r>
              <a:rPr dirty="0" sz="3400" spc="-95">
                <a:latin typeface="Arial"/>
                <a:cs typeface="Arial"/>
              </a:rPr>
              <a:t> </a:t>
            </a:r>
            <a:r>
              <a:rPr dirty="0" sz="3400" spc="-25">
                <a:latin typeface="Arial"/>
                <a:cs typeface="Arial"/>
              </a:rPr>
              <a:t>беріть</a:t>
            </a:r>
            <a:r>
              <a:rPr dirty="0" sz="3400" spc="-95">
                <a:latin typeface="Arial"/>
                <a:cs typeface="Arial"/>
              </a:rPr>
              <a:t> </a:t>
            </a:r>
            <a:r>
              <a:rPr dirty="0" sz="3400" spc="110">
                <a:latin typeface="Arial"/>
                <a:cs typeface="Arial"/>
              </a:rPr>
              <a:t>із</a:t>
            </a:r>
            <a:r>
              <a:rPr dirty="0" sz="3400" spc="-100">
                <a:latin typeface="Arial"/>
                <a:cs typeface="Arial"/>
              </a:rPr>
              <a:t> </a:t>
            </a:r>
            <a:r>
              <a:rPr dirty="0" sz="3400" spc="-105">
                <a:latin typeface="Arial"/>
                <a:cs typeface="Arial"/>
              </a:rPr>
              <a:t>собою</a:t>
            </a:r>
            <a:endParaRPr sz="3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4182" y="9265911"/>
            <a:ext cx="99060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275">
                <a:latin typeface="Arial"/>
                <a:cs typeface="Arial"/>
              </a:rPr>
              <a:t>п</a:t>
            </a:r>
            <a:r>
              <a:rPr dirty="0" sz="3400" spc="-114">
                <a:latin typeface="Arial"/>
                <a:cs typeface="Arial"/>
              </a:rPr>
              <a:t>а</a:t>
            </a:r>
            <a:r>
              <a:rPr dirty="0" sz="3400" spc="10">
                <a:latin typeface="Arial"/>
                <a:cs typeface="Arial"/>
              </a:rPr>
              <a:t>р</a:t>
            </a:r>
            <a:r>
              <a:rPr dirty="0" sz="3400" spc="-110">
                <a:latin typeface="Arial"/>
                <a:cs typeface="Arial"/>
              </a:rPr>
              <a:t>а</a:t>
            </a:r>
            <a:endParaRPr sz="3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64853" y="9301725"/>
            <a:ext cx="60198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445">
                <a:latin typeface="Arial"/>
                <a:cs typeface="Arial"/>
              </a:rPr>
              <a:t>к</a:t>
            </a:r>
            <a:r>
              <a:rPr dirty="0" sz="3400" spc="140">
                <a:latin typeface="Arial"/>
                <a:cs typeface="Arial"/>
              </a:rPr>
              <a:t>у</a:t>
            </a:r>
            <a:r>
              <a:rPr dirty="0" sz="3400" spc="-190">
                <a:latin typeface="Arial"/>
                <a:cs typeface="Arial"/>
              </a:rPr>
              <a:t>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4918" y="442606"/>
            <a:ext cx="9729470" cy="2331720"/>
          </a:xfrm>
          <a:custGeom>
            <a:avLst/>
            <a:gdLst/>
            <a:ahLst/>
            <a:cxnLst/>
            <a:rect l="l" t="t" r="r" b="b"/>
            <a:pathLst>
              <a:path w="9729470" h="2331720">
                <a:moveTo>
                  <a:pt x="9729470" y="1360830"/>
                </a:moveTo>
                <a:lnTo>
                  <a:pt x="9729356" y="1348994"/>
                </a:lnTo>
                <a:lnTo>
                  <a:pt x="9727120" y="1341005"/>
                </a:lnTo>
                <a:lnTo>
                  <a:pt x="9728835" y="1341005"/>
                </a:lnTo>
                <a:lnTo>
                  <a:pt x="9727451" y="1328293"/>
                </a:lnTo>
                <a:lnTo>
                  <a:pt x="9724669" y="1328293"/>
                </a:lnTo>
                <a:lnTo>
                  <a:pt x="9720034" y="1315593"/>
                </a:lnTo>
                <a:lnTo>
                  <a:pt x="9665233" y="1252054"/>
                </a:lnTo>
                <a:lnTo>
                  <a:pt x="9659785" y="1252054"/>
                </a:lnTo>
                <a:lnTo>
                  <a:pt x="9513392" y="1068717"/>
                </a:lnTo>
                <a:lnTo>
                  <a:pt x="9513405" y="1061427"/>
                </a:lnTo>
                <a:lnTo>
                  <a:pt x="9424264" y="947064"/>
                </a:lnTo>
                <a:lnTo>
                  <a:pt x="9424251" y="957059"/>
                </a:lnTo>
                <a:lnTo>
                  <a:pt x="9404756" y="932637"/>
                </a:lnTo>
                <a:lnTo>
                  <a:pt x="9396908" y="918095"/>
                </a:lnTo>
                <a:lnTo>
                  <a:pt x="9394901" y="902131"/>
                </a:lnTo>
                <a:lnTo>
                  <a:pt x="9398648" y="886421"/>
                </a:lnTo>
                <a:lnTo>
                  <a:pt x="9408058" y="872680"/>
                </a:lnTo>
                <a:lnTo>
                  <a:pt x="9621545" y="659511"/>
                </a:lnTo>
                <a:lnTo>
                  <a:pt x="9630600" y="646658"/>
                </a:lnTo>
                <a:lnTo>
                  <a:pt x="9634639" y="631977"/>
                </a:lnTo>
                <a:lnTo>
                  <a:pt x="9633547" y="616775"/>
                </a:lnTo>
                <a:lnTo>
                  <a:pt x="9627171" y="602348"/>
                </a:lnTo>
                <a:lnTo>
                  <a:pt x="9514357" y="432676"/>
                </a:lnTo>
                <a:lnTo>
                  <a:pt x="9514370" y="426427"/>
                </a:lnTo>
                <a:lnTo>
                  <a:pt x="9506788" y="413727"/>
                </a:lnTo>
                <a:lnTo>
                  <a:pt x="9491789" y="388315"/>
                </a:lnTo>
                <a:lnTo>
                  <a:pt x="9484195" y="375602"/>
                </a:lnTo>
                <a:lnTo>
                  <a:pt x="9478988" y="375602"/>
                </a:lnTo>
                <a:lnTo>
                  <a:pt x="9476715" y="362902"/>
                </a:lnTo>
                <a:lnTo>
                  <a:pt x="9477400" y="351637"/>
                </a:lnTo>
                <a:lnTo>
                  <a:pt x="9480969" y="341490"/>
                </a:lnTo>
                <a:lnTo>
                  <a:pt x="9487941" y="327571"/>
                </a:lnTo>
                <a:lnTo>
                  <a:pt x="9489745" y="324815"/>
                </a:lnTo>
                <a:lnTo>
                  <a:pt x="9492374" y="318719"/>
                </a:lnTo>
                <a:lnTo>
                  <a:pt x="9615500" y="72948"/>
                </a:lnTo>
                <a:lnTo>
                  <a:pt x="9620186" y="49961"/>
                </a:lnTo>
                <a:lnTo>
                  <a:pt x="9613443" y="28841"/>
                </a:lnTo>
                <a:lnTo>
                  <a:pt x="9597644" y="13385"/>
                </a:lnTo>
                <a:lnTo>
                  <a:pt x="9575114" y="7378"/>
                </a:lnTo>
                <a:lnTo>
                  <a:pt x="9514688" y="7340"/>
                </a:lnTo>
                <a:lnTo>
                  <a:pt x="9466593" y="7302"/>
                </a:lnTo>
                <a:lnTo>
                  <a:pt x="9425457" y="7264"/>
                </a:lnTo>
                <a:lnTo>
                  <a:pt x="9068054" y="6985"/>
                </a:lnTo>
                <a:lnTo>
                  <a:pt x="9016898" y="6946"/>
                </a:lnTo>
                <a:lnTo>
                  <a:pt x="8978824" y="6908"/>
                </a:lnTo>
                <a:lnTo>
                  <a:pt x="8621395" y="6642"/>
                </a:lnTo>
                <a:lnTo>
                  <a:pt x="8593137" y="6616"/>
                </a:lnTo>
                <a:lnTo>
                  <a:pt x="8532177" y="6565"/>
                </a:lnTo>
                <a:lnTo>
                  <a:pt x="8174774" y="6286"/>
                </a:lnTo>
                <a:lnTo>
                  <a:pt x="8103324" y="6235"/>
                </a:lnTo>
                <a:lnTo>
                  <a:pt x="8085531" y="6210"/>
                </a:lnTo>
                <a:lnTo>
                  <a:pt x="7728115" y="5943"/>
                </a:lnTo>
                <a:lnTo>
                  <a:pt x="7719619" y="5930"/>
                </a:lnTo>
                <a:lnTo>
                  <a:pt x="7638897" y="5867"/>
                </a:lnTo>
                <a:lnTo>
                  <a:pt x="7281481" y="5588"/>
                </a:lnTo>
                <a:lnTo>
                  <a:pt x="7192251" y="5511"/>
                </a:lnTo>
                <a:lnTo>
                  <a:pt x="6832981" y="5232"/>
                </a:lnTo>
                <a:lnTo>
                  <a:pt x="6800710" y="5207"/>
                </a:lnTo>
                <a:lnTo>
                  <a:pt x="6743751" y="5156"/>
                </a:lnTo>
                <a:lnTo>
                  <a:pt x="6386335" y="4889"/>
                </a:lnTo>
                <a:lnTo>
                  <a:pt x="6339510" y="4851"/>
                </a:lnTo>
                <a:lnTo>
                  <a:pt x="6297104" y="4813"/>
                </a:lnTo>
                <a:lnTo>
                  <a:pt x="5939701" y="4533"/>
                </a:lnTo>
                <a:lnTo>
                  <a:pt x="5887250" y="4495"/>
                </a:lnTo>
                <a:lnTo>
                  <a:pt x="5850471" y="4457"/>
                </a:lnTo>
                <a:lnTo>
                  <a:pt x="5493042" y="4191"/>
                </a:lnTo>
                <a:lnTo>
                  <a:pt x="5466054" y="4165"/>
                </a:lnTo>
                <a:lnTo>
                  <a:pt x="5403824" y="4114"/>
                </a:lnTo>
                <a:lnTo>
                  <a:pt x="5046421" y="3835"/>
                </a:lnTo>
                <a:lnTo>
                  <a:pt x="4973675" y="3784"/>
                </a:lnTo>
                <a:lnTo>
                  <a:pt x="4957178" y="3759"/>
                </a:lnTo>
                <a:lnTo>
                  <a:pt x="4599762" y="3492"/>
                </a:lnTo>
                <a:lnTo>
                  <a:pt x="4593488" y="3479"/>
                </a:lnTo>
                <a:lnTo>
                  <a:pt x="4509147" y="3416"/>
                </a:lnTo>
                <a:lnTo>
                  <a:pt x="4151731" y="3136"/>
                </a:lnTo>
                <a:lnTo>
                  <a:pt x="4062501" y="3060"/>
                </a:lnTo>
                <a:lnTo>
                  <a:pt x="3705098" y="2781"/>
                </a:lnTo>
                <a:lnTo>
                  <a:pt x="3615855" y="2717"/>
                </a:lnTo>
                <a:lnTo>
                  <a:pt x="3258451" y="2438"/>
                </a:lnTo>
                <a:lnTo>
                  <a:pt x="3169221" y="2362"/>
                </a:lnTo>
                <a:lnTo>
                  <a:pt x="2811805" y="2082"/>
                </a:lnTo>
                <a:lnTo>
                  <a:pt x="2722575" y="2019"/>
                </a:lnTo>
                <a:lnTo>
                  <a:pt x="2365171" y="1739"/>
                </a:lnTo>
                <a:lnTo>
                  <a:pt x="2275929" y="1663"/>
                </a:lnTo>
                <a:lnTo>
                  <a:pt x="1918525" y="1384"/>
                </a:lnTo>
                <a:lnTo>
                  <a:pt x="1849691" y="1333"/>
                </a:lnTo>
                <a:lnTo>
                  <a:pt x="1829295" y="1308"/>
                </a:lnTo>
                <a:lnTo>
                  <a:pt x="1471866" y="1041"/>
                </a:lnTo>
                <a:lnTo>
                  <a:pt x="1460931" y="1028"/>
                </a:lnTo>
                <a:lnTo>
                  <a:pt x="1382649" y="965"/>
                </a:lnTo>
                <a:lnTo>
                  <a:pt x="1023378" y="685"/>
                </a:lnTo>
                <a:lnTo>
                  <a:pt x="934148" y="609"/>
                </a:lnTo>
                <a:lnTo>
                  <a:pt x="576745" y="330"/>
                </a:lnTo>
                <a:lnTo>
                  <a:pt x="487502" y="266"/>
                </a:lnTo>
                <a:lnTo>
                  <a:pt x="157988" y="0"/>
                </a:lnTo>
                <a:lnTo>
                  <a:pt x="135458" y="5981"/>
                </a:lnTo>
                <a:lnTo>
                  <a:pt x="119621" y="21412"/>
                </a:lnTo>
                <a:lnTo>
                  <a:pt x="112852" y="42519"/>
                </a:lnTo>
                <a:lnTo>
                  <a:pt x="117500" y="65506"/>
                </a:lnTo>
                <a:lnTo>
                  <a:pt x="251599" y="335191"/>
                </a:lnTo>
                <a:lnTo>
                  <a:pt x="255536" y="346417"/>
                </a:lnTo>
                <a:lnTo>
                  <a:pt x="256171" y="356336"/>
                </a:lnTo>
                <a:lnTo>
                  <a:pt x="254000" y="368376"/>
                </a:lnTo>
                <a:lnTo>
                  <a:pt x="254228" y="368388"/>
                </a:lnTo>
                <a:lnTo>
                  <a:pt x="248793" y="368376"/>
                </a:lnTo>
                <a:lnTo>
                  <a:pt x="233438" y="393763"/>
                </a:lnTo>
                <a:lnTo>
                  <a:pt x="239763" y="393776"/>
                </a:lnTo>
                <a:lnTo>
                  <a:pt x="98945" y="604647"/>
                </a:lnTo>
                <a:lnTo>
                  <a:pt x="93738" y="615353"/>
                </a:lnTo>
                <a:lnTo>
                  <a:pt x="91440" y="626833"/>
                </a:lnTo>
                <a:lnTo>
                  <a:pt x="92189" y="638492"/>
                </a:lnTo>
                <a:lnTo>
                  <a:pt x="96126" y="649732"/>
                </a:lnTo>
                <a:lnTo>
                  <a:pt x="252044" y="961720"/>
                </a:lnTo>
                <a:lnTo>
                  <a:pt x="255600" y="972337"/>
                </a:lnTo>
                <a:lnTo>
                  <a:pt x="256501" y="983513"/>
                </a:lnTo>
                <a:lnTo>
                  <a:pt x="254698" y="994600"/>
                </a:lnTo>
                <a:lnTo>
                  <a:pt x="250151" y="1004951"/>
                </a:lnTo>
                <a:lnTo>
                  <a:pt x="106070" y="1244574"/>
                </a:lnTo>
                <a:lnTo>
                  <a:pt x="101701" y="1244561"/>
                </a:lnTo>
                <a:lnTo>
                  <a:pt x="88366" y="1269949"/>
                </a:lnTo>
                <a:lnTo>
                  <a:pt x="61518" y="1308036"/>
                </a:lnTo>
                <a:lnTo>
                  <a:pt x="48183" y="1333423"/>
                </a:lnTo>
                <a:lnTo>
                  <a:pt x="52641" y="1333436"/>
                </a:lnTo>
                <a:lnTo>
                  <a:pt x="6299" y="1410512"/>
                </a:lnTo>
                <a:lnTo>
                  <a:pt x="1930" y="1420101"/>
                </a:lnTo>
                <a:lnTo>
                  <a:pt x="0" y="1430439"/>
                </a:lnTo>
                <a:lnTo>
                  <a:pt x="520" y="1441030"/>
                </a:lnTo>
                <a:lnTo>
                  <a:pt x="3479" y="1451419"/>
                </a:lnTo>
                <a:lnTo>
                  <a:pt x="210807" y="1936381"/>
                </a:lnTo>
                <a:lnTo>
                  <a:pt x="252133" y="2033524"/>
                </a:lnTo>
                <a:lnTo>
                  <a:pt x="255270" y="2044319"/>
                </a:lnTo>
                <a:lnTo>
                  <a:pt x="255663" y="2055431"/>
                </a:lnTo>
                <a:lnTo>
                  <a:pt x="253352" y="2066264"/>
                </a:lnTo>
                <a:lnTo>
                  <a:pt x="248386" y="2076284"/>
                </a:lnTo>
                <a:lnTo>
                  <a:pt x="129730" y="2253729"/>
                </a:lnTo>
                <a:lnTo>
                  <a:pt x="122059" y="2277249"/>
                </a:lnTo>
                <a:lnTo>
                  <a:pt x="127431" y="2299982"/>
                </a:lnTo>
                <a:lnTo>
                  <a:pt x="143332" y="2317140"/>
                </a:lnTo>
                <a:lnTo>
                  <a:pt x="167322" y="2323947"/>
                </a:lnTo>
                <a:lnTo>
                  <a:pt x="9673222" y="2331389"/>
                </a:lnTo>
                <a:lnTo>
                  <a:pt x="9694227" y="2326233"/>
                </a:lnTo>
                <a:lnTo>
                  <a:pt x="9709785" y="2312657"/>
                </a:lnTo>
                <a:lnTo>
                  <a:pt x="9717761" y="2293582"/>
                </a:lnTo>
                <a:lnTo>
                  <a:pt x="9716033" y="2271928"/>
                </a:lnTo>
                <a:lnTo>
                  <a:pt x="9669818" y="2133536"/>
                </a:lnTo>
                <a:lnTo>
                  <a:pt x="9583661" y="1874291"/>
                </a:lnTo>
                <a:lnTo>
                  <a:pt x="9587128" y="1874291"/>
                </a:lnTo>
                <a:lnTo>
                  <a:pt x="9580943" y="1861578"/>
                </a:lnTo>
                <a:lnTo>
                  <a:pt x="9568739" y="1823478"/>
                </a:lnTo>
                <a:lnTo>
                  <a:pt x="9562567" y="1798066"/>
                </a:lnTo>
                <a:lnTo>
                  <a:pt x="9560433" y="1798066"/>
                </a:lnTo>
                <a:lnTo>
                  <a:pt x="9560242" y="1794992"/>
                </a:lnTo>
                <a:lnTo>
                  <a:pt x="9561131" y="1787144"/>
                </a:lnTo>
                <a:lnTo>
                  <a:pt x="9563506" y="1779600"/>
                </a:lnTo>
                <a:lnTo>
                  <a:pt x="9581528" y="1734375"/>
                </a:lnTo>
                <a:lnTo>
                  <a:pt x="9726498" y="1372577"/>
                </a:lnTo>
                <a:lnTo>
                  <a:pt x="9729470" y="1360830"/>
                </a:lnTo>
                <a:close/>
              </a:path>
            </a:pathLst>
          </a:custGeom>
          <a:solidFill>
            <a:srgbClr val="40B9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7389" y="688570"/>
            <a:ext cx="8789670" cy="11163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600" b="0">
                <a:solidFill>
                  <a:srgbClr val="231F20"/>
                </a:solidFill>
                <a:latin typeface="Arial"/>
                <a:cs typeface="Arial"/>
              </a:rPr>
              <a:t>Мис</a:t>
            </a:r>
            <a:r>
              <a:rPr dirty="0" sz="7150" spc="600" b="0">
                <a:solidFill>
                  <a:srgbClr val="231F20"/>
                </a:solidFill>
                <a:latin typeface="Arial"/>
                <a:cs typeface="Arial"/>
              </a:rPr>
              <a:t>тецтв</a:t>
            </a:r>
            <a:r>
              <a:rPr dirty="0" sz="7150" spc="600" b="0">
                <a:solidFill>
                  <a:srgbClr val="231F20"/>
                </a:solidFill>
                <a:latin typeface="Arial"/>
                <a:cs typeface="Arial"/>
              </a:rPr>
              <a:t>о </a:t>
            </a:r>
            <a:r>
              <a:rPr dirty="0" sz="7150" b="0">
                <a:solidFill>
                  <a:srgbClr val="231F20"/>
                </a:solidFill>
                <a:latin typeface="Noto Sans"/>
                <a:cs typeface="Noto Sans"/>
              </a:rPr>
              <a:t>ı</a:t>
            </a:r>
            <a:r>
              <a:rPr dirty="0" sz="7150" spc="-210" b="0">
                <a:solidFill>
                  <a:srgbClr val="231F20"/>
                </a:solidFill>
                <a:latin typeface="Noto Sans"/>
                <a:cs typeface="Noto Sans"/>
              </a:rPr>
              <a:t> </a:t>
            </a:r>
            <a:r>
              <a:rPr dirty="0" sz="7150" spc="484" b="0">
                <a:solidFill>
                  <a:srgbClr val="231F20"/>
                </a:solidFill>
                <a:latin typeface="Arial"/>
                <a:cs typeface="Arial"/>
              </a:rPr>
              <a:t>ме</a:t>
            </a:r>
            <a:r>
              <a:rPr dirty="0" baseline="1165" sz="10725" spc="727" b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dirty="0" baseline="1165" sz="10725" spc="727" b="0">
                <a:solidFill>
                  <a:srgbClr val="231F20"/>
                </a:solidFill>
                <a:latin typeface="Noto Sans"/>
                <a:cs typeface="Noto Sans"/>
              </a:rPr>
              <a:t>ı</a:t>
            </a:r>
            <a:r>
              <a:rPr dirty="0" baseline="1165" sz="10725" spc="727" b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endParaRPr baseline="1165" sz="10725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13435" y="1832862"/>
            <a:ext cx="2839720" cy="834390"/>
          </a:xfrm>
          <a:custGeom>
            <a:avLst/>
            <a:gdLst/>
            <a:ahLst/>
            <a:cxnLst/>
            <a:rect l="l" t="t" r="r" b="b"/>
            <a:pathLst>
              <a:path w="2839720" h="834389">
                <a:moveTo>
                  <a:pt x="2227751" y="343667"/>
                </a:moveTo>
                <a:lnTo>
                  <a:pt x="2052824" y="321471"/>
                </a:lnTo>
                <a:lnTo>
                  <a:pt x="2099689" y="299253"/>
                </a:lnTo>
                <a:lnTo>
                  <a:pt x="2147945" y="279773"/>
                </a:lnTo>
                <a:lnTo>
                  <a:pt x="2197059" y="265522"/>
                </a:lnTo>
                <a:lnTo>
                  <a:pt x="2246977" y="255214"/>
                </a:lnTo>
                <a:lnTo>
                  <a:pt x="2297644" y="247561"/>
                </a:lnTo>
                <a:lnTo>
                  <a:pt x="2348848" y="242536"/>
                </a:lnTo>
                <a:lnTo>
                  <a:pt x="2400373" y="240113"/>
                </a:lnTo>
                <a:lnTo>
                  <a:pt x="2447373" y="238395"/>
                </a:lnTo>
                <a:lnTo>
                  <a:pt x="2494118" y="239206"/>
                </a:lnTo>
                <a:lnTo>
                  <a:pt x="2540416" y="243801"/>
                </a:lnTo>
                <a:lnTo>
                  <a:pt x="2586554" y="249655"/>
                </a:lnTo>
                <a:lnTo>
                  <a:pt x="2632340" y="258025"/>
                </a:lnTo>
                <a:lnTo>
                  <a:pt x="2677581" y="270166"/>
                </a:lnTo>
                <a:lnTo>
                  <a:pt x="2723170" y="287473"/>
                </a:lnTo>
                <a:lnTo>
                  <a:pt x="2762796" y="311704"/>
                </a:lnTo>
                <a:lnTo>
                  <a:pt x="2795491" y="344016"/>
                </a:lnTo>
                <a:lnTo>
                  <a:pt x="2805356" y="359350"/>
                </a:lnTo>
                <a:lnTo>
                  <a:pt x="2554806" y="327558"/>
                </a:lnTo>
                <a:lnTo>
                  <a:pt x="2506574" y="322718"/>
                </a:lnTo>
                <a:lnTo>
                  <a:pt x="2458614" y="319193"/>
                </a:lnTo>
                <a:lnTo>
                  <a:pt x="2410623" y="319504"/>
                </a:lnTo>
                <a:lnTo>
                  <a:pt x="2362939" y="321135"/>
                </a:lnTo>
                <a:lnTo>
                  <a:pt x="2315260" y="326607"/>
                </a:lnTo>
                <a:lnTo>
                  <a:pt x="2267767" y="334663"/>
                </a:lnTo>
                <a:lnTo>
                  <a:pt x="2227751" y="343667"/>
                </a:lnTo>
                <a:close/>
              </a:path>
              <a:path w="2839720" h="834389">
                <a:moveTo>
                  <a:pt x="25633" y="170500"/>
                </a:moveTo>
                <a:lnTo>
                  <a:pt x="13803" y="165159"/>
                </a:lnTo>
                <a:lnTo>
                  <a:pt x="4123" y="154969"/>
                </a:lnTo>
                <a:lnTo>
                  <a:pt x="0" y="141644"/>
                </a:lnTo>
                <a:lnTo>
                  <a:pt x="1982" y="126533"/>
                </a:lnTo>
                <a:lnTo>
                  <a:pt x="34661" y="85874"/>
                </a:lnTo>
                <a:lnTo>
                  <a:pt x="108165" y="42713"/>
                </a:lnTo>
                <a:lnTo>
                  <a:pt x="154247" y="25517"/>
                </a:lnTo>
                <a:lnTo>
                  <a:pt x="200996" y="12246"/>
                </a:lnTo>
                <a:lnTo>
                  <a:pt x="248412" y="2900"/>
                </a:lnTo>
                <a:lnTo>
                  <a:pt x="296175" y="0"/>
                </a:lnTo>
                <a:lnTo>
                  <a:pt x="344604" y="1024"/>
                </a:lnTo>
                <a:lnTo>
                  <a:pt x="393541" y="7233"/>
                </a:lnTo>
                <a:lnTo>
                  <a:pt x="442984" y="18628"/>
                </a:lnTo>
                <a:lnTo>
                  <a:pt x="491109" y="37536"/>
                </a:lnTo>
                <a:lnTo>
                  <a:pt x="533225" y="64643"/>
                </a:lnTo>
                <a:lnTo>
                  <a:pt x="570189" y="98778"/>
                </a:lnTo>
                <a:lnTo>
                  <a:pt x="577485" y="107385"/>
                </a:lnTo>
                <a:lnTo>
                  <a:pt x="352454" y="78831"/>
                </a:lnTo>
                <a:lnTo>
                  <a:pt x="301501" y="77486"/>
                </a:lnTo>
                <a:lnTo>
                  <a:pt x="251397" y="81370"/>
                </a:lnTo>
                <a:lnTo>
                  <a:pt x="202060" y="90472"/>
                </a:lnTo>
                <a:lnTo>
                  <a:pt x="153250" y="106042"/>
                </a:lnTo>
                <a:lnTo>
                  <a:pt x="105206" y="125549"/>
                </a:lnTo>
                <a:lnTo>
                  <a:pt x="74006" y="147194"/>
                </a:lnTo>
                <a:lnTo>
                  <a:pt x="64790" y="154986"/>
                </a:lnTo>
                <a:lnTo>
                  <a:pt x="51210" y="166065"/>
                </a:lnTo>
                <a:lnTo>
                  <a:pt x="38156" y="170809"/>
                </a:lnTo>
                <a:lnTo>
                  <a:pt x="25633" y="170500"/>
                </a:lnTo>
                <a:close/>
              </a:path>
              <a:path w="2839720" h="834389">
                <a:moveTo>
                  <a:pt x="1506433" y="334072"/>
                </a:moveTo>
                <a:lnTo>
                  <a:pt x="1366599" y="316329"/>
                </a:lnTo>
                <a:lnTo>
                  <a:pt x="1380848" y="306615"/>
                </a:lnTo>
                <a:lnTo>
                  <a:pt x="1387837" y="302382"/>
                </a:lnTo>
                <a:lnTo>
                  <a:pt x="1394776" y="299422"/>
                </a:lnTo>
                <a:lnTo>
                  <a:pt x="1439974" y="275712"/>
                </a:lnTo>
                <a:lnTo>
                  <a:pt x="1485668" y="255907"/>
                </a:lnTo>
                <a:lnTo>
                  <a:pt x="1532225" y="237491"/>
                </a:lnTo>
                <a:lnTo>
                  <a:pt x="1579534" y="221731"/>
                </a:lnTo>
                <a:lnTo>
                  <a:pt x="1627642" y="208632"/>
                </a:lnTo>
                <a:lnTo>
                  <a:pt x="1676597" y="198202"/>
                </a:lnTo>
                <a:lnTo>
                  <a:pt x="1726287" y="191705"/>
                </a:lnTo>
                <a:lnTo>
                  <a:pt x="1776919" y="187888"/>
                </a:lnTo>
                <a:lnTo>
                  <a:pt x="1829544" y="189445"/>
                </a:lnTo>
                <a:lnTo>
                  <a:pt x="1879250" y="197032"/>
                </a:lnTo>
                <a:lnTo>
                  <a:pt x="1925540" y="213147"/>
                </a:lnTo>
                <a:lnTo>
                  <a:pt x="1968237" y="237767"/>
                </a:lnTo>
                <a:lnTo>
                  <a:pt x="2007322" y="269611"/>
                </a:lnTo>
                <a:lnTo>
                  <a:pt x="2029909" y="295520"/>
                </a:lnTo>
                <a:lnTo>
                  <a:pt x="1838685" y="271256"/>
                </a:lnTo>
                <a:lnTo>
                  <a:pt x="1792787" y="267992"/>
                </a:lnTo>
                <a:lnTo>
                  <a:pt x="1742475" y="270570"/>
                </a:lnTo>
                <a:lnTo>
                  <a:pt x="1693286" y="277130"/>
                </a:lnTo>
                <a:lnTo>
                  <a:pt x="1644975" y="287642"/>
                </a:lnTo>
                <a:lnTo>
                  <a:pt x="1597301" y="302076"/>
                </a:lnTo>
                <a:lnTo>
                  <a:pt x="1550340" y="317881"/>
                </a:lnTo>
                <a:lnTo>
                  <a:pt x="1506433" y="334072"/>
                </a:lnTo>
                <a:close/>
              </a:path>
              <a:path w="2839720" h="834389">
                <a:moveTo>
                  <a:pt x="2795707" y="486144"/>
                </a:moveTo>
                <a:lnTo>
                  <a:pt x="2767369" y="453104"/>
                </a:lnTo>
                <a:lnTo>
                  <a:pt x="2763845" y="442415"/>
                </a:lnTo>
                <a:lnTo>
                  <a:pt x="2759942" y="432959"/>
                </a:lnTo>
                <a:lnTo>
                  <a:pt x="2735246" y="395260"/>
                </a:lnTo>
                <a:lnTo>
                  <a:pt x="2683183" y="356649"/>
                </a:lnTo>
                <a:lnTo>
                  <a:pt x="2603129" y="334970"/>
                </a:lnTo>
                <a:lnTo>
                  <a:pt x="2554806" y="327558"/>
                </a:lnTo>
                <a:lnTo>
                  <a:pt x="2805356" y="359350"/>
                </a:lnTo>
                <a:lnTo>
                  <a:pt x="2820602" y="383048"/>
                </a:lnTo>
                <a:lnTo>
                  <a:pt x="2837160" y="429955"/>
                </a:lnTo>
                <a:lnTo>
                  <a:pt x="2838330" y="437784"/>
                </a:lnTo>
                <a:lnTo>
                  <a:pt x="2839332" y="444313"/>
                </a:lnTo>
                <a:lnTo>
                  <a:pt x="2819564" y="484050"/>
                </a:lnTo>
                <a:lnTo>
                  <a:pt x="2808103" y="486437"/>
                </a:lnTo>
                <a:lnTo>
                  <a:pt x="2795707" y="486144"/>
                </a:lnTo>
                <a:close/>
              </a:path>
              <a:path w="2839720" h="834389">
                <a:moveTo>
                  <a:pt x="951617" y="240630"/>
                </a:moveTo>
                <a:lnTo>
                  <a:pt x="651708" y="202575"/>
                </a:lnTo>
                <a:lnTo>
                  <a:pt x="663094" y="202739"/>
                </a:lnTo>
                <a:lnTo>
                  <a:pt x="682057" y="200025"/>
                </a:lnTo>
                <a:lnTo>
                  <a:pt x="785859" y="179911"/>
                </a:lnTo>
                <a:lnTo>
                  <a:pt x="837761" y="172415"/>
                </a:lnTo>
                <a:lnTo>
                  <a:pt x="889820" y="166219"/>
                </a:lnTo>
                <a:lnTo>
                  <a:pt x="941952" y="162592"/>
                </a:lnTo>
                <a:lnTo>
                  <a:pt x="994233" y="161545"/>
                </a:lnTo>
                <a:lnTo>
                  <a:pt x="1046742" y="163087"/>
                </a:lnTo>
                <a:lnTo>
                  <a:pt x="1099554" y="167228"/>
                </a:lnTo>
                <a:lnTo>
                  <a:pt x="1152426" y="176497"/>
                </a:lnTo>
                <a:lnTo>
                  <a:pt x="1199840" y="190194"/>
                </a:lnTo>
                <a:lnTo>
                  <a:pt x="1243540" y="208541"/>
                </a:lnTo>
                <a:lnTo>
                  <a:pt x="1283507" y="232815"/>
                </a:lnTo>
                <a:lnTo>
                  <a:pt x="1319879" y="263034"/>
                </a:lnTo>
                <a:lnTo>
                  <a:pt x="1333046" y="277507"/>
                </a:lnTo>
                <a:lnTo>
                  <a:pt x="1056566" y="242425"/>
                </a:lnTo>
                <a:lnTo>
                  <a:pt x="1004205" y="239621"/>
                </a:lnTo>
                <a:lnTo>
                  <a:pt x="951617" y="240630"/>
                </a:lnTo>
                <a:close/>
              </a:path>
              <a:path w="2839720" h="834389">
                <a:moveTo>
                  <a:pt x="510474" y="657041"/>
                </a:moveTo>
                <a:lnTo>
                  <a:pt x="459473" y="646730"/>
                </a:lnTo>
                <a:lnTo>
                  <a:pt x="419974" y="628916"/>
                </a:lnTo>
                <a:lnTo>
                  <a:pt x="374480" y="569375"/>
                </a:lnTo>
                <a:lnTo>
                  <a:pt x="368062" y="526315"/>
                </a:lnTo>
                <a:lnTo>
                  <a:pt x="372142" y="474345"/>
                </a:lnTo>
                <a:lnTo>
                  <a:pt x="385588" y="424844"/>
                </a:lnTo>
                <a:lnTo>
                  <a:pt x="407669" y="380279"/>
                </a:lnTo>
                <a:lnTo>
                  <a:pt x="437459" y="340533"/>
                </a:lnTo>
                <a:lnTo>
                  <a:pt x="473869" y="306747"/>
                </a:lnTo>
                <a:lnTo>
                  <a:pt x="521183" y="266664"/>
                </a:lnTo>
                <a:lnTo>
                  <a:pt x="545140" y="246661"/>
                </a:lnTo>
                <a:lnTo>
                  <a:pt x="569966" y="225488"/>
                </a:lnTo>
                <a:lnTo>
                  <a:pt x="547094" y="191861"/>
                </a:lnTo>
                <a:lnTo>
                  <a:pt x="520317" y="159019"/>
                </a:lnTo>
                <a:lnTo>
                  <a:pt x="488525" y="128101"/>
                </a:lnTo>
                <a:lnTo>
                  <a:pt x="450128" y="104026"/>
                </a:lnTo>
                <a:lnTo>
                  <a:pt x="404017" y="87934"/>
                </a:lnTo>
                <a:lnTo>
                  <a:pt x="352454" y="78831"/>
                </a:lnTo>
                <a:lnTo>
                  <a:pt x="577485" y="107385"/>
                </a:lnTo>
                <a:lnTo>
                  <a:pt x="603020" y="137509"/>
                </a:lnTo>
                <a:lnTo>
                  <a:pt x="632577" y="179664"/>
                </a:lnTo>
                <a:lnTo>
                  <a:pt x="643246" y="195100"/>
                </a:lnTo>
                <a:lnTo>
                  <a:pt x="651708" y="202575"/>
                </a:lnTo>
                <a:lnTo>
                  <a:pt x="951617" y="240630"/>
                </a:lnTo>
                <a:lnTo>
                  <a:pt x="898745" y="245442"/>
                </a:lnTo>
                <a:lnTo>
                  <a:pt x="854174" y="251309"/>
                </a:lnTo>
                <a:lnTo>
                  <a:pt x="765149" y="265616"/>
                </a:lnTo>
                <a:lnTo>
                  <a:pt x="720906" y="271524"/>
                </a:lnTo>
                <a:lnTo>
                  <a:pt x="711947" y="274228"/>
                </a:lnTo>
                <a:lnTo>
                  <a:pt x="703803" y="275755"/>
                </a:lnTo>
                <a:lnTo>
                  <a:pt x="690195" y="280429"/>
                </a:lnTo>
                <a:lnTo>
                  <a:pt x="696138" y="311907"/>
                </a:lnTo>
                <a:lnTo>
                  <a:pt x="698279" y="323701"/>
                </a:lnTo>
                <a:lnTo>
                  <a:pt x="610391" y="312549"/>
                </a:lnTo>
                <a:lnTo>
                  <a:pt x="553528" y="346299"/>
                </a:lnTo>
                <a:lnTo>
                  <a:pt x="503129" y="388551"/>
                </a:lnTo>
                <a:lnTo>
                  <a:pt x="461919" y="449892"/>
                </a:lnTo>
                <a:lnTo>
                  <a:pt x="447857" y="521078"/>
                </a:lnTo>
                <a:lnTo>
                  <a:pt x="448224" y="533926"/>
                </a:lnTo>
                <a:lnTo>
                  <a:pt x="515833" y="577070"/>
                </a:lnTo>
                <a:lnTo>
                  <a:pt x="658266" y="595143"/>
                </a:lnTo>
                <a:lnTo>
                  <a:pt x="638789" y="616995"/>
                </a:lnTo>
                <a:lnTo>
                  <a:pt x="600880" y="641629"/>
                </a:lnTo>
                <a:lnTo>
                  <a:pt x="557319" y="655304"/>
                </a:lnTo>
                <a:lnTo>
                  <a:pt x="510474" y="657041"/>
                </a:lnTo>
                <a:close/>
              </a:path>
              <a:path w="2839720" h="834389">
                <a:moveTo>
                  <a:pt x="2038631" y="834304"/>
                </a:moveTo>
                <a:lnTo>
                  <a:pt x="1960421" y="819259"/>
                </a:lnTo>
                <a:lnTo>
                  <a:pt x="1895042" y="789200"/>
                </a:lnTo>
                <a:lnTo>
                  <a:pt x="1861604" y="761914"/>
                </a:lnTo>
                <a:lnTo>
                  <a:pt x="1835581" y="730448"/>
                </a:lnTo>
                <a:lnTo>
                  <a:pt x="1817183" y="696109"/>
                </a:lnTo>
                <a:lnTo>
                  <a:pt x="1806779" y="658944"/>
                </a:lnTo>
                <a:lnTo>
                  <a:pt x="1804803" y="620287"/>
                </a:lnTo>
                <a:lnTo>
                  <a:pt x="1805334" y="615234"/>
                </a:lnTo>
                <a:lnTo>
                  <a:pt x="1826259" y="538518"/>
                </a:lnTo>
                <a:lnTo>
                  <a:pt x="1850561" y="498075"/>
                </a:lnTo>
                <a:lnTo>
                  <a:pt x="1897944" y="445199"/>
                </a:lnTo>
                <a:lnTo>
                  <a:pt x="1923659" y="420298"/>
                </a:lnTo>
                <a:lnTo>
                  <a:pt x="1949535" y="394137"/>
                </a:lnTo>
                <a:lnTo>
                  <a:pt x="1957326" y="387445"/>
                </a:lnTo>
                <a:lnTo>
                  <a:pt x="1965500" y="380801"/>
                </a:lnTo>
                <a:lnTo>
                  <a:pt x="1973783" y="374171"/>
                </a:lnTo>
                <a:lnTo>
                  <a:pt x="1981902" y="367520"/>
                </a:lnTo>
                <a:lnTo>
                  <a:pt x="1952937" y="329279"/>
                </a:lnTo>
                <a:lnTo>
                  <a:pt x="1919039" y="301935"/>
                </a:lnTo>
                <a:lnTo>
                  <a:pt x="1880809" y="283002"/>
                </a:lnTo>
                <a:lnTo>
                  <a:pt x="1838685" y="271256"/>
                </a:lnTo>
                <a:lnTo>
                  <a:pt x="2029909" y="295520"/>
                </a:lnTo>
                <a:lnTo>
                  <a:pt x="2042457" y="309914"/>
                </a:lnTo>
                <a:lnTo>
                  <a:pt x="2044889" y="314063"/>
                </a:lnTo>
                <a:lnTo>
                  <a:pt x="2048645" y="317100"/>
                </a:lnTo>
                <a:lnTo>
                  <a:pt x="2052824" y="321471"/>
                </a:lnTo>
                <a:lnTo>
                  <a:pt x="2227751" y="343667"/>
                </a:lnTo>
                <a:lnTo>
                  <a:pt x="2220475" y="345304"/>
                </a:lnTo>
                <a:lnTo>
                  <a:pt x="2173405" y="358534"/>
                </a:lnTo>
                <a:lnTo>
                  <a:pt x="2126414" y="375615"/>
                </a:lnTo>
                <a:lnTo>
                  <a:pt x="2113301" y="381632"/>
                </a:lnTo>
                <a:lnTo>
                  <a:pt x="2098717" y="388743"/>
                </a:lnTo>
                <a:lnTo>
                  <a:pt x="2102998" y="396967"/>
                </a:lnTo>
                <a:lnTo>
                  <a:pt x="2110715" y="410748"/>
                </a:lnTo>
                <a:lnTo>
                  <a:pt x="2128869" y="445056"/>
                </a:lnTo>
                <a:lnTo>
                  <a:pt x="2029862" y="432494"/>
                </a:lnTo>
                <a:lnTo>
                  <a:pt x="1994664" y="461312"/>
                </a:lnTo>
                <a:lnTo>
                  <a:pt x="1961868" y="490436"/>
                </a:lnTo>
                <a:lnTo>
                  <a:pt x="1932246" y="522522"/>
                </a:lnTo>
                <a:lnTo>
                  <a:pt x="1906729" y="558970"/>
                </a:lnTo>
                <a:lnTo>
                  <a:pt x="1890241" y="597844"/>
                </a:lnTo>
                <a:lnTo>
                  <a:pt x="1886468" y="637051"/>
                </a:lnTo>
                <a:lnTo>
                  <a:pt x="1895285" y="671454"/>
                </a:lnTo>
                <a:lnTo>
                  <a:pt x="1946822" y="725360"/>
                </a:lnTo>
                <a:lnTo>
                  <a:pt x="2017484" y="749689"/>
                </a:lnTo>
                <a:lnTo>
                  <a:pt x="2153581" y="766958"/>
                </a:lnTo>
                <a:lnTo>
                  <a:pt x="2147986" y="782890"/>
                </a:lnTo>
                <a:lnTo>
                  <a:pt x="2121654" y="814114"/>
                </a:lnTo>
                <a:lnTo>
                  <a:pt x="2085129" y="831242"/>
                </a:lnTo>
                <a:lnTo>
                  <a:pt x="2038631" y="834304"/>
                </a:lnTo>
                <a:close/>
              </a:path>
              <a:path w="2839720" h="834389">
                <a:moveTo>
                  <a:pt x="1257014" y="746648"/>
                </a:moveTo>
                <a:lnTo>
                  <a:pt x="1212258" y="730727"/>
                </a:lnTo>
                <a:lnTo>
                  <a:pt x="1167854" y="686687"/>
                </a:lnTo>
                <a:lnTo>
                  <a:pt x="1152049" y="627074"/>
                </a:lnTo>
                <a:lnTo>
                  <a:pt x="1154236" y="581264"/>
                </a:lnTo>
                <a:lnTo>
                  <a:pt x="1164475" y="532637"/>
                </a:lnTo>
                <a:lnTo>
                  <a:pt x="1183386" y="488950"/>
                </a:lnTo>
                <a:lnTo>
                  <a:pt x="1211751" y="450303"/>
                </a:lnTo>
                <a:lnTo>
                  <a:pt x="1254668" y="405821"/>
                </a:lnTo>
                <a:lnTo>
                  <a:pt x="1299491" y="360301"/>
                </a:lnTo>
                <a:lnTo>
                  <a:pt x="1271035" y="327246"/>
                </a:lnTo>
                <a:lnTo>
                  <a:pt x="1239261" y="297611"/>
                </a:lnTo>
                <a:lnTo>
                  <a:pt x="1202816" y="275064"/>
                </a:lnTo>
                <a:lnTo>
                  <a:pt x="1160666" y="260755"/>
                </a:lnTo>
                <a:lnTo>
                  <a:pt x="1108594" y="250307"/>
                </a:lnTo>
                <a:lnTo>
                  <a:pt x="1056566" y="242425"/>
                </a:lnTo>
                <a:lnTo>
                  <a:pt x="1333046" y="277507"/>
                </a:lnTo>
                <a:lnTo>
                  <a:pt x="1352797" y="299216"/>
                </a:lnTo>
                <a:lnTo>
                  <a:pt x="1356976" y="303586"/>
                </a:lnTo>
                <a:lnTo>
                  <a:pt x="1361576" y="309291"/>
                </a:lnTo>
                <a:lnTo>
                  <a:pt x="1366599" y="316329"/>
                </a:lnTo>
                <a:lnTo>
                  <a:pt x="1506433" y="334072"/>
                </a:lnTo>
                <a:lnTo>
                  <a:pt x="1503851" y="335025"/>
                </a:lnTo>
                <a:lnTo>
                  <a:pt x="1479357" y="345999"/>
                </a:lnTo>
                <a:lnTo>
                  <a:pt x="1455413" y="358323"/>
                </a:lnTo>
                <a:lnTo>
                  <a:pt x="1432015" y="370716"/>
                </a:lnTo>
                <a:lnTo>
                  <a:pt x="1409159" y="381898"/>
                </a:lnTo>
                <a:lnTo>
                  <a:pt x="1417287" y="411093"/>
                </a:lnTo>
                <a:lnTo>
                  <a:pt x="1425138" y="438973"/>
                </a:lnTo>
                <a:lnTo>
                  <a:pt x="1426977" y="445608"/>
                </a:lnTo>
                <a:lnTo>
                  <a:pt x="1338603" y="434394"/>
                </a:lnTo>
                <a:lnTo>
                  <a:pt x="1319445" y="453726"/>
                </a:lnTo>
                <a:lnTo>
                  <a:pt x="1300780" y="473121"/>
                </a:lnTo>
                <a:lnTo>
                  <a:pt x="1283038" y="491353"/>
                </a:lnTo>
                <a:lnTo>
                  <a:pt x="1249242" y="535711"/>
                </a:lnTo>
                <a:lnTo>
                  <a:pt x="1233023" y="591262"/>
                </a:lnTo>
                <a:lnTo>
                  <a:pt x="1231989" y="621855"/>
                </a:lnTo>
                <a:lnTo>
                  <a:pt x="1233292" y="634822"/>
                </a:lnTo>
                <a:lnTo>
                  <a:pt x="1287110" y="667254"/>
                </a:lnTo>
                <a:lnTo>
                  <a:pt x="1409992" y="682847"/>
                </a:lnTo>
                <a:lnTo>
                  <a:pt x="1383823" y="712811"/>
                </a:lnTo>
                <a:lnTo>
                  <a:pt x="1345722" y="736140"/>
                </a:lnTo>
                <a:lnTo>
                  <a:pt x="1302397" y="748566"/>
                </a:lnTo>
                <a:lnTo>
                  <a:pt x="1257014" y="746648"/>
                </a:lnTo>
                <a:close/>
              </a:path>
              <a:path w="2839720" h="834389">
                <a:moveTo>
                  <a:pt x="2153581" y="766958"/>
                </a:moveTo>
                <a:lnTo>
                  <a:pt x="2017484" y="749689"/>
                </a:lnTo>
                <a:lnTo>
                  <a:pt x="2056009" y="753297"/>
                </a:lnTo>
                <a:lnTo>
                  <a:pt x="2066473" y="752064"/>
                </a:lnTo>
                <a:lnTo>
                  <a:pt x="2093217" y="677367"/>
                </a:lnTo>
                <a:lnTo>
                  <a:pt x="2094709" y="626348"/>
                </a:lnTo>
                <a:lnTo>
                  <a:pt x="2089249" y="577009"/>
                </a:lnTo>
                <a:lnTo>
                  <a:pt x="2076788" y="528061"/>
                </a:lnTo>
                <a:lnTo>
                  <a:pt x="2057116" y="479478"/>
                </a:lnTo>
                <a:lnTo>
                  <a:pt x="2029862" y="432494"/>
                </a:lnTo>
                <a:lnTo>
                  <a:pt x="2128869" y="445056"/>
                </a:lnTo>
                <a:lnTo>
                  <a:pt x="2151735" y="500445"/>
                </a:lnTo>
                <a:lnTo>
                  <a:pt x="2164456" y="545586"/>
                </a:lnTo>
                <a:lnTo>
                  <a:pt x="2171867" y="592613"/>
                </a:lnTo>
                <a:lnTo>
                  <a:pt x="2174199" y="640275"/>
                </a:lnTo>
                <a:lnTo>
                  <a:pt x="2171592" y="687311"/>
                </a:lnTo>
                <a:lnTo>
                  <a:pt x="2170546" y="694860"/>
                </a:lnTo>
                <a:lnTo>
                  <a:pt x="2163909" y="737544"/>
                </a:lnTo>
                <a:lnTo>
                  <a:pt x="2153581" y="766958"/>
                </a:lnTo>
                <a:close/>
              </a:path>
              <a:path w="2839720" h="834389">
                <a:moveTo>
                  <a:pt x="658266" y="595143"/>
                </a:moveTo>
                <a:lnTo>
                  <a:pt x="515833" y="577070"/>
                </a:lnTo>
                <a:lnTo>
                  <a:pt x="558638" y="573540"/>
                </a:lnTo>
                <a:lnTo>
                  <a:pt x="593957" y="548577"/>
                </a:lnTo>
                <a:lnTo>
                  <a:pt x="617910" y="500409"/>
                </a:lnTo>
                <a:lnTo>
                  <a:pt x="628223" y="446670"/>
                </a:lnTo>
                <a:lnTo>
                  <a:pt x="631687" y="398463"/>
                </a:lnTo>
                <a:lnTo>
                  <a:pt x="628932" y="368669"/>
                </a:lnTo>
                <a:lnTo>
                  <a:pt x="621817" y="340882"/>
                </a:lnTo>
                <a:lnTo>
                  <a:pt x="610391" y="312549"/>
                </a:lnTo>
                <a:lnTo>
                  <a:pt x="698279" y="323701"/>
                </a:lnTo>
                <a:lnTo>
                  <a:pt x="702085" y="344666"/>
                </a:lnTo>
                <a:lnTo>
                  <a:pt x="706773" y="375986"/>
                </a:lnTo>
                <a:lnTo>
                  <a:pt x="708458" y="406924"/>
                </a:lnTo>
                <a:lnTo>
                  <a:pt x="706707" y="441267"/>
                </a:lnTo>
                <a:lnTo>
                  <a:pt x="702445" y="475291"/>
                </a:lnTo>
                <a:lnTo>
                  <a:pt x="696160" y="507778"/>
                </a:lnTo>
                <a:lnTo>
                  <a:pt x="687859" y="541290"/>
                </a:lnTo>
                <a:lnTo>
                  <a:pt x="668518" y="583642"/>
                </a:lnTo>
                <a:lnTo>
                  <a:pt x="658266" y="595143"/>
                </a:lnTo>
                <a:close/>
              </a:path>
              <a:path w="2839720" h="834389">
                <a:moveTo>
                  <a:pt x="1409992" y="682847"/>
                </a:moveTo>
                <a:lnTo>
                  <a:pt x="1287110" y="667254"/>
                </a:lnTo>
                <a:lnTo>
                  <a:pt x="1315358" y="661878"/>
                </a:lnTo>
                <a:lnTo>
                  <a:pt x="1338335" y="645590"/>
                </a:lnTo>
                <a:lnTo>
                  <a:pt x="1353748" y="618102"/>
                </a:lnTo>
                <a:lnTo>
                  <a:pt x="1363575" y="571982"/>
                </a:lnTo>
                <a:lnTo>
                  <a:pt x="1363366" y="527149"/>
                </a:lnTo>
                <a:lnTo>
                  <a:pt x="1354642" y="481236"/>
                </a:lnTo>
                <a:lnTo>
                  <a:pt x="1338603" y="434394"/>
                </a:lnTo>
                <a:lnTo>
                  <a:pt x="1426977" y="445608"/>
                </a:lnTo>
                <a:lnTo>
                  <a:pt x="1432494" y="465511"/>
                </a:lnTo>
                <a:lnTo>
                  <a:pt x="1438977" y="491937"/>
                </a:lnTo>
                <a:lnTo>
                  <a:pt x="1444350" y="527183"/>
                </a:lnTo>
                <a:lnTo>
                  <a:pt x="1444813" y="563087"/>
                </a:lnTo>
                <a:lnTo>
                  <a:pt x="1441019" y="598451"/>
                </a:lnTo>
                <a:lnTo>
                  <a:pt x="1433299" y="634597"/>
                </a:lnTo>
                <a:lnTo>
                  <a:pt x="1414017" y="678237"/>
                </a:lnTo>
                <a:lnTo>
                  <a:pt x="1409992" y="682847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8700" y="4011655"/>
            <a:ext cx="2876549" cy="551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1839" y="4011624"/>
            <a:ext cx="4848209" cy="5524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5791" y="3069722"/>
            <a:ext cx="2286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75623" y="2739554"/>
            <a:ext cx="7258684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225" b="1">
                <a:solidFill>
                  <a:srgbClr val="231F20"/>
                </a:solidFill>
                <a:latin typeface="Trebuchet MS"/>
                <a:cs typeface="Trebuchet MS"/>
              </a:rPr>
              <a:t>Комп'ютерна</a:t>
            </a:r>
            <a:r>
              <a:rPr dirty="0" sz="5200" spc="-2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5200" spc="105" b="1">
                <a:solidFill>
                  <a:srgbClr val="231F20"/>
                </a:solidFill>
                <a:latin typeface="Trebuchet MS"/>
                <a:cs typeface="Trebuchet MS"/>
              </a:rPr>
              <a:t>графіка</a:t>
            </a:r>
            <a:endParaRPr sz="5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96250" y="952920"/>
            <a:ext cx="2286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596250" y="4648620"/>
            <a:ext cx="2286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96250" y="8344320"/>
            <a:ext cx="2286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105643" y="492335"/>
            <a:ext cx="6849745" cy="9264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dirty="0" sz="5250" spc="100" b="1">
                <a:solidFill>
                  <a:srgbClr val="231F20"/>
                </a:solidFill>
                <a:latin typeface="Trebuchet MS"/>
                <a:cs typeface="Trebuchet MS"/>
              </a:rPr>
              <a:t>Відео-арт </a:t>
            </a:r>
            <a:r>
              <a:rPr dirty="0" sz="5250" spc="240" b="1">
                <a:solidFill>
                  <a:srgbClr val="231F20"/>
                </a:solidFill>
                <a:latin typeface="Trebuchet MS"/>
                <a:cs typeface="Trebuchet MS"/>
              </a:rPr>
              <a:t>-  </a:t>
            </a:r>
            <a:r>
              <a:rPr dirty="0" sz="5250" spc="110" b="1">
                <a:solidFill>
                  <a:srgbClr val="231F20"/>
                </a:solidFill>
                <a:latin typeface="Trebuchet MS"/>
                <a:cs typeface="Trebuchet MS"/>
              </a:rPr>
              <a:t>електронні  </a:t>
            </a:r>
            <a:r>
              <a:rPr dirty="0" sz="5250" spc="70" b="1">
                <a:solidFill>
                  <a:srgbClr val="231F20"/>
                </a:solidFill>
                <a:latin typeface="Trebuchet MS"/>
                <a:cs typeface="Trebuchet MS"/>
              </a:rPr>
              <a:t>зображення, </a:t>
            </a:r>
            <a:r>
              <a:rPr dirty="0" sz="5250" spc="310" b="1">
                <a:solidFill>
                  <a:srgbClr val="231F20"/>
                </a:solidFill>
                <a:latin typeface="Trebuchet MS"/>
                <a:cs typeface="Trebuchet MS"/>
              </a:rPr>
              <a:t>що  </a:t>
            </a:r>
            <a:r>
              <a:rPr dirty="0" sz="5250" spc="100" b="1">
                <a:solidFill>
                  <a:srgbClr val="231F20"/>
                </a:solidFill>
                <a:latin typeface="Trebuchet MS"/>
                <a:cs typeface="Trebuchet MS"/>
              </a:rPr>
              <a:t>рухаються </a:t>
            </a:r>
            <a:r>
              <a:rPr dirty="0" sz="5250" spc="235" b="1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dirty="0" sz="5250" spc="90" b="1">
                <a:solidFill>
                  <a:srgbClr val="231F20"/>
                </a:solidFill>
                <a:latin typeface="Trebuchet MS"/>
                <a:cs typeface="Trebuchet MS"/>
              </a:rPr>
              <a:t>сцені  </a:t>
            </a:r>
            <a:r>
              <a:rPr dirty="0" sz="5250" spc="175" b="1">
                <a:solidFill>
                  <a:srgbClr val="231F20"/>
                </a:solidFill>
                <a:latin typeface="Trebuchet MS"/>
                <a:cs typeface="Trebuchet MS"/>
              </a:rPr>
              <a:t>Нет-арт </a:t>
            </a:r>
            <a:r>
              <a:rPr dirty="0" sz="5250" spc="240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5250" spc="114" b="1">
                <a:solidFill>
                  <a:srgbClr val="231F20"/>
                </a:solidFill>
                <a:latin typeface="Trebuchet MS"/>
                <a:cs typeface="Trebuchet MS"/>
              </a:rPr>
              <a:t>рухомі  </a:t>
            </a:r>
            <a:r>
              <a:rPr dirty="0" sz="5250" spc="70" b="1">
                <a:solidFill>
                  <a:srgbClr val="231F20"/>
                </a:solidFill>
                <a:latin typeface="Trebuchet MS"/>
                <a:cs typeface="Trebuchet MS"/>
              </a:rPr>
              <a:t>зображення, </a:t>
            </a:r>
            <a:r>
              <a:rPr dirty="0" sz="5250" spc="310" b="1">
                <a:solidFill>
                  <a:srgbClr val="231F20"/>
                </a:solidFill>
                <a:latin typeface="Trebuchet MS"/>
                <a:cs typeface="Trebuchet MS"/>
              </a:rPr>
              <a:t>що  </a:t>
            </a:r>
            <a:r>
              <a:rPr dirty="0" sz="5250" spc="254" b="1">
                <a:solidFill>
                  <a:srgbClr val="231F20"/>
                </a:solidFill>
                <a:latin typeface="Trebuchet MS"/>
                <a:cs typeface="Trebuchet MS"/>
              </a:rPr>
              <a:t>поширюються </a:t>
            </a:r>
            <a:r>
              <a:rPr dirty="0" sz="5250" spc="140" b="1">
                <a:solidFill>
                  <a:srgbClr val="231F20"/>
                </a:solidFill>
                <a:latin typeface="Trebuchet MS"/>
                <a:cs typeface="Trebuchet MS"/>
              </a:rPr>
              <a:t>в  </a:t>
            </a:r>
            <a:r>
              <a:rPr dirty="0" sz="5250" spc="110" b="1">
                <a:solidFill>
                  <a:srgbClr val="231F20"/>
                </a:solidFill>
                <a:latin typeface="Trebuchet MS"/>
                <a:cs typeface="Trebuchet MS"/>
              </a:rPr>
              <a:t>інтернет-мережі  </a:t>
            </a:r>
            <a:r>
              <a:rPr dirty="0" sz="5250" spc="135" b="1">
                <a:solidFill>
                  <a:srgbClr val="231F20"/>
                </a:solidFill>
                <a:latin typeface="Trebuchet MS"/>
                <a:cs typeface="Trebuchet MS"/>
              </a:rPr>
              <a:t>Саунд-арт </a:t>
            </a:r>
            <a:r>
              <a:rPr dirty="0" sz="5250" spc="240" b="1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dirty="0" sz="5250" spc="-55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5250" spc="125" b="1">
                <a:solidFill>
                  <a:srgbClr val="231F20"/>
                </a:solidFill>
                <a:latin typeface="Trebuchet MS"/>
                <a:cs typeface="Trebuchet MS"/>
              </a:rPr>
              <a:t>створює  </a:t>
            </a:r>
            <a:r>
              <a:rPr dirty="0" sz="5250" spc="110" b="1">
                <a:solidFill>
                  <a:srgbClr val="231F20"/>
                </a:solidFill>
                <a:latin typeface="Trebuchet MS"/>
                <a:cs typeface="Trebuchet MS"/>
              </a:rPr>
              <a:t>звукові</a:t>
            </a:r>
            <a:r>
              <a:rPr dirty="0" sz="5250" spc="-19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5250" spc="254" b="1">
                <a:solidFill>
                  <a:srgbClr val="231F20"/>
                </a:solidFill>
                <a:latin typeface="Trebuchet MS"/>
                <a:cs typeface="Trebuchet MS"/>
              </a:rPr>
              <a:t>композиції</a:t>
            </a:r>
            <a:endParaRPr sz="5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Леся Серафим</dc:creator>
  <cp:keywords>DAFicYCz1_M,BADcpgkOvwg</cp:keywords>
  <dc:title>Pink Purple Music Lesson Presentation </dc:title>
  <dcterms:created xsi:type="dcterms:W3CDTF">2023-12-16T19:31:54Z</dcterms:created>
  <dcterms:modified xsi:type="dcterms:W3CDTF">2023-12-16T19:31:54Z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2023-05-09T00:00:00Z</vt:filetime>
  </property>
  <property fmtid="{D5CDD505-2E9C-101B-9397-08002B2CF9AE}" pid="3" name="Creator">
    <vt:lpwstr>Canva</vt:lpwstr>
  </property>
  <property fmtid="{D5CDD505-2E9C-101B-9397-08002B2CF9AE}" pid="4" name="LastSaved">
    <vt:filetime>2023-12-16T00:00:00Z</vt:filetime>
  </property>
</Properties>
</file>