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FB9BD9-CD98-4B2D-B03B-7865007102F4}" type="datetimeFigureOut">
              <a:rPr lang="uk-UA" smtClean="0"/>
              <a:t>30.11.2023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5B4F89-0EBB-4964-A21F-EAC32A1CD7E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27921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Міри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засобибезпекипід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електричними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4800" dirty="0" smtClean="0"/>
              <a:t>.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4816624" cy="159107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фізики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Бірківської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філії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Лунгул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С.В.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9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Електробезпека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це система організаційних, технічних заходів і засобів, які забезпечують захист людей від шкідливого і небезпечного впливу електричного струму, електричної дуги, електромагнітного поля і статичної електрики</a:t>
            </a:r>
            <a:r>
              <a:rPr lang="uk-UA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077717" cy="320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1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396044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Дія струму на організм зводиться до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Нагрівання;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Електролізу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Механічного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Механічна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 призводить до розриву тканин, розшарування, ударній дії випаровування рідини з тканин організму.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термічній дії відбуваються перегрів і функціональний розлад органів на шляху проходження струму.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68152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струму,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небезпечними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небезпечним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250 вольт (В).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електрострум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невисокої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	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електричними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приладами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пристроями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електроізольованим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бути 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обережним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вологих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720689" cy="283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7"/>
          <a:stretch/>
        </p:blipFill>
        <p:spPr bwMode="auto">
          <a:xfrm>
            <a:off x="4788024" y="3630168"/>
            <a:ext cx="3961148" cy="253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7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Електротравми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лектротравми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класифікують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характером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характером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електротравми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Місцева електротравма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опік,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электроофтальмия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металізація шкіри (попадання під шкіру і розплавлення під дією електричної дуги дрібних металевих частинок), механічні пошкодження.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загальні електротравми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виникають при ураженні електричним струмом різних м’язових груп, що проявляється судомами, зупинкою серця, дихання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2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Допомога при </a:t>
            </a: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електротравмах</a:t>
            </a:r>
            <a:endParaRPr lang="uk-UA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/>
        </p:blipFill>
        <p:spPr bwMode="auto">
          <a:xfrm>
            <a:off x="531552" y="3208440"/>
            <a:ext cx="2600288" cy="317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76470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електротравми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удару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першу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потерпілому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знеструмити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вимикач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рубильник,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викрутити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обірвати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дроти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3036"/>
            <a:ext cx="3024336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68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</TotalTime>
  <Words>267</Words>
  <Application>Microsoft Office PowerPoint</Application>
  <PresentationFormat>Екран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Виконавча</vt:lpstr>
      <vt:lpstr>Міри та засобибезпекипід час роботи з електричними пристроями.</vt:lpstr>
      <vt:lpstr>Презентація PowerPoint</vt:lpstr>
      <vt:lpstr>Презентація PowerPoint</vt:lpstr>
      <vt:lpstr>Параметри електричного струму, які вважаються небезпечними для людини.</vt:lpstr>
      <vt:lpstr> Правила безпеки людини під час роботи з електричними приладами і пристроями.</vt:lpstr>
      <vt:lpstr>Електротравми</vt:lpstr>
      <vt:lpstr>Допомога при електротравмах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та засобибезпекипід час роботи з електричними пристроями.</dc:title>
  <dc:creator>User</dc:creator>
  <cp:lastModifiedBy>User</cp:lastModifiedBy>
  <cp:revision>3</cp:revision>
  <dcterms:created xsi:type="dcterms:W3CDTF">2023-11-30T19:53:03Z</dcterms:created>
  <dcterms:modified xsi:type="dcterms:W3CDTF">2023-11-30T20:25:06Z</dcterms:modified>
</cp:coreProperties>
</file>