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0" r:id="rId3"/>
    <p:sldId id="273" r:id="rId4"/>
    <p:sldId id="271" r:id="rId5"/>
    <p:sldId id="256" r:id="rId6"/>
    <p:sldId id="257" r:id="rId7"/>
    <p:sldId id="258" r:id="rId8"/>
    <p:sldId id="259" r:id="rId9"/>
    <p:sldId id="276" r:id="rId10"/>
    <p:sldId id="278" r:id="rId11"/>
    <p:sldId id="280" r:id="rId12"/>
    <p:sldId id="283" r:id="rId13"/>
    <p:sldId id="281" r:id="rId14"/>
    <p:sldId id="279" r:id="rId15"/>
    <p:sldId id="282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Презентація до відкритого уроку з англійської мови у 8 класі на тему  &quot;Шкільне життя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Match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dirty="0" smtClean="0"/>
              <a:t>1.</a:t>
            </a:r>
            <a:r>
              <a:rPr lang="uk-UA" sz="3600" b="1" dirty="0" smtClean="0"/>
              <a:t> </a:t>
            </a:r>
            <a:r>
              <a:rPr lang="en-US" sz="3600" b="1" dirty="0" smtClean="0"/>
              <a:t>long                 </a:t>
            </a:r>
            <a:r>
              <a:rPr lang="en-US" sz="6200" b="1" dirty="0" smtClean="0">
                <a:solidFill>
                  <a:srgbClr val="92D050"/>
                </a:solidFill>
              </a:rPr>
              <a:t>A</a:t>
            </a:r>
            <a:r>
              <a:rPr lang="en-US" sz="6200" b="1" dirty="0" smtClean="0"/>
              <a:t>                      </a:t>
            </a:r>
            <a:r>
              <a:rPr lang="en-US" sz="6200" b="1" dirty="0" smtClean="0">
                <a:solidFill>
                  <a:srgbClr val="92D050"/>
                </a:solidFill>
              </a:rPr>
              <a:t>B</a:t>
            </a:r>
            <a:r>
              <a:rPr lang="en-US" sz="6200" b="1" dirty="0" smtClean="0"/>
              <a:t>  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2.</a:t>
            </a:r>
            <a:r>
              <a:rPr lang="uk-UA" sz="3600" b="1" dirty="0" smtClean="0"/>
              <a:t> </a:t>
            </a:r>
            <a:r>
              <a:rPr lang="en-US" sz="3600" b="1" dirty="0" smtClean="0"/>
              <a:t>big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3.</a:t>
            </a:r>
            <a:r>
              <a:rPr lang="uk-UA" sz="3600" b="1" dirty="0" smtClean="0"/>
              <a:t> </a:t>
            </a:r>
            <a:r>
              <a:rPr lang="en-US" sz="3600" b="1" dirty="0" smtClean="0"/>
              <a:t>short </a:t>
            </a:r>
          </a:p>
          <a:p>
            <a:pPr>
              <a:buNone/>
            </a:pPr>
            <a:r>
              <a:rPr lang="en-US" sz="3600" b="1" dirty="0" smtClean="0"/>
              <a:t>4.</a:t>
            </a:r>
            <a:r>
              <a:rPr lang="uk-UA" sz="3600" b="1" dirty="0" smtClean="0"/>
              <a:t> </a:t>
            </a:r>
            <a:r>
              <a:rPr lang="en-US" sz="3600" b="1" dirty="0" smtClean="0"/>
              <a:t>small                 </a:t>
            </a:r>
            <a:r>
              <a:rPr lang="en-US" sz="3600" b="1" dirty="0" smtClean="0">
                <a:solidFill>
                  <a:srgbClr val="92D050"/>
                </a:solidFill>
              </a:rPr>
              <a:t> </a:t>
            </a:r>
            <a:r>
              <a:rPr lang="en-US" sz="6400" b="1" dirty="0" smtClean="0">
                <a:solidFill>
                  <a:srgbClr val="92D050"/>
                </a:solidFill>
              </a:rPr>
              <a:t>C </a:t>
            </a:r>
            <a:r>
              <a:rPr lang="en-US" sz="3600" b="1" dirty="0" smtClean="0">
                <a:solidFill>
                  <a:srgbClr val="92D050"/>
                </a:solidFill>
              </a:rPr>
              <a:t>                              </a:t>
            </a:r>
            <a:r>
              <a:rPr lang="en-US" sz="7000" b="1" dirty="0" smtClean="0">
                <a:solidFill>
                  <a:srgbClr val="92D050"/>
                </a:solidFill>
              </a:rPr>
              <a:t>D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dirty="0" smtClean="0"/>
              <a:t>                       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295400"/>
            <a:ext cx="952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91000"/>
            <a:ext cx="99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1430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1148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Listen and choose the correct answer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1.</a:t>
            </a:r>
          </a:p>
          <a:p>
            <a:r>
              <a:rPr lang="en-US" sz="4800" dirty="0" smtClean="0"/>
              <a:t>2.</a:t>
            </a:r>
          </a:p>
          <a:p>
            <a:r>
              <a:rPr lang="en-US" sz="4800" dirty="0" smtClean="0"/>
              <a:t>3.</a:t>
            </a:r>
          </a:p>
          <a:p>
            <a:r>
              <a:rPr lang="en-US" sz="4800" dirty="0" smtClean="0"/>
              <a:t>4.</a:t>
            </a:r>
            <a:endParaRPr lang="uk-UA" sz="48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3962400" y="1752600"/>
          <a:ext cx="3476625" cy="1952625"/>
        </p:xfrm>
        <a:graphic>
          <a:graphicData uri="http://schemas.openxmlformats.org/presentationml/2006/ole">
            <p:oleObj spid="_x0000_s11265" name="Точковий рисунок" r:id="rId3" imgW="4247619" imgH="2200582" progId="PBrush">
              <p:embed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886200" y="4114800"/>
          <a:ext cx="3524250" cy="1838325"/>
        </p:xfrm>
        <a:graphic>
          <a:graphicData uri="http://schemas.openxmlformats.org/presentationml/2006/ole">
            <p:oleObj spid="_x0000_s11267" name="Точковий рисунок" r:id="rId4" imgW="4057143" imgH="2123810" progId="PBrush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Listen and choose the correct answer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1. </a:t>
            </a:r>
            <a:r>
              <a:rPr lang="uk-UA" dirty="0" err="1" smtClean="0"/>
              <a:t>He’s</a:t>
            </a:r>
            <a:r>
              <a:rPr lang="uk-UA" dirty="0" smtClean="0"/>
              <a:t> </a:t>
            </a:r>
            <a:r>
              <a:rPr lang="uk-UA" dirty="0" err="1" smtClean="0"/>
              <a:t>got</a:t>
            </a:r>
            <a:r>
              <a:rPr lang="uk-UA" dirty="0" smtClean="0"/>
              <a:t> a </a:t>
            </a:r>
            <a:r>
              <a:rPr lang="uk-UA" dirty="0" err="1" smtClean="0"/>
              <a:t>big</a:t>
            </a:r>
            <a:r>
              <a:rPr lang="uk-UA" dirty="0" smtClean="0"/>
              <a:t> </a:t>
            </a:r>
            <a:r>
              <a:rPr lang="uk-UA" dirty="0" err="1" smtClean="0"/>
              <a:t>nose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    2. </a:t>
            </a:r>
            <a:r>
              <a:rPr lang="uk-UA" dirty="0" err="1" smtClean="0"/>
              <a:t>He’s</a:t>
            </a:r>
            <a:r>
              <a:rPr lang="uk-UA" dirty="0" smtClean="0"/>
              <a:t> </a:t>
            </a:r>
            <a:r>
              <a:rPr lang="uk-UA" dirty="0" err="1" smtClean="0"/>
              <a:t>got</a:t>
            </a:r>
            <a:r>
              <a:rPr lang="uk-UA" dirty="0" smtClean="0"/>
              <a:t> </a:t>
            </a:r>
            <a:r>
              <a:rPr lang="uk-UA" dirty="0" err="1" smtClean="0"/>
              <a:t>glasses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    3. </a:t>
            </a:r>
            <a:r>
              <a:rPr lang="uk-UA" dirty="0" err="1" smtClean="0"/>
              <a:t>He’s</a:t>
            </a:r>
            <a:r>
              <a:rPr lang="uk-UA" dirty="0" smtClean="0"/>
              <a:t> </a:t>
            </a:r>
            <a:r>
              <a:rPr lang="uk-UA" dirty="0" err="1" smtClean="0"/>
              <a:t>got</a:t>
            </a:r>
            <a:r>
              <a:rPr lang="uk-UA" dirty="0" smtClean="0"/>
              <a:t> </a:t>
            </a:r>
            <a:r>
              <a:rPr lang="uk-UA" dirty="0" err="1" smtClean="0"/>
              <a:t>short</a:t>
            </a:r>
            <a:r>
              <a:rPr lang="uk-UA" dirty="0" smtClean="0"/>
              <a:t> </a:t>
            </a:r>
            <a:r>
              <a:rPr lang="uk-UA" dirty="0" err="1" smtClean="0"/>
              <a:t>hair</a:t>
            </a:r>
            <a:r>
              <a:rPr lang="uk-UA" dirty="0" smtClean="0"/>
              <a:t>. </a:t>
            </a:r>
            <a:r>
              <a:rPr lang="uk-UA" dirty="0" err="1" smtClean="0"/>
              <a:t>It’s</a:t>
            </a:r>
            <a:r>
              <a:rPr lang="uk-UA" dirty="0" smtClean="0"/>
              <a:t> </a:t>
            </a:r>
            <a:r>
              <a:rPr lang="uk-UA" dirty="0" err="1" smtClean="0"/>
              <a:t>black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    4. </a:t>
            </a:r>
            <a:r>
              <a:rPr lang="uk-UA" dirty="0" err="1" smtClean="0"/>
              <a:t>He’s</a:t>
            </a:r>
            <a:r>
              <a:rPr lang="uk-UA" dirty="0" smtClean="0"/>
              <a:t> </a:t>
            </a:r>
            <a:r>
              <a:rPr lang="uk-UA" dirty="0" err="1" smtClean="0"/>
              <a:t>got</a:t>
            </a:r>
            <a:r>
              <a:rPr lang="uk-UA" dirty="0" smtClean="0"/>
              <a:t> </a:t>
            </a:r>
            <a:r>
              <a:rPr lang="uk-UA" dirty="0" err="1" smtClean="0"/>
              <a:t>small</a:t>
            </a:r>
            <a:r>
              <a:rPr lang="uk-UA" dirty="0" smtClean="0"/>
              <a:t> </a:t>
            </a:r>
            <a:r>
              <a:rPr lang="uk-UA" dirty="0" err="1" smtClean="0"/>
              <a:t>ears</a:t>
            </a:r>
            <a:r>
              <a:rPr lang="uk-UA" dirty="0" smtClean="0"/>
              <a:t>.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1.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b="1" dirty="0" smtClean="0">
                <a:solidFill>
                  <a:srgbClr val="00B050"/>
                </a:solidFill>
              </a:rPr>
              <a:t>2.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b="1" dirty="0" smtClean="0">
                <a:solidFill>
                  <a:srgbClr val="00B050"/>
                </a:solidFill>
              </a:rPr>
              <a:t>3.</a:t>
            </a:r>
            <a:r>
              <a:rPr lang="en-US" b="1" dirty="0" smtClean="0">
                <a:solidFill>
                  <a:srgbClr val="00B050"/>
                </a:solidFill>
              </a:rPr>
              <a:t>A</a:t>
            </a:r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b="1" dirty="0" smtClean="0">
                <a:solidFill>
                  <a:srgbClr val="00B050"/>
                </a:solidFill>
              </a:rPr>
              <a:t>4.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endParaRPr lang="uk-UA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92D050"/>
                </a:solidFill>
              </a:rPr>
              <a:t>What is missing?</a:t>
            </a:r>
            <a:endParaRPr lang="uk-UA" sz="6600" b="1" dirty="0">
              <a:solidFill>
                <a:srgbClr val="92D050"/>
              </a:solidFill>
            </a:endParaRPr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3972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Read, draw and </a:t>
            </a:r>
            <a:r>
              <a:rPr lang="en-US" b="1" dirty="0" err="1" smtClean="0">
                <a:solidFill>
                  <a:srgbClr val="92D050"/>
                </a:solidFill>
              </a:rPr>
              <a:t>colour</a:t>
            </a:r>
            <a:endParaRPr lang="uk-UA" b="1" dirty="0">
              <a:solidFill>
                <a:srgbClr val="92D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Vira</a:t>
            </a:r>
            <a:r>
              <a:rPr lang="en-US" sz="3600" dirty="0" smtClean="0"/>
              <a:t> has got long brown hair and blue eyes. She has got red glasses and a small mouth. </a:t>
            </a:r>
          </a:p>
          <a:p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76600"/>
            <a:ext cx="4800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Read and circle</a:t>
            </a:r>
            <a:endParaRPr lang="uk-UA" b="1" dirty="0">
              <a:solidFill>
                <a:srgbClr val="92D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</a:t>
            </a:r>
            <a:r>
              <a:rPr lang="en-US" sz="5400" dirty="0" smtClean="0"/>
              <a:t>My mum.</a:t>
            </a:r>
            <a:endParaRPr lang="uk-UA" sz="5400" dirty="0" smtClean="0"/>
          </a:p>
          <a:p>
            <a:r>
              <a:rPr lang="en-US" dirty="0" smtClean="0"/>
              <a:t>My mum has got </a:t>
            </a:r>
            <a:r>
              <a:rPr lang="en-US" b="1" i="1" u="sng" dirty="0" smtClean="0"/>
              <a:t>long / short</a:t>
            </a:r>
            <a:r>
              <a:rPr lang="en-US" u="sng" dirty="0" smtClean="0"/>
              <a:t>   </a:t>
            </a:r>
            <a:r>
              <a:rPr lang="en-US" dirty="0" smtClean="0"/>
              <a:t>  </a:t>
            </a:r>
            <a:endParaRPr lang="uk-UA" dirty="0" smtClean="0"/>
          </a:p>
          <a:p>
            <a:pPr>
              <a:buNone/>
            </a:pPr>
            <a:r>
              <a:rPr lang="en-US" b="1" i="1" dirty="0" smtClean="0"/>
              <a:t>    </a:t>
            </a:r>
            <a:r>
              <a:rPr lang="en-US" b="1" i="1" u="sng" dirty="0" smtClean="0"/>
              <a:t>blond  / fair / dark / brown </a:t>
            </a:r>
            <a:r>
              <a:rPr lang="en-US" b="1" dirty="0" smtClean="0"/>
              <a:t>/</a:t>
            </a:r>
            <a:r>
              <a:rPr lang="en-US" dirty="0" smtClean="0"/>
              <a:t> hair  and</a:t>
            </a:r>
            <a:endParaRPr lang="uk-UA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i="1" u="sng" dirty="0" smtClean="0"/>
              <a:t>blue /green / grey / brown</a:t>
            </a:r>
            <a:r>
              <a:rPr lang="en-US" i="1" u="sng" dirty="0" smtClean="0"/>
              <a:t> </a:t>
            </a:r>
            <a:r>
              <a:rPr lang="en-US" i="1" dirty="0" smtClean="0"/>
              <a:t> </a:t>
            </a:r>
            <a:r>
              <a:rPr lang="en-US" dirty="0" smtClean="0"/>
              <a:t>eyes. </a:t>
            </a:r>
            <a:endParaRPr lang="uk-UA" dirty="0" smtClean="0"/>
          </a:p>
          <a:p>
            <a:r>
              <a:rPr lang="en-US" dirty="0" smtClean="0"/>
              <a:t>She has got a </a:t>
            </a:r>
            <a:r>
              <a:rPr lang="en-US" b="1" i="1" u="sng" dirty="0" smtClean="0"/>
              <a:t>big / small</a:t>
            </a:r>
            <a:r>
              <a:rPr lang="en-US" i="1" u="sng" dirty="0" smtClean="0"/>
              <a:t> </a:t>
            </a:r>
            <a:r>
              <a:rPr lang="en-US" i="1" dirty="0" smtClean="0"/>
              <a:t> </a:t>
            </a:r>
            <a:r>
              <a:rPr lang="en-US" dirty="0" smtClean="0"/>
              <a:t>nose  and </a:t>
            </a:r>
            <a:endParaRPr lang="uk-UA" dirty="0" smtClean="0"/>
          </a:p>
          <a:p>
            <a:pPr>
              <a:buNone/>
            </a:pPr>
            <a:r>
              <a:rPr lang="en-US" dirty="0" smtClean="0"/>
              <a:t>    a  </a:t>
            </a:r>
            <a:r>
              <a:rPr lang="en-US" b="1" i="1" u="sng" dirty="0" smtClean="0"/>
              <a:t>big / small</a:t>
            </a:r>
            <a:r>
              <a:rPr lang="en-US" dirty="0" smtClean="0"/>
              <a:t>  mouth. </a:t>
            </a:r>
            <a:endParaRPr lang="uk-UA" dirty="0" smtClean="0"/>
          </a:p>
          <a:p>
            <a:r>
              <a:rPr lang="en-US" dirty="0" smtClean="0"/>
              <a:t>I love my mum. </a:t>
            </a:r>
            <a:endParaRPr lang="uk-UA" dirty="0"/>
          </a:p>
        </p:txBody>
      </p:sp>
      <p:pic>
        <p:nvPicPr>
          <p:cNvPr id="4" name="Рисунок 3" descr="Дитячі вірші про маму ᐉ Читати онлайн на Світ Каз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657600"/>
            <a:ext cx="1924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My </a:t>
            </a:r>
            <a:r>
              <a:rPr lang="en-US" b="1" dirty="0" err="1" smtClean="0">
                <a:solidFill>
                  <a:srgbClr val="00B050"/>
                </a:solidFill>
              </a:rPr>
              <a:t>favourire</a:t>
            </a:r>
            <a:r>
              <a:rPr lang="en-US" b="1" dirty="0" smtClean="0">
                <a:solidFill>
                  <a:srgbClr val="00B050"/>
                </a:solidFill>
              </a:rPr>
              <a:t> cartoon hero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4" name="Місце для вмісту 3" descr="росія краде мультфільм &quot;Мавка. Лісова пісня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14478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айкращі українські мультфільми всіх часі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47800"/>
            <a:ext cx="2066925" cy="162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Губка Боб снова на экранах: расспросили создателя любимого мульта обо всем  на свете (ну, почти) – Афиш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00400"/>
            <a:ext cx="20574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Чаклунка / Maleficent (український трейлер №2) - YouTub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200400"/>
            <a:ext cx="1981201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тала известна дата выхода ремейка «Черепашек-ниндзя»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51816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упити Оггі та Кукарачі а4 в магазині Центр Солодкого Декору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32766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Леди Баг и Супер-Кот». История популярного комикса - ReadRat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51816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Рапунцель: Запутанная история (2010) — Фильм.ру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51054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Створено велику базу розвиваючих та пізнавальних мультфільмів українською  мовою.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1" y="1447800"/>
            <a:ext cx="18287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Фільми українською для всієї сім'ї – БарNews.City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32766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Добрі та повчальні: топ-33 українських мультфільми для дітей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00900" y="5181600"/>
            <a:ext cx="1638300" cy="13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Топ-5 українських мультфільмів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2800" y="14478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Well Done Bilder - Kostenloser Download auf Freepi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64" y="457200"/>
            <a:ext cx="7967436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What’s the weather like today?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1.It’s sunny.     .   </a:t>
            </a:r>
            <a:endParaRPr lang="uk-UA" sz="4000" dirty="0" smtClean="0"/>
          </a:p>
          <a:p>
            <a:pPr>
              <a:buNone/>
            </a:pPr>
            <a:r>
              <a:rPr lang="en-US" sz="4000" dirty="0" smtClean="0"/>
              <a:t>2.It’s windy.</a:t>
            </a:r>
            <a:endParaRPr lang="uk-UA" sz="4000" dirty="0" smtClean="0"/>
          </a:p>
          <a:p>
            <a:pPr>
              <a:buNone/>
            </a:pPr>
            <a:r>
              <a:rPr lang="en-US" sz="4000" dirty="0" smtClean="0"/>
              <a:t>3.It’s cold.</a:t>
            </a:r>
            <a:endParaRPr lang="uk-UA" sz="4000" dirty="0" smtClean="0"/>
          </a:p>
          <a:p>
            <a:pPr>
              <a:buNone/>
            </a:pPr>
            <a:r>
              <a:rPr lang="en-US" sz="4000" dirty="0" smtClean="0"/>
              <a:t>4.It’s snowing.</a:t>
            </a:r>
            <a:endParaRPr lang="uk-UA" sz="4000" dirty="0" smtClean="0"/>
          </a:p>
          <a:p>
            <a:pPr>
              <a:buNone/>
            </a:pPr>
            <a:r>
              <a:rPr lang="en-US" sz="4000" dirty="0" smtClean="0"/>
              <a:t>5.It’s raining.</a:t>
            </a:r>
            <a:endParaRPr lang="uk-UA" sz="4000" dirty="0" smtClean="0"/>
          </a:p>
          <a:p>
            <a:pPr>
              <a:buNone/>
            </a:pPr>
            <a:r>
              <a:rPr lang="en-US" sz="4000" dirty="0" smtClean="0"/>
              <a:t>6.It’s cloudy.</a:t>
            </a:r>
            <a:endParaRPr lang="uk-UA" sz="4000" dirty="0" smtClean="0"/>
          </a:p>
          <a:p>
            <a:endParaRPr lang="uk-UA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47800"/>
            <a:ext cx="9620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657600"/>
            <a:ext cx="8953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895600"/>
            <a:ext cx="914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419600"/>
            <a:ext cx="8858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5181600"/>
            <a:ext cx="8858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2209800"/>
            <a:ext cx="9239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SEASONS</a:t>
            </a:r>
            <a:endParaRPr lang="uk-UA" sz="7200" b="1" dirty="0">
              <a:solidFill>
                <a:srgbClr val="FF0000"/>
              </a:solidFill>
            </a:endParaRPr>
          </a:p>
        </p:txBody>
      </p:sp>
      <p:pic>
        <p:nvPicPr>
          <p:cNvPr id="4" name="Місце для вмісту 3" descr="Four Seasons in English 🌞 | Seasons &amp; Weather vocabulary - YouTub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  </a:t>
            </a:r>
            <a:endParaRPr lang="uk-UA" sz="6000" b="1" dirty="0">
              <a:solidFill>
                <a:srgbClr val="FF0000"/>
              </a:solidFill>
            </a:endParaRPr>
          </a:p>
        </p:txBody>
      </p:sp>
      <p:pic>
        <p:nvPicPr>
          <p:cNvPr id="4" name="Місце для вмісту 3" descr="Great Winter Activities For Kids In Cincinnati | Bear Paddle Swim Schoo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09800"/>
            <a:ext cx="2573818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098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8600"/>
            <a:ext cx="2647950" cy="175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 американському містечку близько 100 років діти не могли пограти в сніжки.  Кмітливий 9-річний хлопчик це змінив - ЗНАЙ Ю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8600"/>
            <a:ext cx="2667000" cy="187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When is winter 2022? Start and end date of new seaso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2098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hristmas in Ukrain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343400"/>
            <a:ext cx="239226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Ukrainian Christmas Traditions - Ukrainian peopl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4343400"/>
            <a:ext cx="28194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Вертеп: від давнини до сьогодення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4343400"/>
            <a:ext cx="2667000" cy="197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Ordet WINTER Har Skrivits För Hand Vektorinskrift Vektor Illustrationer -  Illustration av glatt, stilsort: 16437622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0"/>
            <a:ext cx="29337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7391400" cy="3810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 descr="Parts of the Face Free Games online for kids in Nursery by English On Ta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Parts of the Face</a:t>
            </a:r>
            <a:endParaRPr lang="uk-UA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Місце для вмісту 3" descr="Parts Of Face Images – Browse 99,613 Stock Photos, Vectors, and Video |  Adobe Stoc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Have got/ Has got |Grammar For Kids| Choose the correct answer - YouTub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533400"/>
            <a:ext cx="8046156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 descr="Have got - Has got for kids | Grammar | Have and has - YouTub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057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en-US" b="1" dirty="0" smtClean="0">
                <a:solidFill>
                  <a:srgbClr val="92D050"/>
                </a:solidFill>
              </a:rPr>
              <a:t>Complete the sentences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en-US" sz="2700" b="1" dirty="0" smtClean="0"/>
              <a:t>  ( have got</a:t>
            </a:r>
            <a:r>
              <a:rPr lang="en-US" sz="2700" dirty="0" smtClean="0"/>
              <a:t>  /   </a:t>
            </a:r>
            <a:r>
              <a:rPr lang="en-US" sz="2700" b="1" dirty="0" smtClean="0"/>
              <a:t>has got )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1.I ….. a small nose.</a:t>
            </a:r>
            <a:endParaRPr lang="uk-UA" sz="4400" dirty="0" smtClean="0"/>
          </a:p>
          <a:p>
            <a:r>
              <a:rPr lang="en-US" sz="4400" dirty="0" smtClean="0"/>
              <a:t>2.She ….. blond hair.</a:t>
            </a:r>
            <a:endParaRPr lang="uk-UA" sz="4400" dirty="0" smtClean="0"/>
          </a:p>
          <a:p>
            <a:r>
              <a:rPr lang="en-US" sz="4400" dirty="0" smtClean="0"/>
              <a:t>3.Tom  …… a big mouth.</a:t>
            </a:r>
            <a:endParaRPr lang="uk-UA" sz="4400" dirty="0" smtClean="0"/>
          </a:p>
          <a:p>
            <a:r>
              <a:rPr lang="en-US" sz="4400" dirty="0" smtClean="0"/>
              <a:t>4.Bob and Ben …..  glasses.</a:t>
            </a:r>
            <a:endParaRPr lang="uk-UA" sz="4400" dirty="0" smtClean="0"/>
          </a:p>
          <a:p>
            <a:r>
              <a:rPr lang="uk-UA" sz="4400" dirty="0" smtClean="0"/>
              <a:t>5.</a:t>
            </a:r>
            <a:r>
              <a:rPr lang="en-US" sz="4400" dirty="0" smtClean="0"/>
              <a:t>My mum … blue eyes.</a:t>
            </a:r>
          </a:p>
          <a:p>
            <a:r>
              <a:rPr lang="en-US" sz="4400" dirty="0" smtClean="0"/>
              <a:t>6.Barsik … a long tail.</a:t>
            </a:r>
            <a:endParaRPr lang="uk-UA" sz="4400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Ливарн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1533</TotalTime>
  <Words>237</Words>
  <Application>Microsoft Office PowerPoint</Application>
  <PresentationFormat>Екран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9" baseType="lpstr">
      <vt:lpstr>Office Theme</vt:lpstr>
      <vt:lpstr>Точковий рисунок</vt:lpstr>
      <vt:lpstr>Слайд 1</vt:lpstr>
      <vt:lpstr>What’s the weather like today?</vt:lpstr>
      <vt:lpstr>SEASONS</vt:lpstr>
      <vt:lpstr>  </vt:lpstr>
      <vt:lpstr>Слайд 5</vt:lpstr>
      <vt:lpstr>Parts of the Face</vt:lpstr>
      <vt:lpstr>Слайд 7</vt:lpstr>
      <vt:lpstr>Слайд 8</vt:lpstr>
      <vt:lpstr> Complete the sentences   ( have got  /   has got ) </vt:lpstr>
      <vt:lpstr>Match</vt:lpstr>
      <vt:lpstr>Listen and choose the correct answer</vt:lpstr>
      <vt:lpstr>Listen and choose the correct answer</vt:lpstr>
      <vt:lpstr>What is missing?</vt:lpstr>
      <vt:lpstr>Read, draw and colour</vt:lpstr>
      <vt:lpstr>Read and circle</vt:lpstr>
      <vt:lpstr>My favourire cartoon hero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userPC</dc:creator>
  <cp:lastModifiedBy>userPC</cp:lastModifiedBy>
  <cp:revision>95</cp:revision>
  <dcterms:created xsi:type="dcterms:W3CDTF">2006-08-16T00:00:00Z</dcterms:created>
  <dcterms:modified xsi:type="dcterms:W3CDTF">2023-12-16T14:37:15Z</dcterms:modified>
</cp:coreProperties>
</file>