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BFEFD87-DF39-4D0B-97A7-9DDB7014B03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3CC1325-8DA1-4DBC-A8D7-3FE64DEF130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166376D-DCE0-4A4F-8A30-43194CB6A3E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E7462D9-3812-4F4F-8F26-F1C2A5136A6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83E4C90-E9A8-469B-B4D7-FAB1E718448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AB02BD8-0BA4-46CF-9EC6-DAFB8B1D42D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C8AA44B-41CE-453F-A126-0C239BB6FB2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CE102D1-6B25-4710-8116-9A61DD5B716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465D9A2-D7D1-4B01-9EFA-51F3DB4BAD8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13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A0C4B52-5D35-4B2B-BB73-D72B1E799B0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0DF1E5E-5AEC-466D-A00C-47B085D5A85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CD3F327-EED4-44D8-9912-C49B1841EAE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C567616-4C45-46EA-987E-7935C3893E3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A6C3D0B-C2E3-4558-92F4-59730A64793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4EE8CF8-45FC-46D1-BA59-25FC292FA7F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9FD49FB-B6D6-48DA-B8F3-AD13F86DEC1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350D378-0404-4BA4-8879-7234DFF0C9E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4CB3127-6F92-45F6-86BB-8B6A2A671C7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C0851CD-6BDA-4794-AEBC-C8727BEBF4D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2C61CE8-4378-4D04-8A3D-41E214E2D58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06415A1-0437-484A-90F9-C8A8893B071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39DC122-B163-42CC-8538-3B1F5B5964C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4306EA8-CBC8-4D82-9027-ED2D264E67C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13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553119D-732D-4557-BFC1-C3ED34E2A2E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8829E20-6A65-4386-8FB3-37A3451C539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2450B82-76D2-4E33-9054-F7DBE04BEC6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A3B988C-FE6B-4217-9EE5-18AEE2FD04E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A0933C5-120C-49BD-A897-78851C402D3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628C57D-3E89-4A63-86AF-5C514673C9B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8BF7F41-2DC1-4F35-BDAC-2A177E15D39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DED250E-C79B-4508-A15D-32F0D0451BA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DEA35C5-C73B-4EC3-91EE-C39FA424274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13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933178D-EAB4-4178-B482-E5B85301AF4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9AA1858-50E3-43E7-A5E3-5370E251D82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3AAC69D-FCE5-40A3-9311-56F7B98D8CE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EA9D31E-2F22-4DA3-9CAB-CAEE1013E2F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fed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8" hidden="1"/>
          <p:cNvSpPr/>
          <p:nvPr/>
        </p:nvSpPr>
        <p:spPr>
          <a:xfrm>
            <a:off x="478080" y="360"/>
            <a:ext cx="226800" cy="685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uk-UA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grpSp>
        <p:nvGrpSpPr>
          <p:cNvPr id="1" name="Group 6"/>
          <p:cNvGrpSpPr/>
          <p:nvPr/>
        </p:nvGrpSpPr>
        <p:grpSpPr>
          <a:xfrm>
            <a:off x="749880" y="742680"/>
            <a:ext cx="10675080" cy="5349600"/>
            <a:chOff x="749880" y="742680"/>
            <a:chExt cx="10675080" cy="5349600"/>
          </a:xfrm>
        </p:grpSpPr>
        <p:sp>
          <p:nvSpPr>
            <p:cNvPr id="2" name="Freeform 6"/>
            <p:cNvSpPr/>
            <p:nvPr/>
          </p:nvSpPr>
          <p:spPr>
            <a:xfrm>
              <a:off x="8151840" y="1685520"/>
              <a:ext cx="3273120" cy="4406760"/>
            </a:xfrm>
            <a:custGeom>
              <a:avLst/>
              <a:gdLst>
                <a:gd name="textAreaLeft" fmla="*/ 0 w 3273120"/>
                <a:gd name="textAreaRight" fmla="*/ 3274920 w 3273120"/>
                <a:gd name="textAreaTop" fmla="*/ 0 h 4406760"/>
                <a:gd name="textAreaBottom" fmla="*/ 4408560 h 4406760"/>
              </a:gdLst>
              <a:ahLst/>
              <a:rect l="textAreaLeft" t="textAreaTop" r="textAreaRight" b="textAreaBottom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" name="Freeform 6"/>
            <p:cNvSpPr/>
            <p:nvPr/>
          </p:nvSpPr>
          <p:spPr>
            <a:xfrm flipH="1" flipV="1">
              <a:off x="749520" y="742320"/>
              <a:ext cx="3273840" cy="4406760"/>
            </a:xfrm>
            <a:custGeom>
              <a:avLst/>
              <a:gdLst>
                <a:gd name="textAreaLeft" fmla="*/ 1080 w 3273840"/>
                <a:gd name="textAreaRight" fmla="*/ 3276720 w 3273840"/>
                <a:gd name="textAreaTop" fmla="*/ -1080 h 4406760"/>
                <a:gd name="textAreaBottom" fmla="*/ 4407480 h 4406760"/>
              </a:gdLst>
              <a:ahLst/>
              <a:rect l="textAreaLeft" t="textAreaTop" r="textAreaRight" b="textAreaBottom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uk-UA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4" name="PlaceHolder 1"/>
          <p:cNvSpPr>
            <a:spLocks noGrp="1"/>
          </p:cNvSpPr>
          <p:nvPr>
            <p:ph type="ftr" idx="1"/>
          </p:nvPr>
        </p:nvSpPr>
        <p:spPr>
          <a:xfrm>
            <a:off x="2584080" y="6453360"/>
            <a:ext cx="7021440" cy="402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&lt;нижній колонтитул&gt;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ldNum" idx="2"/>
          </p:nvPr>
        </p:nvSpPr>
        <p:spPr>
          <a:xfrm>
            <a:off x="9830520" y="6453360"/>
            <a:ext cx="1594440" cy="402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191b0e"/>
                </a:solidFill>
                <a:latin typeface="Franklin Gothic Book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0AFC354-7628-4EB6-8141-92298038941F}" type="slidenum">
              <a:rPr b="0" lang="en-US" sz="1200" spc="-1" strike="noStrike">
                <a:solidFill>
                  <a:srgbClr val="191b0e"/>
                </a:solidFill>
                <a:latin typeface="Franklin Gothic Book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dt" idx="3"/>
          </p:nvPr>
        </p:nvSpPr>
        <p:spPr>
          <a:xfrm>
            <a:off x="752760" y="6453360"/>
            <a:ext cx="1606320" cy="402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&lt;дата/час&gt;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uk-UA" sz="4400" spc="-1" strike="noStrike">
                <a:solidFill>
                  <a:srgbClr val="000000"/>
                </a:solidFill>
                <a:latin typeface="Arial"/>
              </a:rPr>
              <a:t>Для правки тексту заголовка клацніть мишею</a:t>
            </a: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pc="-1" strike="noStrike">
                <a:solidFill>
                  <a:srgbClr val="000000"/>
                </a:solidFill>
                <a:latin typeface="Arial"/>
              </a:rPr>
              <a:t>Для редагування структури клацніть мишею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800" spc="-1" strike="noStrike">
                <a:solidFill>
                  <a:srgbClr val="000000"/>
                </a:solidFill>
                <a:latin typeface="Arial"/>
              </a:rPr>
              <a:t>Другий рівень структури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400" spc="-1" strike="noStrike">
                <a:solidFill>
                  <a:srgbClr val="000000"/>
                </a:solidFill>
                <a:latin typeface="Arial"/>
              </a:rPr>
              <a:t>Третій рівень структури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Четвертий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П'ятий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Шостий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Сьомий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fed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8"/>
          <p:cNvSpPr/>
          <p:nvPr/>
        </p:nvSpPr>
        <p:spPr>
          <a:xfrm>
            <a:off x="478080" y="360"/>
            <a:ext cx="226800" cy="685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uk-UA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6" name="PlaceHolder 1"/>
          <p:cNvSpPr>
            <a:spLocks noGrp="1"/>
          </p:cNvSpPr>
          <p:nvPr>
            <p:ph type="ftr" idx="4"/>
          </p:nvPr>
        </p:nvSpPr>
        <p:spPr>
          <a:xfrm>
            <a:off x="2893680" y="6453360"/>
            <a:ext cx="6279120" cy="402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&lt;нижній колонтитул&gt;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ldNum" idx="5"/>
          </p:nvPr>
        </p:nvSpPr>
        <p:spPr>
          <a:xfrm>
            <a:off x="9472680" y="6453360"/>
            <a:ext cx="1594440" cy="402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191b0e"/>
                </a:solidFill>
                <a:latin typeface="Franklin Gothic Book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DB0A3FD-7772-41F8-A225-6BCC9D6B7BCC}" type="slidenum">
              <a:rPr b="0" lang="en-US" sz="1200" spc="-1" strike="noStrike">
                <a:solidFill>
                  <a:srgbClr val="191b0e"/>
                </a:solidFill>
                <a:latin typeface="Franklin Gothic Book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dt" idx="6"/>
          </p:nvPr>
        </p:nvSpPr>
        <p:spPr>
          <a:xfrm>
            <a:off x="1390680" y="6453360"/>
            <a:ext cx="1202760" cy="402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&lt;дата/час&gt;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uk-UA" sz="4400" spc="-1" strike="noStrike">
                <a:solidFill>
                  <a:srgbClr val="000000"/>
                </a:solidFill>
                <a:latin typeface="Arial"/>
              </a:rPr>
              <a:t>Для правки тексту заголовка клацніть мишею</a:t>
            </a: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pc="-1" strike="noStrike">
                <a:solidFill>
                  <a:srgbClr val="000000"/>
                </a:solidFill>
                <a:latin typeface="Arial"/>
              </a:rPr>
              <a:t>Для редагування структури клацніть мишею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800" spc="-1" strike="noStrike">
                <a:solidFill>
                  <a:srgbClr val="000000"/>
                </a:solidFill>
                <a:latin typeface="Arial"/>
              </a:rPr>
              <a:t>Другий рівень структури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400" spc="-1" strike="noStrike">
                <a:solidFill>
                  <a:srgbClr val="000000"/>
                </a:solidFill>
                <a:latin typeface="Arial"/>
              </a:rPr>
              <a:t>Третій рівень структури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Четвертий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П'ятий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Шостий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Сьомий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fed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"/>
          <p:cNvSpPr/>
          <p:nvPr/>
        </p:nvSpPr>
        <p:spPr>
          <a:xfrm>
            <a:off x="478080" y="360"/>
            <a:ext cx="226800" cy="685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uk-UA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</a:rPr>
              <a:t>Для правки тексту заголовка клацніть мишею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ftr" idx="7"/>
          </p:nvPr>
        </p:nvSpPr>
        <p:spPr>
          <a:xfrm>
            <a:off x="2893680" y="6453360"/>
            <a:ext cx="6279120" cy="402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&lt;нижній колонтитул&gt;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sldNum" idx="8"/>
          </p:nvPr>
        </p:nvSpPr>
        <p:spPr>
          <a:xfrm>
            <a:off x="9472680" y="6453360"/>
            <a:ext cx="1594440" cy="402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191b0e"/>
                </a:solidFill>
                <a:latin typeface="Franklin Gothic Book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993C7CE-8743-4BA1-B89E-A94FD5D73838}" type="slidenum">
              <a:rPr b="0" lang="en-US" sz="1200" spc="-1" strike="noStrike">
                <a:solidFill>
                  <a:srgbClr val="191b0e"/>
                </a:solidFill>
                <a:latin typeface="Franklin Gothic Book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dt" idx="9"/>
          </p:nvPr>
        </p:nvSpPr>
        <p:spPr>
          <a:xfrm>
            <a:off x="1390680" y="6453360"/>
            <a:ext cx="1202760" cy="402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&lt;дата/час&gt;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pc="-1" strike="noStrike">
                <a:solidFill>
                  <a:srgbClr val="000000"/>
                </a:solidFill>
                <a:latin typeface="Arial"/>
              </a:rPr>
              <a:t>Для редагування структури клацніть мишею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800" spc="-1" strike="noStrike">
                <a:solidFill>
                  <a:srgbClr val="000000"/>
                </a:solidFill>
                <a:latin typeface="Arial"/>
              </a:rPr>
              <a:t>Другий рівень структури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400" spc="-1" strike="noStrike">
                <a:solidFill>
                  <a:srgbClr val="000000"/>
                </a:solidFill>
                <a:latin typeface="Arial"/>
              </a:rPr>
              <a:t>Третій рівень структури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Четвертий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П'ятий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Шостий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Сьомий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1533960" y="2064240"/>
            <a:ext cx="8842680" cy="20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 algn="ctr">
              <a:lnSpc>
                <a:spcPct val="89000"/>
              </a:lnSpc>
              <a:buNone/>
              <a:tabLst>
                <a:tab algn="l" pos="0"/>
              </a:tabLst>
            </a:pPr>
            <a:r>
              <a:rPr b="0" lang="ru-RU" sz="7200" spc="-1" strike="noStrike" cap="all">
                <a:solidFill>
                  <a:srgbClr val="191b0e"/>
                </a:solidFill>
                <a:latin typeface="Franklin Gothic Book"/>
              </a:rPr>
              <a:t>ВИДИ АКСЕСУАРів </a:t>
            </a:r>
            <a:br>
              <a:rPr sz="7200"/>
            </a:br>
            <a:r>
              <a:rPr b="0" lang="ru-RU" sz="7200" spc="-1" strike="noStrike" cap="all">
                <a:solidFill>
                  <a:srgbClr val="191b0e"/>
                </a:solidFill>
                <a:latin typeface="Franklin Gothic Book"/>
              </a:rPr>
              <a:t> ЛІТО</a:t>
            </a:r>
            <a:endParaRPr b="0" lang="uk-UA" sz="7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1258200" y="4885920"/>
            <a:ext cx="3253320" cy="111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Підготувала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  <a:ea typeface="DejaVu Sans"/>
              </a:rPr>
              <a:t>Таміла Бойченко  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  <a:ea typeface="DejaVu Sans"/>
              </a:rPr>
              <a:t>Нікопольський ліцей №6 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  <a:ea typeface="DejaVu Sans"/>
              </a:rPr>
              <a:t>Нікопольської міської ради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1" name="" descr=""/>
          <p:cNvPicPr/>
          <p:nvPr/>
        </p:nvPicPr>
        <p:blipFill>
          <a:blip r:embed="rId1"/>
          <a:stretch/>
        </p:blipFill>
        <p:spPr>
          <a:xfrm>
            <a:off x="9233640" y="47160"/>
            <a:ext cx="2229480" cy="2229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uk-UA" sz="6600" spc="-1" strike="noStrike">
                <a:solidFill>
                  <a:srgbClr val="000000"/>
                </a:solidFill>
                <a:latin typeface="Arial"/>
              </a:rPr>
              <a:t>РЮКЗАК</a:t>
            </a:r>
            <a:endParaRPr b="0" lang="uk-UA" sz="6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1" name="" descr=""/>
          <p:cNvPicPr/>
          <p:nvPr/>
        </p:nvPicPr>
        <p:blipFill>
          <a:blip r:embed="rId1"/>
          <a:stretch/>
        </p:blipFill>
        <p:spPr>
          <a:xfrm>
            <a:off x="3218760" y="1417680"/>
            <a:ext cx="5283720" cy="5283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uk-UA" sz="6600" spc="-1" strike="noStrike">
                <a:solidFill>
                  <a:srgbClr val="000000"/>
                </a:solidFill>
                <a:latin typeface="Arial"/>
              </a:rPr>
              <a:t>БАНАНКА</a:t>
            </a:r>
            <a:endParaRPr b="0" lang="uk-UA" sz="6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3" name="" descr=""/>
          <p:cNvPicPr/>
          <p:nvPr/>
        </p:nvPicPr>
        <p:blipFill>
          <a:blip r:embed="rId1"/>
          <a:stretch/>
        </p:blipFill>
        <p:spPr>
          <a:xfrm>
            <a:off x="2507040" y="1672560"/>
            <a:ext cx="7426800" cy="4325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uk-UA" sz="6600" spc="-1" strike="noStrike">
                <a:solidFill>
                  <a:srgbClr val="000000"/>
                </a:solidFill>
                <a:latin typeface="Arial"/>
              </a:rPr>
              <a:t>ПРИКРАСИ</a:t>
            </a:r>
            <a:endParaRPr b="0" lang="uk-UA" sz="6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5" name="" descr=""/>
          <p:cNvPicPr/>
          <p:nvPr/>
        </p:nvPicPr>
        <p:blipFill>
          <a:blip r:embed="rId1"/>
          <a:stretch/>
        </p:blipFill>
        <p:spPr>
          <a:xfrm>
            <a:off x="2507040" y="1417680"/>
            <a:ext cx="7189200" cy="5439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7" name="" descr=""/>
          <p:cNvPicPr/>
          <p:nvPr/>
        </p:nvPicPr>
        <p:blipFill>
          <a:blip r:embed="rId1"/>
          <a:stretch/>
        </p:blipFill>
        <p:spPr>
          <a:xfrm>
            <a:off x="2430000" y="745560"/>
            <a:ext cx="7953840" cy="5877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172160" y="218520"/>
            <a:ext cx="9599400" cy="130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7200" spc="-1" strike="noStrike">
                <a:solidFill>
                  <a:srgbClr val="0000cd"/>
                </a:solidFill>
                <a:latin typeface="Franklin Gothic Book"/>
              </a:rPr>
              <a:t>Літні аксесуари</a:t>
            </a:r>
            <a:endParaRPr b="0" lang="uk-UA" sz="7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>
            <a:off x="762120" y="1520640"/>
            <a:ext cx="11664000" cy="199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uk-UA" sz="66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uk-UA" sz="6600" spc="-1" strike="noStrike">
                <a:solidFill>
                  <a:srgbClr val="000000"/>
                </a:solidFill>
                <a:latin typeface="Arial"/>
                <a:ea typeface="DejaVu Sans"/>
              </a:rPr>
              <a:t>СОНЦЕЗАХИСНІ</a:t>
            </a:r>
            <a:endParaRPr b="0" lang="uk-UA" sz="6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uk-UA" sz="6600" spc="-1" strike="noStrike">
                <a:solidFill>
                  <a:srgbClr val="000000"/>
                </a:solidFill>
                <a:latin typeface="Arial"/>
                <a:ea typeface="DejaVu Sans"/>
              </a:rPr>
              <a:t>ОКУЛЯРИ</a:t>
            </a:r>
            <a:endParaRPr b="0" lang="uk-UA" sz="6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6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4" name="" descr=""/>
          <p:cNvPicPr/>
          <p:nvPr/>
        </p:nvPicPr>
        <p:blipFill>
          <a:blip r:embed="rId1"/>
          <a:stretch/>
        </p:blipFill>
        <p:spPr>
          <a:xfrm>
            <a:off x="3592440" y="3619080"/>
            <a:ext cx="5611320" cy="3238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uk-UA" sz="6600" spc="-1" strike="noStrike">
                <a:solidFill>
                  <a:srgbClr val="000000"/>
                </a:solidFill>
                <a:latin typeface="Arial"/>
                <a:ea typeface="Times New Roman"/>
              </a:rPr>
              <a:t>КАПЕЛЮХ</a:t>
            </a:r>
            <a:endParaRPr b="0" lang="uk-UA" sz="6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1"/>
          <a:stretch/>
        </p:blipFill>
        <p:spPr>
          <a:xfrm>
            <a:off x="3282840" y="1417680"/>
            <a:ext cx="5766840" cy="541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uk-UA" sz="6600" spc="-1" strike="noStrike">
                <a:solidFill>
                  <a:srgbClr val="000000"/>
                </a:solidFill>
                <a:latin typeface="Arial"/>
              </a:rPr>
              <a:t>ПАНАМА</a:t>
            </a:r>
            <a:endParaRPr b="0" lang="uk-UA" sz="6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2824920" y="1440360"/>
            <a:ext cx="6070680" cy="541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uk-UA" sz="6600" spc="-1" strike="noStrike">
                <a:solidFill>
                  <a:srgbClr val="000000"/>
                </a:solidFill>
                <a:latin typeface="Arial"/>
              </a:rPr>
              <a:t>КЕПКА</a:t>
            </a:r>
            <a:endParaRPr b="0" lang="uk-UA" sz="6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0" name="" descr=""/>
          <p:cNvPicPr/>
          <p:nvPr/>
        </p:nvPicPr>
        <p:blipFill>
          <a:blip r:embed="rId1"/>
          <a:stretch/>
        </p:blipFill>
        <p:spPr>
          <a:xfrm>
            <a:off x="6944760" y="2049120"/>
            <a:ext cx="4992840" cy="3865320"/>
          </a:xfrm>
          <a:prstGeom prst="rect">
            <a:avLst/>
          </a:prstGeom>
          <a:ln w="0">
            <a:noFill/>
          </a:ln>
        </p:spPr>
      </p:pic>
      <p:pic>
        <p:nvPicPr>
          <p:cNvPr id="141" name="" descr=""/>
          <p:cNvPicPr/>
          <p:nvPr/>
        </p:nvPicPr>
        <p:blipFill>
          <a:blip r:embed="rId2"/>
          <a:stretch/>
        </p:blipFill>
        <p:spPr>
          <a:xfrm>
            <a:off x="763560" y="1983960"/>
            <a:ext cx="5529240" cy="3994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uk-UA" sz="6600" spc="-1" strike="noStrike">
                <a:solidFill>
                  <a:srgbClr val="000000"/>
                </a:solidFill>
                <a:latin typeface="Arial"/>
              </a:rPr>
              <a:t>ХУСТИНКА</a:t>
            </a:r>
            <a:endParaRPr b="0" lang="uk-UA" sz="6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3" name="" descr=""/>
          <p:cNvPicPr/>
          <p:nvPr/>
        </p:nvPicPr>
        <p:blipFill>
          <a:blip r:embed="rId1"/>
          <a:stretch/>
        </p:blipFill>
        <p:spPr>
          <a:xfrm>
            <a:off x="3634200" y="1417680"/>
            <a:ext cx="5103720" cy="5378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uk-UA" sz="6600" spc="-1" strike="noStrike">
                <a:solidFill>
                  <a:srgbClr val="000000"/>
                </a:solidFill>
                <a:latin typeface="Arial"/>
              </a:rPr>
              <a:t>РЕМІНЬ</a:t>
            </a:r>
            <a:endParaRPr b="0" lang="uk-UA" sz="6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5" name="" descr=""/>
          <p:cNvPicPr/>
          <p:nvPr/>
        </p:nvPicPr>
        <p:blipFill>
          <a:blip r:embed="rId1"/>
          <a:stretch/>
        </p:blipFill>
        <p:spPr>
          <a:xfrm>
            <a:off x="3421080" y="1417680"/>
            <a:ext cx="5518080" cy="5439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uk-UA" sz="6600" spc="-1" strike="noStrike">
                <a:solidFill>
                  <a:srgbClr val="000000"/>
                </a:solidFill>
                <a:latin typeface="Arial"/>
              </a:rPr>
              <a:t>ТОРБИНКА</a:t>
            </a:r>
            <a:endParaRPr b="0" lang="uk-UA" sz="6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7" name="" descr=""/>
          <p:cNvPicPr/>
          <p:nvPr/>
        </p:nvPicPr>
        <p:blipFill>
          <a:blip r:embed="rId1"/>
          <a:stretch/>
        </p:blipFill>
        <p:spPr>
          <a:xfrm>
            <a:off x="3227040" y="1417680"/>
            <a:ext cx="6114960" cy="5303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uk-UA" sz="6600" spc="-1" strike="noStrike">
                <a:solidFill>
                  <a:srgbClr val="000000"/>
                </a:solidFill>
                <a:latin typeface="Arial"/>
              </a:rPr>
              <a:t>ШОПЕР</a:t>
            </a:r>
            <a:endParaRPr b="0" lang="uk-UA" sz="6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9" name="" descr=""/>
          <p:cNvPicPr/>
          <p:nvPr/>
        </p:nvPicPr>
        <p:blipFill>
          <a:blip r:embed="rId1"/>
          <a:stretch/>
        </p:blipFill>
        <p:spPr>
          <a:xfrm>
            <a:off x="3927240" y="1452960"/>
            <a:ext cx="4102920" cy="5371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Crop">
  <a:themeElements>
    <a:clrScheme name="Crop">
      <a:dk1>
        <a:srgbClr val="000000"/>
      </a:dk1>
      <a:lt1>
        <a:srgbClr val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Crop">
  <a:themeElements>
    <a:clrScheme name="Crop">
      <a:dk1>
        <a:srgbClr val="000000"/>
      </a:dk1>
      <a:lt1>
        <a:srgbClr val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Crop">
  <a:themeElements>
    <a:clrScheme name="Crop">
      <a:dk1>
        <a:srgbClr val="000000"/>
      </a:dk1>
      <a:lt1>
        <a:srgbClr val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TM10001105[[fn=Урожай]]</Template>
  <TotalTime>480</TotalTime>
  <Application>LibreOffice/7.4.2.3$Windows_X86_64 LibreOffice_project/382eef1f22670f7f4118c8c2dd222ec7ad009daf</Application>
  <AppVersion>15.0000</AppVersion>
  <Words>817</Words>
  <Paragraphs>37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2022-04-25T06:12:22Z</dcterms:created>
  <dc:creator>Наталья</dc:creator>
  <dc:description/>
  <dc:language>uk-UA</dc:language>
  <cp:lastModifiedBy/>
  <dcterms:modified xsi:type="dcterms:W3CDTF">2023-12-14T23:06:41Z</dcterms:modified>
  <cp:revision>21</cp:revision>
  <dc:subject/>
  <dc:title>ЕМОЦІЇ ТА ЗДОРОВ’Я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Произвольный</vt:lpwstr>
  </property>
  <property fmtid="{D5CDD505-2E9C-101B-9397-08002B2CF9AE}" pid="3" name="Slides">
    <vt:i4>18</vt:i4>
  </property>
</Properties>
</file>