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B3E3-9B14-4A88-9F59-952FFF4AD94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EF2-3A2D-4309-AEC3-D97933003A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B3E3-9B14-4A88-9F59-952FFF4AD94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EF2-3A2D-4309-AEC3-D97933003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B3E3-9B14-4A88-9F59-952FFF4AD94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EF2-3A2D-4309-AEC3-D97933003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B3E3-9B14-4A88-9F59-952FFF4AD94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EF2-3A2D-4309-AEC3-D97933003A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B3E3-9B14-4A88-9F59-952FFF4AD94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EF2-3A2D-4309-AEC3-D97933003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B3E3-9B14-4A88-9F59-952FFF4AD94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EF2-3A2D-4309-AEC3-D97933003A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B3E3-9B14-4A88-9F59-952FFF4AD94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EF2-3A2D-4309-AEC3-D97933003A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B3E3-9B14-4A88-9F59-952FFF4AD94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EF2-3A2D-4309-AEC3-D97933003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B3E3-9B14-4A88-9F59-952FFF4AD94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EF2-3A2D-4309-AEC3-D97933003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B3E3-9B14-4A88-9F59-952FFF4AD94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EF2-3A2D-4309-AEC3-D97933003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B3E3-9B14-4A88-9F59-952FFF4AD94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EF2-3A2D-4309-AEC3-D97933003A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EDB3E3-9B14-4A88-9F59-952FFF4AD94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653EF2-3A2D-4309-AEC3-D97933003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0549" y="670735"/>
            <a:ext cx="4601692" cy="882119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6589"/>
            <a:ext cx="224313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89"/>
            <a:ext cx="1951037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70381" y="2462262"/>
            <a:ext cx="921438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Сядьте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зручно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посміхніться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 на мене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подивіться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</a:p>
          <a:p>
            <a:pPr algn="ctr"/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Зробимо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 науку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крок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</a:p>
          <a:p>
            <a:pPr algn="ctr"/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Починаємо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урок!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465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01856"/>
            <a:ext cx="4499992" cy="337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87674" cy="28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6696744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Задача</a:t>
            </a:r>
          </a:p>
          <a:p>
            <a:endParaRPr lang="uk-UA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endParaRPr lang="uk-UA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Потім прилетіло ще 5 сойок. Скільки птахів стало на дереві?</a:t>
            </a:r>
          </a:p>
          <a:p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3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8280920" cy="86792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Гостинці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для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друзів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  <a:p>
            <a:pPr algn="ctr"/>
            <a:endParaRPr lang="uk-UA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35+6                     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51-6</a:t>
            </a:r>
            <a:endParaRPr lang="uk-UA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uk-UA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88+3     70-4</a:t>
            </a:r>
          </a:p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92-6</a:t>
            </a:r>
          </a:p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69+2                      54+6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uk-UA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40702"/>
            <a:ext cx="1696467" cy="150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501317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1719635" cy="171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9074"/>
            <a:ext cx="1759236" cy="159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1473101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74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453"/>
            <a:ext cx="7968702" cy="521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260648"/>
            <a:ext cx="5670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САМОСТІЙНО!!!!!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0000" y="5323952"/>
            <a:ext cx="65758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Завдання 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56 стор.16-</a:t>
            </a:r>
          </a:p>
          <a:p>
            <a:pPr algn="ctr"/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</a:t>
            </a:r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рукований зошит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816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6746"/>
            <a:ext cx="8496944" cy="636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3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416824" cy="442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750" y="4365104"/>
            <a:ext cx="86405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Тема уроку.</a:t>
            </a:r>
            <a:endParaRPr lang="ru-RU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Додаємо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і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віднімаємо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числа</a:t>
            </a:r>
          </a:p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частинами.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915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929161" cy="306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3863" y="404664"/>
            <a:ext cx="5937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уроці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 буду…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109" y="2420888"/>
            <a:ext cx="28408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уважним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8213" y="2204864"/>
            <a:ext cx="33393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кмітливим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802" y="4725325"/>
            <a:ext cx="44855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наполегливим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9896" y="4309826"/>
            <a:ext cx="35541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старанним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24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37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46796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15" y="1891010"/>
            <a:ext cx="21463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21463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21463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21463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21463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7312"/>
            <a:ext cx="21463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823" y="188640"/>
            <a:ext cx="5145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Усний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рахунок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348" y="2021607"/>
            <a:ext cx="1454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18-9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15" y="2483272"/>
            <a:ext cx="19208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03759"/>
            <a:ext cx="21097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222356" y="4763740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uk-UA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32" y="2656632"/>
            <a:ext cx="1656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588" y="4907756"/>
            <a:ext cx="1656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50-4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2301" y="4907756"/>
            <a:ext cx="1806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32+8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30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105259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Гра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«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Метелиця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</a:p>
          <a:p>
            <a:pPr algn="ctr"/>
            <a:endParaRPr lang="ru-RU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90-7 =</a:t>
            </a:r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        </a:t>
            </a:r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20- 2=18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84+6 =</a:t>
            </a:r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      </a:t>
            </a:r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50- 7=43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33+7 =</a:t>
            </a:r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68+ 2 =70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800" dirty="0"/>
              <a:t> </a:t>
            </a:r>
            <a:endParaRPr lang="ru-RU" sz="4800" dirty="0"/>
          </a:p>
          <a:p>
            <a:pPr algn="ctr"/>
            <a:endParaRPr lang="ru-RU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uk-UA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uk-UA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5" y="1874412"/>
            <a:ext cx="1013271" cy="86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72197"/>
            <a:ext cx="938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63" y="3833813"/>
            <a:ext cx="938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66369"/>
            <a:ext cx="938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05" y="2041682"/>
            <a:ext cx="720931" cy="6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72197"/>
            <a:ext cx="821624" cy="71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49" y="116632"/>
            <a:ext cx="1655490" cy="165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2" y="4777582"/>
            <a:ext cx="1820838" cy="199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2" y="117028"/>
            <a:ext cx="1359114" cy="156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39" y="5157192"/>
            <a:ext cx="30099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2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6464" y="116632"/>
            <a:ext cx="48600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Гра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«Зайчики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гріються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598833"/>
            <a:ext cx="86310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55+16=              47+25=</a:t>
            </a:r>
          </a:p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42-18=               58-29= </a:t>
            </a: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123875"/>
            <a:ext cx="4351387" cy="247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691680" y="3356992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475656" y="3356992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252625" y="508518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545035" y="508518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300192" y="3373946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84168" y="3401380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30" y="4967771"/>
            <a:ext cx="4508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00" y="4967771"/>
            <a:ext cx="4508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10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3"/>
          <a:stretch/>
        </p:blipFill>
        <p:spPr bwMode="auto">
          <a:xfrm>
            <a:off x="-32396" y="85402"/>
            <a:ext cx="7484715" cy="447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9" y="2924944"/>
            <a:ext cx="2755379" cy="380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69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3" y="692696"/>
            <a:ext cx="3312368" cy="56166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26=20+6</a:t>
            </a:r>
          </a:p>
          <a:p>
            <a:pPr marL="45720" indent="0">
              <a:buNone/>
            </a:pPr>
            <a:r>
              <a:rPr lang="uk-UA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32=30+2</a:t>
            </a:r>
          </a:p>
          <a:p>
            <a:pPr marL="45720" indent="0">
              <a:buNone/>
            </a:pPr>
            <a:r>
              <a:rPr lang="uk-UA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74=70+4</a:t>
            </a:r>
          </a:p>
          <a:p>
            <a:pPr marL="45720" indent="0">
              <a:buNone/>
            </a:pPr>
            <a:r>
              <a:rPr lang="uk-UA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47=40+7</a:t>
            </a:r>
          </a:p>
          <a:p>
            <a:pPr marL="45720" indent="0">
              <a:buNone/>
            </a:pPr>
            <a:r>
              <a:rPr lang="uk-UA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99=90+9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491879" y="764704"/>
            <a:ext cx="5371419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63+18=</a:t>
            </a:r>
          </a:p>
          <a:p>
            <a:pPr marL="45720" indent="0">
              <a:buNone/>
            </a:pPr>
            <a:r>
              <a:rPr lang="uk-UA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10+8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5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55-36=</a:t>
            </a:r>
            <a:endParaRPr lang="ru-RU" sz="5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uk-UA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5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30+6</a:t>
            </a:r>
            <a:endParaRPr lang="uk-UA" sz="5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82" y="764704"/>
            <a:ext cx="878117" cy="140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8639"/>
            <a:ext cx="86837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Замініть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число сумою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розрядних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доданків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331640" y="1798018"/>
            <a:ext cx="1656184" cy="751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2815" y="2852936"/>
            <a:ext cx="1656184" cy="751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57772" y="3861048"/>
            <a:ext cx="1656184" cy="751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350396" y="4869160"/>
            <a:ext cx="1656184" cy="751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78760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5220072" y="1628800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004048" y="1628800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7"/>
            <a:ext cx="450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4788024" y="386104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139952" y="2060848"/>
            <a:ext cx="2304256" cy="7382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03" y="4179143"/>
            <a:ext cx="23225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408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</TotalTime>
  <Words>131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2023-02-09T16:43:28Z</dcterms:created>
  <dcterms:modified xsi:type="dcterms:W3CDTF">2023-02-16T09:39:47Z</dcterms:modified>
</cp:coreProperties>
</file>