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805" r:id="rId3"/>
    <p:sldId id="781" r:id="rId4"/>
    <p:sldId id="782" r:id="rId5"/>
    <p:sldId id="783" r:id="rId6"/>
    <p:sldId id="784" r:id="rId7"/>
    <p:sldId id="785" r:id="rId8"/>
    <p:sldId id="786" r:id="rId9"/>
    <p:sldId id="787" r:id="rId10"/>
    <p:sldId id="788" r:id="rId11"/>
    <p:sldId id="789" r:id="rId12"/>
    <p:sldId id="790" r:id="rId13"/>
    <p:sldId id="791" r:id="rId14"/>
    <p:sldId id="792" r:id="rId15"/>
    <p:sldId id="793" r:id="rId16"/>
    <p:sldId id="794" r:id="rId17"/>
    <p:sldId id="795" r:id="rId18"/>
    <p:sldId id="801" r:id="rId19"/>
    <p:sldId id="802" r:id="rId20"/>
    <p:sldId id="357" r:id="rId21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008000"/>
    <a:srgbClr val="19426B"/>
    <a:srgbClr val="996600"/>
    <a:srgbClr val="0000FF"/>
    <a:srgbClr val="F27724"/>
    <a:srgbClr val="002060"/>
    <a:srgbClr val="FFC611"/>
    <a:srgbClr val="FFC60C"/>
    <a:srgbClr val="A7A7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632" autoAdjust="0"/>
    <p:restoredTop sz="93957" autoAdjust="0"/>
  </p:normalViewPr>
  <p:slideViewPr>
    <p:cSldViewPr snapToGrid="0">
      <p:cViewPr varScale="1">
        <p:scale>
          <a:sx n="82" d="100"/>
          <a:sy n="82" d="100"/>
        </p:scale>
        <p:origin x="504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47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44B0D79-7F04-44B9-9C7C-CD28C17613D0}">
      <dgm:prSet phldrT="[Текст]"/>
      <dgm:spPr/>
      <dgm:t>
        <a:bodyPr/>
        <a:lstStyle/>
        <a:p>
          <a:r>
            <a:rPr lang="uk-UA" b="0" i="1" dirty="0"/>
            <a:t>рядки,</a:t>
          </a:r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b="0" i="1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b="0" i="1"/>
        </a:p>
      </dgm:t>
    </dgm:pt>
    <dgm:pt modelId="{1B81C372-925C-46FC-96B1-2F1AAF945560}">
      <dgm:prSet phldrT="[Текст]"/>
      <dgm:spPr>
        <a:solidFill>
          <a:srgbClr val="7030A0"/>
        </a:solidFill>
      </dgm:spPr>
      <dgm:t>
        <a:bodyPr/>
        <a:lstStyle/>
        <a:p>
          <a:r>
            <a:rPr lang="uk-UA" b="0" i="1" dirty="0"/>
            <a:t>стовпці,</a:t>
          </a:r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b="0" i="1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b="0" i="1"/>
        </a:p>
      </dgm:t>
    </dgm:pt>
    <dgm:pt modelId="{FFF60420-B008-4E57-9B7A-8B5C4B8F1F0F}">
      <dgm:prSet phldrT="[Текст]"/>
      <dgm:spPr/>
      <dgm:t>
        <a:bodyPr/>
        <a:lstStyle/>
        <a:p>
          <a:r>
            <a:rPr lang="uk-UA" b="0" i="1" dirty="0">
              <a:solidFill>
                <a:srgbClr val="002060"/>
              </a:solidFill>
            </a:rPr>
            <a:t>клітинки.</a:t>
          </a:r>
        </a:p>
      </dgm:t>
    </dgm:pt>
    <dgm:pt modelId="{F58F1996-42CF-41B9-87C6-9B7541547FDC}" type="parTrans" cxnId="{62C63869-0694-4175-851B-A15176CAA5F3}">
      <dgm:prSet/>
      <dgm:spPr/>
      <dgm:t>
        <a:bodyPr/>
        <a:lstStyle/>
        <a:p>
          <a:endParaRPr lang="uk-UA" b="0" i="1"/>
        </a:p>
      </dgm:t>
    </dgm:pt>
    <dgm:pt modelId="{893D8247-1D02-4E45-A80D-A06E4F50304F}" type="sibTrans" cxnId="{62C63869-0694-4175-851B-A15176CAA5F3}">
      <dgm:prSet/>
      <dgm:spPr/>
      <dgm:t>
        <a:bodyPr/>
        <a:lstStyle/>
        <a:p>
          <a:endParaRPr lang="uk-UA" b="0" i="1"/>
        </a:p>
      </dgm:t>
    </dgm:pt>
    <dgm:pt modelId="{C1C788E7-40FA-4439-878F-2CC8367B8F22}" type="pres">
      <dgm:prSet presAssocID="{BD77BD33-EC30-46AC-BD24-401E734F8176}" presName="Name0" presStyleCnt="0">
        <dgm:presLayoutVars>
          <dgm:chMax val="7"/>
          <dgm:chPref val="7"/>
          <dgm:dir/>
        </dgm:presLayoutVars>
      </dgm:prSet>
      <dgm:spPr/>
    </dgm:pt>
    <dgm:pt modelId="{0B7B7FCB-7340-4C8C-9CEC-44D83247E09F}" type="pres">
      <dgm:prSet presAssocID="{BD77BD33-EC30-46AC-BD24-401E734F8176}" presName="Name1" presStyleCnt="0"/>
      <dgm:spPr/>
    </dgm:pt>
    <dgm:pt modelId="{8D39F2BC-8176-4C61-8E04-72E8B55182E0}" type="pres">
      <dgm:prSet presAssocID="{BD77BD33-EC30-46AC-BD24-401E734F8176}" presName="cycle" presStyleCnt="0"/>
      <dgm:spPr/>
    </dgm:pt>
    <dgm:pt modelId="{09BAB6D9-5BBE-46FE-9243-AD21CFADB3C1}" type="pres">
      <dgm:prSet presAssocID="{BD77BD33-EC30-46AC-BD24-401E734F8176}" presName="srcNode" presStyleLbl="node1" presStyleIdx="0" presStyleCnt="3"/>
      <dgm:spPr/>
    </dgm:pt>
    <dgm:pt modelId="{C7661E35-6C55-4B51-BE17-D9D67599F310}" type="pres">
      <dgm:prSet presAssocID="{BD77BD33-EC30-46AC-BD24-401E734F8176}" presName="conn" presStyleLbl="parChTrans1D2" presStyleIdx="0" presStyleCnt="1"/>
      <dgm:spPr/>
    </dgm:pt>
    <dgm:pt modelId="{7DF117A4-BB7B-4C63-B83D-1D769ED77955}" type="pres">
      <dgm:prSet presAssocID="{BD77BD33-EC30-46AC-BD24-401E734F8176}" presName="extraNode" presStyleLbl="node1" presStyleIdx="0" presStyleCnt="3"/>
      <dgm:spPr/>
    </dgm:pt>
    <dgm:pt modelId="{79FA0555-FEE1-4173-AD86-0A4FAA4240E0}" type="pres">
      <dgm:prSet presAssocID="{BD77BD33-EC30-46AC-BD24-401E734F8176}" presName="dstNode" presStyleLbl="node1" presStyleIdx="0" presStyleCnt="3"/>
      <dgm:spPr/>
    </dgm:pt>
    <dgm:pt modelId="{EE2EA9E0-CBE5-43E4-BB02-325D168626A4}" type="pres">
      <dgm:prSet presAssocID="{D44B0D79-7F04-44B9-9C7C-CD28C17613D0}" presName="text_1" presStyleLbl="node1" presStyleIdx="0" presStyleCnt="3">
        <dgm:presLayoutVars>
          <dgm:bulletEnabled val="1"/>
        </dgm:presLayoutVars>
      </dgm:prSet>
      <dgm:spPr/>
    </dgm:pt>
    <dgm:pt modelId="{F906E761-2B35-4D8A-8B73-C29A5CF5CBDF}" type="pres">
      <dgm:prSet presAssocID="{D44B0D79-7F04-44B9-9C7C-CD28C17613D0}" presName="accent_1" presStyleCnt="0"/>
      <dgm:spPr/>
    </dgm:pt>
    <dgm:pt modelId="{27878C57-BBF6-4C22-88FA-1C3D4933722D}" type="pres">
      <dgm:prSet presAssocID="{D44B0D79-7F04-44B9-9C7C-CD28C17613D0}" presName="accentRepeatNode" presStyleLbl="solidFgAcc1" presStyleIdx="0" presStyleCnt="3"/>
      <dgm:spPr/>
    </dgm:pt>
    <dgm:pt modelId="{AD2F74AD-5B6A-4346-8349-090AC68FEE9A}" type="pres">
      <dgm:prSet presAssocID="{1B81C372-925C-46FC-96B1-2F1AAF945560}" presName="text_2" presStyleLbl="node1" presStyleIdx="1" presStyleCnt="3">
        <dgm:presLayoutVars>
          <dgm:bulletEnabled val="1"/>
        </dgm:presLayoutVars>
      </dgm:prSet>
      <dgm:spPr/>
    </dgm:pt>
    <dgm:pt modelId="{EC0276CD-B669-4245-86BE-66420155BEF4}" type="pres">
      <dgm:prSet presAssocID="{1B81C372-925C-46FC-96B1-2F1AAF945560}" presName="accent_2" presStyleCnt="0"/>
      <dgm:spPr/>
    </dgm:pt>
    <dgm:pt modelId="{E63EBB38-5984-4F74-98F1-254621592311}" type="pres">
      <dgm:prSet presAssocID="{1B81C372-925C-46FC-96B1-2F1AAF945560}" presName="accentRepeatNode" presStyleLbl="solidFgAcc1" presStyleIdx="1" presStyleCnt="3"/>
      <dgm:spPr/>
    </dgm:pt>
    <dgm:pt modelId="{46297F79-2755-4E7F-87B4-88629DD167EF}" type="pres">
      <dgm:prSet presAssocID="{FFF60420-B008-4E57-9B7A-8B5C4B8F1F0F}" presName="text_3" presStyleLbl="node1" presStyleIdx="2" presStyleCnt="3">
        <dgm:presLayoutVars>
          <dgm:bulletEnabled val="1"/>
        </dgm:presLayoutVars>
      </dgm:prSet>
      <dgm:spPr/>
    </dgm:pt>
    <dgm:pt modelId="{00F75627-8B37-47AF-A999-4F6E49849E6B}" type="pres">
      <dgm:prSet presAssocID="{FFF60420-B008-4E57-9B7A-8B5C4B8F1F0F}" presName="accent_3" presStyleCnt="0"/>
      <dgm:spPr/>
    </dgm:pt>
    <dgm:pt modelId="{D13D7DA6-9D1E-4150-A6AE-C6ABC36166D5}" type="pres">
      <dgm:prSet presAssocID="{FFF60420-B008-4E57-9B7A-8B5C4B8F1F0F}" presName="accentRepeatNode" presStyleLbl="solidFgAcc1" presStyleIdx="2" presStyleCnt="3"/>
      <dgm:spPr/>
    </dgm:pt>
  </dgm:ptLst>
  <dgm:cxnLst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3B3A4033-91B6-4651-849D-C1EE9494A415}" type="presOf" srcId="{BD77BD33-EC30-46AC-BD24-401E734F8176}" destId="{C1C788E7-40FA-4439-878F-2CC8367B8F22}" srcOrd="0" destOrd="0" presId="urn:microsoft.com/office/officeart/2008/layout/VerticalCurvedList"/>
    <dgm:cxn modelId="{62C63869-0694-4175-851B-A15176CAA5F3}" srcId="{BD77BD33-EC30-46AC-BD24-401E734F8176}" destId="{FFF60420-B008-4E57-9B7A-8B5C4B8F1F0F}" srcOrd="2" destOrd="0" parTransId="{F58F1996-42CF-41B9-87C6-9B7541547FDC}" sibTransId="{893D8247-1D02-4E45-A80D-A06E4F50304F}"/>
    <dgm:cxn modelId="{A69E3987-9B80-4103-A19E-5090F1A20AE9}" type="presOf" srcId="{1B81C372-925C-46FC-96B1-2F1AAF945560}" destId="{AD2F74AD-5B6A-4346-8349-090AC68FEE9A}" srcOrd="0" destOrd="0" presId="urn:microsoft.com/office/officeart/2008/layout/VerticalCurvedList"/>
    <dgm:cxn modelId="{27E044B7-6DA3-41AE-91C5-4124E7D1B7D5}" type="presOf" srcId="{D44B0D79-7F04-44B9-9C7C-CD28C17613D0}" destId="{EE2EA9E0-CBE5-43E4-BB02-325D168626A4}" srcOrd="0" destOrd="0" presId="urn:microsoft.com/office/officeart/2008/layout/VerticalCurvedList"/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515F73BE-0876-4821-81BD-362967BA7243}" type="presOf" srcId="{FFF60420-B008-4E57-9B7A-8B5C4B8F1F0F}" destId="{46297F79-2755-4E7F-87B4-88629DD167EF}" srcOrd="0" destOrd="0" presId="urn:microsoft.com/office/officeart/2008/layout/VerticalCurvedList"/>
    <dgm:cxn modelId="{184A32C5-9C7D-4FEF-947F-7A0B3DCB90D4}" type="presOf" srcId="{CB2F3BEF-FA31-40CA-87C5-7058F5D23E9E}" destId="{C7661E35-6C55-4B51-BE17-D9D67599F310}" srcOrd="0" destOrd="0" presId="urn:microsoft.com/office/officeart/2008/layout/VerticalCurvedList"/>
    <dgm:cxn modelId="{9EA14DE7-2001-43F9-B8C3-DF9C2257522E}" type="presParOf" srcId="{C1C788E7-40FA-4439-878F-2CC8367B8F22}" destId="{0B7B7FCB-7340-4C8C-9CEC-44D83247E09F}" srcOrd="0" destOrd="0" presId="urn:microsoft.com/office/officeart/2008/layout/VerticalCurvedList"/>
    <dgm:cxn modelId="{A5D2100C-23AF-4537-A213-8DEF49AA998F}" type="presParOf" srcId="{0B7B7FCB-7340-4C8C-9CEC-44D83247E09F}" destId="{8D39F2BC-8176-4C61-8E04-72E8B55182E0}" srcOrd="0" destOrd="0" presId="urn:microsoft.com/office/officeart/2008/layout/VerticalCurvedList"/>
    <dgm:cxn modelId="{60EB1EBD-90AD-4D62-911F-21391F981FF8}" type="presParOf" srcId="{8D39F2BC-8176-4C61-8E04-72E8B55182E0}" destId="{09BAB6D9-5BBE-46FE-9243-AD21CFADB3C1}" srcOrd="0" destOrd="0" presId="urn:microsoft.com/office/officeart/2008/layout/VerticalCurvedList"/>
    <dgm:cxn modelId="{70C6A1CC-C5DB-4395-B074-7411809DD664}" type="presParOf" srcId="{8D39F2BC-8176-4C61-8E04-72E8B55182E0}" destId="{C7661E35-6C55-4B51-BE17-D9D67599F310}" srcOrd="1" destOrd="0" presId="urn:microsoft.com/office/officeart/2008/layout/VerticalCurvedList"/>
    <dgm:cxn modelId="{221279E6-8D30-49CE-8659-CED2A1958621}" type="presParOf" srcId="{8D39F2BC-8176-4C61-8E04-72E8B55182E0}" destId="{7DF117A4-BB7B-4C63-B83D-1D769ED77955}" srcOrd="2" destOrd="0" presId="urn:microsoft.com/office/officeart/2008/layout/VerticalCurvedList"/>
    <dgm:cxn modelId="{C11E5688-80AB-41F5-95AF-A3441905AB0A}" type="presParOf" srcId="{8D39F2BC-8176-4C61-8E04-72E8B55182E0}" destId="{79FA0555-FEE1-4173-AD86-0A4FAA4240E0}" srcOrd="3" destOrd="0" presId="urn:microsoft.com/office/officeart/2008/layout/VerticalCurvedList"/>
    <dgm:cxn modelId="{414E7D10-7E6D-448F-8AF6-D20C37DC0DEC}" type="presParOf" srcId="{0B7B7FCB-7340-4C8C-9CEC-44D83247E09F}" destId="{EE2EA9E0-CBE5-43E4-BB02-325D168626A4}" srcOrd="1" destOrd="0" presId="urn:microsoft.com/office/officeart/2008/layout/VerticalCurvedList"/>
    <dgm:cxn modelId="{63064430-D5E4-4125-8A2E-055B90378C24}" type="presParOf" srcId="{0B7B7FCB-7340-4C8C-9CEC-44D83247E09F}" destId="{F906E761-2B35-4D8A-8B73-C29A5CF5CBDF}" srcOrd="2" destOrd="0" presId="urn:microsoft.com/office/officeart/2008/layout/VerticalCurvedList"/>
    <dgm:cxn modelId="{3E90BECD-3ED0-4497-B990-75625CDEA8B7}" type="presParOf" srcId="{F906E761-2B35-4D8A-8B73-C29A5CF5CBDF}" destId="{27878C57-BBF6-4C22-88FA-1C3D4933722D}" srcOrd="0" destOrd="0" presId="urn:microsoft.com/office/officeart/2008/layout/VerticalCurvedList"/>
    <dgm:cxn modelId="{E3C1D84C-FDD4-4CAD-A0D5-EB67777F07FA}" type="presParOf" srcId="{0B7B7FCB-7340-4C8C-9CEC-44D83247E09F}" destId="{AD2F74AD-5B6A-4346-8349-090AC68FEE9A}" srcOrd="3" destOrd="0" presId="urn:microsoft.com/office/officeart/2008/layout/VerticalCurvedList"/>
    <dgm:cxn modelId="{F284A45B-A820-4966-8D75-55F296D2955A}" type="presParOf" srcId="{0B7B7FCB-7340-4C8C-9CEC-44D83247E09F}" destId="{EC0276CD-B669-4245-86BE-66420155BEF4}" srcOrd="4" destOrd="0" presId="urn:microsoft.com/office/officeart/2008/layout/VerticalCurvedList"/>
    <dgm:cxn modelId="{DC8D7196-2049-4ED4-8420-4953330DA0A7}" type="presParOf" srcId="{EC0276CD-B669-4245-86BE-66420155BEF4}" destId="{E63EBB38-5984-4F74-98F1-254621592311}" srcOrd="0" destOrd="0" presId="urn:microsoft.com/office/officeart/2008/layout/VerticalCurvedList"/>
    <dgm:cxn modelId="{0BE6CD36-F713-4670-8C52-E86D77C01A88}" type="presParOf" srcId="{0B7B7FCB-7340-4C8C-9CEC-44D83247E09F}" destId="{46297F79-2755-4E7F-87B4-88629DD167EF}" srcOrd="5" destOrd="0" presId="urn:microsoft.com/office/officeart/2008/layout/VerticalCurvedList"/>
    <dgm:cxn modelId="{0917D814-F178-4633-9370-5D39485E5431}" type="presParOf" srcId="{0B7B7FCB-7340-4C8C-9CEC-44D83247E09F}" destId="{00F75627-8B37-47AF-A999-4F6E49849E6B}" srcOrd="6" destOrd="0" presId="urn:microsoft.com/office/officeart/2008/layout/VerticalCurvedList"/>
    <dgm:cxn modelId="{5F6E4A7F-75EC-4A8B-8694-775BA0D1AFC4}" type="presParOf" srcId="{00F75627-8B37-47AF-A999-4F6E49849E6B}" destId="{D13D7DA6-9D1E-4150-A6AE-C6ABC36166D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44B0D79-7F04-44B9-9C7C-CD28C17613D0}">
      <dgm:prSet phldrT="[Текст]"/>
      <dgm:spPr/>
      <dgm:t>
        <a:bodyPr/>
        <a:lstStyle/>
        <a:p>
          <a:r>
            <a:rPr lang="uk-UA" b="0" i="1" dirty="0"/>
            <a:t>текст,</a:t>
          </a:r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b="0" i="1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b="0" i="1"/>
        </a:p>
      </dgm:t>
    </dgm:pt>
    <dgm:pt modelId="{1B81C372-925C-46FC-96B1-2F1AAF945560}">
      <dgm:prSet phldrT="[Текст]"/>
      <dgm:spPr>
        <a:solidFill>
          <a:srgbClr val="7030A0"/>
        </a:solidFill>
      </dgm:spPr>
      <dgm:t>
        <a:bodyPr/>
        <a:lstStyle/>
        <a:p>
          <a:r>
            <a:rPr lang="uk-UA" b="0" i="1" dirty="0"/>
            <a:t>числа,</a:t>
          </a:r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b="0" i="1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b="0" i="1"/>
        </a:p>
      </dgm:t>
    </dgm:pt>
    <dgm:pt modelId="{FFF60420-B008-4E57-9B7A-8B5C4B8F1F0F}">
      <dgm:prSet phldrT="[Текст]"/>
      <dgm:spPr/>
      <dgm:t>
        <a:bodyPr/>
        <a:lstStyle/>
        <a:p>
          <a:r>
            <a:rPr lang="uk-UA" b="0" i="1" dirty="0">
              <a:solidFill>
                <a:srgbClr val="002060"/>
              </a:solidFill>
            </a:rPr>
            <a:t>графічні об’єкти тощо.</a:t>
          </a:r>
        </a:p>
      </dgm:t>
    </dgm:pt>
    <dgm:pt modelId="{F58F1996-42CF-41B9-87C6-9B7541547FDC}" type="parTrans" cxnId="{62C63869-0694-4175-851B-A15176CAA5F3}">
      <dgm:prSet/>
      <dgm:spPr/>
      <dgm:t>
        <a:bodyPr/>
        <a:lstStyle/>
        <a:p>
          <a:endParaRPr lang="uk-UA" b="0" i="1"/>
        </a:p>
      </dgm:t>
    </dgm:pt>
    <dgm:pt modelId="{893D8247-1D02-4E45-A80D-A06E4F50304F}" type="sibTrans" cxnId="{62C63869-0694-4175-851B-A15176CAA5F3}">
      <dgm:prSet/>
      <dgm:spPr/>
      <dgm:t>
        <a:bodyPr/>
        <a:lstStyle/>
        <a:p>
          <a:endParaRPr lang="uk-UA" b="0" i="1"/>
        </a:p>
      </dgm:t>
    </dgm:pt>
    <dgm:pt modelId="{C1C788E7-40FA-4439-878F-2CC8367B8F22}" type="pres">
      <dgm:prSet presAssocID="{BD77BD33-EC30-46AC-BD24-401E734F8176}" presName="Name0" presStyleCnt="0">
        <dgm:presLayoutVars>
          <dgm:chMax val="7"/>
          <dgm:chPref val="7"/>
          <dgm:dir/>
        </dgm:presLayoutVars>
      </dgm:prSet>
      <dgm:spPr/>
    </dgm:pt>
    <dgm:pt modelId="{0B7B7FCB-7340-4C8C-9CEC-44D83247E09F}" type="pres">
      <dgm:prSet presAssocID="{BD77BD33-EC30-46AC-BD24-401E734F8176}" presName="Name1" presStyleCnt="0"/>
      <dgm:spPr/>
    </dgm:pt>
    <dgm:pt modelId="{8D39F2BC-8176-4C61-8E04-72E8B55182E0}" type="pres">
      <dgm:prSet presAssocID="{BD77BD33-EC30-46AC-BD24-401E734F8176}" presName="cycle" presStyleCnt="0"/>
      <dgm:spPr/>
    </dgm:pt>
    <dgm:pt modelId="{09BAB6D9-5BBE-46FE-9243-AD21CFADB3C1}" type="pres">
      <dgm:prSet presAssocID="{BD77BD33-EC30-46AC-BD24-401E734F8176}" presName="srcNode" presStyleLbl="node1" presStyleIdx="0" presStyleCnt="3"/>
      <dgm:spPr/>
    </dgm:pt>
    <dgm:pt modelId="{C7661E35-6C55-4B51-BE17-D9D67599F310}" type="pres">
      <dgm:prSet presAssocID="{BD77BD33-EC30-46AC-BD24-401E734F8176}" presName="conn" presStyleLbl="parChTrans1D2" presStyleIdx="0" presStyleCnt="1"/>
      <dgm:spPr/>
    </dgm:pt>
    <dgm:pt modelId="{7DF117A4-BB7B-4C63-B83D-1D769ED77955}" type="pres">
      <dgm:prSet presAssocID="{BD77BD33-EC30-46AC-BD24-401E734F8176}" presName="extraNode" presStyleLbl="node1" presStyleIdx="0" presStyleCnt="3"/>
      <dgm:spPr/>
    </dgm:pt>
    <dgm:pt modelId="{79FA0555-FEE1-4173-AD86-0A4FAA4240E0}" type="pres">
      <dgm:prSet presAssocID="{BD77BD33-EC30-46AC-BD24-401E734F8176}" presName="dstNode" presStyleLbl="node1" presStyleIdx="0" presStyleCnt="3"/>
      <dgm:spPr/>
    </dgm:pt>
    <dgm:pt modelId="{EE2EA9E0-CBE5-43E4-BB02-325D168626A4}" type="pres">
      <dgm:prSet presAssocID="{D44B0D79-7F04-44B9-9C7C-CD28C17613D0}" presName="text_1" presStyleLbl="node1" presStyleIdx="0" presStyleCnt="3">
        <dgm:presLayoutVars>
          <dgm:bulletEnabled val="1"/>
        </dgm:presLayoutVars>
      </dgm:prSet>
      <dgm:spPr/>
    </dgm:pt>
    <dgm:pt modelId="{F906E761-2B35-4D8A-8B73-C29A5CF5CBDF}" type="pres">
      <dgm:prSet presAssocID="{D44B0D79-7F04-44B9-9C7C-CD28C17613D0}" presName="accent_1" presStyleCnt="0"/>
      <dgm:spPr/>
    </dgm:pt>
    <dgm:pt modelId="{27878C57-BBF6-4C22-88FA-1C3D4933722D}" type="pres">
      <dgm:prSet presAssocID="{D44B0D79-7F04-44B9-9C7C-CD28C17613D0}" presName="accentRepeatNode" presStyleLbl="solidFgAcc1" presStyleIdx="0" presStyleCnt="3"/>
      <dgm:spPr/>
    </dgm:pt>
    <dgm:pt modelId="{AD2F74AD-5B6A-4346-8349-090AC68FEE9A}" type="pres">
      <dgm:prSet presAssocID="{1B81C372-925C-46FC-96B1-2F1AAF945560}" presName="text_2" presStyleLbl="node1" presStyleIdx="1" presStyleCnt="3">
        <dgm:presLayoutVars>
          <dgm:bulletEnabled val="1"/>
        </dgm:presLayoutVars>
      </dgm:prSet>
      <dgm:spPr/>
    </dgm:pt>
    <dgm:pt modelId="{EC0276CD-B669-4245-86BE-66420155BEF4}" type="pres">
      <dgm:prSet presAssocID="{1B81C372-925C-46FC-96B1-2F1AAF945560}" presName="accent_2" presStyleCnt="0"/>
      <dgm:spPr/>
    </dgm:pt>
    <dgm:pt modelId="{E63EBB38-5984-4F74-98F1-254621592311}" type="pres">
      <dgm:prSet presAssocID="{1B81C372-925C-46FC-96B1-2F1AAF945560}" presName="accentRepeatNode" presStyleLbl="solidFgAcc1" presStyleIdx="1" presStyleCnt="3"/>
      <dgm:spPr/>
    </dgm:pt>
    <dgm:pt modelId="{46297F79-2755-4E7F-87B4-88629DD167EF}" type="pres">
      <dgm:prSet presAssocID="{FFF60420-B008-4E57-9B7A-8B5C4B8F1F0F}" presName="text_3" presStyleLbl="node1" presStyleIdx="2" presStyleCnt="3">
        <dgm:presLayoutVars>
          <dgm:bulletEnabled val="1"/>
        </dgm:presLayoutVars>
      </dgm:prSet>
      <dgm:spPr/>
    </dgm:pt>
    <dgm:pt modelId="{00F75627-8B37-47AF-A999-4F6E49849E6B}" type="pres">
      <dgm:prSet presAssocID="{FFF60420-B008-4E57-9B7A-8B5C4B8F1F0F}" presName="accent_3" presStyleCnt="0"/>
      <dgm:spPr/>
    </dgm:pt>
    <dgm:pt modelId="{D13D7DA6-9D1E-4150-A6AE-C6ABC36166D5}" type="pres">
      <dgm:prSet presAssocID="{FFF60420-B008-4E57-9B7A-8B5C4B8F1F0F}" presName="accentRepeatNode" presStyleLbl="solidFgAcc1" presStyleIdx="2" presStyleCnt="3"/>
      <dgm:spPr/>
    </dgm:pt>
  </dgm:ptLst>
  <dgm:cxnLst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3B3A4033-91B6-4651-849D-C1EE9494A415}" type="presOf" srcId="{BD77BD33-EC30-46AC-BD24-401E734F8176}" destId="{C1C788E7-40FA-4439-878F-2CC8367B8F22}" srcOrd="0" destOrd="0" presId="urn:microsoft.com/office/officeart/2008/layout/VerticalCurvedList"/>
    <dgm:cxn modelId="{62C63869-0694-4175-851B-A15176CAA5F3}" srcId="{BD77BD33-EC30-46AC-BD24-401E734F8176}" destId="{FFF60420-B008-4E57-9B7A-8B5C4B8F1F0F}" srcOrd="2" destOrd="0" parTransId="{F58F1996-42CF-41B9-87C6-9B7541547FDC}" sibTransId="{893D8247-1D02-4E45-A80D-A06E4F50304F}"/>
    <dgm:cxn modelId="{A69E3987-9B80-4103-A19E-5090F1A20AE9}" type="presOf" srcId="{1B81C372-925C-46FC-96B1-2F1AAF945560}" destId="{AD2F74AD-5B6A-4346-8349-090AC68FEE9A}" srcOrd="0" destOrd="0" presId="urn:microsoft.com/office/officeart/2008/layout/VerticalCurvedList"/>
    <dgm:cxn modelId="{27E044B7-6DA3-41AE-91C5-4124E7D1B7D5}" type="presOf" srcId="{D44B0D79-7F04-44B9-9C7C-CD28C17613D0}" destId="{EE2EA9E0-CBE5-43E4-BB02-325D168626A4}" srcOrd="0" destOrd="0" presId="urn:microsoft.com/office/officeart/2008/layout/VerticalCurvedList"/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515F73BE-0876-4821-81BD-362967BA7243}" type="presOf" srcId="{FFF60420-B008-4E57-9B7A-8B5C4B8F1F0F}" destId="{46297F79-2755-4E7F-87B4-88629DD167EF}" srcOrd="0" destOrd="0" presId="urn:microsoft.com/office/officeart/2008/layout/VerticalCurvedList"/>
    <dgm:cxn modelId="{184A32C5-9C7D-4FEF-947F-7A0B3DCB90D4}" type="presOf" srcId="{CB2F3BEF-FA31-40CA-87C5-7058F5D23E9E}" destId="{C7661E35-6C55-4B51-BE17-D9D67599F310}" srcOrd="0" destOrd="0" presId="urn:microsoft.com/office/officeart/2008/layout/VerticalCurvedList"/>
    <dgm:cxn modelId="{9EA14DE7-2001-43F9-B8C3-DF9C2257522E}" type="presParOf" srcId="{C1C788E7-40FA-4439-878F-2CC8367B8F22}" destId="{0B7B7FCB-7340-4C8C-9CEC-44D83247E09F}" srcOrd="0" destOrd="0" presId="urn:microsoft.com/office/officeart/2008/layout/VerticalCurvedList"/>
    <dgm:cxn modelId="{A5D2100C-23AF-4537-A213-8DEF49AA998F}" type="presParOf" srcId="{0B7B7FCB-7340-4C8C-9CEC-44D83247E09F}" destId="{8D39F2BC-8176-4C61-8E04-72E8B55182E0}" srcOrd="0" destOrd="0" presId="urn:microsoft.com/office/officeart/2008/layout/VerticalCurvedList"/>
    <dgm:cxn modelId="{60EB1EBD-90AD-4D62-911F-21391F981FF8}" type="presParOf" srcId="{8D39F2BC-8176-4C61-8E04-72E8B55182E0}" destId="{09BAB6D9-5BBE-46FE-9243-AD21CFADB3C1}" srcOrd="0" destOrd="0" presId="urn:microsoft.com/office/officeart/2008/layout/VerticalCurvedList"/>
    <dgm:cxn modelId="{70C6A1CC-C5DB-4395-B074-7411809DD664}" type="presParOf" srcId="{8D39F2BC-8176-4C61-8E04-72E8B55182E0}" destId="{C7661E35-6C55-4B51-BE17-D9D67599F310}" srcOrd="1" destOrd="0" presId="urn:microsoft.com/office/officeart/2008/layout/VerticalCurvedList"/>
    <dgm:cxn modelId="{221279E6-8D30-49CE-8659-CED2A1958621}" type="presParOf" srcId="{8D39F2BC-8176-4C61-8E04-72E8B55182E0}" destId="{7DF117A4-BB7B-4C63-B83D-1D769ED77955}" srcOrd="2" destOrd="0" presId="urn:microsoft.com/office/officeart/2008/layout/VerticalCurvedList"/>
    <dgm:cxn modelId="{C11E5688-80AB-41F5-95AF-A3441905AB0A}" type="presParOf" srcId="{8D39F2BC-8176-4C61-8E04-72E8B55182E0}" destId="{79FA0555-FEE1-4173-AD86-0A4FAA4240E0}" srcOrd="3" destOrd="0" presId="urn:microsoft.com/office/officeart/2008/layout/VerticalCurvedList"/>
    <dgm:cxn modelId="{414E7D10-7E6D-448F-8AF6-D20C37DC0DEC}" type="presParOf" srcId="{0B7B7FCB-7340-4C8C-9CEC-44D83247E09F}" destId="{EE2EA9E0-CBE5-43E4-BB02-325D168626A4}" srcOrd="1" destOrd="0" presId="urn:microsoft.com/office/officeart/2008/layout/VerticalCurvedList"/>
    <dgm:cxn modelId="{63064430-D5E4-4125-8A2E-055B90378C24}" type="presParOf" srcId="{0B7B7FCB-7340-4C8C-9CEC-44D83247E09F}" destId="{F906E761-2B35-4D8A-8B73-C29A5CF5CBDF}" srcOrd="2" destOrd="0" presId="urn:microsoft.com/office/officeart/2008/layout/VerticalCurvedList"/>
    <dgm:cxn modelId="{3E90BECD-3ED0-4497-B990-75625CDEA8B7}" type="presParOf" srcId="{F906E761-2B35-4D8A-8B73-C29A5CF5CBDF}" destId="{27878C57-BBF6-4C22-88FA-1C3D4933722D}" srcOrd="0" destOrd="0" presId="urn:microsoft.com/office/officeart/2008/layout/VerticalCurvedList"/>
    <dgm:cxn modelId="{E3C1D84C-FDD4-4CAD-A0D5-EB67777F07FA}" type="presParOf" srcId="{0B7B7FCB-7340-4C8C-9CEC-44D83247E09F}" destId="{AD2F74AD-5B6A-4346-8349-090AC68FEE9A}" srcOrd="3" destOrd="0" presId="urn:microsoft.com/office/officeart/2008/layout/VerticalCurvedList"/>
    <dgm:cxn modelId="{F284A45B-A820-4966-8D75-55F296D2955A}" type="presParOf" srcId="{0B7B7FCB-7340-4C8C-9CEC-44D83247E09F}" destId="{EC0276CD-B669-4245-86BE-66420155BEF4}" srcOrd="4" destOrd="0" presId="urn:microsoft.com/office/officeart/2008/layout/VerticalCurvedList"/>
    <dgm:cxn modelId="{DC8D7196-2049-4ED4-8420-4953330DA0A7}" type="presParOf" srcId="{EC0276CD-B669-4245-86BE-66420155BEF4}" destId="{E63EBB38-5984-4F74-98F1-254621592311}" srcOrd="0" destOrd="0" presId="urn:microsoft.com/office/officeart/2008/layout/VerticalCurvedList"/>
    <dgm:cxn modelId="{0BE6CD36-F713-4670-8C52-E86D77C01A88}" type="presParOf" srcId="{0B7B7FCB-7340-4C8C-9CEC-44D83247E09F}" destId="{46297F79-2755-4E7F-87B4-88629DD167EF}" srcOrd="5" destOrd="0" presId="urn:microsoft.com/office/officeart/2008/layout/VerticalCurvedList"/>
    <dgm:cxn modelId="{0917D814-F178-4633-9370-5D39485E5431}" type="presParOf" srcId="{0B7B7FCB-7340-4C8C-9CEC-44D83247E09F}" destId="{00F75627-8B37-47AF-A999-4F6E49849E6B}" srcOrd="6" destOrd="0" presId="urn:microsoft.com/office/officeart/2008/layout/VerticalCurvedList"/>
    <dgm:cxn modelId="{5F6E4A7F-75EC-4A8B-8694-775BA0D1AFC4}" type="presParOf" srcId="{00F75627-8B37-47AF-A999-4F6E49849E6B}" destId="{D13D7DA6-9D1E-4150-A6AE-C6ABC36166D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44B0D79-7F04-44B9-9C7C-CD28C17613D0}">
      <dgm:prSet phldrT="[Текст]" custT="1"/>
      <dgm:spPr/>
      <dgm:t>
        <a:bodyPr/>
        <a:lstStyle/>
        <a:p>
          <a:r>
            <a:rPr lang="uk-UA" sz="2000" b="0" i="1" noProof="0" dirty="0"/>
            <a:t>Для виділення </a:t>
          </a:r>
          <a:r>
            <a:rPr lang="uk-UA" sz="2000" b="1" i="1" noProof="0" dirty="0"/>
            <a:t>однієї клітинки таблиці </a:t>
          </a:r>
          <a:r>
            <a:rPr lang="uk-UA" sz="2000" b="0" i="1" noProof="0" dirty="0"/>
            <a:t>- вибрати внутрішню область клітинки біля її лівої межі, коли вказівник набуває вигляду </a:t>
          </a:r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i="1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i="1"/>
        </a:p>
      </dgm:t>
    </dgm:pt>
    <dgm:pt modelId="{1B81C372-925C-46FC-96B1-2F1AAF945560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2000" b="0" i="1" noProof="0" dirty="0"/>
            <a:t>Для виділення </a:t>
          </a:r>
          <a:r>
            <a:rPr lang="uk-UA" sz="2000" b="1" i="1" noProof="0" dirty="0"/>
            <a:t>одного рядка </a:t>
          </a:r>
          <a:r>
            <a:rPr lang="uk-UA" sz="2000" b="0" i="1" noProof="0" dirty="0"/>
            <a:t>- вибрати зовнішню область рядка таблиці біля його лівої межі, коли вказівник набуває вигляду</a:t>
          </a:r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i="1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i="1"/>
        </a:p>
      </dgm:t>
    </dgm:pt>
    <dgm:pt modelId="{FFF60420-B008-4E57-9B7A-8B5C4B8F1F0F}">
      <dgm:prSet phldrT="[Текст]" custT="1"/>
      <dgm:spPr/>
      <dgm:t>
        <a:bodyPr/>
        <a:lstStyle/>
        <a:p>
          <a:r>
            <a:rPr lang="uk-UA" sz="2000" b="0" i="1" noProof="0" dirty="0">
              <a:solidFill>
                <a:srgbClr val="002060"/>
              </a:solidFill>
            </a:rPr>
            <a:t>Для виділення </a:t>
          </a:r>
          <a:r>
            <a:rPr lang="uk-UA" sz="2000" b="1" i="1" noProof="0" dirty="0">
              <a:solidFill>
                <a:srgbClr val="002060"/>
              </a:solidFill>
            </a:rPr>
            <a:t>одного стовпця </a:t>
          </a:r>
          <a:r>
            <a:rPr lang="uk-UA" sz="2000" b="0" i="1" noProof="0" dirty="0">
              <a:solidFill>
                <a:srgbClr val="002060"/>
              </a:solidFill>
            </a:rPr>
            <a:t>— вибрати зовнішню область стовпця таблиці біля його верхньої межі, коли вказівник набуває вигляду</a:t>
          </a:r>
        </a:p>
      </dgm:t>
    </dgm:pt>
    <dgm:pt modelId="{F58F1996-42CF-41B9-87C6-9B7541547FDC}" type="parTrans" cxnId="{62C63869-0694-4175-851B-A15176CAA5F3}">
      <dgm:prSet/>
      <dgm:spPr/>
      <dgm:t>
        <a:bodyPr/>
        <a:lstStyle/>
        <a:p>
          <a:endParaRPr lang="uk-UA" i="1"/>
        </a:p>
      </dgm:t>
    </dgm:pt>
    <dgm:pt modelId="{893D8247-1D02-4E45-A80D-A06E4F50304F}" type="sibTrans" cxnId="{62C63869-0694-4175-851B-A15176CAA5F3}">
      <dgm:prSet/>
      <dgm:spPr/>
      <dgm:t>
        <a:bodyPr/>
        <a:lstStyle/>
        <a:p>
          <a:endParaRPr lang="uk-UA" i="1"/>
        </a:p>
      </dgm:t>
    </dgm:pt>
    <dgm:pt modelId="{574467BF-CB95-4D99-A5FA-460B08A3B1CD}">
      <dgm:prSet phldrT="[Текст]" custT="1"/>
      <dgm:spPr/>
      <dgm:t>
        <a:bodyPr/>
        <a:lstStyle/>
        <a:p>
          <a:r>
            <a:rPr lang="uk-UA" sz="2000" b="0" i="1" noProof="0" dirty="0"/>
            <a:t>Для виділення </a:t>
          </a:r>
          <a:r>
            <a:rPr lang="uk-UA" sz="2000" b="1" i="1" noProof="0" dirty="0"/>
            <a:t>всієї таблиці </a:t>
          </a:r>
          <a:r>
            <a:rPr lang="uk-UA" sz="2000" b="0" i="1" noProof="0" dirty="0"/>
            <a:t>— вибрати маркер        над лівим верхнім кутом таблиці, коли вказівник набуває вигляду</a:t>
          </a:r>
        </a:p>
      </dgm:t>
    </dgm:pt>
    <dgm:pt modelId="{0F061BA2-5564-42A8-83BD-2FAEFB9E7F8C}" type="parTrans" cxnId="{30A8916B-4F0E-4CFD-BBDB-2B015C36E62E}">
      <dgm:prSet/>
      <dgm:spPr/>
      <dgm:t>
        <a:bodyPr/>
        <a:lstStyle/>
        <a:p>
          <a:endParaRPr lang="uk-UA" i="1"/>
        </a:p>
      </dgm:t>
    </dgm:pt>
    <dgm:pt modelId="{583EE810-A9FA-4532-AC5C-F17662F9099C}" type="sibTrans" cxnId="{30A8916B-4F0E-4CFD-BBDB-2B015C36E62E}">
      <dgm:prSet/>
      <dgm:spPr/>
      <dgm:t>
        <a:bodyPr/>
        <a:lstStyle/>
        <a:p>
          <a:endParaRPr lang="uk-UA" i="1"/>
        </a:p>
      </dgm:t>
    </dgm:pt>
    <dgm:pt modelId="{9F5EE445-7A33-4127-8BC1-059962E1C614}">
      <dgm:prSet phldrT="[Текст]" custT="1"/>
      <dgm:spPr>
        <a:solidFill>
          <a:srgbClr val="008000"/>
        </a:solidFill>
      </dgm:spPr>
      <dgm:t>
        <a:bodyPr/>
        <a:lstStyle/>
        <a:p>
          <a:r>
            <a:rPr lang="uk-UA" sz="2000" b="0" i="1" noProof="0" dirty="0"/>
            <a:t>Для виділення </a:t>
          </a:r>
          <a:r>
            <a:rPr lang="uk-UA" sz="2000" b="1" i="1" noProof="0" dirty="0"/>
            <a:t>кількох суміжних об'єктів таблиці </a:t>
          </a:r>
          <a:r>
            <a:rPr lang="uk-UA" sz="2000" b="0" i="1" noProof="0" dirty="0"/>
            <a:t>- виділити область, у яку потрапляють потрібні об'єкти таблиці.</a:t>
          </a:r>
        </a:p>
      </dgm:t>
    </dgm:pt>
    <dgm:pt modelId="{475F9FE2-DE50-4ED5-94D7-25AAC6560F43}" type="parTrans" cxnId="{4C67BFCF-DF16-4FDF-B4C8-8AE80FFCF06F}">
      <dgm:prSet/>
      <dgm:spPr/>
      <dgm:t>
        <a:bodyPr/>
        <a:lstStyle/>
        <a:p>
          <a:endParaRPr lang="uk-UA" i="1"/>
        </a:p>
      </dgm:t>
    </dgm:pt>
    <dgm:pt modelId="{F0BBC386-8CAE-4059-9B98-893DE28D7BE6}" type="sibTrans" cxnId="{4C67BFCF-DF16-4FDF-B4C8-8AE80FFCF06F}">
      <dgm:prSet/>
      <dgm:spPr/>
      <dgm:t>
        <a:bodyPr/>
        <a:lstStyle/>
        <a:p>
          <a:endParaRPr lang="uk-UA" i="1"/>
        </a:p>
      </dgm:t>
    </dgm:pt>
    <dgm:pt modelId="{D20D9A4E-5865-440D-8521-58998110D16A}">
      <dgm:prSet phldrT="[Текст]" custT="1"/>
      <dgm:spPr>
        <a:solidFill>
          <a:srgbClr val="663300"/>
        </a:solidFill>
      </dgm:spPr>
      <dgm:t>
        <a:bodyPr/>
        <a:lstStyle/>
        <a:p>
          <a:r>
            <a:rPr lang="uk-UA" sz="2000" b="0" i="1" noProof="0" dirty="0"/>
            <a:t>Для виділення </a:t>
          </a:r>
          <a:r>
            <a:rPr lang="uk-UA" sz="2000" b="1" i="1" noProof="0" dirty="0"/>
            <a:t>кількох не суміжних об'єктів таблиці </a:t>
          </a:r>
          <a:r>
            <a:rPr lang="uk-UA" sz="2000" b="0" i="1" noProof="0" dirty="0"/>
            <a:t>- виділити один об'єкт, потім, утримуючи натиснутою клавішу </a:t>
          </a:r>
          <a:r>
            <a:rPr lang="uk-UA" sz="2000" b="1" i="1" noProof="0" dirty="0" err="1"/>
            <a:t>Ctrl</a:t>
          </a:r>
          <a:r>
            <a:rPr lang="uk-UA" sz="2000" b="0" i="1" noProof="0" dirty="0"/>
            <a:t>, виділити решту потрібних об'єктів.</a:t>
          </a:r>
        </a:p>
      </dgm:t>
    </dgm:pt>
    <dgm:pt modelId="{1778C939-652C-4738-818B-578CA0B2774E}" type="parTrans" cxnId="{7EA9C361-D3D1-456A-9504-0E0A37612B4B}">
      <dgm:prSet/>
      <dgm:spPr/>
      <dgm:t>
        <a:bodyPr/>
        <a:lstStyle/>
        <a:p>
          <a:endParaRPr lang="uk-UA"/>
        </a:p>
      </dgm:t>
    </dgm:pt>
    <dgm:pt modelId="{BD971DE0-7D8D-4044-88A5-A1F0C4DB327C}" type="sibTrans" cxnId="{7EA9C361-D3D1-456A-9504-0E0A37612B4B}">
      <dgm:prSet/>
      <dgm:spPr/>
      <dgm:t>
        <a:bodyPr/>
        <a:lstStyle/>
        <a:p>
          <a:endParaRPr lang="uk-UA"/>
        </a:p>
      </dgm:t>
    </dgm:pt>
    <dgm:pt modelId="{C1C788E7-40FA-4439-878F-2CC8367B8F22}" type="pres">
      <dgm:prSet presAssocID="{BD77BD33-EC30-46AC-BD24-401E734F8176}" presName="Name0" presStyleCnt="0">
        <dgm:presLayoutVars>
          <dgm:chMax val="7"/>
          <dgm:chPref val="7"/>
          <dgm:dir/>
        </dgm:presLayoutVars>
      </dgm:prSet>
      <dgm:spPr/>
    </dgm:pt>
    <dgm:pt modelId="{0B7B7FCB-7340-4C8C-9CEC-44D83247E09F}" type="pres">
      <dgm:prSet presAssocID="{BD77BD33-EC30-46AC-BD24-401E734F8176}" presName="Name1" presStyleCnt="0"/>
      <dgm:spPr/>
    </dgm:pt>
    <dgm:pt modelId="{8D39F2BC-8176-4C61-8E04-72E8B55182E0}" type="pres">
      <dgm:prSet presAssocID="{BD77BD33-EC30-46AC-BD24-401E734F8176}" presName="cycle" presStyleCnt="0"/>
      <dgm:spPr/>
    </dgm:pt>
    <dgm:pt modelId="{09BAB6D9-5BBE-46FE-9243-AD21CFADB3C1}" type="pres">
      <dgm:prSet presAssocID="{BD77BD33-EC30-46AC-BD24-401E734F8176}" presName="srcNode" presStyleLbl="node1" presStyleIdx="0" presStyleCnt="6"/>
      <dgm:spPr/>
    </dgm:pt>
    <dgm:pt modelId="{C7661E35-6C55-4B51-BE17-D9D67599F310}" type="pres">
      <dgm:prSet presAssocID="{BD77BD33-EC30-46AC-BD24-401E734F8176}" presName="conn" presStyleLbl="parChTrans1D2" presStyleIdx="0" presStyleCnt="1"/>
      <dgm:spPr/>
    </dgm:pt>
    <dgm:pt modelId="{7DF117A4-BB7B-4C63-B83D-1D769ED77955}" type="pres">
      <dgm:prSet presAssocID="{BD77BD33-EC30-46AC-BD24-401E734F8176}" presName="extraNode" presStyleLbl="node1" presStyleIdx="0" presStyleCnt="6"/>
      <dgm:spPr/>
    </dgm:pt>
    <dgm:pt modelId="{79FA0555-FEE1-4173-AD86-0A4FAA4240E0}" type="pres">
      <dgm:prSet presAssocID="{BD77BD33-EC30-46AC-BD24-401E734F8176}" presName="dstNode" presStyleLbl="node1" presStyleIdx="0" presStyleCnt="6"/>
      <dgm:spPr/>
    </dgm:pt>
    <dgm:pt modelId="{EE2EA9E0-CBE5-43E4-BB02-325D168626A4}" type="pres">
      <dgm:prSet presAssocID="{D44B0D79-7F04-44B9-9C7C-CD28C17613D0}" presName="text_1" presStyleLbl="node1" presStyleIdx="0" presStyleCnt="6" custScaleY="134549">
        <dgm:presLayoutVars>
          <dgm:bulletEnabled val="1"/>
        </dgm:presLayoutVars>
      </dgm:prSet>
      <dgm:spPr/>
    </dgm:pt>
    <dgm:pt modelId="{F906E761-2B35-4D8A-8B73-C29A5CF5CBDF}" type="pres">
      <dgm:prSet presAssocID="{D44B0D79-7F04-44B9-9C7C-CD28C17613D0}" presName="accent_1" presStyleCnt="0"/>
      <dgm:spPr/>
    </dgm:pt>
    <dgm:pt modelId="{27878C57-BBF6-4C22-88FA-1C3D4933722D}" type="pres">
      <dgm:prSet presAssocID="{D44B0D79-7F04-44B9-9C7C-CD28C17613D0}" presName="accentRepeatNode" presStyleLbl="solidFgAcc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D2F74AD-5B6A-4346-8349-090AC68FEE9A}" type="pres">
      <dgm:prSet presAssocID="{1B81C372-925C-46FC-96B1-2F1AAF945560}" presName="text_2" presStyleLbl="node1" presStyleIdx="1" presStyleCnt="6" custScaleY="134549">
        <dgm:presLayoutVars>
          <dgm:bulletEnabled val="1"/>
        </dgm:presLayoutVars>
      </dgm:prSet>
      <dgm:spPr/>
    </dgm:pt>
    <dgm:pt modelId="{EC0276CD-B669-4245-86BE-66420155BEF4}" type="pres">
      <dgm:prSet presAssocID="{1B81C372-925C-46FC-96B1-2F1AAF945560}" presName="accent_2" presStyleCnt="0"/>
      <dgm:spPr/>
    </dgm:pt>
    <dgm:pt modelId="{E63EBB38-5984-4F74-98F1-254621592311}" type="pres">
      <dgm:prSet presAssocID="{1B81C372-925C-46FC-96B1-2F1AAF945560}" presName="accentRepeatNode" presStyleLbl="solidFgAcc1" presStyleIdx="1" presStyleCnt="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46297F79-2755-4E7F-87B4-88629DD167EF}" type="pres">
      <dgm:prSet presAssocID="{FFF60420-B008-4E57-9B7A-8B5C4B8F1F0F}" presName="text_3" presStyleLbl="node1" presStyleIdx="2" presStyleCnt="6" custScaleY="134549">
        <dgm:presLayoutVars>
          <dgm:bulletEnabled val="1"/>
        </dgm:presLayoutVars>
      </dgm:prSet>
      <dgm:spPr/>
    </dgm:pt>
    <dgm:pt modelId="{00F75627-8B37-47AF-A999-4F6E49849E6B}" type="pres">
      <dgm:prSet presAssocID="{FFF60420-B008-4E57-9B7A-8B5C4B8F1F0F}" presName="accent_3" presStyleCnt="0"/>
      <dgm:spPr/>
    </dgm:pt>
    <dgm:pt modelId="{D13D7DA6-9D1E-4150-A6AE-C6ABC36166D5}" type="pres">
      <dgm:prSet presAssocID="{FFF60420-B008-4E57-9B7A-8B5C4B8F1F0F}" presName="accentRepeatNode" presStyleLbl="solidFgAcc1" presStyleIdx="2" presStyleCnt="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E97A966C-ADE1-481C-9602-29D743F1F5D5}" type="pres">
      <dgm:prSet presAssocID="{574467BF-CB95-4D99-A5FA-460B08A3B1CD}" presName="text_4" presStyleLbl="node1" presStyleIdx="3" presStyleCnt="6" custScaleY="134549">
        <dgm:presLayoutVars>
          <dgm:bulletEnabled val="1"/>
        </dgm:presLayoutVars>
      </dgm:prSet>
      <dgm:spPr/>
    </dgm:pt>
    <dgm:pt modelId="{9E25BE06-63B3-417D-8D1F-AE7788C8D10B}" type="pres">
      <dgm:prSet presAssocID="{574467BF-CB95-4D99-A5FA-460B08A3B1CD}" presName="accent_4" presStyleCnt="0"/>
      <dgm:spPr/>
    </dgm:pt>
    <dgm:pt modelId="{AA2029A9-878F-42BF-A694-5944B1AD983E}" type="pres">
      <dgm:prSet presAssocID="{574467BF-CB95-4D99-A5FA-460B08A3B1CD}" presName="accentRepeatNode" presStyleLbl="solidFgAcc1" presStyleIdx="3" presStyleCnt="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A75E9348-9280-4796-BDCC-B84F04B5A654}" type="pres">
      <dgm:prSet presAssocID="{9F5EE445-7A33-4127-8BC1-059962E1C614}" presName="text_5" presStyleLbl="node1" presStyleIdx="4" presStyleCnt="6" custScaleY="134549">
        <dgm:presLayoutVars>
          <dgm:bulletEnabled val="1"/>
        </dgm:presLayoutVars>
      </dgm:prSet>
      <dgm:spPr/>
    </dgm:pt>
    <dgm:pt modelId="{A3EEC0C6-EE50-4B2B-A384-D5DAA61F2CD8}" type="pres">
      <dgm:prSet presAssocID="{9F5EE445-7A33-4127-8BC1-059962E1C614}" presName="accent_5" presStyleCnt="0"/>
      <dgm:spPr/>
    </dgm:pt>
    <dgm:pt modelId="{0589A8B4-BF53-4D85-9C3C-5A5EA39FC1AC}" type="pres">
      <dgm:prSet presAssocID="{9F5EE445-7A33-4127-8BC1-059962E1C614}" presName="accentRepeatNode" presStyleLbl="solidFgAcc1" presStyleIdx="4" presStyleCnt="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825AE068-5F54-4C63-98E1-7C3C46E928BC}" type="pres">
      <dgm:prSet presAssocID="{D20D9A4E-5865-440D-8521-58998110D16A}" presName="text_6" presStyleLbl="node1" presStyleIdx="5" presStyleCnt="6" custScaleY="134549">
        <dgm:presLayoutVars>
          <dgm:bulletEnabled val="1"/>
        </dgm:presLayoutVars>
      </dgm:prSet>
      <dgm:spPr/>
    </dgm:pt>
    <dgm:pt modelId="{42BE04B5-AAA6-4DDA-8F9D-7E782CEBB42B}" type="pres">
      <dgm:prSet presAssocID="{D20D9A4E-5865-440D-8521-58998110D16A}" presName="accent_6" presStyleCnt="0"/>
      <dgm:spPr/>
    </dgm:pt>
    <dgm:pt modelId="{B4D63C86-E37E-45B3-BE1B-1FEE987648F5}" type="pres">
      <dgm:prSet presAssocID="{D20D9A4E-5865-440D-8521-58998110D16A}" presName="accentRepeatNode" presStyleLbl="solidFgAcc1" presStyleIdx="5" presStyleCnt="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</dgm:ptLst>
  <dgm:cxnLst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3B3A4033-91B6-4651-849D-C1EE9494A415}" type="presOf" srcId="{BD77BD33-EC30-46AC-BD24-401E734F8176}" destId="{C1C788E7-40FA-4439-878F-2CC8367B8F22}" srcOrd="0" destOrd="0" presId="urn:microsoft.com/office/officeart/2008/layout/VerticalCurvedList"/>
    <dgm:cxn modelId="{BAD4A83F-B957-40AA-B010-2259AF131FBB}" type="presOf" srcId="{9F5EE445-7A33-4127-8BC1-059962E1C614}" destId="{A75E9348-9280-4796-BDCC-B84F04B5A654}" srcOrd="0" destOrd="0" presId="urn:microsoft.com/office/officeart/2008/layout/VerticalCurvedList"/>
    <dgm:cxn modelId="{7EA9C361-D3D1-456A-9504-0E0A37612B4B}" srcId="{BD77BD33-EC30-46AC-BD24-401E734F8176}" destId="{D20D9A4E-5865-440D-8521-58998110D16A}" srcOrd="5" destOrd="0" parTransId="{1778C939-652C-4738-818B-578CA0B2774E}" sibTransId="{BD971DE0-7D8D-4044-88A5-A1F0C4DB327C}"/>
    <dgm:cxn modelId="{62C63869-0694-4175-851B-A15176CAA5F3}" srcId="{BD77BD33-EC30-46AC-BD24-401E734F8176}" destId="{FFF60420-B008-4E57-9B7A-8B5C4B8F1F0F}" srcOrd="2" destOrd="0" parTransId="{F58F1996-42CF-41B9-87C6-9B7541547FDC}" sibTransId="{893D8247-1D02-4E45-A80D-A06E4F50304F}"/>
    <dgm:cxn modelId="{30A8916B-4F0E-4CFD-BBDB-2B015C36E62E}" srcId="{BD77BD33-EC30-46AC-BD24-401E734F8176}" destId="{574467BF-CB95-4D99-A5FA-460B08A3B1CD}" srcOrd="3" destOrd="0" parTransId="{0F061BA2-5564-42A8-83BD-2FAEFB9E7F8C}" sibTransId="{583EE810-A9FA-4532-AC5C-F17662F9099C}"/>
    <dgm:cxn modelId="{5E299E73-A5D8-406D-9832-8889EC615D9C}" type="presOf" srcId="{D20D9A4E-5865-440D-8521-58998110D16A}" destId="{825AE068-5F54-4C63-98E1-7C3C46E928BC}" srcOrd="0" destOrd="0" presId="urn:microsoft.com/office/officeart/2008/layout/VerticalCurvedList"/>
    <dgm:cxn modelId="{59BCDC85-CEE0-4294-9FB0-6B609471D905}" type="presOf" srcId="{574467BF-CB95-4D99-A5FA-460B08A3B1CD}" destId="{E97A966C-ADE1-481C-9602-29D743F1F5D5}" srcOrd="0" destOrd="0" presId="urn:microsoft.com/office/officeart/2008/layout/VerticalCurvedList"/>
    <dgm:cxn modelId="{A69E3987-9B80-4103-A19E-5090F1A20AE9}" type="presOf" srcId="{1B81C372-925C-46FC-96B1-2F1AAF945560}" destId="{AD2F74AD-5B6A-4346-8349-090AC68FEE9A}" srcOrd="0" destOrd="0" presId="urn:microsoft.com/office/officeart/2008/layout/VerticalCurvedList"/>
    <dgm:cxn modelId="{27E044B7-6DA3-41AE-91C5-4124E7D1B7D5}" type="presOf" srcId="{D44B0D79-7F04-44B9-9C7C-CD28C17613D0}" destId="{EE2EA9E0-CBE5-43E4-BB02-325D168626A4}" srcOrd="0" destOrd="0" presId="urn:microsoft.com/office/officeart/2008/layout/VerticalCurvedList"/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515F73BE-0876-4821-81BD-362967BA7243}" type="presOf" srcId="{FFF60420-B008-4E57-9B7A-8B5C4B8F1F0F}" destId="{46297F79-2755-4E7F-87B4-88629DD167EF}" srcOrd="0" destOrd="0" presId="urn:microsoft.com/office/officeart/2008/layout/VerticalCurvedList"/>
    <dgm:cxn modelId="{184A32C5-9C7D-4FEF-947F-7A0B3DCB90D4}" type="presOf" srcId="{CB2F3BEF-FA31-40CA-87C5-7058F5D23E9E}" destId="{C7661E35-6C55-4B51-BE17-D9D67599F310}" srcOrd="0" destOrd="0" presId="urn:microsoft.com/office/officeart/2008/layout/VerticalCurvedList"/>
    <dgm:cxn modelId="{4C67BFCF-DF16-4FDF-B4C8-8AE80FFCF06F}" srcId="{BD77BD33-EC30-46AC-BD24-401E734F8176}" destId="{9F5EE445-7A33-4127-8BC1-059962E1C614}" srcOrd="4" destOrd="0" parTransId="{475F9FE2-DE50-4ED5-94D7-25AAC6560F43}" sibTransId="{F0BBC386-8CAE-4059-9B98-893DE28D7BE6}"/>
    <dgm:cxn modelId="{9EA14DE7-2001-43F9-B8C3-DF9C2257522E}" type="presParOf" srcId="{C1C788E7-40FA-4439-878F-2CC8367B8F22}" destId="{0B7B7FCB-7340-4C8C-9CEC-44D83247E09F}" srcOrd="0" destOrd="0" presId="urn:microsoft.com/office/officeart/2008/layout/VerticalCurvedList"/>
    <dgm:cxn modelId="{A5D2100C-23AF-4537-A213-8DEF49AA998F}" type="presParOf" srcId="{0B7B7FCB-7340-4C8C-9CEC-44D83247E09F}" destId="{8D39F2BC-8176-4C61-8E04-72E8B55182E0}" srcOrd="0" destOrd="0" presId="urn:microsoft.com/office/officeart/2008/layout/VerticalCurvedList"/>
    <dgm:cxn modelId="{60EB1EBD-90AD-4D62-911F-21391F981FF8}" type="presParOf" srcId="{8D39F2BC-8176-4C61-8E04-72E8B55182E0}" destId="{09BAB6D9-5BBE-46FE-9243-AD21CFADB3C1}" srcOrd="0" destOrd="0" presId="urn:microsoft.com/office/officeart/2008/layout/VerticalCurvedList"/>
    <dgm:cxn modelId="{70C6A1CC-C5DB-4395-B074-7411809DD664}" type="presParOf" srcId="{8D39F2BC-8176-4C61-8E04-72E8B55182E0}" destId="{C7661E35-6C55-4B51-BE17-D9D67599F310}" srcOrd="1" destOrd="0" presId="urn:microsoft.com/office/officeart/2008/layout/VerticalCurvedList"/>
    <dgm:cxn modelId="{221279E6-8D30-49CE-8659-CED2A1958621}" type="presParOf" srcId="{8D39F2BC-8176-4C61-8E04-72E8B55182E0}" destId="{7DF117A4-BB7B-4C63-B83D-1D769ED77955}" srcOrd="2" destOrd="0" presId="urn:microsoft.com/office/officeart/2008/layout/VerticalCurvedList"/>
    <dgm:cxn modelId="{C11E5688-80AB-41F5-95AF-A3441905AB0A}" type="presParOf" srcId="{8D39F2BC-8176-4C61-8E04-72E8B55182E0}" destId="{79FA0555-FEE1-4173-AD86-0A4FAA4240E0}" srcOrd="3" destOrd="0" presId="urn:microsoft.com/office/officeart/2008/layout/VerticalCurvedList"/>
    <dgm:cxn modelId="{414E7D10-7E6D-448F-8AF6-D20C37DC0DEC}" type="presParOf" srcId="{0B7B7FCB-7340-4C8C-9CEC-44D83247E09F}" destId="{EE2EA9E0-CBE5-43E4-BB02-325D168626A4}" srcOrd="1" destOrd="0" presId="urn:microsoft.com/office/officeart/2008/layout/VerticalCurvedList"/>
    <dgm:cxn modelId="{63064430-D5E4-4125-8A2E-055B90378C24}" type="presParOf" srcId="{0B7B7FCB-7340-4C8C-9CEC-44D83247E09F}" destId="{F906E761-2B35-4D8A-8B73-C29A5CF5CBDF}" srcOrd="2" destOrd="0" presId="urn:microsoft.com/office/officeart/2008/layout/VerticalCurvedList"/>
    <dgm:cxn modelId="{3E90BECD-3ED0-4497-B990-75625CDEA8B7}" type="presParOf" srcId="{F906E761-2B35-4D8A-8B73-C29A5CF5CBDF}" destId="{27878C57-BBF6-4C22-88FA-1C3D4933722D}" srcOrd="0" destOrd="0" presId="urn:microsoft.com/office/officeart/2008/layout/VerticalCurvedList"/>
    <dgm:cxn modelId="{E3C1D84C-FDD4-4CAD-A0D5-EB67777F07FA}" type="presParOf" srcId="{0B7B7FCB-7340-4C8C-9CEC-44D83247E09F}" destId="{AD2F74AD-5B6A-4346-8349-090AC68FEE9A}" srcOrd="3" destOrd="0" presId="urn:microsoft.com/office/officeart/2008/layout/VerticalCurvedList"/>
    <dgm:cxn modelId="{F284A45B-A820-4966-8D75-55F296D2955A}" type="presParOf" srcId="{0B7B7FCB-7340-4C8C-9CEC-44D83247E09F}" destId="{EC0276CD-B669-4245-86BE-66420155BEF4}" srcOrd="4" destOrd="0" presId="urn:microsoft.com/office/officeart/2008/layout/VerticalCurvedList"/>
    <dgm:cxn modelId="{DC8D7196-2049-4ED4-8420-4953330DA0A7}" type="presParOf" srcId="{EC0276CD-B669-4245-86BE-66420155BEF4}" destId="{E63EBB38-5984-4F74-98F1-254621592311}" srcOrd="0" destOrd="0" presId="urn:microsoft.com/office/officeart/2008/layout/VerticalCurvedList"/>
    <dgm:cxn modelId="{0BE6CD36-F713-4670-8C52-E86D77C01A88}" type="presParOf" srcId="{0B7B7FCB-7340-4C8C-9CEC-44D83247E09F}" destId="{46297F79-2755-4E7F-87B4-88629DD167EF}" srcOrd="5" destOrd="0" presId="urn:microsoft.com/office/officeart/2008/layout/VerticalCurvedList"/>
    <dgm:cxn modelId="{0917D814-F178-4633-9370-5D39485E5431}" type="presParOf" srcId="{0B7B7FCB-7340-4C8C-9CEC-44D83247E09F}" destId="{00F75627-8B37-47AF-A999-4F6E49849E6B}" srcOrd="6" destOrd="0" presId="urn:microsoft.com/office/officeart/2008/layout/VerticalCurvedList"/>
    <dgm:cxn modelId="{5F6E4A7F-75EC-4A8B-8694-775BA0D1AFC4}" type="presParOf" srcId="{00F75627-8B37-47AF-A999-4F6E49849E6B}" destId="{D13D7DA6-9D1E-4150-A6AE-C6ABC36166D5}" srcOrd="0" destOrd="0" presId="urn:microsoft.com/office/officeart/2008/layout/VerticalCurvedList"/>
    <dgm:cxn modelId="{C6DCAC9D-4B18-405F-A389-72B125D12799}" type="presParOf" srcId="{0B7B7FCB-7340-4C8C-9CEC-44D83247E09F}" destId="{E97A966C-ADE1-481C-9602-29D743F1F5D5}" srcOrd="7" destOrd="0" presId="urn:microsoft.com/office/officeart/2008/layout/VerticalCurvedList"/>
    <dgm:cxn modelId="{0D6C2F8F-8724-4805-9FDC-89C02C7B9100}" type="presParOf" srcId="{0B7B7FCB-7340-4C8C-9CEC-44D83247E09F}" destId="{9E25BE06-63B3-417D-8D1F-AE7788C8D10B}" srcOrd="8" destOrd="0" presId="urn:microsoft.com/office/officeart/2008/layout/VerticalCurvedList"/>
    <dgm:cxn modelId="{29B03BE2-DC72-4FD3-BDDA-087524F92E93}" type="presParOf" srcId="{9E25BE06-63B3-417D-8D1F-AE7788C8D10B}" destId="{AA2029A9-878F-42BF-A694-5944B1AD983E}" srcOrd="0" destOrd="0" presId="urn:microsoft.com/office/officeart/2008/layout/VerticalCurvedList"/>
    <dgm:cxn modelId="{DCD04459-4A98-483D-B10A-E61E87A416CF}" type="presParOf" srcId="{0B7B7FCB-7340-4C8C-9CEC-44D83247E09F}" destId="{A75E9348-9280-4796-BDCC-B84F04B5A654}" srcOrd="9" destOrd="0" presId="urn:microsoft.com/office/officeart/2008/layout/VerticalCurvedList"/>
    <dgm:cxn modelId="{21EA59D5-F144-45AD-A2A3-427892853732}" type="presParOf" srcId="{0B7B7FCB-7340-4C8C-9CEC-44D83247E09F}" destId="{A3EEC0C6-EE50-4B2B-A384-D5DAA61F2CD8}" srcOrd="10" destOrd="0" presId="urn:microsoft.com/office/officeart/2008/layout/VerticalCurvedList"/>
    <dgm:cxn modelId="{2ECFC1B1-5399-416D-BE72-73A6533DDC7B}" type="presParOf" srcId="{A3EEC0C6-EE50-4B2B-A384-D5DAA61F2CD8}" destId="{0589A8B4-BF53-4D85-9C3C-5A5EA39FC1AC}" srcOrd="0" destOrd="0" presId="urn:microsoft.com/office/officeart/2008/layout/VerticalCurvedList"/>
    <dgm:cxn modelId="{9ED4C27D-1F1D-4708-BD25-43F5B7F8B122}" type="presParOf" srcId="{0B7B7FCB-7340-4C8C-9CEC-44D83247E09F}" destId="{825AE068-5F54-4C63-98E1-7C3C46E928BC}" srcOrd="11" destOrd="0" presId="urn:microsoft.com/office/officeart/2008/layout/VerticalCurvedList"/>
    <dgm:cxn modelId="{C9239785-1FB0-4169-AC4A-DE97031379A0}" type="presParOf" srcId="{0B7B7FCB-7340-4C8C-9CEC-44D83247E09F}" destId="{42BE04B5-AAA6-4DDA-8F9D-7E782CEBB42B}" srcOrd="12" destOrd="0" presId="urn:microsoft.com/office/officeart/2008/layout/VerticalCurvedList"/>
    <dgm:cxn modelId="{D2C4D5FD-3542-4CFC-BFDB-02952F8E3F91}" type="presParOf" srcId="{42BE04B5-AAA6-4DDA-8F9D-7E782CEBB42B}" destId="{B4D63C86-E37E-45B3-BE1B-1FEE987648F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61E35-6C55-4B51-BE17-D9D67599F310}">
      <dsp:nvSpPr>
        <dsp:cNvPr id="0" name=""/>
        <dsp:cNvSpPr/>
      </dsp:nvSpPr>
      <dsp:spPr>
        <a:xfrm>
          <a:off x="-3078922" y="-474025"/>
          <a:ext cx="3672614" cy="3672614"/>
        </a:xfrm>
        <a:prstGeom prst="blockArc">
          <a:avLst>
            <a:gd name="adj1" fmla="val 18900000"/>
            <a:gd name="adj2" fmla="val 2700000"/>
            <a:gd name="adj3" fmla="val 588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EA9E0-CBE5-43E4-BB02-325D168626A4}">
      <dsp:nvSpPr>
        <dsp:cNvPr id="0" name=""/>
        <dsp:cNvSpPr/>
      </dsp:nvSpPr>
      <dsp:spPr>
        <a:xfrm>
          <a:off x="381736" y="272456"/>
          <a:ext cx="3340541" cy="54491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32525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0" i="1" kern="1200" dirty="0"/>
            <a:t>рядки,</a:t>
          </a:r>
        </a:p>
      </dsp:txBody>
      <dsp:txXfrm>
        <a:off x="381736" y="272456"/>
        <a:ext cx="3340541" cy="544912"/>
      </dsp:txXfrm>
    </dsp:sp>
    <dsp:sp modelId="{27878C57-BBF6-4C22-88FA-1C3D4933722D}">
      <dsp:nvSpPr>
        <dsp:cNvPr id="0" name=""/>
        <dsp:cNvSpPr/>
      </dsp:nvSpPr>
      <dsp:spPr>
        <a:xfrm>
          <a:off x="41166" y="204342"/>
          <a:ext cx="681141" cy="6811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2F74AD-5B6A-4346-8349-090AC68FEE9A}">
      <dsp:nvSpPr>
        <dsp:cNvPr id="0" name=""/>
        <dsp:cNvSpPr/>
      </dsp:nvSpPr>
      <dsp:spPr>
        <a:xfrm>
          <a:off x="579812" y="1089825"/>
          <a:ext cx="3142465" cy="544912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32525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0" i="1" kern="1200" dirty="0"/>
            <a:t>стовпці,</a:t>
          </a:r>
        </a:p>
      </dsp:txBody>
      <dsp:txXfrm>
        <a:off x="579812" y="1089825"/>
        <a:ext cx="3142465" cy="544912"/>
      </dsp:txXfrm>
    </dsp:sp>
    <dsp:sp modelId="{E63EBB38-5984-4F74-98F1-254621592311}">
      <dsp:nvSpPr>
        <dsp:cNvPr id="0" name=""/>
        <dsp:cNvSpPr/>
      </dsp:nvSpPr>
      <dsp:spPr>
        <a:xfrm>
          <a:off x="239242" y="1021711"/>
          <a:ext cx="681141" cy="6811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297F79-2755-4E7F-87B4-88629DD167EF}">
      <dsp:nvSpPr>
        <dsp:cNvPr id="0" name=""/>
        <dsp:cNvSpPr/>
      </dsp:nvSpPr>
      <dsp:spPr>
        <a:xfrm>
          <a:off x="381736" y="1907194"/>
          <a:ext cx="3340541" cy="54491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32525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0" i="1" kern="1200" dirty="0">
              <a:solidFill>
                <a:srgbClr val="002060"/>
              </a:solidFill>
            </a:rPr>
            <a:t>клітинки.</a:t>
          </a:r>
        </a:p>
      </dsp:txBody>
      <dsp:txXfrm>
        <a:off x="381736" y="1907194"/>
        <a:ext cx="3340541" cy="544912"/>
      </dsp:txXfrm>
    </dsp:sp>
    <dsp:sp modelId="{D13D7DA6-9D1E-4150-A6AE-C6ABC36166D5}">
      <dsp:nvSpPr>
        <dsp:cNvPr id="0" name=""/>
        <dsp:cNvSpPr/>
      </dsp:nvSpPr>
      <dsp:spPr>
        <a:xfrm>
          <a:off x="41166" y="1839080"/>
          <a:ext cx="681141" cy="6811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61E35-6C55-4B51-BE17-D9D67599F310}">
      <dsp:nvSpPr>
        <dsp:cNvPr id="0" name=""/>
        <dsp:cNvSpPr/>
      </dsp:nvSpPr>
      <dsp:spPr>
        <a:xfrm>
          <a:off x="-4666515" y="-715381"/>
          <a:ext cx="5558560" cy="5558560"/>
        </a:xfrm>
        <a:prstGeom prst="blockArc">
          <a:avLst>
            <a:gd name="adj1" fmla="val 18900000"/>
            <a:gd name="adj2" fmla="val 2700000"/>
            <a:gd name="adj3" fmla="val 389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EA9E0-CBE5-43E4-BB02-325D168626A4}">
      <dsp:nvSpPr>
        <dsp:cNvPr id="0" name=""/>
        <dsp:cNvSpPr/>
      </dsp:nvSpPr>
      <dsp:spPr>
        <a:xfrm>
          <a:off x="573707" y="412779"/>
          <a:ext cx="6508654" cy="82555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55288" tIns="96520" rIns="96520" bIns="9652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800" b="0" i="1" kern="1200" dirty="0"/>
            <a:t>текст,</a:t>
          </a:r>
        </a:p>
      </dsp:txBody>
      <dsp:txXfrm>
        <a:off x="573707" y="412779"/>
        <a:ext cx="6508654" cy="825559"/>
      </dsp:txXfrm>
    </dsp:sp>
    <dsp:sp modelId="{27878C57-BBF6-4C22-88FA-1C3D4933722D}">
      <dsp:nvSpPr>
        <dsp:cNvPr id="0" name=""/>
        <dsp:cNvSpPr/>
      </dsp:nvSpPr>
      <dsp:spPr>
        <a:xfrm>
          <a:off x="57733" y="309584"/>
          <a:ext cx="1031949" cy="10319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2F74AD-5B6A-4346-8349-090AC68FEE9A}">
      <dsp:nvSpPr>
        <dsp:cNvPr id="0" name=""/>
        <dsp:cNvSpPr/>
      </dsp:nvSpPr>
      <dsp:spPr>
        <a:xfrm>
          <a:off x="873798" y="1651119"/>
          <a:ext cx="6208563" cy="825559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55288" tIns="96520" rIns="96520" bIns="9652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800" b="0" i="1" kern="1200" dirty="0"/>
            <a:t>числа,</a:t>
          </a:r>
        </a:p>
      </dsp:txBody>
      <dsp:txXfrm>
        <a:off x="873798" y="1651119"/>
        <a:ext cx="6208563" cy="825559"/>
      </dsp:txXfrm>
    </dsp:sp>
    <dsp:sp modelId="{E63EBB38-5984-4F74-98F1-254621592311}">
      <dsp:nvSpPr>
        <dsp:cNvPr id="0" name=""/>
        <dsp:cNvSpPr/>
      </dsp:nvSpPr>
      <dsp:spPr>
        <a:xfrm>
          <a:off x="357823" y="1547924"/>
          <a:ext cx="1031949" cy="10319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297F79-2755-4E7F-87B4-88629DD167EF}">
      <dsp:nvSpPr>
        <dsp:cNvPr id="0" name=""/>
        <dsp:cNvSpPr/>
      </dsp:nvSpPr>
      <dsp:spPr>
        <a:xfrm>
          <a:off x="573707" y="2889458"/>
          <a:ext cx="6508654" cy="82555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55288" tIns="96520" rIns="96520" bIns="9652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800" b="0" i="1" kern="1200" dirty="0">
              <a:solidFill>
                <a:srgbClr val="002060"/>
              </a:solidFill>
            </a:rPr>
            <a:t>графічні об’єкти тощо.</a:t>
          </a:r>
        </a:p>
      </dsp:txBody>
      <dsp:txXfrm>
        <a:off x="573707" y="2889458"/>
        <a:ext cx="6508654" cy="825559"/>
      </dsp:txXfrm>
    </dsp:sp>
    <dsp:sp modelId="{D13D7DA6-9D1E-4150-A6AE-C6ABC36166D5}">
      <dsp:nvSpPr>
        <dsp:cNvPr id="0" name=""/>
        <dsp:cNvSpPr/>
      </dsp:nvSpPr>
      <dsp:spPr>
        <a:xfrm>
          <a:off x="57733" y="2786263"/>
          <a:ext cx="1031949" cy="10319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61E35-6C55-4B51-BE17-D9D67599F310}">
      <dsp:nvSpPr>
        <dsp:cNvPr id="0" name=""/>
        <dsp:cNvSpPr/>
      </dsp:nvSpPr>
      <dsp:spPr>
        <a:xfrm>
          <a:off x="-5837326" y="-893375"/>
          <a:ext cx="6949398" cy="6949398"/>
        </a:xfrm>
        <a:prstGeom prst="blockArc">
          <a:avLst>
            <a:gd name="adj1" fmla="val 18900000"/>
            <a:gd name="adj2" fmla="val 2700000"/>
            <a:gd name="adj3" fmla="val 311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EA9E0-CBE5-43E4-BB02-325D168626A4}">
      <dsp:nvSpPr>
        <dsp:cNvPr id="0" name=""/>
        <dsp:cNvSpPr/>
      </dsp:nvSpPr>
      <dsp:spPr>
        <a:xfrm>
          <a:off x="414299" y="177974"/>
          <a:ext cx="11414654" cy="73130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31422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0" i="1" kern="1200" noProof="0" dirty="0"/>
            <a:t>Для виділення </a:t>
          </a:r>
          <a:r>
            <a:rPr lang="uk-UA" sz="2000" b="1" i="1" kern="1200" noProof="0" dirty="0"/>
            <a:t>однієї клітинки таблиці </a:t>
          </a:r>
          <a:r>
            <a:rPr lang="uk-UA" sz="2000" b="0" i="1" kern="1200" noProof="0" dirty="0"/>
            <a:t>- вибрати внутрішню область клітинки біля її лівої межі, коли вказівник набуває вигляду </a:t>
          </a:r>
        </a:p>
      </dsp:txBody>
      <dsp:txXfrm>
        <a:off x="414299" y="177974"/>
        <a:ext cx="11414654" cy="731305"/>
      </dsp:txXfrm>
    </dsp:sp>
    <dsp:sp modelId="{27878C57-BBF6-4C22-88FA-1C3D4933722D}">
      <dsp:nvSpPr>
        <dsp:cNvPr id="0" name=""/>
        <dsp:cNvSpPr/>
      </dsp:nvSpPr>
      <dsp:spPr>
        <a:xfrm>
          <a:off x="74596" y="203924"/>
          <a:ext cx="679404" cy="67940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2F74AD-5B6A-4346-8349-090AC68FEE9A}">
      <dsp:nvSpPr>
        <dsp:cNvPr id="0" name=""/>
        <dsp:cNvSpPr/>
      </dsp:nvSpPr>
      <dsp:spPr>
        <a:xfrm>
          <a:off x="861384" y="993156"/>
          <a:ext cx="10967568" cy="731305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31422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0" i="1" kern="1200" noProof="0" dirty="0"/>
            <a:t>Для виділення </a:t>
          </a:r>
          <a:r>
            <a:rPr lang="uk-UA" sz="2000" b="1" i="1" kern="1200" noProof="0" dirty="0"/>
            <a:t>одного рядка </a:t>
          </a:r>
          <a:r>
            <a:rPr lang="uk-UA" sz="2000" b="0" i="1" kern="1200" noProof="0" dirty="0"/>
            <a:t>- вибрати зовнішню область рядка таблиці біля його лівої межі, коли вказівник набуває вигляду</a:t>
          </a:r>
        </a:p>
      </dsp:txBody>
      <dsp:txXfrm>
        <a:off x="861384" y="993156"/>
        <a:ext cx="10967568" cy="731305"/>
      </dsp:txXfrm>
    </dsp:sp>
    <dsp:sp modelId="{E63EBB38-5984-4F74-98F1-254621592311}">
      <dsp:nvSpPr>
        <dsp:cNvPr id="0" name=""/>
        <dsp:cNvSpPr/>
      </dsp:nvSpPr>
      <dsp:spPr>
        <a:xfrm>
          <a:off x="521682" y="1019106"/>
          <a:ext cx="679404" cy="67940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297F79-2755-4E7F-87B4-88629DD167EF}">
      <dsp:nvSpPr>
        <dsp:cNvPr id="0" name=""/>
        <dsp:cNvSpPr/>
      </dsp:nvSpPr>
      <dsp:spPr>
        <a:xfrm>
          <a:off x="1065825" y="1808338"/>
          <a:ext cx="10763128" cy="73130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31422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0" i="1" kern="1200" noProof="0" dirty="0">
              <a:solidFill>
                <a:srgbClr val="002060"/>
              </a:solidFill>
            </a:rPr>
            <a:t>Для виділення </a:t>
          </a:r>
          <a:r>
            <a:rPr lang="uk-UA" sz="2000" b="1" i="1" kern="1200" noProof="0" dirty="0">
              <a:solidFill>
                <a:srgbClr val="002060"/>
              </a:solidFill>
            </a:rPr>
            <a:t>одного стовпця </a:t>
          </a:r>
          <a:r>
            <a:rPr lang="uk-UA" sz="2000" b="0" i="1" kern="1200" noProof="0" dirty="0">
              <a:solidFill>
                <a:srgbClr val="002060"/>
              </a:solidFill>
            </a:rPr>
            <a:t>— вибрати зовнішню область стовпця таблиці біля його верхньої межі, коли вказівник набуває вигляду</a:t>
          </a:r>
        </a:p>
      </dsp:txBody>
      <dsp:txXfrm>
        <a:off x="1065825" y="1808338"/>
        <a:ext cx="10763128" cy="731305"/>
      </dsp:txXfrm>
    </dsp:sp>
    <dsp:sp modelId="{D13D7DA6-9D1E-4150-A6AE-C6ABC36166D5}">
      <dsp:nvSpPr>
        <dsp:cNvPr id="0" name=""/>
        <dsp:cNvSpPr/>
      </dsp:nvSpPr>
      <dsp:spPr>
        <a:xfrm>
          <a:off x="726123" y="1834288"/>
          <a:ext cx="679404" cy="679404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7A966C-ADE1-481C-9602-29D743F1F5D5}">
      <dsp:nvSpPr>
        <dsp:cNvPr id="0" name=""/>
        <dsp:cNvSpPr/>
      </dsp:nvSpPr>
      <dsp:spPr>
        <a:xfrm>
          <a:off x="1065825" y="2623004"/>
          <a:ext cx="10763128" cy="73130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31422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0" i="1" kern="1200" noProof="0" dirty="0"/>
            <a:t>Для виділення </a:t>
          </a:r>
          <a:r>
            <a:rPr lang="uk-UA" sz="2000" b="1" i="1" kern="1200" noProof="0" dirty="0"/>
            <a:t>всієї таблиці </a:t>
          </a:r>
          <a:r>
            <a:rPr lang="uk-UA" sz="2000" b="0" i="1" kern="1200" noProof="0" dirty="0"/>
            <a:t>— вибрати маркер        над лівим верхнім кутом таблиці, коли вказівник набуває вигляду</a:t>
          </a:r>
        </a:p>
      </dsp:txBody>
      <dsp:txXfrm>
        <a:off x="1065825" y="2623004"/>
        <a:ext cx="10763128" cy="731305"/>
      </dsp:txXfrm>
    </dsp:sp>
    <dsp:sp modelId="{AA2029A9-878F-42BF-A694-5944B1AD983E}">
      <dsp:nvSpPr>
        <dsp:cNvPr id="0" name=""/>
        <dsp:cNvSpPr/>
      </dsp:nvSpPr>
      <dsp:spPr>
        <a:xfrm>
          <a:off x="726123" y="2648954"/>
          <a:ext cx="679404" cy="679404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75E9348-9280-4796-BDCC-B84F04B5A654}">
      <dsp:nvSpPr>
        <dsp:cNvPr id="0" name=""/>
        <dsp:cNvSpPr/>
      </dsp:nvSpPr>
      <dsp:spPr>
        <a:xfrm>
          <a:off x="861384" y="3438186"/>
          <a:ext cx="10967568" cy="731305"/>
        </a:xfrm>
        <a:prstGeom prst="rect">
          <a:avLst/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31422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0" i="1" kern="1200" noProof="0" dirty="0"/>
            <a:t>Для виділення </a:t>
          </a:r>
          <a:r>
            <a:rPr lang="uk-UA" sz="2000" b="1" i="1" kern="1200" noProof="0" dirty="0"/>
            <a:t>кількох суміжних об'єктів таблиці </a:t>
          </a:r>
          <a:r>
            <a:rPr lang="uk-UA" sz="2000" b="0" i="1" kern="1200" noProof="0" dirty="0"/>
            <a:t>- виділити область, у яку потрапляють потрібні об'єкти таблиці.</a:t>
          </a:r>
        </a:p>
      </dsp:txBody>
      <dsp:txXfrm>
        <a:off x="861384" y="3438186"/>
        <a:ext cx="10967568" cy="731305"/>
      </dsp:txXfrm>
    </dsp:sp>
    <dsp:sp modelId="{0589A8B4-BF53-4D85-9C3C-5A5EA39FC1AC}">
      <dsp:nvSpPr>
        <dsp:cNvPr id="0" name=""/>
        <dsp:cNvSpPr/>
      </dsp:nvSpPr>
      <dsp:spPr>
        <a:xfrm>
          <a:off x="521682" y="3464136"/>
          <a:ext cx="679404" cy="679404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25AE068-5F54-4C63-98E1-7C3C46E928BC}">
      <dsp:nvSpPr>
        <dsp:cNvPr id="0" name=""/>
        <dsp:cNvSpPr/>
      </dsp:nvSpPr>
      <dsp:spPr>
        <a:xfrm>
          <a:off x="414299" y="4253368"/>
          <a:ext cx="11414654" cy="731305"/>
        </a:xfrm>
        <a:prstGeom prst="rect">
          <a:avLst/>
        </a:prstGeom>
        <a:solidFill>
          <a:srgbClr val="6633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31422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0" i="1" kern="1200" noProof="0" dirty="0"/>
            <a:t>Для виділення </a:t>
          </a:r>
          <a:r>
            <a:rPr lang="uk-UA" sz="2000" b="1" i="1" kern="1200" noProof="0" dirty="0"/>
            <a:t>кількох не суміжних об'єктів таблиці </a:t>
          </a:r>
          <a:r>
            <a:rPr lang="uk-UA" sz="2000" b="0" i="1" kern="1200" noProof="0" dirty="0"/>
            <a:t>- виділити один об'єкт, потім, утримуючи натиснутою клавішу </a:t>
          </a:r>
          <a:r>
            <a:rPr lang="uk-UA" sz="2000" b="1" i="1" kern="1200" noProof="0" dirty="0" err="1"/>
            <a:t>Ctrl</a:t>
          </a:r>
          <a:r>
            <a:rPr lang="uk-UA" sz="2000" b="0" i="1" kern="1200" noProof="0" dirty="0"/>
            <a:t>, виділити решту потрібних об'єктів.</a:t>
          </a:r>
        </a:p>
      </dsp:txBody>
      <dsp:txXfrm>
        <a:off x="414299" y="4253368"/>
        <a:ext cx="11414654" cy="731305"/>
      </dsp:txXfrm>
    </dsp:sp>
    <dsp:sp modelId="{B4D63C86-E37E-45B3-BE1B-1FEE987648F5}">
      <dsp:nvSpPr>
        <dsp:cNvPr id="0" name=""/>
        <dsp:cNvSpPr/>
      </dsp:nvSpPr>
      <dsp:spPr>
        <a:xfrm>
          <a:off x="74596" y="4279318"/>
          <a:ext cx="679404" cy="679404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475018" cy="6144702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20416" y="260694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5000" b="1" i="1" dirty="0">
                <a:solidFill>
                  <a:srgbClr val="002060"/>
                </a:solidFill>
                <a:latin typeface="Arial" panose="020B0604020202020204" pitchFamily="34" charset="0"/>
              </a:rPr>
              <a:t>5</a:t>
            </a:r>
            <a:endParaRPr lang="uk-UA" sz="15000" b="1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21.11.2023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21.11.2023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1A1445F-CE46-437D-80E1-57631F94FC3E}" type="datetimeFigureOut">
              <a:rPr lang="uk-UA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21.11.2023</a:t>
            </a:fld>
            <a:endParaRPr lang="uk-UA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6D1C0-7A59-463B-9CC9-D0C34F277048}" type="slidenum">
              <a:rPr lang="uk-UA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‹№›</a:t>
            </a:fld>
            <a:endParaRPr lang="uk-UA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1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65100" ty="-76200" sx="35000" sy="3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5139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1445F-CE46-437D-80E1-57631F94FC3E}" type="datetimeFigureOut">
              <a:rPr lang="uk-UA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21.11.2023</a:t>
            </a:fld>
            <a:endParaRPr lang="uk-UA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6D1C0-7A59-463B-9CC9-D0C34F277048}" type="slidenum">
              <a:rPr lang="uk-UA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‹№›</a:t>
            </a:fld>
            <a:endParaRPr lang="uk-UA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32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1445F-CE46-437D-80E1-57631F94FC3E}" type="datetimeFigureOut">
              <a:rPr lang="uk-UA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21.11.2023</a:t>
            </a:fld>
            <a:endParaRPr lang="uk-UA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6D1C0-7A59-463B-9CC9-D0C34F277048}" type="slidenum">
              <a:rPr lang="uk-UA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‹№›</a:t>
            </a:fld>
            <a:endParaRPr lang="uk-UA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65100" ty="-76200" sx="35000" sy="3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324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1445F-CE46-437D-80E1-57631F94FC3E}" type="datetimeFigureOut">
              <a:rPr lang="uk-UA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21.11.2023</a:t>
            </a:fld>
            <a:endParaRPr lang="uk-UA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6D1C0-7A59-463B-9CC9-D0C34F277048}" type="slidenum">
              <a:rPr lang="uk-UA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‹№›</a:t>
            </a:fld>
            <a:endParaRPr lang="uk-UA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626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uk-UA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1445F-CE46-437D-80E1-57631F94FC3E}" type="datetimeFigureOut">
              <a:rPr lang="uk-UA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21.11.2023</a:t>
            </a:fld>
            <a:endParaRPr lang="uk-UA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6D1C0-7A59-463B-9CC9-D0C34F277048}" type="slidenum">
              <a:rPr lang="uk-UA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‹№›</a:t>
            </a:fld>
            <a:endParaRPr lang="uk-UA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84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1445F-CE46-437D-80E1-57631F94FC3E}" type="datetimeFigureOut">
              <a:rPr lang="uk-UA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21.11.2023</a:t>
            </a:fld>
            <a:endParaRPr lang="uk-UA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6D1C0-7A59-463B-9CC9-D0C34F277048}" type="slidenum">
              <a:rPr lang="uk-UA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‹№›</a:t>
            </a:fld>
            <a:endParaRPr lang="uk-UA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7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1445F-CE46-437D-80E1-57631F94FC3E}" type="datetimeFigureOut">
              <a:rPr lang="uk-UA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21.11.2023</a:t>
            </a:fld>
            <a:endParaRPr lang="uk-UA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6D1C0-7A59-463B-9CC9-D0C34F277048}" type="slidenum">
              <a:rPr lang="uk-UA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‹№›</a:t>
            </a:fld>
            <a:endParaRPr lang="uk-UA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979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1445F-CE46-437D-80E1-57631F94FC3E}" type="datetimeFigureOut">
              <a:rPr lang="uk-UA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21.11.2023</a:t>
            </a:fld>
            <a:endParaRPr lang="uk-UA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6D1C0-7A59-463B-9CC9-D0C34F277048}" type="slidenum">
              <a:rPr lang="uk-UA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‹№›</a:t>
            </a:fld>
            <a:endParaRPr lang="uk-UA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30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5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©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Вивчаємо інформатику        </a:t>
              </a:r>
              <a:r>
                <a:rPr lang="en-US" sz="1400" b="1" i="1" dirty="0">
                  <a:solidFill>
                    <a:srgbClr val="19426B"/>
                  </a:solidFill>
                  <a:latin typeface="Verdana"/>
                  <a:hlinkClick r:id="rId7" tooltip="Перейти на сайт"/>
                </a:rPr>
                <a:t>teach-inf.at.ua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1445F-CE46-437D-80E1-57631F94FC3E}" type="datetimeFigureOut">
              <a:rPr lang="uk-UA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21.11.2023</a:t>
            </a:fld>
            <a:endParaRPr lang="uk-UA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6D1C0-7A59-463B-9CC9-D0C34F277048}" type="slidenum">
              <a:rPr lang="uk-UA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‹№›</a:t>
            </a:fld>
            <a:endParaRPr lang="uk-UA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108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1445F-CE46-437D-80E1-57631F94FC3E}" type="datetimeFigureOut">
              <a:rPr lang="uk-UA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21.11.2023</a:t>
            </a:fld>
            <a:endParaRPr lang="uk-UA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6D1C0-7A59-463B-9CC9-D0C34F277048}" type="slidenum">
              <a:rPr lang="uk-UA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‹№›</a:t>
            </a:fld>
            <a:endParaRPr lang="uk-UA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951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2" y="762000"/>
            <a:ext cx="7581900" cy="5410200"/>
          </a:xfrm>
        </p:spPr>
        <p:txBody>
          <a:bodyPr vert="eaVert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1445F-CE46-437D-80E1-57631F94FC3E}" type="datetimeFigureOut">
              <a:rPr lang="uk-UA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21.11.2023</a:t>
            </a:fld>
            <a:endParaRPr lang="uk-UA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6D1C0-7A59-463B-9CC9-D0C34F277048}" type="slidenum">
              <a:rPr lang="uk-UA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‹№›</a:t>
            </a:fld>
            <a:endParaRPr lang="uk-UA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822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21.11.2023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21.11.2023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21.11.2023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21.11.2023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21.11.2023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21.11.2023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21.11.2023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21.11.2023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9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30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1A1445F-CE46-437D-80E1-57631F94FC3E}" type="datetimeFigureOut">
              <a:rPr lang="uk-UA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21.11.2023</a:t>
            </a:fld>
            <a:endParaRPr lang="uk-UA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3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uk-UA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856D1C0-7A59-463B-9CC9-D0C34F277048}" type="slidenum">
              <a:rPr lang="uk-UA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‹№›</a:t>
            </a:fld>
            <a:endParaRPr lang="uk-UA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4765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7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06081" y="1487070"/>
            <a:ext cx="8798768" cy="175432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>
                <a:solidFill>
                  <a:schemeClr val="tx2"/>
                </a:solidFill>
                <a:highlight>
                  <a:srgbClr val="FFFF00"/>
                </a:highlight>
              </a:rPr>
              <a:t>Додавання, редагування та форматування таблиць.</a:t>
            </a:r>
            <a:endParaRPr lang="uk-UA" sz="5400" b="1" i="1" dirty="0">
              <a:solidFill>
                <a:schemeClr val="tx2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20297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7" y="162512"/>
            <a:ext cx="10835355" cy="532820"/>
          </a:xfrm>
        </p:spPr>
        <p:txBody>
          <a:bodyPr>
            <a:noAutofit/>
          </a:bodyPr>
          <a:lstStyle/>
          <a:p>
            <a:r>
              <a:rPr lang="uk-UA" dirty="0">
                <a:solidFill>
                  <a:schemeClr val="tx2"/>
                </a:solidFill>
              </a:rPr>
              <a:t>Редагування й форматування таблиці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Редагування таблиць передбачає зміну розмірів стовпців і рядків.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2336121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</a:t>
            </a:r>
            <a:r>
              <a:rPr lang="uk-UA" sz="2800" b="1" i="1" kern="0" dirty="0">
                <a:solidFill>
                  <a:srgbClr val="FFFF00"/>
                </a:solidFill>
              </a:rPr>
              <a:t>переміщення окремої межі  таблиці </a:t>
            </a:r>
            <a:r>
              <a:rPr lang="uk-UA" sz="2800" b="1" i="1" kern="0" dirty="0">
                <a:solidFill>
                  <a:srgbClr val="FFFFFF"/>
                </a:solidFill>
              </a:rPr>
              <a:t>треба: навести вказівник на потрібну межу: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14286" y="3546141"/>
            <a:ext cx="4230053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На межі рядка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вказівник матиме вигляд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49819" y="3529021"/>
            <a:ext cx="4230053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На межі стовпця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вказівник матиме вигляд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008" y="5349473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Під час перетягування штрихова лінія буде демонструвати нове положення межі.</a:t>
            </a:r>
          </a:p>
        </p:txBody>
      </p:sp>
      <p:pic>
        <p:nvPicPr>
          <p:cNvPr id="1026" name="Picture 2" descr="arrow, direction, intersection, point, pointer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88116" y="3529021"/>
            <a:ext cx="1451997" cy="1451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arrow, direction, intersection, point, pointer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046" y="3489991"/>
            <a:ext cx="1451997" cy="1451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377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7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7" y="162512"/>
            <a:ext cx="10469769" cy="532820"/>
          </a:xfrm>
        </p:spPr>
        <p:txBody>
          <a:bodyPr>
            <a:noAutofit/>
          </a:bodyPr>
          <a:lstStyle/>
          <a:p>
            <a:r>
              <a:rPr lang="uk-UA" dirty="0">
                <a:solidFill>
                  <a:schemeClr val="tx2"/>
                </a:solidFill>
              </a:rPr>
              <a:t>Редагування й форматування таблиці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 зміни розміру одного стовпця або рядка (без зміни розміру інших) слід перетягнути маркери  горизонтальних або вертикальних меж на відповідній лінійці. Щоб ці маркери з’явились, треба клацнути всередині таблиці.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8709" y="4262930"/>
            <a:ext cx="5029428" cy="2182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8" name="Групувати 7"/>
          <p:cNvGrpSpPr/>
          <p:nvPr/>
        </p:nvGrpSpPr>
        <p:grpSpPr>
          <a:xfrm>
            <a:off x="3541487" y="3562593"/>
            <a:ext cx="6823872" cy="787157"/>
            <a:chOff x="2685143" y="3562593"/>
            <a:chExt cx="6823872" cy="787157"/>
          </a:xfrm>
        </p:grpSpPr>
        <p:sp>
          <p:nvSpPr>
            <p:cNvPr id="9" name="TextBox 8"/>
            <p:cNvSpPr txBox="1"/>
            <p:nvPr/>
          </p:nvSpPr>
          <p:spPr>
            <a:xfrm>
              <a:off x="2685143" y="3562593"/>
              <a:ext cx="6823872" cy="52322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800" b="1" i="1" kern="0" dirty="0">
                  <a:solidFill>
                    <a:srgbClr val="FFFFFF"/>
                  </a:solidFill>
                </a:rPr>
                <a:t>Маркери меж стовпців</a:t>
              </a:r>
            </a:p>
          </p:txBody>
        </p:sp>
        <p:cxnSp>
          <p:nvCxnSpPr>
            <p:cNvPr id="10" name="Пряма сполучна лінія 9"/>
            <p:cNvCxnSpPr/>
            <p:nvPr/>
          </p:nvCxnSpPr>
          <p:spPr>
            <a:xfrm>
              <a:off x="4923967" y="4085813"/>
              <a:ext cx="458" cy="263937"/>
            </a:xfrm>
            <a:prstGeom prst="line">
              <a:avLst/>
            </a:prstGeom>
            <a:ln w="762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 сполучна лінія 10"/>
            <p:cNvCxnSpPr/>
            <p:nvPr/>
          </p:nvCxnSpPr>
          <p:spPr>
            <a:xfrm>
              <a:off x="6063792" y="4085813"/>
              <a:ext cx="458" cy="263937"/>
            </a:xfrm>
            <a:prstGeom prst="line">
              <a:avLst/>
            </a:prstGeom>
            <a:ln w="762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 сполучна лінія 11"/>
            <p:cNvCxnSpPr/>
            <p:nvPr/>
          </p:nvCxnSpPr>
          <p:spPr>
            <a:xfrm>
              <a:off x="7241717" y="4084019"/>
              <a:ext cx="458" cy="263937"/>
            </a:xfrm>
            <a:prstGeom prst="line">
              <a:avLst/>
            </a:prstGeom>
            <a:ln w="762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 сполучна лінія 12"/>
            <p:cNvCxnSpPr/>
            <p:nvPr/>
          </p:nvCxnSpPr>
          <p:spPr>
            <a:xfrm>
              <a:off x="8419642" y="4084019"/>
              <a:ext cx="458" cy="263937"/>
            </a:xfrm>
            <a:prstGeom prst="line">
              <a:avLst/>
            </a:prstGeom>
            <a:ln w="762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увати 13"/>
          <p:cNvGrpSpPr/>
          <p:nvPr/>
        </p:nvGrpSpPr>
        <p:grpSpPr>
          <a:xfrm>
            <a:off x="925970" y="5101564"/>
            <a:ext cx="3652380" cy="954107"/>
            <a:chOff x="925970" y="5101564"/>
            <a:chExt cx="3652380" cy="954107"/>
          </a:xfrm>
        </p:grpSpPr>
        <p:sp>
          <p:nvSpPr>
            <p:cNvPr id="15" name="TextBox 14"/>
            <p:cNvSpPr txBox="1"/>
            <p:nvPr/>
          </p:nvSpPr>
          <p:spPr>
            <a:xfrm>
              <a:off x="925970" y="5101564"/>
              <a:ext cx="2615518" cy="954107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800" b="1" i="1" kern="0" dirty="0">
                  <a:solidFill>
                    <a:srgbClr val="FFFFFF"/>
                  </a:solidFill>
                </a:rPr>
                <a:t>Маркери меж рядків</a:t>
              </a:r>
            </a:p>
          </p:txBody>
        </p:sp>
        <p:cxnSp>
          <p:nvCxnSpPr>
            <p:cNvPr id="16" name="Пряма сполучна лінія 15"/>
            <p:cNvCxnSpPr/>
            <p:nvPr/>
          </p:nvCxnSpPr>
          <p:spPr>
            <a:xfrm flipV="1">
              <a:off x="3541487" y="5262555"/>
              <a:ext cx="1036863" cy="2662"/>
            </a:xfrm>
            <a:prstGeom prst="line">
              <a:avLst/>
            </a:prstGeom>
            <a:ln w="762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 сполучна лінія 16"/>
            <p:cNvCxnSpPr/>
            <p:nvPr/>
          </p:nvCxnSpPr>
          <p:spPr>
            <a:xfrm flipV="1">
              <a:off x="3541487" y="5608815"/>
              <a:ext cx="1036863" cy="2662"/>
            </a:xfrm>
            <a:prstGeom prst="line">
              <a:avLst/>
            </a:prstGeom>
            <a:ln w="762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 сполучна лінія 17"/>
            <p:cNvCxnSpPr/>
            <p:nvPr/>
          </p:nvCxnSpPr>
          <p:spPr>
            <a:xfrm flipV="1">
              <a:off x="3541487" y="5931953"/>
              <a:ext cx="1036863" cy="2662"/>
            </a:xfrm>
            <a:prstGeom prst="line">
              <a:avLst/>
            </a:prstGeom>
            <a:ln w="762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64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7" y="162512"/>
            <a:ext cx="10542341" cy="532820"/>
          </a:xfrm>
        </p:spPr>
        <p:txBody>
          <a:bodyPr>
            <a:noAutofit/>
          </a:bodyPr>
          <a:lstStyle/>
          <a:p>
            <a:r>
              <a:rPr lang="uk-UA" dirty="0">
                <a:solidFill>
                  <a:schemeClr val="tx2"/>
                </a:solidFill>
              </a:rPr>
              <a:t>Редагування й форматування таблиці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2008" y="1196763"/>
            <a:ext cx="12050142" cy="2169825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rgbClr val="FFFFFF"/>
                </a:solidFill>
              </a:rPr>
              <a:t>Форматування об’єктів у клітинках таблиці здійснюється стандартними засобами  </a:t>
            </a:r>
            <a:r>
              <a:rPr lang="uk-UA" sz="2700" b="1" i="1" kern="0" dirty="0">
                <a:solidFill>
                  <a:srgbClr val="FFFF00"/>
                </a:solidFill>
              </a:rPr>
              <a:t>Word</a:t>
            </a:r>
            <a:r>
              <a:rPr lang="uk-UA" sz="2700" b="1" i="1" kern="0" dirty="0">
                <a:solidFill>
                  <a:srgbClr val="FFFFFF"/>
                </a:solidFill>
              </a:rPr>
              <a:t>.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rgbClr val="FFFFFF"/>
                </a:solidFill>
              </a:rPr>
              <a:t>Для швидкого очищення вмісту всієї таблиці або її об'єктів достатньо їх виділити і натиснути клавішу </a:t>
            </a:r>
            <a:r>
              <a:rPr lang="en-US" sz="2700" b="1" i="1" kern="0" dirty="0">
                <a:solidFill>
                  <a:srgbClr val="FFFF00"/>
                </a:solidFill>
              </a:rPr>
              <a:t>Delete</a:t>
            </a:r>
            <a:r>
              <a:rPr lang="en-US" sz="2700" b="1" i="1" kern="0" dirty="0">
                <a:solidFill>
                  <a:srgbClr val="FFFFFF"/>
                </a:solidFill>
              </a:rPr>
              <a:t>: </a:t>
            </a:r>
            <a:r>
              <a:rPr lang="uk-UA" sz="2700" b="1" i="1" kern="0" dirty="0">
                <a:solidFill>
                  <a:srgbClr val="FFFFFF"/>
                </a:solidFill>
              </a:rPr>
              <a:t>дані будуть видалені, а сама таблиця залишиться.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t="16729"/>
          <a:stretch/>
        </p:blipFill>
        <p:spPr>
          <a:xfrm>
            <a:off x="3116762" y="3620664"/>
            <a:ext cx="6303009" cy="2782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/>
          <p:cNvSpPr/>
          <p:nvPr/>
        </p:nvSpPr>
        <p:spPr>
          <a:xfrm>
            <a:off x="5414635" y="4810378"/>
            <a:ext cx="931735" cy="1074028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Прямокутна виноска 10"/>
          <p:cNvSpPr/>
          <p:nvPr/>
        </p:nvSpPr>
        <p:spPr>
          <a:xfrm>
            <a:off x="6526776" y="4371111"/>
            <a:ext cx="2094335" cy="553858"/>
          </a:xfrm>
          <a:prstGeom prst="wedgeRectCallout">
            <a:avLst>
              <a:gd name="adj1" fmla="val -67266"/>
              <a:gd name="adj2" fmla="val 112291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Delete </a:t>
            </a:r>
            <a:endParaRPr kumimoji="0" lang="uk-UA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02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7" y="162512"/>
            <a:ext cx="10469769" cy="532820"/>
          </a:xfrm>
        </p:spPr>
        <p:txBody>
          <a:bodyPr>
            <a:noAutofit/>
          </a:bodyPr>
          <a:lstStyle/>
          <a:p>
            <a:r>
              <a:rPr lang="uk-UA" dirty="0">
                <a:solidFill>
                  <a:schemeClr val="tx2"/>
                </a:solidFill>
              </a:rPr>
              <a:t>Редагування й форматування таблиці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Щоб  </a:t>
            </a:r>
            <a:r>
              <a:rPr lang="uk-UA" sz="2800" b="1" i="1" kern="0" dirty="0">
                <a:solidFill>
                  <a:srgbClr val="FFFF00"/>
                </a:solidFill>
              </a:rPr>
              <a:t>перейти  в потрібну клітинку</a:t>
            </a:r>
            <a:r>
              <a:rPr lang="uk-UA" sz="2800" b="1" i="1" kern="0" dirty="0">
                <a:solidFill>
                  <a:srgbClr val="FFFFFF"/>
                </a:solidFill>
              </a:rPr>
              <a:t>, по ній слід клацнути.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716" y="4146127"/>
            <a:ext cx="1821504" cy="185978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7393" y="2247924"/>
            <a:ext cx="2224757" cy="18158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65830" y="4189669"/>
            <a:ext cx="9756320" cy="1815882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додатковий рядок потрібен усередині таблиці, то курсор слід поставити в кінці рядка, за межами таблиці й натиснути клавішу </a:t>
            </a:r>
            <a:r>
              <a:rPr lang="en-US" sz="2800" b="1" i="1" kern="0" dirty="0">
                <a:solidFill>
                  <a:srgbClr val="FFFF00"/>
                </a:solidFill>
              </a:rPr>
              <a:t>Enter</a:t>
            </a:r>
            <a:r>
              <a:rPr lang="en-US" sz="2800" b="1" i="1" kern="0" dirty="0">
                <a:solidFill>
                  <a:srgbClr val="FFFFFF"/>
                </a:solidFill>
              </a:rPr>
              <a:t>.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008" y="2247924"/>
            <a:ext cx="9691924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Клавіша  </a:t>
            </a:r>
            <a:r>
              <a:rPr lang="uk-UA" sz="2800" b="1" i="1" kern="0" dirty="0" err="1">
                <a:solidFill>
                  <a:srgbClr val="FFFF00"/>
                </a:solidFill>
              </a:rPr>
              <a:t>Tab</a:t>
            </a:r>
            <a:r>
              <a:rPr lang="uk-UA" sz="2800" b="1" i="1" kern="0" dirty="0">
                <a:solidFill>
                  <a:srgbClr val="FFFFFF"/>
                </a:solidFill>
              </a:rPr>
              <a:t>  дозволяє  переміщуватися по клітинках праворуч, а при положенні курсора в нижній клітинці праворуч — створювати новий рядок. </a:t>
            </a: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048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7" y="162512"/>
            <a:ext cx="10687483" cy="532820"/>
          </a:xfrm>
        </p:spPr>
        <p:txBody>
          <a:bodyPr>
            <a:noAutofit/>
          </a:bodyPr>
          <a:lstStyle/>
          <a:p>
            <a:r>
              <a:rPr lang="uk-UA" dirty="0">
                <a:solidFill>
                  <a:schemeClr val="tx2"/>
                </a:solidFill>
              </a:rPr>
              <a:t>Редагування й форматування таблиці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Видалити будь-який виділений рядок чи стовпець таблиці можна, натиснувши клавішу </a:t>
            </a:r>
            <a:r>
              <a:rPr lang="uk-UA" sz="2800" b="1" i="1" kern="0" dirty="0" err="1">
                <a:solidFill>
                  <a:srgbClr val="FFFF00"/>
                </a:solidFill>
              </a:rPr>
              <a:t>Backspace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7676" y="2716388"/>
            <a:ext cx="6303009" cy="3340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кутник 6"/>
          <p:cNvSpPr/>
          <p:nvPr/>
        </p:nvSpPr>
        <p:spPr>
          <a:xfrm>
            <a:off x="4378281" y="3528277"/>
            <a:ext cx="960253" cy="1064586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Прямокутна виноска 8"/>
          <p:cNvSpPr/>
          <p:nvPr/>
        </p:nvSpPr>
        <p:spPr>
          <a:xfrm>
            <a:off x="1234400" y="3022208"/>
            <a:ext cx="2885819" cy="550570"/>
          </a:xfrm>
          <a:prstGeom prst="wedgeRectCallout">
            <a:avLst>
              <a:gd name="adj1" fmla="val 62154"/>
              <a:gd name="adj2" fmla="val 115225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BackSpace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endParaRPr kumimoji="0" lang="uk-UA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54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>
                <a:solidFill>
                  <a:schemeClr val="tx2"/>
                </a:solidFill>
              </a:rPr>
              <a:t>Редагування й форматування таблиці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7413673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налаштування загального стилю таблиці та редагування й форматування її об’єктів  (зміна напрямку тексту, об’єднання або розділення клітинок) використовують </a:t>
            </a:r>
            <a:r>
              <a:rPr lang="uk-UA" sz="2800" b="1" i="1" kern="0" dirty="0">
                <a:solidFill>
                  <a:srgbClr val="FFFF00"/>
                </a:solidFill>
              </a:rPr>
              <a:t>контекстне меню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49030" y="1196763"/>
            <a:ext cx="4328892" cy="5595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3181" y="3994264"/>
            <a:ext cx="1431325" cy="2491163"/>
          </a:xfrm>
          <a:prstGeom prst="rect">
            <a:avLst/>
          </a:prstGeom>
        </p:spPr>
      </p:pic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37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>
                <a:solidFill>
                  <a:schemeClr val="tx2"/>
                </a:solidFill>
              </a:rPr>
              <a:t>Редагування й форматування таблиці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2008" y="1196763"/>
            <a:ext cx="12050142" cy="1631216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500" b="1" i="1" kern="0" dirty="0">
                <a:solidFill>
                  <a:srgbClr val="FFFFFF"/>
                </a:solidFill>
              </a:rPr>
              <a:t>Для форматування таблиці призначені елементи керування тимчасових вкладок </a:t>
            </a:r>
            <a:r>
              <a:rPr lang="uk-UA" sz="2500" b="1" i="1" kern="0" dirty="0">
                <a:solidFill>
                  <a:srgbClr val="FFFF00"/>
                </a:solidFill>
              </a:rPr>
              <a:t>Макет</a:t>
            </a:r>
            <a:r>
              <a:rPr lang="uk-UA" sz="2500" b="1" i="1" kern="0" dirty="0">
                <a:solidFill>
                  <a:srgbClr val="FFFFFF"/>
                </a:solidFill>
              </a:rPr>
              <a:t> та </a:t>
            </a:r>
            <a:r>
              <a:rPr lang="uk-UA" sz="2500" b="1" i="1" kern="0" dirty="0">
                <a:solidFill>
                  <a:srgbClr val="FFFF00"/>
                </a:solidFill>
              </a:rPr>
              <a:t>Конструктор</a:t>
            </a:r>
            <a:r>
              <a:rPr lang="uk-UA" sz="2500" b="1" i="1" kern="0" dirty="0">
                <a:solidFill>
                  <a:srgbClr val="FFFFFF"/>
                </a:solidFill>
              </a:rPr>
              <a:t> розділу </a:t>
            </a:r>
            <a:r>
              <a:rPr lang="uk-UA" sz="2500" b="1" i="1" kern="0" dirty="0">
                <a:solidFill>
                  <a:srgbClr val="FFFF00"/>
                </a:solidFill>
              </a:rPr>
              <a:t>Табличні знаряддя</a:t>
            </a:r>
            <a:r>
              <a:rPr lang="uk-UA" sz="2500" b="1" i="1" kern="0" dirty="0">
                <a:solidFill>
                  <a:srgbClr val="FFFFFF"/>
                </a:solidFill>
              </a:rPr>
              <a:t> на </a:t>
            </a:r>
            <a:r>
              <a:rPr lang="uk-UA" sz="2500" b="1" i="1" kern="0" dirty="0">
                <a:solidFill>
                  <a:srgbClr val="FFFF00"/>
                </a:solidFill>
              </a:rPr>
              <a:t>Стрічці</a:t>
            </a:r>
            <a:r>
              <a:rPr lang="uk-UA" sz="2500" b="1" i="1" kern="0" dirty="0">
                <a:solidFill>
                  <a:srgbClr val="FFFFFF"/>
                </a:solidFill>
              </a:rPr>
              <a:t>. Для форматування тексту в клітинках також можна застосовувати стандартні засоби </a:t>
            </a:r>
            <a:r>
              <a:rPr lang="en-US" sz="2500" b="1" i="1" kern="0" dirty="0">
                <a:solidFill>
                  <a:srgbClr val="FFFF00"/>
                </a:solidFill>
              </a:rPr>
              <a:t>Word</a:t>
            </a:r>
            <a:r>
              <a:rPr lang="en-US" sz="2500" b="1" i="1" kern="0" dirty="0">
                <a:solidFill>
                  <a:srgbClr val="FFFFFF"/>
                </a:solidFill>
              </a:rPr>
              <a:t>.</a:t>
            </a:r>
            <a:endParaRPr lang="uk-UA" sz="2500" b="1" i="1" kern="0" dirty="0">
              <a:solidFill>
                <a:srgbClr val="FFFFFF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708" y="3052085"/>
            <a:ext cx="11921442" cy="17421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8" y="5190295"/>
            <a:ext cx="12050142" cy="15317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/>
          <p:cNvSpPr/>
          <p:nvPr/>
        </p:nvSpPr>
        <p:spPr>
          <a:xfrm>
            <a:off x="9339262" y="3399745"/>
            <a:ext cx="1114425" cy="355258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Стрілка вліво 8"/>
          <p:cNvSpPr/>
          <p:nvPr/>
        </p:nvSpPr>
        <p:spPr>
          <a:xfrm rot="18900000">
            <a:off x="9648578" y="2623514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Прямокутник 10"/>
          <p:cNvSpPr/>
          <p:nvPr/>
        </p:nvSpPr>
        <p:spPr>
          <a:xfrm>
            <a:off x="9104638" y="5476470"/>
            <a:ext cx="691825" cy="355258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Стрілка вліво 11"/>
          <p:cNvSpPr/>
          <p:nvPr/>
        </p:nvSpPr>
        <p:spPr>
          <a:xfrm rot="18900000">
            <a:off x="9385376" y="4690713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4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529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>
                <a:solidFill>
                  <a:schemeClr val="tx2"/>
                </a:solidFill>
              </a:rPr>
              <a:t>Редагування таблиці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таблиця велика і займає більше ніж одну сторінку текстового документа, то заголовки стовпців на інших сторінках можна вставити автоматично. Для цього слід виділити рядки заголовка на початку таблиці та виконати </a:t>
            </a:r>
            <a:r>
              <a:rPr lang="uk-UA" sz="2800" b="1" i="1" kern="0" dirty="0">
                <a:solidFill>
                  <a:srgbClr val="FFFF00"/>
                </a:solidFill>
              </a:rPr>
              <a:t>Макет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00"/>
                </a:solidFill>
              </a:rPr>
              <a:t>Дані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00"/>
                </a:solidFill>
              </a:rPr>
              <a:t>Повторити рядки заголовків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115" y="3623361"/>
            <a:ext cx="11398203" cy="26086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кутник 6"/>
          <p:cNvSpPr/>
          <p:nvPr/>
        </p:nvSpPr>
        <p:spPr>
          <a:xfrm>
            <a:off x="6463555" y="4714725"/>
            <a:ext cx="3130387" cy="500147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" name="Стрілка вліво 7"/>
          <p:cNvSpPr/>
          <p:nvPr/>
        </p:nvSpPr>
        <p:spPr>
          <a:xfrm rot="18900000">
            <a:off x="6990416" y="4082918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96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>
                <a:solidFill>
                  <a:schemeClr val="tx2"/>
                </a:solidFill>
              </a:rPr>
              <a:t>Редагування таблиці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2008" y="1196763"/>
            <a:ext cx="12050142" cy="2677656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Для видалення таблиці з документа і представлення її вмісту у вигляді звичайного </a:t>
            </a:r>
            <a:r>
              <a:rPr lang="uk-UA" sz="2400" b="1" i="1" kern="0" dirty="0" err="1">
                <a:solidFill>
                  <a:srgbClr val="FFFFFF"/>
                </a:solidFill>
              </a:rPr>
              <a:t>текста</a:t>
            </a:r>
            <a:r>
              <a:rPr lang="uk-UA" sz="2400" b="1" i="1" kern="0" dirty="0">
                <a:solidFill>
                  <a:srgbClr val="FFFFFF"/>
                </a:solidFill>
              </a:rPr>
              <a:t> можна виконати автоматичне перетворення таблиці на текст. Для цього потрібно виділити таблицю, виконати </a:t>
            </a:r>
            <a:r>
              <a:rPr lang="uk-UA" sz="2400" b="1" i="1" kern="0" dirty="0">
                <a:solidFill>
                  <a:srgbClr val="FFFF00"/>
                </a:solidFill>
              </a:rPr>
              <a:t>Макет</a:t>
            </a:r>
            <a:r>
              <a:rPr lang="uk-UA" sz="2400" b="1" i="1" kern="0" dirty="0">
                <a:solidFill>
                  <a:srgbClr val="FFFFFF"/>
                </a:solidFill>
              </a:rPr>
              <a:t> </a:t>
            </a:r>
            <a: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uk-UA" sz="2400" b="1" i="1" kern="0" dirty="0">
                <a:solidFill>
                  <a:srgbClr val="FFFFFF"/>
                </a:solidFill>
              </a:rPr>
              <a:t> </a:t>
            </a:r>
            <a:r>
              <a:rPr lang="uk-UA" sz="2400" b="1" i="1" kern="0" dirty="0">
                <a:solidFill>
                  <a:srgbClr val="FFFF00"/>
                </a:solidFill>
              </a:rPr>
              <a:t>Дані</a:t>
            </a:r>
            <a:r>
              <a:rPr lang="uk-UA" sz="2400" b="1" i="1" kern="0" dirty="0">
                <a:solidFill>
                  <a:srgbClr val="FFFFFF"/>
                </a:solidFill>
              </a:rPr>
              <a:t> </a:t>
            </a:r>
            <a: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uk-UA" sz="2400" b="1" i="1" kern="0" dirty="0">
                <a:solidFill>
                  <a:srgbClr val="FFFFFF"/>
                </a:solidFill>
              </a:rPr>
              <a:t> </a:t>
            </a:r>
            <a:r>
              <a:rPr lang="uk-UA" sz="2400" b="1" i="1" kern="0" dirty="0">
                <a:solidFill>
                  <a:srgbClr val="FFFF00"/>
                </a:solidFill>
              </a:rPr>
              <a:t>Перетворити на текст </a:t>
            </a:r>
            <a:r>
              <a:rPr lang="uk-UA" sz="2400" b="1" i="1" kern="0" dirty="0">
                <a:solidFill>
                  <a:srgbClr val="FFFFFF"/>
                </a:solidFill>
              </a:rPr>
              <a:t>і в діалоговому вікні </a:t>
            </a:r>
            <a:r>
              <a:rPr lang="uk-UA" sz="2400" b="1" i="1" kern="0" dirty="0">
                <a:solidFill>
                  <a:srgbClr val="FFFF00"/>
                </a:solidFill>
              </a:rPr>
              <a:t>Перетворення на текст </a:t>
            </a:r>
            <a:r>
              <a:rPr lang="uk-UA" sz="2400" b="1" i="1" kern="0" dirty="0">
                <a:solidFill>
                  <a:srgbClr val="FFFFFF"/>
                </a:solidFill>
              </a:rPr>
              <a:t>указати символ, який слід вставляти в місцях попереднього поділу тексту на окремі клітинки.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115" y="3957185"/>
            <a:ext cx="11398203" cy="26086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кутник 6"/>
          <p:cNvSpPr/>
          <p:nvPr/>
        </p:nvSpPr>
        <p:spPr>
          <a:xfrm>
            <a:off x="6463555" y="5411407"/>
            <a:ext cx="3130387" cy="500147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" name="Стрілка вліво 7"/>
          <p:cNvSpPr/>
          <p:nvPr/>
        </p:nvSpPr>
        <p:spPr>
          <a:xfrm rot="18900000">
            <a:off x="6990416" y="4765085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05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>
                <a:solidFill>
                  <a:schemeClr val="tx2"/>
                </a:solidFill>
              </a:rPr>
              <a:t>Дайте відповіді на запитання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чого в документі використовують таблиці? Із чого вони складаються? Які об'єкти містять?</a:t>
            </a:r>
          </a:p>
        </p:txBody>
      </p:sp>
      <p:pic>
        <p:nvPicPr>
          <p:cNvPr id="30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1842" y="2229982"/>
            <a:ext cx="12050142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Які властивості таблиці та їх можливі значення?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1842" y="2846076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Якими способами можна вставити таблицю в текстовий документ?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842" y="3893057"/>
            <a:ext cx="12050142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 виділити різні об'єкти таблиці?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008" y="4509151"/>
            <a:ext cx="10453766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 sz="2800" b="1" i="1" kern="0">
                <a:solidFill>
                  <a:srgbClr val="FFFFFF"/>
                </a:solidFill>
              </a:defRPr>
            </a:lvl1pPr>
          </a:lstStyle>
          <a:p>
            <a:pPr lvl="0">
              <a:buFont typeface="+mj-lt"/>
              <a:buAutoNum type="arabicPeriod" startAt="5"/>
              <a:defRPr/>
            </a:pPr>
            <a:r>
              <a:rPr lang="uk-UA" dirty="0"/>
              <a:t>Як можна видалити або вставити рядки чи стовпці в таблиці?</a:t>
            </a:r>
          </a:p>
        </p:txBody>
      </p:sp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1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 animBg="1"/>
      <p:bldP spid="32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>
                <a:solidFill>
                  <a:schemeClr val="tx2"/>
                </a:solidFill>
              </a:rPr>
              <a:t>Таблиці в тексті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6623260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впорядкування даних  та полегшення їх сприйняття використовують </a:t>
            </a:r>
            <a:r>
              <a:rPr lang="uk-UA" sz="2800" b="1" i="1" kern="0" dirty="0">
                <a:solidFill>
                  <a:srgbClr val="FFFF00"/>
                </a:solidFill>
              </a:rPr>
              <a:t>таблиці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8" name="Picture 2" descr="https://c.s-microsoft.com/tr-tr/CMSImages/Hero_Excel_1079x487.jpg?version=2e37f27f-e1cd-0947-c161-0a44e9eb87d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06" r="3976"/>
          <a:stretch/>
        </p:blipFill>
        <p:spPr bwMode="auto">
          <a:xfrm>
            <a:off x="6865257" y="1196762"/>
            <a:ext cx="5231727" cy="5527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static1.squarespace.com/static/55ad5d24e4b04e07aa7d052a/t/56db4132555986f25c6b79f4/1457209839394/adv-ms-excel-2013-banner.jpg?format=1500w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48" r="5514" b="24205"/>
          <a:stretch/>
        </p:blipFill>
        <p:spPr bwMode="auto">
          <a:xfrm>
            <a:off x="72008" y="2859095"/>
            <a:ext cx="6623260" cy="3527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12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>
                <a:solidFill>
                  <a:schemeClr val="tx2"/>
                </a:solidFill>
              </a:rPr>
              <a:t>Таблиці та їх властивості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2008" y="1196763"/>
            <a:ext cx="7910849" cy="1384995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Таблиця складається зі </a:t>
            </a:r>
            <a:r>
              <a:rPr lang="uk-UA" sz="2800" b="1" i="1" kern="0" dirty="0">
                <a:solidFill>
                  <a:srgbClr val="FFFF00"/>
                </a:solidFill>
              </a:rPr>
              <a:t>стовпців</a:t>
            </a:r>
            <a:r>
              <a:rPr lang="uk-UA" sz="2800" b="1" i="1" kern="0" dirty="0">
                <a:solidFill>
                  <a:srgbClr val="FFFFFF"/>
                </a:solidFill>
              </a:rPr>
              <a:t> і </a:t>
            </a:r>
            <a:r>
              <a:rPr lang="uk-UA" sz="2800" b="1" i="1" kern="0" dirty="0">
                <a:solidFill>
                  <a:srgbClr val="FFFF00"/>
                </a:solidFill>
              </a:rPr>
              <a:t>рядків</a:t>
            </a:r>
            <a:r>
              <a:rPr lang="uk-UA" sz="2800" b="1" i="1" kern="0" dirty="0">
                <a:solidFill>
                  <a:srgbClr val="FFFFFF"/>
                </a:solidFill>
              </a:rPr>
              <a:t>, на перетині яких знаходяться </a:t>
            </a:r>
            <a:r>
              <a:rPr lang="uk-UA" sz="2800" b="1" i="1" kern="0" dirty="0">
                <a:solidFill>
                  <a:srgbClr val="FFFF00"/>
                </a:solidFill>
              </a:rPr>
              <a:t>клітинки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</a:p>
        </p:txBody>
      </p:sp>
      <p:pic>
        <p:nvPicPr>
          <p:cNvPr id="2050" name="Picture 2" descr="cell, table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230" y="1196763"/>
            <a:ext cx="3585198" cy="268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Схема 6"/>
          <p:cNvGraphicFramePr/>
          <p:nvPr/>
        </p:nvGraphicFramePr>
        <p:xfrm>
          <a:off x="8261520" y="4049486"/>
          <a:ext cx="3756310" cy="2724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628060" y="4934714"/>
            <a:ext cx="2633460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Об'єкти таблиці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008" y="2693560"/>
            <a:ext cx="7910849" cy="1384995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Таблиця у </a:t>
            </a:r>
            <a:r>
              <a:rPr lang="uk-UA" sz="2800" b="1" i="1" kern="0" dirty="0">
                <a:solidFill>
                  <a:srgbClr val="FFFF00"/>
                </a:solidFill>
              </a:rPr>
              <a:t>Word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може містити до 63 стовпців і довільну кількість рядків.</a:t>
            </a:r>
          </a:p>
        </p:txBody>
      </p:sp>
      <p:pic>
        <p:nvPicPr>
          <p:cNvPr id="11" name="Picture 2" descr="ordering, table ico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848" y="4192567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82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7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7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7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7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7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7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7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Graphic spid="7" grpId="0" uiExpand="1">
        <p:bldSub>
          <a:bldDgm bld="one"/>
        </p:bldSub>
      </p:bldGraphic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>
                <a:solidFill>
                  <a:schemeClr val="tx2"/>
                </a:solidFill>
              </a:rPr>
              <a:t>Створення таблиці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7" y="1196763"/>
            <a:ext cx="8911527" cy="1384995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Таблиця в текстовому документі являє собою сукупність клітинок, які можуть містити:</a:t>
            </a:r>
          </a:p>
        </p:txBody>
      </p:sp>
      <p:graphicFrame>
        <p:nvGraphicFramePr>
          <p:cNvPr id="7" name="Схема 6"/>
          <p:cNvGraphicFramePr/>
          <p:nvPr/>
        </p:nvGraphicFramePr>
        <p:xfrm>
          <a:off x="4806872" y="2730202"/>
          <a:ext cx="7138556" cy="4127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2009" y="2714706"/>
            <a:ext cx="4407002" cy="1815882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Створити таблицю можна кількома способами. </a:t>
            </a:r>
          </a:p>
        </p:txBody>
      </p:sp>
      <p:pic>
        <p:nvPicPr>
          <p:cNvPr id="12290" name="Picture 2" descr="ordering, table ic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466" y="4679034"/>
            <a:ext cx="1808256" cy="180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ell, table ico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6956" y="1196764"/>
            <a:ext cx="2398472" cy="1798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76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7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7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7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7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7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7" grpId="0" uiExpand="1">
        <p:bldSub>
          <a:bldDgm bld="one"/>
        </p:bldSub>
      </p:bldGraphic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>
                <a:solidFill>
                  <a:schemeClr val="tx2"/>
                </a:solidFill>
              </a:rPr>
              <a:t>Створення таблиці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  вставлення   таблиці   до   текстового   документа   в </a:t>
            </a:r>
            <a:r>
              <a:rPr lang="uk-UA" sz="2800" b="1" i="1" kern="0" dirty="0">
                <a:solidFill>
                  <a:srgbClr val="FFFF00"/>
                </a:solidFill>
              </a:rPr>
              <a:t>Microsoft Word </a:t>
            </a:r>
            <a:r>
              <a:rPr lang="uk-UA" sz="2800" b="1" i="1" kern="0" dirty="0">
                <a:solidFill>
                  <a:srgbClr val="FFFFFF"/>
                </a:solidFill>
              </a:rPr>
              <a:t>використовують інструмент </a:t>
            </a:r>
            <a:r>
              <a:rPr lang="uk-UA" sz="2800" b="1" i="1" kern="0" dirty="0">
                <a:solidFill>
                  <a:srgbClr val="FFFF00"/>
                </a:solidFill>
              </a:rPr>
              <a:t>Таблиця</a:t>
            </a:r>
            <a:r>
              <a:rPr lang="uk-UA" sz="2800" b="1" i="1" kern="0" dirty="0">
                <a:solidFill>
                  <a:srgbClr val="FFFFFF"/>
                </a:solidFill>
              </a:rPr>
              <a:t> на вкладці </a:t>
            </a:r>
            <a:r>
              <a:rPr lang="uk-UA" sz="2800" b="1" i="1" kern="0" dirty="0">
                <a:solidFill>
                  <a:srgbClr val="FFFF00"/>
                </a:solidFill>
              </a:rPr>
              <a:t>Вставлення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2510" y="2674746"/>
            <a:ext cx="5912037" cy="38525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кутник 6"/>
          <p:cNvSpPr/>
          <p:nvPr/>
        </p:nvSpPr>
        <p:spPr>
          <a:xfrm>
            <a:off x="6140450" y="3502617"/>
            <a:ext cx="2213135" cy="761992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" name="Стрілка вліво 7"/>
          <p:cNvSpPr/>
          <p:nvPr/>
        </p:nvSpPr>
        <p:spPr>
          <a:xfrm rot="18900000">
            <a:off x="7482016" y="4435432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6277849" y="4357596"/>
            <a:ext cx="1564293" cy="1655745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77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>
                <a:solidFill>
                  <a:schemeClr val="tx2"/>
                </a:solidFill>
              </a:rPr>
              <a:t>Створення таблиці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 його допомогою можна створювати таблицю різними способами:</a:t>
            </a:r>
          </a:p>
        </p:txBody>
      </p:sp>
      <p:sp>
        <p:nvSpPr>
          <p:cNvPr id="12" name="Прямокутник 11"/>
          <p:cNvSpPr/>
          <p:nvPr/>
        </p:nvSpPr>
        <p:spPr>
          <a:xfrm>
            <a:off x="72007" y="2266145"/>
            <a:ext cx="3973050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Виділити мишею кількість рядків і стовпців таблиці </a:t>
            </a:r>
          </a:p>
        </p:txBody>
      </p:sp>
      <p:sp>
        <p:nvSpPr>
          <p:cNvPr id="14" name="Прямокутник 13"/>
          <p:cNvSpPr/>
          <p:nvPr/>
        </p:nvSpPr>
        <p:spPr>
          <a:xfrm>
            <a:off x="4110552" y="2266145"/>
            <a:ext cx="3973050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Обрати вказівку </a:t>
            </a:r>
            <a:r>
              <a:rPr lang="uk-UA" sz="2600" b="1" i="1" kern="0" dirty="0">
                <a:solidFill>
                  <a:srgbClr val="FFFF00"/>
                </a:solidFill>
              </a:rPr>
              <a:t>Вставити таблицю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15" name="Прямокутник 14"/>
          <p:cNvSpPr/>
          <p:nvPr/>
        </p:nvSpPr>
        <p:spPr>
          <a:xfrm>
            <a:off x="8149100" y="2266145"/>
            <a:ext cx="3973050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За допомогою вказівки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00"/>
                </a:solidFill>
              </a:rPr>
              <a:t>Накреслити таблицю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914" y="3636296"/>
            <a:ext cx="2556736" cy="28173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8510" y="3636296"/>
            <a:ext cx="2677134" cy="3064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7257" y="3636296"/>
            <a:ext cx="2556736" cy="28173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Прямокутник 21"/>
          <p:cNvSpPr/>
          <p:nvPr/>
        </p:nvSpPr>
        <p:spPr>
          <a:xfrm>
            <a:off x="8857257" y="6196013"/>
            <a:ext cx="2556736" cy="292050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3" name="Стрілка вліво 22"/>
          <p:cNvSpPr/>
          <p:nvPr/>
        </p:nvSpPr>
        <p:spPr>
          <a:xfrm rot="18900000">
            <a:off x="9438145" y="5493168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20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4" grpId="0" animBg="1"/>
      <p:bldP spid="15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>
                <a:solidFill>
                  <a:schemeClr val="tx2"/>
                </a:solidFill>
              </a:rPr>
              <a:t>Створення таблиці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Видалити зайві межі можна за допомогою інструмента  </a:t>
            </a:r>
            <a:r>
              <a:rPr lang="uk-UA" sz="2800" b="1" i="1" kern="0" dirty="0">
                <a:solidFill>
                  <a:srgbClr val="FFFF00"/>
                </a:solidFill>
              </a:rPr>
              <a:t>Гумка</a:t>
            </a:r>
            <a:r>
              <a:rPr lang="uk-UA" sz="2800" b="1" i="1" kern="0" dirty="0">
                <a:solidFill>
                  <a:srgbClr val="FFFFFF"/>
                </a:solidFill>
              </a:rPr>
              <a:t> на вкладці  </a:t>
            </a:r>
            <a:r>
              <a:rPr lang="uk-UA" sz="2800" b="1" i="1" kern="0" dirty="0">
                <a:solidFill>
                  <a:srgbClr val="FFFF00"/>
                </a:solidFill>
              </a:rPr>
              <a:t>Конструктор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301" y="2476094"/>
            <a:ext cx="11166933" cy="31876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/>
          <p:cNvSpPr/>
          <p:nvPr/>
        </p:nvSpPr>
        <p:spPr>
          <a:xfrm>
            <a:off x="3234482" y="4312185"/>
            <a:ext cx="1597728" cy="510640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Стрілка вліво 8"/>
          <p:cNvSpPr/>
          <p:nvPr/>
        </p:nvSpPr>
        <p:spPr>
          <a:xfrm rot="18900000">
            <a:off x="3619678" y="3567063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25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>
                <a:solidFill>
                  <a:schemeClr val="tx2"/>
                </a:solidFill>
              </a:rPr>
              <a:t>Виділення об'єктів таблиці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2008" y="1196763"/>
            <a:ext cx="12050142" cy="446276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Щоб одночасно опрацювати кілька клітинок, їх потрібно виділити: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126385" y="1596572"/>
          <a:ext cx="11901492" cy="516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276" y="4174051"/>
            <a:ext cx="511322" cy="511322"/>
          </a:xfrm>
          <a:prstGeom prst="rect">
            <a:avLst/>
          </a:prstGeom>
        </p:spPr>
      </p:pic>
      <p:sp>
        <p:nvSpPr>
          <p:cNvPr id="9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15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6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6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6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6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6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6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6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75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589A8B4-BF53-4D85-9C3C-5A5EA39FC1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6">
                                            <p:graphicEl>
                                              <a:dgm id="{0589A8B4-BF53-4D85-9C3C-5A5EA39FC1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5E9348-9280-4796-BDCC-B84F04B5A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6">
                                            <p:graphicEl>
                                              <a:dgm id="{A75E9348-9280-4796-BDCC-B84F04B5A6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75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4D63C86-E37E-45B3-BE1B-1FEE987648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6">
                                            <p:graphicEl>
                                              <a:dgm id="{B4D63C86-E37E-45B3-BE1B-1FEE987648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25AE068-5F54-4C63-98E1-7C3C46E928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6">
                                            <p:graphicEl>
                                              <a:dgm id="{825AE068-5F54-4C63-98E1-7C3C46E928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Graphic spid="6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>
                <a:solidFill>
                  <a:schemeClr val="tx2"/>
                </a:solidFill>
              </a:rPr>
              <a:t>Виділення об'єктів таблиці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Використовуючи елементи керування </a:t>
            </a:r>
            <a:r>
              <a:rPr lang="uk-UA" sz="2800" b="1" i="1" kern="0" dirty="0">
                <a:solidFill>
                  <a:srgbClr val="FFFF00"/>
                </a:solidFill>
              </a:rPr>
              <a:t>Стрічки</a:t>
            </a:r>
            <a:r>
              <a:rPr lang="uk-UA" sz="2800" b="1" i="1" kern="0" dirty="0">
                <a:solidFill>
                  <a:srgbClr val="FFFFFF"/>
                </a:solidFill>
              </a:rPr>
              <a:t>: зробити потрібний об'єкт таблиці поточним, виконати </a:t>
            </a:r>
            <a:r>
              <a:rPr lang="uk-UA" sz="2800" b="1" i="1" kern="0" dirty="0">
                <a:solidFill>
                  <a:srgbClr val="FFFF00"/>
                </a:solidFill>
              </a:rPr>
              <a:t>Табличні знаряддя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00"/>
                </a:solidFill>
              </a:rPr>
              <a:t>Макет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00"/>
                </a:solidFill>
              </a:rPr>
              <a:t>Таблиця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00"/>
                </a:solidFill>
              </a:rPr>
              <a:t>Виділити</a:t>
            </a:r>
            <a:r>
              <a:rPr lang="uk-UA" sz="2800" b="1" i="1" kern="0" dirty="0">
                <a:solidFill>
                  <a:srgbClr val="FFFFFF"/>
                </a:solidFill>
              </a:rPr>
              <a:t> та вибрати у списку потрібну команду: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1254" y="3172730"/>
            <a:ext cx="4317546" cy="33812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72008" y="3172730"/>
            <a:ext cx="7243192" cy="1384995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Щоб зняти виділення, необхідно клацнути у будь-якому місці сторінки. </a:t>
            </a:r>
          </a:p>
        </p:txBody>
      </p:sp>
      <p:pic>
        <p:nvPicPr>
          <p:cNvPr id="6146" name="Picture 2" descr="http://prodesign.in.ua/wp-content/uploads/clickable-elements-960x42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4" r="14241"/>
          <a:stretch/>
        </p:blipFill>
        <p:spPr bwMode="auto">
          <a:xfrm>
            <a:off x="2191352" y="4644424"/>
            <a:ext cx="3004503" cy="1895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798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Інтеграл">
  <a:themeElements>
    <a:clrScheme name="Інтеграл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B26B02"/>
      </a:folHlink>
    </a:clrScheme>
    <a:fontScheme name="І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І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C1C93EF2-4785-427F-84A5-F1666490E9C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69634</TotalTime>
  <Words>815</Words>
  <Application>Microsoft Office PowerPoint</Application>
  <PresentationFormat>Широкий екран</PresentationFormat>
  <Paragraphs>92</Paragraphs>
  <Slides>19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слайдів</vt:lpstr>
      </vt:variant>
      <vt:variant>
        <vt:i4>19</vt:i4>
      </vt:variant>
    </vt:vector>
  </HeadingPairs>
  <TitlesOfParts>
    <vt:vector size="29" baseType="lpstr">
      <vt:lpstr>Arial</vt:lpstr>
      <vt:lpstr>Calibri</vt:lpstr>
      <vt:lpstr>Times New Roman</vt:lpstr>
      <vt:lpstr>Tw Cen MT</vt:lpstr>
      <vt:lpstr>Tw Cen MT Condensed</vt:lpstr>
      <vt:lpstr>Verdana</vt:lpstr>
      <vt:lpstr>Wingdings</vt:lpstr>
      <vt:lpstr>Wingdings 3</vt:lpstr>
      <vt:lpstr>Тема Office</vt:lpstr>
      <vt:lpstr>Інтеграл</vt:lpstr>
      <vt:lpstr>Презентація PowerPoint</vt:lpstr>
      <vt:lpstr>Таблиці в тексті</vt:lpstr>
      <vt:lpstr>Таблиці та їх властивості</vt:lpstr>
      <vt:lpstr>Створення таблиці</vt:lpstr>
      <vt:lpstr>Створення таблиці</vt:lpstr>
      <vt:lpstr>Створення таблиці</vt:lpstr>
      <vt:lpstr>Створення таблиці</vt:lpstr>
      <vt:lpstr>Виділення об'єктів таблиці</vt:lpstr>
      <vt:lpstr>Виділення об'єктів таблиці</vt:lpstr>
      <vt:lpstr>Редагування й форматування таблиці</vt:lpstr>
      <vt:lpstr>Редагування й форматування таблиці</vt:lpstr>
      <vt:lpstr>Редагування й форматування таблиці</vt:lpstr>
      <vt:lpstr>Редагування й форматування таблиці</vt:lpstr>
      <vt:lpstr>Редагування й форматування таблиці</vt:lpstr>
      <vt:lpstr>Редагування й форматування таблиці</vt:lpstr>
      <vt:lpstr>Редагування й форматування таблиці</vt:lpstr>
      <vt:lpstr>Редагування таблиці</vt:lpstr>
      <vt:lpstr>Редагування таблиці</vt:lpstr>
      <vt:lpstr>Дайте відповіді на запитання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Анастасия Ильченко</cp:lastModifiedBy>
  <cp:revision>801</cp:revision>
  <dcterms:created xsi:type="dcterms:W3CDTF">2016-06-06T19:48:43Z</dcterms:created>
  <dcterms:modified xsi:type="dcterms:W3CDTF">2023-11-20T23:19:10Z</dcterms:modified>
</cp:coreProperties>
</file>