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1538" r:id="rId3"/>
    <p:sldId id="1563" r:id="rId4"/>
    <p:sldId id="1564" r:id="rId5"/>
    <p:sldId id="1565" r:id="rId6"/>
    <p:sldId id="1566" r:id="rId7"/>
    <p:sldId id="1539" r:id="rId8"/>
    <p:sldId id="1540" r:id="rId9"/>
    <p:sldId id="1541" r:id="rId10"/>
    <p:sldId id="1542" r:id="rId11"/>
    <p:sldId id="1543" r:id="rId12"/>
    <p:sldId id="1544" r:id="rId13"/>
    <p:sldId id="1545" r:id="rId14"/>
    <p:sldId id="1547" r:id="rId15"/>
    <p:sldId id="1548" r:id="rId16"/>
    <p:sldId id="1549" r:id="rId17"/>
    <p:sldId id="1550" r:id="rId18"/>
    <p:sldId id="1551" r:id="rId19"/>
    <p:sldId id="1036" r:id="rId20"/>
    <p:sldId id="156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цаєнко Сергій" initials="МС" lastIdx="2" clrIdx="0">
    <p:extLst>
      <p:ext uri="{19B8F6BF-5375-455C-9EA6-DF929625EA0E}">
        <p15:presenceInfo xmlns:p15="http://schemas.microsoft.com/office/powerpoint/2012/main" userId="1a9c3d308a22d4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030A0"/>
    <a:srgbClr val="660066"/>
    <a:srgbClr val="CC00FF"/>
    <a:srgbClr val="FFFF00"/>
    <a:srgbClr val="D24726"/>
    <a:srgbClr val="000000"/>
    <a:srgbClr val="FFC000"/>
    <a:srgbClr val="E4917C"/>
    <a:srgbClr val="ABC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929F9F4-4A8F-4326-A1B4-22849713DDAB}" styleName="Темни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Помір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Помір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Помір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129" autoAdjust="0"/>
  </p:normalViewPr>
  <p:slideViewPr>
    <p:cSldViewPr>
      <p:cViewPr varScale="1">
        <p:scale>
          <a:sx n="77" d="100"/>
          <a:sy n="77" d="100"/>
        </p:scale>
        <p:origin x="1589"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05BFB-FD02-42A4-B024-30E728FE1180}" type="doc">
      <dgm:prSet loTypeId="urn:microsoft.com/office/officeart/2009/3/layout/StepUpProcess" loCatId="process" qsTypeId="urn:microsoft.com/office/officeart/2005/8/quickstyle/simple5" qsCatId="simple" csTypeId="urn:microsoft.com/office/officeart/2005/8/colors/colorful5" csCatId="colorful" phldr="1"/>
      <dgm:spPr/>
      <dgm:t>
        <a:bodyPr/>
        <a:lstStyle/>
        <a:p>
          <a:endParaRPr lang="uk-UA"/>
        </a:p>
      </dgm:t>
    </dgm:pt>
    <dgm:pt modelId="{315B3D86-926A-4CC7-8AA0-D4C96E20CBEA}">
      <dgm:prSet phldrT="[Текст]" custT="1"/>
      <dgm:spPr/>
      <dgm:t>
        <a:bodyPr/>
        <a:lstStyle/>
        <a:p>
          <a:r>
            <a:rPr lang="uk-UA" sz="2400" i="1" noProof="0" dirty="0"/>
            <a:t>Як здійснювати простий пошук в Інтернеті за допомогою браузера</a:t>
          </a:r>
        </a:p>
      </dgm:t>
    </dgm:pt>
    <dgm:pt modelId="{DF55645F-A126-4D86-9561-716167B27046}" type="parTrans" cxnId="{68FB6ADD-641A-4696-9742-88298C57E541}">
      <dgm:prSet/>
      <dgm:spPr/>
      <dgm:t>
        <a:bodyPr/>
        <a:lstStyle/>
        <a:p>
          <a:endParaRPr lang="uk-UA"/>
        </a:p>
      </dgm:t>
    </dgm:pt>
    <dgm:pt modelId="{2D71F001-BD1C-49B7-AFB3-4937C19A9401}" type="sibTrans" cxnId="{68FB6ADD-641A-4696-9742-88298C57E541}">
      <dgm:prSet/>
      <dgm:spPr/>
      <dgm:t>
        <a:bodyPr/>
        <a:lstStyle/>
        <a:p>
          <a:endParaRPr lang="uk-UA"/>
        </a:p>
      </dgm:t>
    </dgm:pt>
    <dgm:pt modelId="{9955DCCA-1927-447A-B0E0-D61663048EE8}">
      <dgm:prSet phldrT="[Текст]" custT="1"/>
      <dgm:spPr/>
      <dgm:t>
        <a:bodyPr/>
        <a:lstStyle/>
        <a:p>
          <a:r>
            <a:rPr lang="uk-UA" sz="2400" i="1" noProof="0" dirty="0"/>
            <a:t>Як використовувати пошукові системи</a:t>
          </a:r>
        </a:p>
      </dgm:t>
    </dgm:pt>
    <dgm:pt modelId="{BEB06C26-D1FE-49F6-AF77-63A677BA45F4}" type="parTrans" cxnId="{F726AB76-4D4D-43E1-B7BC-CD8D37266646}">
      <dgm:prSet/>
      <dgm:spPr/>
      <dgm:t>
        <a:bodyPr/>
        <a:lstStyle/>
        <a:p>
          <a:endParaRPr lang="uk-UA"/>
        </a:p>
      </dgm:t>
    </dgm:pt>
    <dgm:pt modelId="{E50F8F57-8A45-42CA-A274-24C4CA1CD071}" type="sibTrans" cxnId="{F726AB76-4D4D-43E1-B7BC-CD8D37266646}">
      <dgm:prSet/>
      <dgm:spPr/>
      <dgm:t>
        <a:bodyPr/>
        <a:lstStyle/>
        <a:p>
          <a:endParaRPr lang="uk-UA"/>
        </a:p>
      </dgm:t>
    </dgm:pt>
    <dgm:pt modelId="{278BBEC3-25EB-4983-A2ED-39E7510A7FC9}" type="pres">
      <dgm:prSet presAssocID="{E5105BFB-FD02-42A4-B024-30E728FE1180}" presName="rootnode" presStyleCnt="0">
        <dgm:presLayoutVars>
          <dgm:chMax/>
          <dgm:chPref/>
          <dgm:dir/>
          <dgm:animLvl val="lvl"/>
        </dgm:presLayoutVars>
      </dgm:prSet>
      <dgm:spPr/>
    </dgm:pt>
    <dgm:pt modelId="{5BF0CC98-8900-4BA1-A102-A374D41FF3BF}" type="pres">
      <dgm:prSet presAssocID="{315B3D86-926A-4CC7-8AA0-D4C96E20CBEA}" presName="composite" presStyleCnt="0"/>
      <dgm:spPr/>
    </dgm:pt>
    <dgm:pt modelId="{97F4F5B0-160D-40C2-BA04-7E2E012FE3F3}" type="pres">
      <dgm:prSet presAssocID="{315B3D86-926A-4CC7-8AA0-D4C96E20CBEA}" presName="LShape" presStyleLbl="alignNode1" presStyleIdx="0" presStyleCnt="3"/>
      <dgm:spPr>
        <a:gradFill flip="none" rotWithShape="0">
          <a:gsLst>
            <a:gs pos="0">
              <a:srgbClr val="660066"/>
            </a:gs>
            <a:gs pos="50000">
              <a:srgbClr val="7030A0"/>
            </a:gs>
            <a:gs pos="100000">
              <a:srgbClr val="CC00FF"/>
            </a:gs>
          </a:gsLst>
          <a:lin ang="2700000" scaled="1"/>
          <a:tileRect/>
        </a:gradFill>
        <a:ln>
          <a:solidFill>
            <a:srgbClr val="7030A0"/>
          </a:solidFill>
        </a:ln>
      </dgm:spPr>
    </dgm:pt>
    <dgm:pt modelId="{6A1C8FA4-0F52-445B-8E3A-B1010353A56A}" type="pres">
      <dgm:prSet presAssocID="{315B3D86-926A-4CC7-8AA0-D4C96E20CBEA}" presName="ParentText" presStyleLbl="revTx" presStyleIdx="0" presStyleCnt="2">
        <dgm:presLayoutVars>
          <dgm:chMax val="0"/>
          <dgm:chPref val="0"/>
          <dgm:bulletEnabled val="1"/>
        </dgm:presLayoutVars>
      </dgm:prSet>
      <dgm:spPr/>
    </dgm:pt>
    <dgm:pt modelId="{E9CC8D66-CC3D-43B1-9028-C9C2A7507516}" type="pres">
      <dgm:prSet presAssocID="{315B3D86-926A-4CC7-8AA0-D4C96E20CBEA}" presName="Triangle" presStyleLbl="alignNode1" presStyleIdx="1" presStyleCnt="3"/>
      <dgm:spPr>
        <a:gradFill flip="none" rotWithShape="0">
          <a:gsLst>
            <a:gs pos="0">
              <a:srgbClr val="660066"/>
            </a:gs>
            <a:gs pos="50000">
              <a:srgbClr val="7030A0"/>
            </a:gs>
            <a:gs pos="100000">
              <a:srgbClr val="CC00FF"/>
            </a:gs>
          </a:gsLst>
          <a:lin ang="2700000" scaled="1"/>
          <a:tileRect/>
        </a:gradFill>
        <a:ln>
          <a:solidFill>
            <a:srgbClr val="7030A0"/>
          </a:solidFill>
        </a:ln>
      </dgm:spPr>
    </dgm:pt>
    <dgm:pt modelId="{38C4B215-A2C7-43E1-B40E-95E31A1B4645}" type="pres">
      <dgm:prSet presAssocID="{2D71F001-BD1C-49B7-AFB3-4937C19A9401}" presName="sibTrans" presStyleCnt="0"/>
      <dgm:spPr/>
    </dgm:pt>
    <dgm:pt modelId="{0D8E35D1-8279-4738-84B1-109E39103AF9}" type="pres">
      <dgm:prSet presAssocID="{2D71F001-BD1C-49B7-AFB3-4937C19A9401}" presName="space" presStyleCnt="0"/>
      <dgm:spPr/>
    </dgm:pt>
    <dgm:pt modelId="{3C6A016D-BCF4-4525-85FC-23F81AB96AE7}" type="pres">
      <dgm:prSet presAssocID="{9955DCCA-1927-447A-B0E0-D61663048EE8}" presName="composite" presStyleCnt="0"/>
      <dgm:spPr/>
    </dgm:pt>
    <dgm:pt modelId="{AC0DE14E-82E2-45F6-BC06-171FB2815A16}" type="pres">
      <dgm:prSet presAssocID="{9955DCCA-1927-447A-B0E0-D61663048EE8}" presName="LShape" presStyleLbl="alignNode1" presStyleIdx="2" presStyleCnt="3"/>
      <dgm:spPr>
        <a:gradFill flip="none" rotWithShape="0">
          <a:gsLst>
            <a:gs pos="0">
              <a:srgbClr val="660066"/>
            </a:gs>
            <a:gs pos="50000">
              <a:srgbClr val="7030A0"/>
            </a:gs>
            <a:gs pos="100000">
              <a:srgbClr val="CC00FF"/>
            </a:gs>
          </a:gsLst>
          <a:lin ang="2700000" scaled="1"/>
          <a:tileRect/>
        </a:gradFill>
        <a:ln>
          <a:solidFill>
            <a:srgbClr val="7030A0"/>
          </a:solidFill>
        </a:ln>
      </dgm:spPr>
    </dgm:pt>
    <dgm:pt modelId="{BBAF9E15-80C3-4253-BCA0-4AFD6FEA651C}" type="pres">
      <dgm:prSet presAssocID="{9955DCCA-1927-447A-B0E0-D61663048EE8}" presName="ParentText" presStyleLbl="revTx" presStyleIdx="1" presStyleCnt="2">
        <dgm:presLayoutVars>
          <dgm:chMax val="0"/>
          <dgm:chPref val="0"/>
          <dgm:bulletEnabled val="1"/>
        </dgm:presLayoutVars>
      </dgm:prSet>
      <dgm:spPr/>
    </dgm:pt>
  </dgm:ptLst>
  <dgm:cxnLst>
    <dgm:cxn modelId="{ED0A3665-25A3-4B62-9BC4-F5EC357D2F64}" type="presOf" srcId="{315B3D86-926A-4CC7-8AA0-D4C96E20CBEA}" destId="{6A1C8FA4-0F52-445B-8E3A-B1010353A56A}" srcOrd="0" destOrd="0" presId="urn:microsoft.com/office/officeart/2009/3/layout/StepUpProcess"/>
    <dgm:cxn modelId="{F726AB76-4D4D-43E1-B7BC-CD8D37266646}" srcId="{E5105BFB-FD02-42A4-B024-30E728FE1180}" destId="{9955DCCA-1927-447A-B0E0-D61663048EE8}" srcOrd="1" destOrd="0" parTransId="{BEB06C26-D1FE-49F6-AF77-63A677BA45F4}" sibTransId="{E50F8F57-8A45-42CA-A274-24C4CA1CD071}"/>
    <dgm:cxn modelId="{941A6F82-5466-4CA8-9AA3-3BF8F532A031}" type="presOf" srcId="{E5105BFB-FD02-42A4-B024-30E728FE1180}" destId="{278BBEC3-25EB-4983-A2ED-39E7510A7FC9}" srcOrd="0" destOrd="0" presId="urn:microsoft.com/office/officeart/2009/3/layout/StepUpProcess"/>
    <dgm:cxn modelId="{68FB6ADD-641A-4696-9742-88298C57E541}" srcId="{E5105BFB-FD02-42A4-B024-30E728FE1180}" destId="{315B3D86-926A-4CC7-8AA0-D4C96E20CBEA}" srcOrd="0" destOrd="0" parTransId="{DF55645F-A126-4D86-9561-716167B27046}" sibTransId="{2D71F001-BD1C-49B7-AFB3-4937C19A9401}"/>
    <dgm:cxn modelId="{51A813EC-865C-4D88-A79B-9661659634F4}" type="presOf" srcId="{9955DCCA-1927-447A-B0E0-D61663048EE8}" destId="{BBAF9E15-80C3-4253-BCA0-4AFD6FEA651C}" srcOrd="0" destOrd="0" presId="urn:microsoft.com/office/officeart/2009/3/layout/StepUpProcess"/>
    <dgm:cxn modelId="{3293020C-9E76-4023-AC0F-903403F9E607}" type="presParOf" srcId="{278BBEC3-25EB-4983-A2ED-39E7510A7FC9}" destId="{5BF0CC98-8900-4BA1-A102-A374D41FF3BF}" srcOrd="0" destOrd="0" presId="urn:microsoft.com/office/officeart/2009/3/layout/StepUpProcess"/>
    <dgm:cxn modelId="{6FD896EC-8FD9-40AE-A53D-F2B0F2323041}" type="presParOf" srcId="{5BF0CC98-8900-4BA1-A102-A374D41FF3BF}" destId="{97F4F5B0-160D-40C2-BA04-7E2E012FE3F3}" srcOrd="0" destOrd="0" presId="urn:microsoft.com/office/officeart/2009/3/layout/StepUpProcess"/>
    <dgm:cxn modelId="{D2086A6A-CB8C-4B0A-ADAE-92D29AA64418}" type="presParOf" srcId="{5BF0CC98-8900-4BA1-A102-A374D41FF3BF}" destId="{6A1C8FA4-0F52-445B-8E3A-B1010353A56A}" srcOrd="1" destOrd="0" presId="urn:microsoft.com/office/officeart/2009/3/layout/StepUpProcess"/>
    <dgm:cxn modelId="{9DAF2DEC-4292-4BAC-84D8-83241B25D460}" type="presParOf" srcId="{5BF0CC98-8900-4BA1-A102-A374D41FF3BF}" destId="{E9CC8D66-CC3D-43B1-9028-C9C2A7507516}" srcOrd="2" destOrd="0" presId="urn:microsoft.com/office/officeart/2009/3/layout/StepUpProcess"/>
    <dgm:cxn modelId="{BA79C9A5-BBFB-4640-B723-797C7C0E6AEC}" type="presParOf" srcId="{278BBEC3-25EB-4983-A2ED-39E7510A7FC9}" destId="{38C4B215-A2C7-43E1-B40E-95E31A1B4645}" srcOrd="1" destOrd="0" presId="urn:microsoft.com/office/officeart/2009/3/layout/StepUpProcess"/>
    <dgm:cxn modelId="{4BF9E544-0202-4F98-9A78-155C27615131}" type="presParOf" srcId="{38C4B215-A2C7-43E1-B40E-95E31A1B4645}" destId="{0D8E35D1-8279-4738-84B1-109E39103AF9}" srcOrd="0" destOrd="0" presId="urn:microsoft.com/office/officeart/2009/3/layout/StepUpProcess"/>
    <dgm:cxn modelId="{DE09545D-9502-4BC6-9A4A-38D73120E621}" type="presParOf" srcId="{278BBEC3-25EB-4983-A2ED-39E7510A7FC9}" destId="{3C6A016D-BCF4-4525-85FC-23F81AB96AE7}" srcOrd="2" destOrd="0" presId="urn:microsoft.com/office/officeart/2009/3/layout/StepUpProcess"/>
    <dgm:cxn modelId="{C1432317-234A-4CCC-ABA0-466A93C6911F}" type="presParOf" srcId="{3C6A016D-BCF4-4525-85FC-23F81AB96AE7}" destId="{AC0DE14E-82E2-45F6-BC06-171FB2815A16}" srcOrd="0" destOrd="0" presId="urn:microsoft.com/office/officeart/2009/3/layout/StepUpProcess"/>
    <dgm:cxn modelId="{2F04E4A9-486B-4409-9EB1-A8F6EA9D77C3}" type="presParOf" srcId="{3C6A016D-BCF4-4525-85FC-23F81AB96AE7}" destId="{BBAF9E15-80C3-4253-BCA0-4AFD6FEA651C}"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2BD9A01-96F3-430C-B9BD-898E7279EBD9}" type="doc">
      <dgm:prSet loTypeId="urn:microsoft.com/office/officeart/2005/8/layout/hierarchy6" loCatId="hierarchy" qsTypeId="urn:microsoft.com/office/officeart/2005/8/quickstyle/simple5" qsCatId="simple" csTypeId="urn:microsoft.com/office/officeart/2005/8/colors/accent1_2" csCatId="accent1" phldr="1"/>
      <dgm:spPr/>
      <dgm:t>
        <a:bodyPr/>
        <a:lstStyle/>
        <a:p>
          <a:endParaRPr lang="uk-UA"/>
        </a:p>
      </dgm:t>
    </dgm:pt>
    <dgm:pt modelId="{5A84212B-58A5-4C25-AA6F-44CF0B3FA9D1}">
      <dgm:prSet phldrT="[Текст]" custT="1">
        <dgm:style>
          <a:lnRef idx="0">
            <a:schemeClr val="dk1"/>
          </a:lnRef>
          <a:fillRef idx="3">
            <a:schemeClr val="dk1"/>
          </a:fillRef>
          <a:effectRef idx="3">
            <a:schemeClr val="dk1"/>
          </a:effectRef>
          <a:fontRef idx="minor">
            <a:schemeClr val="lt1"/>
          </a:fontRef>
        </dgm:style>
      </dgm:prSet>
      <dgm:spPr>
        <a:solidFill>
          <a:srgbClr val="E4410E"/>
        </a:solidFill>
      </dgm:spPr>
      <dgm:t>
        <a:bodyPr/>
        <a:lstStyle/>
        <a:p>
          <a:r>
            <a:rPr lang="uk-UA" sz="2000" b="1" i="1" dirty="0"/>
            <a:t>Пошукова системи</a:t>
          </a:r>
        </a:p>
      </dgm:t>
    </dgm:pt>
    <dgm:pt modelId="{5940A562-E465-42A7-A728-BC72967CA5F9}" type="parTrans" cxnId="{2C0FC5A8-36F9-4CF7-9E5D-25C59A6FC1B5}">
      <dgm:prSet/>
      <dgm:spPr/>
      <dgm:t>
        <a:bodyPr/>
        <a:lstStyle/>
        <a:p>
          <a:endParaRPr lang="uk-UA" b="1" i="1"/>
        </a:p>
      </dgm:t>
    </dgm:pt>
    <dgm:pt modelId="{D175B3F9-2A15-4A0C-8AA5-E9781BD95923}" type="sibTrans" cxnId="{2C0FC5A8-36F9-4CF7-9E5D-25C59A6FC1B5}">
      <dgm:prSet/>
      <dgm:spPr/>
      <dgm:t>
        <a:bodyPr/>
        <a:lstStyle/>
        <a:p>
          <a:endParaRPr lang="uk-UA" b="1" i="1"/>
        </a:p>
      </dgm:t>
    </dgm:pt>
    <dgm:pt modelId="{1EE41BBC-6266-43C3-A1D9-50652FA55F27}" type="asst">
      <dgm:prSet phldrT="[Текст]">
        <dgm:style>
          <a:lnRef idx="0">
            <a:schemeClr val="dk1"/>
          </a:lnRef>
          <a:fillRef idx="3">
            <a:schemeClr val="dk1"/>
          </a:fillRef>
          <a:effectRef idx="3">
            <a:schemeClr val="dk1"/>
          </a:effectRef>
          <a:fontRef idx="minor">
            <a:schemeClr val="lt1"/>
          </a:fontRef>
        </dgm:style>
      </dgm:prSet>
      <dgm:spPr>
        <a:solidFill>
          <a:srgbClr val="E4410E"/>
        </a:solidFill>
      </dgm:spPr>
      <dgm:t>
        <a:bodyPr/>
        <a:lstStyle/>
        <a:p>
          <a:r>
            <a:rPr lang="en-US" b="1" i="1" dirty="0"/>
            <a:t>Google</a:t>
          </a:r>
          <a:endParaRPr lang="uk-UA" b="1" i="1" dirty="0"/>
        </a:p>
      </dgm:t>
    </dgm:pt>
    <dgm:pt modelId="{805F5F7A-8737-4654-A7A5-B759E1FF1E8B}" type="parTrans" cxnId="{D69EC158-9A32-4D2B-883E-5D2168F62EF7}">
      <dgm:prSet/>
      <dgm:spPr/>
      <dgm:t>
        <a:bodyPr/>
        <a:lstStyle/>
        <a:p>
          <a:endParaRPr lang="uk-UA" b="1" i="1"/>
        </a:p>
      </dgm:t>
    </dgm:pt>
    <dgm:pt modelId="{41A39A71-5FA9-4688-81BE-B6812082D356}" type="sibTrans" cxnId="{D69EC158-9A32-4D2B-883E-5D2168F62EF7}">
      <dgm:prSet/>
      <dgm:spPr/>
      <dgm:t>
        <a:bodyPr/>
        <a:lstStyle/>
        <a:p>
          <a:endParaRPr lang="uk-UA" b="1" i="1"/>
        </a:p>
      </dgm:t>
    </dgm:pt>
    <dgm:pt modelId="{3B17CB8C-BFC2-4CD8-A0FA-9CC257F73A71}" type="asst">
      <dgm:prSet phldrT="[Текст]">
        <dgm:style>
          <a:lnRef idx="0">
            <a:schemeClr val="dk1"/>
          </a:lnRef>
          <a:fillRef idx="3">
            <a:schemeClr val="dk1"/>
          </a:fillRef>
          <a:effectRef idx="3">
            <a:schemeClr val="dk1"/>
          </a:effectRef>
          <a:fontRef idx="minor">
            <a:schemeClr val="lt1"/>
          </a:fontRef>
        </dgm:style>
      </dgm:prSet>
      <dgm:spPr>
        <a:solidFill>
          <a:srgbClr val="E4410E"/>
        </a:solidFill>
      </dgm:spPr>
      <dgm:t>
        <a:bodyPr/>
        <a:lstStyle/>
        <a:p>
          <a:r>
            <a:rPr lang="uk-UA" b="1" i="1" dirty="0"/>
            <a:t>Яндекс</a:t>
          </a:r>
        </a:p>
      </dgm:t>
    </dgm:pt>
    <dgm:pt modelId="{562BDB69-0A5F-48B8-BA5A-1373AB3BC039}" type="parTrans" cxnId="{18D8BD04-38DE-4566-A1A7-C3A09ED95494}">
      <dgm:prSet/>
      <dgm:spPr/>
      <dgm:t>
        <a:bodyPr/>
        <a:lstStyle/>
        <a:p>
          <a:endParaRPr lang="uk-UA" b="1" i="1"/>
        </a:p>
      </dgm:t>
    </dgm:pt>
    <dgm:pt modelId="{E95915DD-7BFC-426A-9545-7EDC4BFDFF4E}" type="sibTrans" cxnId="{18D8BD04-38DE-4566-A1A7-C3A09ED95494}">
      <dgm:prSet/>
      <dgm:spPr/>
      <dgm:t>
        <a:bodyPr/>
        <a:lstStyle/>
        <a:p>
          <a:endParaRPr lang="uk-UA" b="1" i="1"/>
        </a:p>
      </dgm:t>
    </dgm:pt>
    <dgm:pt modelId="{AAD99F34-0425-4126-B56A-FBC34DD3BD47}" type="asst">
      <dgm:prSet phldrT="[Текст]">
        <dgm:style>
          <a:lnRef idx="0">
            <a:schemeClr val="dk1"/>
          </a:lnRef>
          <a:fillRef idx="3">
            <a:schemeClr val="dk1"/>
          </a:fillRef>
          <a:effectRef idx="3">
            <a:schemeClr val="dk1"/>
          </a:effectRef>
          <a:fontRef idx="minor">
            <a:schemeClr val="lt1"/>
          </a:fontRef>
        </dgm:style>
      </dgm:prSet>
      <dgm:spPr>
        <a:solidFill>
          <a:srgbClr val="E4410E"/>
        </a:solidFill>
      </dgm:spPr>
      <dgm:t>
        <a:bodyPr/>
        <a:lstStyle/>
        <a:p>
          <a:r>
            <a:rPr lang="uk-UA" b="1" i="1" dirty="0"/>
            <a:t>Мета</a:t>
          </a:r>
        </a:p>
      </dgm:t>
    </dgm:pt>
    <dgm:pt modelId="{26A2B060-4597-446F-972C-3E48A9D0EDF1}" type="parTrans" cxnId="{D18264FF-9F8F-43AE-8EE2-2929BBB64678}">
      <dgm:prSet/>
      <dgm:spPr/>
      <dgm:t>
        <a:bodyPr/>
        <a:lstStyle/>
        <a:p>
          <a:endParaRPr lang="uk-UA" b="1" i="1"/>
        </a:p>
      </dgm:t>
    </dgm:pt>
    <dgm:pt modelId="{AA2C7CB5-371F-40B0-BDF0-864895C704B0}" type="sibTrans" cxnId="{D18264FF-9F8F-43AE-8EE2-2929BBB64678}">
      <dgm:prSet/>
      <dgm:spPr/>
      <dgm:t>
        <a:bodyPr/>
        <a:lstStyle/>
        <a:p>
          <a:endParaRPr lang="uk-UA" b="1" i="1"/>
        </a:p>
      </dgm:t>
    </dgm:pt>
    <dgm:pt modelId="{709E339B-BE9A-4421-B128-3802B358EE03}" type="asst">
      <dgm:prSet phldrT="[Текст]">
        <dgm:style>
          <a:lnRef idx="0">
            <a:schemeClr val="dk1"/>
          </a:lnRef>
          <a:fillRef idx="3">
            <a:schemeClr val="dk1"/>
          </a:fillRef>
          <a:effectRef idx="3">
            <a:schemeClr val="dk1"/>
          </a:effectRef>
          <a:fontRef idx="minor">
            <a:schemeClr val="lt1"/>
          </a:fontRef>
        </dgm:style>
      </dgm:prSet>
      <dgm:spPr>
        <a:solidFill>
          <a:srgbClr val="E4410E"/>
        </a:solidFill>
      </dgm:spPr>
      <dgm:t>
        <a:bodyPr/>
        <a:lstStyle/>
        <a:p>
          <a:r>
            <a:rPr lang="en-US" b="1" i="1" dirty="0"/>
            <a:t>Yahoo</a:t>
          </a:r>
          <a:endParaRPr lang="uk-UA" b="1" i="1" dirty="0"/>
        </a:p>
      </dgm:t>
    </dgm:pt>
    <dgm:pt modelId="{1CEDA64F-1B6D-4A22-9E54-D18B26067940}" type="parTrans" cxnId="{75B35ADD-10FD-4AC8-AD78-7B1BA2F8DFB3}">
      <dgm:prSet/>
      <dgm:spPr/>
      <dgm:t>
        <a:bodyPr/>
        <a:lstStyle/>
        <a:p>
          <a:endParaRPr lang="uk-UA" b="1" i="1"/>
        </a:p>
      </dgm:t>
    </dgm:pt>
    <dgm:pt modelId="{3EFEA874-B62C-4EBC-81AF-24C65940AC02}" type="sibTrans" cxnId="{75B35ADD-10FD-4AC8-AD78-7B1BA2F8DFB3}">
      <dgm:prSet/>
      <dgm:spPr/>
      <dgm:t>
        <a:bodyPr/>
        <a:lstStyle/>
        <a:p>
          <a:endParaRPr lang="uk-UA" b="1" i="1"/>
        </a:p>
      </dgm:t>
    </dgm:pt>
    <dgm:pt modelId="{9E1E49F3-03D6-462D-BF9E-CCB9C6766E0B}" type="pres">
      <dgm:prSet presAssocID="{12BD9A01-96F3-430C-B9BD-898E7279EBD9}" presName="mainComposite" presStyleCnt="0">
        <dgm:presLayoutVars>
          <dgm:chPref val="1"/>
          <dgm:dir/>
          <dgm:animOne val="branch"/>
          <dgm:animLvl val="lvl"/>
          <dgm:resizeHandles val="exact"/>
        </dgm:presLayoutVars>
      </dgm:prSet>
      <dgm:spPr/>
    </dgm:pt>
    <dgm:pt modelId="{B9C593E8-BAA7-458B-BCC4-64EB94253FEF}" type="pres">
      <dgm:prSet presAssocID="{12BD9A01-96F3-430C-B9BD-898E7279EBD9}" presName="hierFlow" presStyleCnt="0"/>
      <dgm:spPr/>
    </dgm:pt>
    <dgm:pt modelId="{1A7388CD-4F15-421A-9A7A-EE1A368DAF15}" type="pres">
      <dgm:prSet presAssocID="{12BD9A01-96F3-430C-B9BD-898E7279EBD9}" presName="hierChild1" presStyleCnt="0">
        <dgm:presLayoutVars>
          <dgm:chPref val="1"/>
          <dgm:animOne val="branch"/>
          <dgm:animLvl val="lvl"/>
        </dgm:presLayoutVars>
      </dgm:prSet>
      <dgm:spPr/>
    </dgm:pt>
    <dgm:pt modelId="{4499C74B-F947-42D0-9F82-65D06936FC92}" type="pres">
      <dgm:prSet presAssocID="{5A84212B-58A5-4C25-AA6F-44CF0B3FA9D1}" presName="Name14" presStyleCnt="0"/>
      <dgm:spPr/>
    </dgm:pt>
    <dgm:pt modelId="{7C1B04E9-96F9-4E2A-A7CB-7AD123B9C1D3}" type="pres">
      <dgm:prSet presAssocID="{5A84212B-58A5-4C25-AA6F-44CF0B3FA9D1}" presName="level1Shape" presStyleLbl="node0" presStyleIdx="0" presStyleCnt="1" custScaleX="319166" custScaleY="62045" custLinFactNeighborY="-14921">
        <dgm:presLayoutVars>
          <dgm:chPref val="3"/>
        </dgm:presLayoutVars>
      </dgm:prSet>
      <dgm:spPr>
        <a:prstGeom prst="roundRect">
          <a:avLst/>
        </a:prstGeom>
      </dgm:spPr>
    </dgm:pt>
    <dgm:pt modelId="{08144414-06EA-4E3B-A96F-4F3519DC1D9F}" type="pres">
      <dgm:prSet presAssocID="{5A84212B-58A5-4C25-AA6F-44CF0B3FA9D1}" presName="hierChild2" presStyleCnt="0"/>
      <dgm:spPr/>
    </dgm:pt>
    <dgm:pt modelId="{9601EDA8-D7A2-406A-8491-D4776F05E94D}" type="pres">
      <dgm:prSet presAssocID="{805F5F7A-8737-4654-A7A5-B759E1FF1E8B}" presName="Name19" presStyleLbl="parChTrans1D2" presStyleIdx="0" presStyleCnt="4"/>
      <dgm:spPr/>
    </dgm:pt>
    <dgm:pt modelId="{67D59C7F-9A59-4735-9345-CD8962436CD2}" type="pres">
      <dgm:prSet presAssocID="{1EE41BBC-6266-43C3-A1D9-50652FA55F27}" presName="Name21" presStyleCnt="0"/>
      <dgm:spPr/>
    </dgm:pt>
    <dgm:pt modelId="{60038FD5-D590-493E-B4F9-86E83D6C648F}" type="pres">
      <dgm:prSet presAssocID="{1EE41BBC-6266-43C3-A1D9-50652FA55F27}" presName="level2Shape" presStyleLbl="asst1" presStyleIdx="0" presStyleCnt="4" custScaleY="62045" custLinFactNeighborY="-14921"/>
      <dgm:spPr>
        <a:prstGeom prst="roundRect">
          <a:avLst/>
        </a:prstGeom>
      </dgm:spPr>
    </dgm:pt>
    <dgm:pt modelId="{7B1A0E77-99EC-4D83-9125-A0A3E8E0C15F}" type="pres">
      <dgm:prSet presAssocID="{1EE41BBC-6266-43C3-A1D9-50652FA55F27}" presName="hierChild3" presStyleCnt="0"/>
      <dgm:spPr/>
    </dgm:pt>
    <dgm:pt modelId="{0FCE4FC1-F932-4E16-B894-557DA4559CA7}" type="pres">
      <dgm:prSet presAssocID="{562BDB69-0A5F-48B8-BA5A-1373AB3BC039}" presName="Name19" presStyleLbl="parChTrans1D2" presStyleIdx="1" presStyleCnt="4"/>
      <dgm:spPr/>
    </dgm:pt>
    <dgm:pt modelId="{9F24585F-A752-484A-9E18-54640BC7B26E}" type="pres">
      <dgm:prSet presAssocID="{3B17CB8C-BFC2-4CD8-A0FA-9CC257F73A71}" presName="Name21" presStyleCnt="0"/>
      <dgm:spPr/>
    </dgm:pt>
    <dgm:pt modelId="{69FB096F-CC24-4DB4-AEAC-D4ACCE5C5801}" type="pres">
      <dgm:prSet presAssocID="{3B17CB8C-BFC2-4CD8-A0FA-9CC257F73A71}" presName="level2Shape" presStyleLbl="asst1" presStyleIdx="1" presStyleCnt="4" custScaleY="62045" custLinFactNeighborY="-14921"/>
      <dgm:spPr>
        <a:prstGeom prst="roundRect">
          <a:avLst/>
        </a:prstGeom>
      </dgm:spPr>
    </dgm:pt>
    <dgm:pt modelId="{F94EB0ED-8720-4C8F-A6FF-FE3E274E45C5}" type="pres">
      <dgm:prSet presAssocID="{3B17CB8C-BFC2-4CD8-A0FA-9CC257F73A71}" presName="hierChild3" presStyleCnt="0"/>
      <dgm:spPr/>
    </dgm:pt>
    <dgm:pt modelId="{6C0783AC-F0FF-4652-9997-406BEAA9D1C7}" type="pres">
      <dgm:prSet presAssocID="{26A2B060-4597-446F-972C-3E48A9D0EDF1}" presName="Name19" presStyleLbl="parChTrans1D2" presStyleIdx="2" presStyleCnt="4"/>
      <dgm:spPr/>
    </dgm:pt>
    <dgm:pt modelId="{CBA01145-F7BA-4A7A-8E82-7762A71FEAA3}" type="pres">
      <dgm:prSet presAssocID="{AAD99F34-0425-4126-B56A-FBC34DD3BD47}" presName="Name21" presStyleCnt="0"/>
      <dgm:spPr/>
    </dgm:pt>
    <dgm:pt modelId="{8D341FFF-7166-4F69-B6D1-4D07E4CCD662}" type="pres">
      <dgm:prSet presAssocID="{AAD99F34-0425-4126-B56A-FBC34DD3BD47}" presName="level2Shape" presStyleLbl="asst1" presStyleIdx="2" presStyleCnt="4" custScaleY="62045" custLinFactNeighborY="-14921"/>
      <dgm:spPr>
        <a:prstGeom prst="roundRect">
          <a:avLst/>
        </a:prstGeom>
      </dgm:spPr>
    </dgm:pt>
    <dgm:pt modelId="{67EB0C21-40EE-4EC0-ADAC-25F07A184035}" type="pres">
      <dgm:prSet presAssocID="{AAD99F34-0425-4126-B56A-FBC34DD3BD47}" presName="hierChild3" presStyleCnt="0"/>
      <dgm:spPr/>
    </dgm:pt>
    <dgm:pt modelId="{CF29B917-93BE-408D-B70B-7B99DD1B9AD4}" type="pres">
      <dgm:prSet presAssocID="{1CEDA64F-1B6D-4A22-9E54-D18B26067940}" presName="Name19" presStyleLbl="parChTrans1D2" presStyleIdx="3" presStyleCnt="4"/>
      <dgm:spPr/>
    </dgm:pt>
    <dgm:pt modelId="{D8A2472D-C8B6-4203-B178-2FFC09E0CBBF}" type="pres">
      <dgm:prSet presAssocID="{709E339B-BE9A-4421-B128-3802B358EE03}" presName="Name21" presStyleCnt="0"/>
      <dgm:spPr/>
    </dgm:pt>
    <dgm:pt modelId="{5C6BCC3A-C8F2-46AB-B260-A34425DBB320}" type="pres">
      <dgm:prSet presAssocID="{709E339B-BE9A-4421-B128-3802B358EE03}" presName="level2Shape" presStyleLbl="asst1" presStyleIdx="3" presStyleCnt="4" custScaleY="62045" custLinFactNeighborY="-14921"/>
      <dgm:spPr>
        <a:prstGeom prst="roundRect">
          <a:avLst/>
        </a:prstGeom>
      </dgm:spPr>
    </dgm:pt>
    <dgm:pt modelId="{879560CB-D5CB-4AA8-9364-6D0DFF7AB726}" type="pres">
      <dgm:prSet presAssocID="{709E339B-BE9A-4421-B128-3802B358EE03}" presName="hierChild3" presStyleCnt="0"/>
      <dgm:spPr/>
    </dgm:pt>
    <dgm:pt modelId="{1BDA9FCB-CA17-45E1-9861-E47B1232697A}" type="pres">
      <dgm:prSet presAssocID="{12BD9A01-96F3-430C-B9BD-898E7279EBD9}" presName="bgShapesFlow" presStyleCnt="0"/>
      <dgm:spPr/>
    </dgm:pt>
  </dgm:ptLst>
  <dgm:cxnLst>
    <dgm:cxn modelId="{18D8BD04-38DE-4566-A1A7-C3A09ED95494}" srcId="{5A84212B-58A5-4C25-AA6F-44CF0B3FA9D1}" destId="{3B17CB8C-BFC2-4CD8-A0FA-9CC257F73A71}" srcOrd="1" destOrd="0" parTransId="{562BDB69-0A5F-48B8-BA5A-1373AB3BC039}" sibTransId="{E95915DD-7BFC-426A-9545-7EDC4BFDFF4E}"/>
    <dgm:cxn modelId="{92FA3F2B-2DC1-417C-A688-B2E7D23040E3}" type="presOf" srcId="{AAD99F34-0425-4126-B56A-FBC34DD3BD47}" destId="{8D341FFF-7166-4F69-B6D1-4D07E4CCD662}" srcOrd="0" destOrd="0" presId="urn:microsoft.com/office/officeart/2005/8/layout/hierarchy6"/>
    <dgm:cxn modelId="{6D7F385C-69DD-4A0B-8CA5-F7C920103D9C}" type="presOf" srcId="{805F5F7A-8737-4654-A7A5-B759E1FF1E8B}" destId="{9601EDA8-D7A2-406A-8491-D4776F05E94D}" srcOrd="0" destOrd="0" presId="urn:microsoft.com/office/officeart/2005/8/layout/hierarchy6"/>
    <dgm:cxn modelId="{3B24B15C-86F7-4472-ACC8-5F7388D63B1A}" type="presOf" srcId="{5A84212B-58A5-4C25-AA6F-44CF0B3FA9D1}" destId="{7C1B04E9-96F9-4E2A-A7CB-7AD123B9C1D3}" srcOrd="0" destOrd="0" presId="urn:microsoft.com/office/officeart/2005/8/layout/hierarchy6"/>
    <dgm:cxn modelId="{06890971-B648-4708-9379-1B9A1B628A7F}" type="presOf" srcId="{709E339B-BE9A-4421-B128-3802B358EE03}" destId="{5C6BCC3A-C8F2-46AB-B260-A34425DBB320}" srcOrd="0" destOrd="0" presId="urn:microsoft.com/office/officeart/2005/8/layout/hierarchy6"/>
    <dgm:cxn modelId="{A470DB72-9B5F-4D94-8D63-F41CF0ECBC84}" type="presOf" srcId="{3B17CB8C-BFC2-4CD8-A0FA-9CC257F73A71}" destId="{69FB096F-CC24-4DB4-AEAC-D4ACCE5C5801}" srcOrd="0" destOrd="0" presId="urn:microsoft.com/office/officeart/2005/8/layout/hierarchy6"/>
    <dgm:cxn modelId="{D69EC158-9A32-4D2B-883E-5D2168F62EF7}" srcId="{5A84212B-58A5-4C25-AA6F-44CF0B3FA9D1}" destId="{1EE41BBC-6266-43C3-A1D9-50652FA55F27}" srcOrd="0" destOrd="0" parTransId="{805F5F7A-8737-4654-A7A5-B759E1FF1E8B}" sibTransId="{41A39A71-5FA9-4688-81BE-B6812082D356}"/>
    <dgm:cxn modelId="{19C0BA89-EA77-46DA-9B34-363FC865424E}" type="presOf" srcId="{562BDB69-0A5F-48B8-BA5A-1373AB3BC039}" destId="{0FCE4FC1-F932-4E16-B894-557DA4559CA7}" srcOrd="0" destOrd="0" presId="urn:microsoft.com/office/officeart/2005/8/layout/hierarchy6"/>
    <dgm:cxn modelId="{2C0FC5A8-36F9-4CF7-9E5D-25C59A6FC1B5}" srcId="{12BD9A01-96F3-430C-B9BD-898E7279EBD9}" destId="{5A84212B-58A5-4C25-AA6F-44CF0B3FA9D1}" srcOrd="0" destOrd="0" parTransId="{5940A562-E465-42A7-A728-BC72967CA5F9}" sibTransId="{D175B3F9-2A15-4A0C-8AA5-E9781BD95923}"/>
    <dgm:cxn modelId="{796FC0C0-5194-457B-9893-F824FEB12028}" type="presOf" srcId="{26A2B060-4597-446F-972C-3E48A9D0EDF1}" destId="{6C0783AC-F0FF-4652-9997-406BEAA9D1C7}" srcOrd="0" destOrd="0" presId="urn:microsoft.com/office/officeart/2005/8/layout/hierarchy6"/>
    <dgm:cxn modelId="{24C201C4-74DA-41DB-8BD2-7CC8B22D6323}" type="presOf" srcId="{12BD9A01-96F3-430C-B9BD-898E7279EBD9}" destId="{9E1E49F3-03D6-462D-BF9E-CCB9C6766E0B}" srcOrd="0" destOrd="0" presId="urn:microsoft.com/office/officeart/2005/8/layout/hierarchy6"/>
    <dgm:cxn modelId="{59DA9CD1-98EF-482B-8DB8-18AE988D778E}" type="presOf" srcId="{1EE41BBC-6266-43C3-A1D9-50652FA55F27}" destId="{60038FD5-D590-493E-B4F9-86E83D6C648F}" srcOrd="0" destOrd="0" presId="urn:microsoft.com/office/officeart/2005/8/layout/hierarchy6"/>
    <dgm:cxn modelId="{75B35ADD-10FD-4AC8-AD78-7B1BA2F8DFB3}" srcId="{5A84212B-58A5-4C25-AA6F-44CF0B3FA9D1}" destId="{709E339B-BE9A-4421-B128-3802B358EE03}" srcOrd="3" destOrd="0" parTransId="{1CEDA64F-1B6D-4A22-9E54-D18B26067940}" sibTransId="{3EFEA874-B62C-4EBC-81AF-24C65940AC02}"/>
    <dgm:cxn modelId="{9F4891F5-3B61-4141-A0D3-2A2F62B60487}" type="presOf" srcId="{1CEDA64F-1B6D-4A22-9E54-D18B26067940}" destId="{CF29B917-93BE-408D-B70B-7B99DD1B9AD4}" srcOrd="0" destOrd="0" presId="urn:microsoft.com/office/officeart/2005/8/layout/hierarchy6"/>
    <dgm:cxn modelId="{D18264FF-9F8F-43AE-8EE2-2929BBB64678}" srcId="{5A84212B-58A5-4C25-AA6F-44CF0B3FA9D1}" destId="{AAD99F34-0425-4126-B56A-FBC34DD3BD47}" srcOrd="2" destOrd="0" parTransId="{26A2B060-4597-446F-972C-3E48A9D0EDF1}" sibTransId="{AA2C7CB5-371F-40B0-BDF0-864895C704B0}"/>
    <dgm:cxn modelId="{FD108604-AD7C-4AC8-8FC5-EEC8463B56CF}" type="presParOf" srcId="{9E1E49F3-03D6-462D-BF9E-CCB9C6766E0B}" destId="{B9C593E8-BAA7-458B-BCC4-64EB94253FEF}" srcOrd="0" destOrd="0" presId="urn:microsoft.com/office/officeart/2005/8/layout/hierarchy6"/>
    <dgm:cxn modelId="{082DD01C-A7A2-4AE1-957C-FE8F2E504670}" type="presParOf" srcId="{B9C593E8-BAA7-458B-BCC4-64EB94253FEF}" destId="{1A7388CD-4F15-421A-9A7A-EE1A368DAF15}" srcOrd="0" destOrd="0" presId="urn:microsoft.com/office/officeart/2005/8/layout/hierarchy6"/>
    <dgm:cxn modelId="{0DEBDE32-F9A0-46C4-A876-97E572C943D6}" type="presParOf" srcId="{1A7388CD-4F15-421A-9A7A-EE1A368DAF15}" destId="{4499C74B-F947-42D0-9F82-65D06936FC92}" srcOrd="0" destOrd="0" presId="urn:microsoft.com/office/officeart/2005/8/layout/hierarchy6"/>
    <dgm:cxn modelId="{172ABDCF-7B72-4AF2-99F7-DF719EC2B35B}" type="presParOf" srcId="{4499C74B-F947-42D0-9F82-65D06936FC92}" destId="{7C1B04E9-96F9-4E2A-A7CB-7AD123B9C1D3}" srcOrd="0" destOrd="0" presId="urn:microsoft.com/office/officeart/2005/8/layout/hierarchy6"/>
    <dgm:cxn modelId="{D4B0D29E-F148-4E80-BDFE-42E9EDA0C281}" type="presParOf" srcId="{4499C74B-F947-42D0-9F82-65D06936FC92}" destId="{08144414-06EA-4E3B-A96F-4F3519DC1D9F}" srcOrd="1" destOrd="0" presId="urn:microsoft.com/office/officeart/2005/8/layout/hierarchy6"/>
    <dgm:cxn modelId="{1C1B5A4D-A572-47EF-A3A0-520CEBA040B6}" type="presParOf" srcId="{08144414-06EA-4E3B-A96F-4F3519DC1D9F}" destId="{9601EDA8-D7A2-406A-8491-D4776F05E94D}" srcOrd="0" destOrd="0" presId="urn:microsoft.com/office/officeart/2005/8/layout/hierarchy6"/>
    <dgm:cxn modelId="{56929A5F-6EF6-4188-95F6-5CBC36BA04C5}" type="presParOf" srcId="{08144414-06EA-4E3B-A96F-4F3519DC1D9F}" destId="{67D59C7F-9A59-4735-9345-CD8962436CD2}" srcOrd="1" destOrd="0" presId="urn:microsoft.com/office/officeart/2005/8/layout/hierarchy6"/>
    <dgm:cxn modelId="{AE66B855-E5DE-4A0E-BFEE-50E2CFCF5DB5}" type="presParOf" srcId="{67D59C7F-9A59-4735-9345-CD8962436CD2}" destId="{60038FD5-D590-493E-B4F9-86E83D6C648F}" srcOrd="0" destOrd="0" presId="urn:microsoft.com/office/officeart/2005/8/layout/hierarchy6"/>
    <dgm:cxn modelId="{DA97711F-F734-455C-A20D-B140E8AB29C7}" type="presParOf" srcId="{67D59C7F-9A59-4735-9345-CD8962436CD2}" destId="{7B1A0E77-99EC-4D83-9125-A0A3E8E0C15F}" srcOrd="1" destOrd="0" presId="urn:microsoft.com/office/officeart/2005/8/layout/hierarchy6"/>
    <dgm:cxn modelId="{D206FAAA-F7FD-4B3E-A937-B9F34D1A9427}" type="presParOf" srcId="{08144414-06EA-4E3B-A96F-4F3519DC1D9F}" destId="{0FCE4FC1-F932-4E16-B894-557DA4559CA7}" srcOrd="2" destOrd="0" presId="urn:microsoft.com/office/officeart/2005/8/layout/hierarchy6"/>
    <dgm:cxn modelId="{90628007-86EF-4975-9DA5-2271BAF0A586}" type="presParOf" srcId="{08144414-06EA-4E3B-A96F-4F3519DC1D9F}" destId="{9F24585F-A752-484A-9E18-54640BC7B26E}" srcOrd="3" destOrd="0" presId="urn:microsoft.com/office/officeart/2005/8/layout/hierarchy6"/>
    <dgm:cxn modelId="{854DF76A-257D-42C8-ABB8-5B78A14A2888}" type="presParOf" srcId="{9F24585F-A752-484A-9E18-54640BC7B26E}" destId="{69FB096F-CC24-4DB4-AEAC-D4ACCE5C5801}" srcOrd="0" destOrd="0" presId="urn:microsoft.com/office/officeart/2005/8/layout/hierarchy6"/>
    <dgm:cxn modelId="{6F42BC7F-4879-41C7-A8F8-F752D027A101}" type="presParOf" srcId="{9F24585F-A752-484A-9E18-54640BC7B26E}" destId="{F94EB0ED-8720-4C8F-A6FF-FE3E274E45C5}" srcOrd="1" destOrd="0" presId="urn:microsoft.com/office/officeart/2005/8/layout/hierarchy6"/>
    <dgm:cxn modelId="{A21CA630-A4C4-4690-B95C-870317C42788}" type="presParOf" srcId="{08144414-06EA-4E3B-A96F-4F3519DC1D9F}" destId="{6C0783AC-F0FF-4652-9997-406BEAA9D1C7}" srcOrd="4" destOrd="0" presId="urn:microsoft.com/office/officeart/2005/8/layout/hierarchy6"/>
    <dgm:cxn modelId="{9656D753-9087-44FC-9917-F91B7D385891}" type="presParOf" srcId="{08144414-06EA-4E3B-A96F-4F3519DC1D9F}" destId="{CBA01145-F7BA-4A7A-8E82-7762A71FEAA3}" srcOrd="5" destOrd="0" presId="urn:microsoft.com/office/officeart/2005/8/layout/hierarchy6"/>
    <dgm:cxn modelId="{33E02B10-95F5-467B-862C-C0129F8E869D}" type="presParOf" srcId="{CBA01145-F7BA-4A7A-8E82-7762A71FEAA3}" destId="{8D341FFF-7166-4F69-B6D1-4D07E4CCD662}" srcOrd="0" destOrd="0" presId="urn:microsoft.com/office/officeart/2005/8/layout/hierarchy6"/>
    <dgm:cxn modelId="{74A7B4D6-D767-434E-BF1A-CFC000592692}" type="presParOf" srcId="{CBA01145-F7BA-4A7A-8E82-7762A71FEAA3}" destId="{67EB0C21-40EE-4EC0-ADAC-25F07A184035}" srcOrd="1" destOrd="0" presId="urn:microsoft.com/office/officeart/2005/8/layout/hierarchy6"/>
    <dgm:cxn modelId="{D2835806-EB6F-4281-BB71-EE86C609171E}" type="presParOf" srcId="{08144414-06EA-4E3B-A96F-4F3519DC1D9F}" destId="{CF29B917-93BE-408D-B70B-7B99DD1B9AD4}" srcOrd="6" destOrd="0" presId="urn:microsoft.com/office/officeart/2005/8/layout/hierarchy6"/>
    <dgm:cxn modelId="{E9427C58-D77A-41C9-9A03-A72764C830B9}" type="presParOf" srcId="{08144414-06EA-4E3B-A96F-4F3519DC1D9F}" destId="{D8A2472D-C8B6-4203-B178-2FFC09E0CBBF}" srcOrd="7" destOrd="0" presId="urn:microsoft.com/office/officeart/2005/8/layout/hierarchy6"/>
    <dgm:cxn modelId="{8E16FF1B-9BAD-4732-ABA7-147EAB1D5AD9}" type="presParOf" srcId="{D8A2472D-C8B6-4203-B178-2FFC09E0CBBF}" destId="{5C6BCC3A-C8F2-46AB-B260-A34425DBB320}" srcOrd="0" destOrd="0" presId="urn:microsoft.com/office/officeart/2005/8/layout/hierarchy6"/>
    <dgm:cxn modelId="{9AC1F2BC-9BAE-4E14-A60E-FF6D53556124}" type="presParOf" srcId="{D8A2472D-C8B6-4203-B178-2FFC09E0CBBF}" destId="{879560CB-D5CB-4AA8-9364-6D0DFF7AB726}" srcOrd="1" destOrd="0" presId="urn:microsoft.com/office/officeart/2005/8/layout/hierarchy6"/>
    <dgm:cxn modelId="{EE868897-F276-44AA-8230-2B09007C8D19}" type="presParOf" srcId="{9E1E49F3-03D6-462D-BF9E-CCB9C6766E0B}" destId="{1BDA9FCB-CA17-45E1-9861-E47B1232697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4F5B0-160D-40C2-BA04-7E2E012FE3F3}">
      <dsp:nvSpPr>
        <dsp:cNvPr id="0" name=""/>
        <dsp:cNvSpPr/>
      </dsp:nvSpPr>
      <dsp:spPr>
        <a:xfrm rot="5400000">
          <a:off x="848898" y="358965"/>
          <a:ext cx="2544063" cy="4233264"/>
        </a:xfrm>
        <a:prstGeom prst="corner">
          <a:avLst>
            <a:gd name="adj1" fmla="val 16120"/>
            <a:gd name="adj2" fmla="val 16110"/>
          </a:avLst>
        </a:prstGeom>
        <a:gradFill flip="none" rotWithShape="0">
          <a:gsLst>
            <a:gs pos="0">
              <a:srgbClr val="660066"/>
            </a:gs>
            <a:gs pos="50000">
              <a:srgbClr val="7030A0"/>
            </a:gs>
            <a:gs pos="100000">
              <a:srgbClr val="CC00FF"/>
            </a:gs>
          </a:gsLst>
          <a:lin ang="2700000" scaled="1"/>
          <a:tileRect/>
        </a:gradFill>
        <a:ln w="6350" cap="flat" cmpd="sng" algn="ctr">
          <a:solidFill>
            <a:srgbClr val="7030A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1C8FA4-0F52-445B-8E3A-B1010353A56A}">
      <dsp:nvSpPr>
        <dsp:cNvPr id="0" name=""/>
        <dsp:cNvSpPr/>
      </dsp:nvSpPr>
      <dsp:spPr>
        <a:xfrm>
          <a:off x="424231" y="1623799"/>
          <a:ext cx="3821814" cy="3350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i="1" kern="1200" noProof="0" dirty="0"/>
            <a:t>Як здійснювати простий пошук в Інтернеті за допомогою браузера</a:t>
          </a:r>
        </a:p>
      </dsp:txBody>
      <dsp:txXfrm>
        <a:off x="424231" y="1623799"/>
        <a:ext cx="3821814" cy="3350044"/>
      </dsp:txXfrm>
    </dsp:sp>
    <dsp:sp modelId="{E9CC8D66-CC3D-43B1-9028-C9C2A7507516}">
      <dsp:nvSpPr>
        <dsp:cNvPr id="0" name=""/>
        <dsp:cNvSpPr/>
      </dsp:nvSpPr>
      <dsp:spPr>
        <a:xfrm>
          <a:off x="3524948" y="47308"/>
          <a:ext cx="721097" cy="721097"/>
        </a:xfrm>
        <a:prstGeom prst="triangle">
          <a:avLst>
            <a:gd name="adj" fmla="val 100000"/>
          </a:avLst>
        </a:prstGeom>
        <a:gradFill flip="none" rotWithShape="0">
          <a:gsLst>
            <a:gs pos="0">
              <a:srgbClr val="660066"/>
            </a:gs>
            <a:gs pos="50000">
              <a:srgbClr val="7030A0"/>
            </a:gs>
            <a:gs pos="100000">
              <a:srgbClr val="CC00FF"/>
            </a:gs>
          </a:gsLst>
          <a:lin ang="2700000" scaled="1"/>
          <a:tileRect/>
        </a:gradFill>
        <a:ln w="6350" cap="flat" cmpd="sng" algn="ctr">
          <a:solidFill>
            <a:srgbClr val="7030A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C0DE14E-82E2-45F6-BC06-171FB2815A16}">
      <dsp:nvSpPr>
        <dsp:cNvPr id="0" name=""/>
        <dsp:cNvSpPr/>
      </dsp:nvSpPr>
      <dsp:spPr>
        <a:xfrm rot="5400000">
          <a:off x="5527546" y="-798770"/>
          <a:ext cx="2544063" cy="4233264"/>
        </a:xfrm>
        <a:prstGeom prst="corner">
          <a:avLst>
            <a:gd name="adj1" fmla="val 16120"/>
            <a:gd name="adj2" fmla="val 16110"/>
          </a:avLst>
        </a:prstGeom>
        <a:gradFill flip="none" rotWithShape="0">
          <a:gsLst>
            <a:gs pos="0">
              <a:srgbClr val="660066"/>
            </a:gs>
            <a:gs pos="50000">
              <a:srgbClr val="7030A0"/>
            </a:gs>
            <a:gs pos="100000">
              <a:srgbClr val="CC00FF"/>
            </a:gs>
          </a:gsLst>
          <a:lin ang="2700000" scaled="1"/>
          <a:tileRect/>
        </a:gradFill>
        <a:ln w="6350" cap="flat" cmpd="sng" algn="ctr">
          <a:solidFill>
            <a:srgbClr val="7030A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BAF9E15-80C3-4253-BCA0-4AFD6FEA651C}">
      <dsp:nvSpPr>
        <dsp:cNvPr id="0" name=""/>
        <dsp:cNvSpPr/>
      </dsp:nvSpPr>
      <dsp:spPr>
        <a:xfrm>
          <a:off x="5102879" y="466063"/>
          <a:ext cx="3821814" cy="3350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i="1" kern="1200" noProof="0" dirty="0"/>
            <a:t>Як використовувати пошукові системи</a:t>
          </a:r>
        </a:p>
      </dsp:txBody>
      <dsp:txXfrm>
        <a:off x="5102879" y="466063"/>
        <a:ext cx="3821814" cy="3350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B04E9-96F9-4E2A-A7CB-7AD123B9C1D3}">
      <dsp:nvSpPr>
        <dsp:cNvPr id="0" name=""/>
        <dsp:cNvSpPr/>
      </dsp:nvSpPr>
      <dsp:spPr>
        <a:xfrm>
          <a:off x="975385" y="1296145"/>
          <a:ext cx="3633127" cy="470846"/>
        </a:xfrm>
        <a:prstGeom prst="roundRect">
          <a:avLst/>
        </a:prstGeom>
        <a:solidFill>
          <a:srgbClr val="E4410E"/>
        </a:soli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i="1" kern="1200" dirty="0"/>
            <a:t>Пошукова системи</a:t>
          </a:r>
        </a:p>
      </dsp:txBody>
      <dsp:txXfrm>
        <a:off x="998370" y="1319130"/>
        <a:ext cx="3587157" cy="424876"/>
      </dsp:txXfrm>
    </dsp:sp>
    <dsp:sp modelId="{9601EDA8-D7A2-406A-8491-D4776F05E94D}">
      <dsp:nvSpPr>
        <dsp:cNvPr id="0" name=""/>
        <dsp:cNvSpPr/>
      </dsp:nvSpPr>
      <dsp:spPr>
        <a:xfrm>
          <a:off x="572226" y="1766991"/>
          <a:ext cx="2219722" cy="303551"/>
        </a:xfrm>
        <a:custGeom>
          <a:avLst/>
          <a:gdLst/>
          <a:ahLst/>
          <a:cxnLst/>
          <a:rect l="0" t="0" r="0" b="0"/>
          <a:pathLst>
            <a:path>
              <a:moveTo>
                <a:pt x="2219722" y="0"/>
              </a:moveTo>
              <a:lnTo>
                <a:pt x="2219722" y="151775"/>
              </a:lnTo>
              <a:lnTo>
                <a:pt x="0" y="151775"/>
              </a:lnTo>
              <a:lnTo>
                <a:pt x="0" y="3035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038FD5-D590-493E-B4F9-86E83D6C648F}">
      <dsp:nvSpPr>
        <dsp:cNvPr id="0" name=""/>
        <dsp:cNvSpPr/>
      </dsp:nvSpPr>
      <dsp:spPr>
        <a:xfrm>
          <a:off x="3067" y="2070543"/>
          <a:ext cx="1138319" cy="470846"/>
        </a:xfrm>
        <a:prstGeom prst="roundRect">
          <a:avLst/>
        </a:prstGeom>
        <a:solidFill>
          <a:srgbClr val="E4410E"/>
        </a:soli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t>Google</a:t>
          </a:r>
          <a:endParaRPr lang="uk-UA" sz="1800" b="1" i="1" kern="1200" dirty="0"/>
        </a:p>
      </dsp:txBody>
      <dsp:txXfrm>
        <a:off x="26052" y="2093528"/>
        <a:ext cx="1092349" cy="424876"/>
      </dsp:txXfrm>
    </dsp:sp>
    <dsp:sp modelId="{0FCE4FC1-F932-4E16-B894-557DA4559CA7}">
      <dsp:nvSpPr>
        <dsp:cNvPr id="0" name=""/>
        <dsp:cNvSpPr/>
      </dsp:nvSpPr>
      <dsp:spPr>
        <a:xfrm>
          <a:off x="2052041" y="1766991"/>
          <a:ext cx="739907" cy="303551"/>
        </a:xfrm>
        <a:custGeom>
          <a:avLst/>
          <a:gdLst/>
          <a:ahLst/>
          <a:cxnLst/>
          <a:rect l="0" t="0" r="0" b="0"/>
          <a:pathLst>
            <a:path>
              <a:moveTo>
                <a:pt x="739907" y="0"/>
              </a:moveTo>
              <a:lnTo>
                <a:pt x="739907" y="151775"/>
              </a:lnTo>
              <a:lnTo>
                <a:pt x="0" y="151775"/>
              </a:lnTo>
              <a:lnTo>
                <a:pt x="0" y="3035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FB096F-CC24-4DB4-AEAC-D4ACCE5C5801}">
      <dsp:nvSpPr>
        <dsp:cNvPr id="0" name=""/>
        <dsp:cNvSpPr/>
      </dsp:nvSpPr>
      <dsp:spPr>
        <a:xfrm>
          <a:off x="1482882" y="2070543"/>
          <a:ext cx="1138319" cy="470846"/>
        </a:xfrm>
        <a:prstGeom prst="roundRect">
          <a:avLst/>
        </a:prstGeom>
        <a:solidFill>
          <a:srgbClr val="E4410E"/>
        </a:soli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1" i="1" kern="1200" dirty="0"/>
            <a:t>Яндекс</a:t>
          </a:r>
        </a:p>
      </dsp:txBody>
      <dsp:txXfrm>
        <a:off x="1505867" y="2093528"/>
        <a:ext cx="1092349" cy="424876"/>
      </dsp:txXfrm>
    </dsp:sp>
    <dsp:sp modelId="{6C0783AC-F0FF-4652-9997-406BEAA9D1C7}">
      <dsp:nvSpPr>
        <dsp:cNvPr id="0" name=""/>
        <dsp:cNvSpPr/>
      </dsp:nvSpPr>
      <dsp:spPr>
        <a:xfrm>
          <a:off x="2791949" y="1766991"/>
          <a:ext cx="739907" cy="303551"/>
        </a:xfrm>
        <a:custGeom>
          <a:avLst/>
          <a:gdLst/>
          <a:ahLst/>
          <a:cxnLst/>
          <a:rect l="0" t="0" r="0" b="0"/>
          <a:pathLst>
            <a:path>
              <a:moveTo>
                <a:pt x="0" y="0"/>
              </a:moveTo>
              <a:lnTo>
                <a:pt x="0" y="151775"/>
              </a:lnTo>
              <a:lnTo>
                <a:pt x="739907" y="151775"/>
              </a:lnTo>
              <a:lnTo>
                <a:pt x="739907" y="3035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341FFF-7166-4F69-B6D1-4D07E4CCD662}">
      <dsp:nvSpPr>
        <dsp:cNvPr id="0" name=""/>
        <dsp:cNvSpPr/>
      </dsp:nvSpPr>
      <dsp:spPr>
        <a:xfrm>
          <a:off x="2962696" y="2070543"/>
          <a:ext cx="1138319" cy="470846"/>
        </a:xfrm>
        <a:prstGeom prst="roundRect">
          <a:avLst/>
        </a:prstGeom>
        <a:solidFill>
          <a:srgbClr val="E4410E"/>
        </a:soli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1" i="1" kern="1200" dirty="0"/>
            <a:t>Мета</a:t>
          </a:r>
        </a:p>
      </dsp:txBody>
      <dsp:txXfrm>
        <a:off x="2985681" y="2093528"/>
        <a:ext cx="1092349" cy="424876"/>
      </dsp:txXfrm>
    </dsp:sp>
    <dsp:sp modelId="{CF29B917-93BE-408D-B70B-7B99DD1B9AD4}">
      <dsp:nvSpPr>
        <dsp:cNvPr id="0" name=""/>
        <dsp:cNvSpPr/>
      </dsp:nvSpPr>
      <dsp:spPr>
        <a:xfrm>
          <a:off x="2791949" y="1766991"/>
          <a:ext cx="2219722" cy="303551"/>
        </a:xfrm>
        <a:custGeom>
          <a:avLst/>
          <a:gdLst/>
          <a:ahLst/>
          <a:cxnLst/>
          <a:rect l="0" t="0" r="0" b="0"/>
          <a:pathLst>
            <a:path>
              <a:moveTo>
                <a:pt x="0" y="0"/>
              </a:moveTo>
              <a:lnTo>
                <a:pt x="0" y="151775"/>
              </a:lnTo>
              <a:lnTo>
                <a:pt x="2219722" y="151775"/>
              </a:lnTo>
              <a:lnTo>
                <a:pt x="2219722" y="3035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6BCC3A-C8F2-46AB-B260-A34425DBB320}">
      <dsp:nvSpPr>
        <dsp:cNvPr id="0" name=""/>
        <dsp:cNvSpPr/>
      </dsp:nvSpPr>
      <dsp:spPr>
        <a:xfrm>
          <a:off x="4442511" y="2070543"/>
          <a:ext cx="1138319" cy="470846"/>
        </a:xfrm>
        <a:prstGeom prst="roundRect">
          <a:avLst/>
        </a:prstGeom>
        <a:solidFill>
          <a:srgbClr val="E4410E"/>
        </a:soli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t>Yahoo</a:t>
          </a:r>
          <a:endParaRPr lang="uk-UA" sz="1800" b="1" i="1" kern="1200" dirty="0"/>
        </a:p>
      </dsp:txBody>
      <dsp:txXfrm>
        <a:off x="4465496" y="2093528"/>
        <a:ext cx="1092349" cy="42487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7DABD-C727-49CC-811C-3CC655D6D80A}" type="datetimeFigureOut">
              <a:rPr lang="uk-UA" smtClean="0"/>
              <a:pPr/>
              <a:t>12.10.2023</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383F7-9346-4AD5-8EFC-1D69FC147018}" type="slidenum">
              <a:rPr lang="uk-UA" smtClean="0"/>
              <a:pPr/>
              <a:t>‹№›</a:t>
            </a:fld>
            <a:endParaRPr lang="uk-UA"/>
          </a:p>
        </p:txBody>
      </p:sp>
    </p:spTree>
    <p:extLst>
      <p:ext uri="{BB962C8B-B14F-4D97-AF65-F5344CB8AC3E}">
        <p14:creationId xmlns:p14="http://schemas.microsoft.com/office/powerpoint/2010/main" val="971356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A1B383F7-9346-4AD5-8EFC-1D69FC147018}" type="slidenum">
              <a:rPr lang="uk-UA" smtClean="0"/>
              <a:pPr/>
              <a:t>4</a:t>
            </a:fld>
            <a:endParaRPr lang="uk-UA"/>
          </a:p>
        </p:txBody>
      </p:sp>
    </p:spTree>
    <p:extLst>
      <p:ext uri="{BB962C8B-B14F-4D97-AF65-F5344CB8AC3E}">
        <p14:creationId xmlns:p14="http://schemas.microsoft.com/office/powerpoint/2010/main" val="31473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A1B383F7-9346-4AD5-8EFC-1D69FC147018}" type="slidenum">
              <a:rPr lang="uk-UA" smtClean="0"/>
              <a:pPr/>
              <a:t>9</a:t>
            </a:fld>
            <a:endParaRPr lang="uk-UA"/>
          </a:p>
        </p:txBody>
      </p:sp>
    </p:spTree>
    <p:extLst>
      <p:ext uri="{BB962C8B-B14F-4D97-AF65-F5344CB8AC3E}">
        <p14:creationId xmlns:p14="http://schemas.microsoft.com/office/powerpoint/2010/main" val="3651537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image" Target="../media/image13.jpe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teach-inf.at.ua/"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174" y="-27385"/>
            <a:ext cx="4176712" cy="5262959"/>
          </a:xfrm>
          <a:prstGeom prst="rect">
            <a:avLst/>
          </a:prstGeom>
          <a:noFill/>
        </p:spPr>
      </p:pic>
      <p:sp>
        <p:nvSpPr>
          <p:cNvPr id="3096" name="Rectangle 24"/>
          <p:cNvSpPr>
            <a:spLocks noChangeArrowheads="1"/>
          </p:cNvSpPr>
          <p:nvPr/>
        </p:nvSpPr>
        <p:spPr bwMode="auto">
          <a:xfrm>
            <a:off x="0" y="3527425"/>
            <a:ext cx="9144000" cy="33575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3097" name="Oval 25"/>
          <p:cNvSpPr>
            <a:spLocks noChangeArrowheads="1"/>
          </p:cNvSpPr>
          <p:nvPr/>
        </p:nvSpPr>
        <p:spPr bwMode="ltGray">
          <a:xfrm>
            <a:off x="1258888" y="4508500"/>
            <a:ext cx="4248150" cy="1800225"/>
          </a:xfrm>
          <a:prstGeom prst="ellipse">
            <a:avLst/>
          </a:pr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3076" name="Rectangle 4"/>
          <p:cNvSpPr>
            <a:spLocks noGrp="1" noChangeArrowheads="1"/>
          </p:cNvSpPr>
          <p:nvPr>
            <p:ph type="dt" sz="half" idx="2"/>
          </p:nvPr>
        </p:nvSpPr>
        <p:spPr bwMode="auto">
          <a:xfrm>
            <a:off x="457200" y="6486525"/>
            <a:ext cx="2133600" cy="168275"/>
          </a:xfrm>
          <a:prstGeom prst="rect">
            <a:avLst/>
          </a:prstGeom>
        </p:spPr>
        <p:txBody>
          <a:bodyPr/>
          <a:lstStyle>
            <a:lvl1pPr>
              <a:defRPr sz="1200" b="0">
                <a:latin typeface="Arial" panose="020B0604020202020204" pitchFamily="34" charset="0"/>
              </a:defRPr>
            </a:lvl1pPr>
          </a:lstStyle>
          <a:p>
            <a:endParaRPr lang="en-US"/>
          </a:p>
        </p:txBody>
      </p:sp>
      <p:sp>
        <p:nvSpPr>
          <p:cNvPr id="3077" name="Rectangle 5"/>
          <p:cNvSpPr>
            <a:spLocks noGrp="1" noChangeArrowheads="1"/>
          </p:cNvSpPr>
          <p:nvPr>
            <p:ph type="ftr" sz="quarter" idx="3"/>
          </p:nvPr>
        </p:nvSpPr>
        <p:spPr>
          <a:xfrm>
            <a:off x="3124200" y="6486525"/>
            <a:ext cx="2895600" cy="168275"/>
          </a:xfrm>
          <a:prstGeom prst="rect">
            <a:avLst/>
          </a:prstGeom>
        </p:spPr>
        <p:txBody>
          <a:bodyPr/>
          <a:lstStyle>
            <a:lvl1pPr algn="ctr">
              <a:defRPr sz="1200" b="0">
                <a:solidFill>
                  <a:schemeClr val="bg1"/>
                </a:solidFill>
                <a:latin typeface="Arial" panose="020B0604020202020204" pitchFamily="34" charset="0"/>
              </a:defRPr>
            </a:lvl1pPr>
          </a:lstStyle>
          <a:p>
            <a:endParaRPr lang="en-US"/>
          </a:p>
        </p:txBody>
      </p:sp>
      <p:sp>
        <p:nvSpPr>
          <p:cNvPr id="3078" name="Rectangle 6"/>
          <p:cNvSpPr>
            <a:spLocks noGrp="1" noChangeArrowheads="1"/>
          </p:cNvSpPr>
          <p:nvPr>
            <p:ph type="sldNum" sz="quarter" idx="4"/>
          </p:nvPr>
        </p:nvSpPr>
        <p:spPr>
          <a:xfrm>
            <a:off x="6553200" y="6486525"/>
            <a:ext cx="2133600" cy="168275"/>
          </a:xfrm>
        </p:spPr>
        <p:txBody>
          <a:bodyPr/>
          <a:lstStyle>
            <a:lvl1pPr>
              <a:defRPr sz="1200">
                <a:solidFill>
                  <a:schemeClr val="bg1"/>
                </a:solidFill>
              </a:defRPr>
            </a:lvl1pPr>
          </a:lstStyle>
          <a:p>
            <a:fld id="{45CBB50B-3705-4B77-895D-1505E85136B1}" type="slidenum">
              <a:rPr lang="en-US"/>
              <a:pPr/>
              <a:t>‹№›</a:t>
            </a:fld>
            <a:endParaRPr lang="en-US"/>
          </a:p>
        </p:txBody>
      </p:sp>
      <p:sp>
        <p:nvSpPr>
          <p:cNvPr id="3089" name="Rectangle 17"/>
          <p:cNvSpPr>
            <a:spLocks noChangeArrowheads="1"/>
          </p:cNvSpPr>
          <p:nvPr/>
        </p:nvSpPr>
        <p:spPr bwMode="gray">
          <a:xfrm>
            <a:off x="0" y="3141663"/>
            <a:ext cx="9144000" cy="431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3090" name="Oval 18"/>
          <p:cNvSpPr>
            <a:spLocks noChangeArrowheads="1"/>
          </p:cNvSpPr>
          <p:nvPr/>
        </p:nvSpPr>
        <p:spPr bwMode="gray">
          <a:xfrm>
            <a:off x="276225" y="1255713"/>
            <a:ext cx="4656138" cy="4837112"/>
          </a:xfrm>
          <a:prstGeom prst="ellipse">
            <a:avLst/>
          </a:prstGeom>
          <a:solidFill>
            <a:schemeClr val="bg1"/>
          </a:solidFill>
          <a:ln>
            <a:noFill/>
          </a:ln>
          <a:effectLst>
            <a:outerShdw dist="172739" dir="3238358"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uk-UA"/>
          </a:p>
        </p:txBody>
      </p:sp>
      <p:sp>
        <p:nvSpPr>
          <p:cNvPr id="3093" name="Freeform 21" descr="2"/>
          <p:cNvSpPr>
            <a:spLocks/>
          </p:cNvSpPr>
          <p:nvPr/>
        </p:nvSpPr>
        <p:spPr bwMode="gray">
          <a:xfrm>
            <a:off x="376238" y="2147888"/>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074" name="Rectangle 2"/>
          <p:cNvSpPr>
            <a:spLocks noGrp="1" noChangeArrowheads="1"/>
          </p:cNvSpPr>
          <p:nvPr>
            <p:ph type="ctrTitle"/>
          </p:nvPr>
        </p:nvSpPr>
        <p:spPr>
          <a:xfrm>
            <a:off x="3124200" y="762000"/>
            <a:ext cx="5715000" cy="1828800"/>
          </a:xfrm>
        </p:spPr>
        <p:txBody>
          <a:bodyPr/>
          <a:lstStyle>
            <a:lvl1pPr algn="r">
              <a:defRPr sz="4400">
                <a:solidFill>
                  <a:schemeClr val="tx1"/>
                </a:solidFill>
                <a:effectLst>
                  <a:outerShdw blurRad="38100" dist="38100" dir="2700000" algn="tl">
                    <a:srgbClr val="C0C0C0"/>
                  </a:outerShdw>
                </a:effectLst>
              </a:defRPr>
            </a:lvl1pPr>
          </a:lstStyle>
          <a:p>
            <a:pPr lvl="0"/>
            <a:r>
              <a:rPr lang="uk-UA" noProof="0"/>
              <a:t>Зразок заголовка</a:t>
            </a:r>
            <a:endParaRPr lang="en-US" noProof="0"/>
          </a:p>
        </p:txBody>
      </p:sp>
      <p:sp>
        <p:nvSpPr>
          <p:cNvPr id="3075" name="Rectangle 3"/>
          <p:cNvSpPr>
            <a:spLocks noGrp="1" noChangeArrowheads="1"/>
          </p:cNvSpPr>
          <p:nvPr>
            <p:ph type="subTitle" idx="1"/>
          </p:nvPr>
        </p:nvSpPr>
        <p:spPr bwMode="white">
          <a:xfrm>
            <a:off x="4343400" y="3178175"/>
            <a:ext cx="4572000" cy="381000"/>
          </a:xfrm>
        </p:spPr>
        <p:txBody>
          <a:bodyPr/>
          <a:lstStyle>
            <a:lvl1pPr marL="0" indent="0" algn="r">
              <a:buFont typeface="Wingdings" panose="05000000000000000000" pitchFamily="2" charset="2"/>
              <a:buNone/>
              <a:defRPr sz="1600" b="0">
                <a:solidFill>
                  <a:schemeClr val="bg1"/>
                </a:solidFill>
              </a:defRPr>
            </a:lvl1pPr>
          </a:lstStyle>
          <a:p>
            <a:pPr lvl="0"/>
            <a:r>
              <a:rPr lang="uk-UA" noProof="0"/>
              <a:t>Зразок підзаголовка</a:t>
            </a:r>
            <a:endParaRPr lang="en-US" noProof="0"/>
          </a:p>
        </p:txBody>
      </p:sp>
      <p:sp>
        <p:nvSpPr>
          <p:cNvPr id="3091" name="Freeform 19" descr="4"/>
          <p:cNvSpPr>
            <a:spLocks/>
          </p:cNvSpPr>
          <p:nvPr/>
        </p:nvSpPr>
        <p:spPr bwMode="gray">
          <a:xfrm>
            <a:off x="2625725" y="2119313"/>
            <a:ext cx="2139950" cy="3116262"/>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p:spPr>
        <p:txBody>
          <a:bodyPr/>
          <a:lstStyle/>
          <a:p>
            <a:endParaRPr lang="uk-UA" dirty="0"/>
          </a:p>
        </p:txBody>
      </p:sp>
      <p:sp>
        <p:nvSpPr>
          <p:cNvPr id="3092" name="Freeform 20" descr="1"/>
          <p:cNvSpPr>
            <a:spLocks/>
          </p:cNvSpPr>
          <p:nvPr/>
        </p:nvSpPr>
        <p:spPr bwMode="gray">
          <a:xfrm>
            <a:off x="1130300" y="141605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p:spPr>
        <p:txBody>
          <a:bodyPr/>
          <a:lstStyle/>
          <a:p>
            <a:endParaRPr lang="uk-UA"/>
          </a:p>
        </p:txBody>
      </p:sp>
      <p:sp>
        <p:nvSpPr>
          <p:cNvPr id="3094" name="Freeform 22" descr="55282"/>
          <p:cNvSpPr>
            <a:spLocks/>
          </p:cNvSpPr>
          <p:nvPr/>
        </p:nvSpPr>
        <p:spPr bwMode="gray">
          <a:xfrm>
            <a:off x="1085850" y="3730625"/>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p:spPr>
        <p:txBody>
          <a:bodyPr/>
          <a:lstStyle/>
          <a:p>
            <a:endParaRPr lang="uk-UA"/>
          </a:p>
        </p:txBody>
      </p:sp>
      <p:sp>
        <p:nvSpPr>
          <p:cNvPr id="3095" name="Oval 23"/>
          <p:cNvSpPr>
            <a:spLocks noChangeArrowheads="1"/>
          </p:cNvSpPr>
          <p:nvPr/>
        </p:nvSpPr>
        <p:spPr bwMode="gray">
          <a:xfrm>
            <a:off x="1806575" y="2954338"/>
            <a:ext cx="1655763" cy="165576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2" name="TextBox 1"/>
          <p:cNvSpPr txBox="1"/>
          <p:nvPr userDrawn="1"/>
        </p:nvSpPr>
        <p:spPr>
          <a:xfrm>
            <a:off x="1920416" y="2606934"/>
            <a:ext cx="1410618" cy="2400657"/>
          </a:xfrm>
          <a:prstGeom prst="rect">
            <a:avLst/>
          </a:prstGeom>
          <a:noFill/>
        </p:spPr>
        <p:txBody>
          <a:bodyPr wrap="square" rtlCol="0">
            <a:spAutoFit/>
          </a:bodyPr>
          <a:lstStyle/>
          <a:p>
            <a:r>
              <a:rPr lang="en-US" sz="15000" b="1" i="1" dirty="0">
                <a:solidFill>
                  <a:srgbClr val="660066"/>
                </a:solidFill>
              </a:rPr>
              <a:t>6</a:t>
            </a:r>
            <a:endParaRPr lang="uk-UA" sz="15000" b="1" i="1" dirty="0">
              <a:solidFill>
                <a:srgbClr val="660066"/>
              </a:solidFill>
            </a:endParaRPr>
          </a:p>
        </p:txBody>
      </p:sp>
      <p:pic>
        <p:nvPicPr>
          <p:cNvPr id="18" name="Рисунок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07904" y="6021288"/>
            <a:ext cx="5699686" cy="9912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5" name="Місце для нижнього колонтитула 4"/>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6" name="Місце для номера слайда 5"/>
          <p:cNvSpPr>
            <a:spLocks noGrp="1"/>
          </p:cNvSpPr>
          <p:nvPr>
            <p:ph type="sldNum" sz="quarter" idx="12"/>
          </p:nvPr>
        </p:nvSpPr>
        <p:spPr/>
        <p:txBody>
          <a:bodyPr/>
          <a:lstStyle>
            <a:lvl1pPr>
              <a:defRPr/>
            </a:lvl1pPr>
          </a:lstStyle>
          <a:p>
            <a:fld id="{EF2B25CB-8942-46A9-9D64-AE57E939D97C}" type="slidenum">
              <a:rPr lang="en-US"/>
              <a:pPr/>
              <a:t>‹№›</a:t>
            </a:fld>
            <a:endParaRPr lang="en-US"/>
          </a:p>
        </p:txBody>
      </p:sp>
    </p:spTree>
    <p:extLst>
      <p:ext uri="{BB962C8B-B14F-4D97-AF65-F5344CB8AC3E}">
        <p14:creationId xmlns:p14="http://schemas.microsoft.com/office/powerpoint/2010/main" val="4251213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10350" y="152400"/>
            <a:ext cx="2076450" cy="6337300"/>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381000" y="152400"/>
            <a:ext cx="6076950" cy="6337300"/>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5" name="Місце для нижнього колонтитула 4"/>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6" name="Місце для номера слайда 5"/>
          <p:cNvSpPr>
            <a:spLocks noGrp="1"/>
          </p:cNvSpPr>
          <p:nvPr>
            <p:ph type="sldNum" sz="quarter" idx="12"/>
          </p:nvPr>
        </p:nvSpPr>
        <p:spPr/>
        <p:txBody>
          <a:bodyPr/>
          <a:lstStyle>
            <a:lvl1pPr>
              <a:defRPr/>
            </a:lvl1pPr>
          </a:lstStyle>
          <a:p>
            <a:fld id="{F8448C87-FF51-440B-BD72-802A9E0B7DA9}" type="slidenum">
              <a:rPr lang="en-US"/>
              <a:pPr/>
              <a:t>‹№›</a:t>
            </a:fld>
            <a:endParaRPr lang="en-US"/>
          </a:p>
        </p:txBody>
      </p:sp>
    </p:spTree>
    <p:extLst>
      <p:ext uri="{BB962C8B-B14F-4D97-AF65-F5344CB8AC3E}">
        <p14:creationId xmlns:p14="http://schemas.microsoft.com/office/powerpoint/2010/main" val="261497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Заголовок і таблиц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7391400" cy="563563"/>
          </a:xfrm>
        </p:spPr>
        <p:txBody>
          <a:bodyPr/>
          <a:lstStyle/>
          <a:p>
            <a:r>
              <a:rPr lang="uk-UA"/>
              <a:t>Зразок заголовка</a:t>
            </a:r>
          </a:p>
        </p:txBody>
      </p:sp>
      <p:sp>
        <p:nvSpPr>
          <p:cNvPr id="3" name="Місце для таблиці 2"/>
          <p:cNvSpPr>
            <a:spLocks noGrp="1"/>
          </p:cNvSpPr>
          <p:nvPr>
            <p:ph type="tbl" idx="1"/>
          </p:nvPr>
        </p:nvSpPr>
        <p:spPr>
          <a:xfrm>
            <a:off x="457200" y="1241425"/>
            <a:ext cx="8229600" cy="5248275"/>
          </a:xfrm>
        </p:spPr>
        <p:txBody>
          <a:bodyPr/>
          <a:lstStyle/>
          <a:p>
            <a:r>
              <a:rPr lang="uk-UA"/>
              <a:t>Вставлення таблиці</a:t>
            </a:r>
          </a:p>
        </p:txBody>
      </p:sp>
      <p:sp>
        <p:nvSpPr>
          <p:cNvPr id="4" name="Місце для дати 3"/>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5" name="Місце для нижнього колонтитула 4"/>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6" name="Місце для номера слайда 5"/>
          <p:cNvSpPr>
            <a:spLocks noGrp="1"/>
          </p:cNvSpPr>
          <p:nvPr>
            <p:ph type="sldNum" sz="quarter" idx="12"/>
          </p:nvPr>
        </p:nvSpPr>
        <p:spPr>
          <a:xfrm>
            <a:off x="3124200" y="6553200"/>
            <a:ext cx="2133600" cy="234950"/>
          </a:xfrm>
        </p:spPr>
        <p:txBody>
          <a:bodyPr/>
          <a:lstStyle>
            <a:lvl1pPr>
              <a:defRPr/>
            </a:lvl1pPr>
          </a:lstStyle>
          <a:p>
            <a:fld id="{AB2F4EBE-20FE-4449-88AF-F5CA261BED1D}" type="slidenum">
              <a:rPr lang="en-US"/>
              <a:pPr/>
              <a:t>‹№›</a:t>
            </a:fld>
            <a:endParaRPr lang="en-US"/>
          </a:p>
        </p:txBody>
      </p:sp>
    </p:spTree>
    <p:extLst>
      <p:ext uri="{BB962C8B-B14F-4D97-AF65-F5344CB8AC3E}">
        <p14:creationId xmlns:p14="http://schemas.microsoft.com/office/powerpoint/2010/main" val="2587240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Заголовок і діагра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7391400" cy="563563"/>
          </a:xfrm>
        </p:spPr>
        <p:txBody>
          <a:bodyPr/>
          <a:lstStyle/>
          <a:p>
            <a:r>
              <a:rPr lang="uk-UA"/>
              <a:t>Зразок заголовка</a:t>
            </a:r>
          </a:p>
        </p:txBody>
      </p:sp>
      <p:sp>
        <p:nvSpPr>
          <p:cNvPr id="3" name="Місце для діаграми 2"/>
          <p:cNvSpPr>
            <a:spLocks noGrp="1"/>
          </p:cNvSpPr>
          <p:nvPr>
            <p:ph type="chart" idx="1"/>
          </p:nvPr>
        </p:nvSpPr>
        <p:spPr>
          <a:xfrm>
            <a:off x="457200" y="1241425"/>
            <a:ext cx="8229600" cy="5248275"/>
          </a:xfrm>
        </p:spPr>
        <p:txBody>
          <a:bodyPr/>
          <a:lstStyle/>
          <a:p>
            <a:r>
              <a:rPr lang="uk-UA"/>
              <a:t>Вставлення діаграми</a:t>
            </a:r>
          </a:p>
        </p:txBody>
      </p:sp>
      <p:sp>
        <p:nvSpPr>
          <p:cNvPr id="4" name="Місце для дати 3"/>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5" name="Місце для нижнього колонтитула 4"/>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6" name="Місце для номера слайда 5"/>
          <p:cNvSpPr>
            <a:spLocks noGrp="1"/>
          </p:cNvSpPr>
          <p:nvPr>
            <p:ph type="sldNum" sz="quarter" idx="12"/>
          </p:nvPr>
        </p:nvSpPr>
        <p:spPr>
          <a:xfrm>
            <a:off x="3124200" y="6553200"/>
            <a:ext cx="2133600" cy="234950"/>
          </a:xfrm>
        </p:spPr>
        <p:txBody>
          <a:bodyPr/>
          <a:lstStyle>
            <a:lvl1pPr>
              <a:defRPr/>
            </a:lvl1pPr>
          </a:lstStyle>
          <a:p>
            <a:fld id="{12AF022A-610B-40DB-863A-6B4C2942BB7F}" type="slidenum">
              <a:rPr lang="en-US"/>
              <a:pPr/>
              <a:t>‹№›</a:t>
            </a:fld>
            <a:endParaRPr lang="en-US"/>
          </a:p>
        </p:txBody>
      </p:sp>
    </p:spTree>
    <p:extLst>
      <p:ext uri="{BB962C8B-B14F-4D97-AF65-F5344CB8AC3E}">
        <p14:creationId xmlns:p14="http://schemas.microsoft.com/office/powerpoint/2010/main" val="1869230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914400" y="274637"/>
            <a:ext cx="7772400" cy="1143000"/>
          </a:xfrm>
          <a:prstGeom prst="rect">
            <a:avLst/>
          </a:prstGeom>
          <a:noFill/>
          <a:ln>
            <a:noFill/>
          </a:ln>
        </p:spPr>
        <p:txBody>
          <a:bodyPr lIns="91425" tIns="91425" rIns="91425" bIns="91425" anchor="b" anchorCtr="0"/>
          <a:lstStyle>
            <a:lvl1pPr algn="l" rtl="0">
              <a:spcBef>
                <a:spcPts val="0"/>
              </a:spcBef>
              <a:spcAft>
                <a:spcPts val="0"/>
              </a:spcAft>
              <a:defRPr sz="4000">
                <a:solidFill>
                  <a:schemeClr val="dk2"/>
                </a:solidFill>
                <a:latin typeface="Source Sans Pro"/>
                <a:ea typeface="Source Sans Pro"/>
                <a:cs typeface="Source Sans Pro"/>
                <a:sym typeface="Source Sans Pro"/>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marL="457200" algn="l" rtl="0">
              <a:spcBef>
                <a:spcPts val="0"/>
              </a:spcBef>
              <a:spcAft>
                <a:spcPts val="0"/>
              </a:spcAft>
              <a:defRPr sz="4000">
                <a:solidFill>
                  <a:schemeClr val="dk2"/>
                </a:solidFill>
                <a:latin typeface="Calibri"/>
                <a:ea typeface="Calibri"/>
                <a:cs typeface="Calibri"/>
                <a:sym typeface="Calibri"/>
              </a:defRPr>
            </a:lvl6pPr>
            <a:lvl7pPr marL="914400" algn="l" rtl="0">
              <a:spcBef>
                <a:spcPts val="0"/>
              </a:spcBef>
              <a:spcAft>
                <a:spcPts val="0"/>
              </a:spcAft>
              <a:defRPr sz="4000">
                <a:solidFill>
                  <a:schemeClr val="dk2"/>
                </a:solidFill>
                <a:latin typeface="Calibri"/>
                <a:ea typeface="Calibri"/>
                <a:cs typeface="Calibri"/>
                <a:sym typeface="Calibri"/>
              </a:defRPr>
            </a:lvl7pPr>
            <a:lvl8pPr marL="1371600" algn="l" rtl="0">
              <a:spcBef>
                <a:spcPts val="0"/>
              </a:spcBef>
              <a:spcAft>
                <a:spcPts val="0"/>
              </a:spcAft>
              <a:defRPr sz="4000">
                <a:solidFill>
                  <a:schemeClr val="dk2"/>
                </a:solidFill>
                <a:latin typeface="Calibri"/>
                <a:ea typeface="Calibri"/>
                <a:cs typeface="Calibri"/>
                <a:sym typeface="Calibri"/>
              </a:defRPr>
            </a:lvl8pPr>
            <a:lvl9pPr marL="1828800" algn="l" rtl="0">
              <a:spcBef>
                <a:spcPts val="0"/>
              </a:spcBef>
              <a:spcAft>
                <a:spcPts val="0"/>
              </a:spcAft>
              <a:defRPr sz="4000">
                <a:solidFill>
                  <a:schemeClr val="dk2"/>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914400" y="1447800"/>
            <a:ext cx="7772400" cy="4572000"/>
          </a:xfrm>
          <a:prstGeom prst="rect">
            <a:avLst/>
          </a:prstGeom>
          <a:noFill/>
          <a:ln>
            <a:noFill/>
          </a:ln>
        </p:spPr>
        <p:txBody>
          <a:bodyPr lIns="91425" tIns="91425" rIns="91425" bIns="91425" anchor="t" anchorCtr="0"/>
          <a:lstStyle>
            <a:lvl1pPr marL="273050" indent="-187325" algn="l" rtl="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marL="547688" indent="-153987" algn="l" rtl="0">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marL="822325" indent="-174625" algn="l" rtl="0">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marL="1096963" indent="-173037" algn="l" rtl="0">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marL="1371600" indent="-101600" algn="l" rtl="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marL="1645920" indent="-166370" algn="l" rtl="0">
              <a:spcBef>
                <a:spcPts val="370"/>
              </a:spcBef>
              <a:buClr>
                <a:schemeClr val="accent3"/>
              </a:buClr>
              <a:buFont typeface="Arial"/>
              <a:buChar char="•"/>
              <a:defRPr sz="1800" baseline="0">
                <a:solidFill>
                  <a:schemeClr val="dk1"/>
                </a:solidFill>
                <a:latin typeface="Libre Baskerville"/>
                <a:ea typeface="Libre Baskerville"/>
                <a:cs typeface="Libre Baskerville"/>
                <a:sym typeface="Libre Baskerville"/>
              </a:defRPr>
            </a:lvl6pPr>
            <a:lvl7pPr marL="1920240" indent="-161289" algn="l" rtl="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marL="2194560" indent="-168910" algn="l" rtl="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marL="2468880" indent="-163829" algn="l" rtl="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a:endParaRPr/>
          </a:p>
        </p:txBody>
      </p:sp>
      <p:sp>
        <p:nvSpPr>
          <p:cNvPr id="40" name="Shape 40"/>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defRPr sz="1400" b="0" i="0" u="none" strike="noStrike" cap="none" baseline="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1" name="Shape 41"/>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defRPr sz="1800" b="0" i="0" u="none" strike="noStrike" cap="none" baseline="0">
                <a:solidFill>
                  <a:schemeClr val="dk1"/>
                </a:solidFill>
                <a:latin typeface="Libre Baskerville"/>
                <a:ea typeface="Libre Baskerville"/>
                <a:cs typeface="Libre Baskerville"/>
                <a:sym typeface="Libre Baskerville"/>
              </a:defRPr>
            </a:lvl1pPr>
            <a:lvl2pPr marL="457200" marR="0" indent="0" algn="l" rtl="0">
              <a:defRPr sz="1800" b="0" i="0" u="none" strike="noStrike" cap="none" baseline="0">
                <a:solidFill>
                  <a:schemeClr val="dk1"/>
                </a:solidFill>
                <a:latin typeface="Libre Baskerville"/>
                <a:ea typeface="Libre Baskerville"/>
                <a:cs typeface="Libre Baskerville"/>
                <a:sym typeface="Libre Baskerville"/>
              </a:defRPr>
            </a:lvl2pPr>
            <a:lvl3pPr marL="914400" marR="0" indent="0" algn="l" rtl="0">
              <a:defRPr sz="1800" b="0" i="0" u="none" strike="noStrike" cap="none" baseline="0">
                <a:solidFill>
                  <a:schemeClr val="dk1"/>
                </a:solidFill>
                <a:latin typeface="Libre Baskerville"/>
                <a:ea typeface="Libre Baskerville"/>
                <a:cs typeface="Libre Baskerville"/>
                <a:sym typeface="Libre Baskerville"/>
              </a:defRPr>
            </a:lvl3pPr>
            <a:lvl4pPr marL="1371600" marR="0" indent="0" algn="l" rtl="0">
              <a:defRPr sz="1800" b="0" i="0" u="none" strike="noStrike" cap="none" baseline="0">
                <a:solidFill>
                  <a:schemeClr val="dk1"/>
                </a:solidFill>
                <a:latin typeface="Libre Baskerville"/>
                <a:ea typeface="Libre Baskerville"/>
                <a:cs typeface="Libre Baskerville"/>
                <a:sym typeface="Libre Baskerville"/>
              </a:defRPr>
            </a:lvl4pPr>
            <a:lvl5pPr marL="1828800" marR="0" indent="0" algn="l" rtl="0">
              <a:defRPr sz="1800" b="0" i="0" u="none" strike="noStrike" cap="none" baseline="0">
                <a:solidFill>
                  <a:schemeClr val="dk1"/>
                </a:solidFill>
                <a:latin typeface="Libre Baskerville"/>
                <a:ea typeface="Libre Baskerville"/>
                <a:cs typeface="Libre Baskerville"/>
                <a:sym typeface="Libre Baskerville"/>
              </a:defRPr>
            </a:lvl5pPr>
            <a:lvl6pPr marL="2286000" marR="0" indent="0" algn="l" rtl="0">
              <a:defRPr sz="1800" b="0" i="0" u="none" strike="noStrike" cap="none" baseline="0">
                <a:solidFill>
                  <a:schemeClr val="dk1"/>
                </a:solidFill>
                <a:latin typeface="Libre Baskerville"/>
                <a:ea typeface="Libre Baskerville"/>
                <a:cs typeface="Libre Baskerville"/>
                <a:sym typeface="Libre Baskerville"/>
              </a:defRPr>
            </a:lvl6pPr>
            <a:lvl7pPr marL="2743200" marR="0" indent="0" algn="l" rtl="0">
              <a:defRPr sz="1800" b="0" i="0" u="none" strike="noStrike" cap="none" baseline="0">
                <a:solidFill>
                  <a:schemeClr val="dk1"/>
                </a:solidFill>
                <a:latin typeface="Libre Baskerville"/>
                <a:ea typeface="Libre Baskerville"/>
                <a:cs typeface="Libre Baskerville"/>
                <a:sym typeface="Libre Baskerville"/>
              </a:defRPr>
            </a:lvl7pPr>
            <a:lvl8pPr marL="3200400" marR="0" indent="0" algn="l" rtl="0">
              <a:defRPr sz="1800" b="0" i="0" u="none" strike="noStrike" cap="none" baseline="0">
                <a:solidFill>
                  <a:schemeClr val="dk1"/>
                </a:solidFill>
                <a:latin typeface="Libre Baskerville"/>
                <a:ea typeface="Libre Baskerville"/>
                <a:cs typeface="Libre Baskerville"/>
                <a:sym typeface="Libre Baskerville"/>
              </a:defRPr>
            </a:lvl8pPr>
            <a:lvl9pPr marL="3657600" marR="0" indent="0" algn="l" rtl="0">
              <a:defRPr sz="1800" b="0" i="0" u="none" strike="noStrike" cap="none" baseline="0">
                <a:solidFill>
                  <a:schemeClr val="dk1"/>
                </a:solidFill>
                <a:latin typeface="Libre Baskerville"/>
                <a:ea typeface="Libre Baskerville"/>
                <a:cs typeface="Libre Baskerville"/>
                <a:sym typeface="Libre Baskerville"/>
              </a:defRPr>
            </a:lvl9pPr>
          </a:lstStyle>
          <a:p>
            <a:endParaRPr/>
          </a:p>
        </p:txBody>
      </p:sp>
      <p:sp>
        <p:nvSpPr>
          <p:cNvPr id="42" name="Shape 42"/>
          <p:cNvSpPr txBox="1">
            <a:spLocks noGrp="1"/>
          </p:cNvSpPr>
          <p:nvPr>
            <p:ph type="sldNum" idx="12"/>
          </p:nvPr>
        </p:nvSpPr>
        <p:spPr>
          <a:xfrm>
            <a:off x="146050" y="6210300"/>
            <a:ext cx="457200" cy="457200"/>
          </a:xfrm>
          <a:prstGeom prst="rect">
            <a:avLst/>
          </a:prstGeom>
          <a:solidFill>
            <a:schemeClr val="accent1"/>
          </a:solidFill>
          <a:ln>
            <a:noFill/>
          </a:ln>
        </p:spPr>
        <p:txBody>
          <a:bodyPr lIns="91425" tIns="91425" rIns="91425" bIns="91425" anchor="ctr" anchorCtr="1"/>
          <a:lstStyle>
            <a:lvl1pPr marL="0" marR="0" indent="0" algn="ctr" rtl="0">
              <a:defRPr sz="1400" b="0" i="0" u="none" strike="noStrike" cap="none" baseline="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760572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746125"/>
          </a:xfrm>
        </p:spPr>
        <p:txBody>
          <a:bodyPr/>
          <a:lstStyle/>
          <a:p>
            <a:r>
              <a:rPr lang="ru-RU"/>
              <a:t>Образец заголовка</a:t>
            </a:r>
          </a:p>
        </p:txBody>
      </p:sp>
      <p:sp>
        <p:nvSpPr>
          <p:cNvPr id="3" name="Текст 2"/>
          <p:cNvSpPr>
            <a:spLocks noGrp="1"/>
          </p:cNvSpPr>
          <p:nvPr>
            <p:ph type="body" sz="half" idx="1"/>
          </p:nvPr>
        </p:nvSpPr>
        <p:spPr>
          <a:xfrm>
            <a:off x="457200" y="1533525"/>
            <a:ext cx="4038600" cy="50196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533525"/>
            <a:ext cx="4038600" cy="50196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xfrm>
            <a:off x="457200" y="6613525"/>
            <a:ext cx="2133600" cy="244475"/>
          </a:xfrm>
          <a:prstGeom prst="rect">
            <a:avLst/>
          </a:prstGeom>
          <a:ln/>
        </p:spPr>
        <p:txBody>
          <a:bodyPr/>
          <a:lstStyle>
            <a:lvl1pPr>
              <a:defRPr/>
            </a:lvl1pPr>
          </a:lstStyle>
          <a:p>
            <a:pPr>
              <a:defRPr/>
            </a:pPr>
            <a:fld id="{956BD709-F3B8-488A-AAC8-6BF360827BDE}" type="datetime1">
              <a:rPr lang="uk-UA"/>
              <a:pPr>
                <a:defRPr/>
              </a:pPr>
              <a:t>12.10.2023</a:t>
            </a:fld>
            <a:endParaRPr lang="en-US"/>
          </a:p>
        </p:txBody>
      </p:sp>
      <p:sp>
        <p:nvSpPr>
          <p:cNvPr id="6" name="Rectangle 6"/>
          <p:cNvSpPr>
            <a:spLocks noGrp="1" noChangeArrowheads="1"/>
          </p:cNvSpPr>
          <p:nvPr>
            <p:ph type="sldNum" sz="quarter" idx="11"/>
          </p:nvPr>
        </p:nvSpPr>
        <p:spPr>
          <a:ln/>
        </p:spPr>
        <p:txBody>
          <a:bodyPr/>
          <a:lstStyle>
            <a:lvl1pPr>
              <a:defRPr/>
            </a:lvl1pPr>
          </a:lstStyle>
          <a:p>
            <a:fld id="{49A42492-B806-48B6-B4BC-271A15C58973}" type="slidenum">
              <a:rPr lang="en-US"/>
              <a:pPr/>
              <a:t>‹№›</a:t>
            </a:fld>
            <a:endParaRPr lang="en-US"/>
          </a:p>
        </p:txBody>
      </p:sp>
      <p:sp>
        <p:nvSpPr>
          <p:cNvPr id="7" name="Rectangle 27"/>
          <p:cNvSpPr>
            <a:spLocks noGrp="1" noChangeArrowheads="1"/>
          </p:cNvSpPr>
          <p:nvPr>
            <p:ph type="ftr" sz="quarter" idx="12"/>
          </p:nvPr>
        </p:nvSpPr>
        <p:spPr>
          <a:xfrm>
            <a:off x="457200" y="1143000"/>
            <a:ext cx="8458200" cy="239713"/>
          </a:xfrm>
          <a:prstGeom prst="rect">
            <a:avLst/>
          </a:prstGeom>
          <a:ln/>
        </p:spPr>
        <p:txBody>
          <a:bodyPr/>
          <a:lstStyle>
            <a:lvl1pPr>
              <a:defRPr/>
            </a:lvl1pPr>
          </a:lstStyle>
          <a:p>
            <a:pPr>
              <a:defRPr/>
            </a:pPr>
            <a:r>
              <a:rPr lang="en-US"/>
              <a:t>http://sayt-portfolio.at.ua</a:t>
            </a:r>
          </a:p>
        </p:txBody>
      </p:sp>
    </p:spTree>
    <p:extLst>
      <p:ext uri="{BB962C8B-B14F-4D97-AF65-F5344CB8AC3E}">
        <p14:creationId xmlns:p14="http://schemas.microsoft.com/office/powerpoint/2010/main" val="41387109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9144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uk-UA" sz="135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2"/>
            <a:ext cx="9144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uk-UA" sz="135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7715678" y="188919"/>
            <a:ext cx="1248966"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uk-UA" sz="135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uk-UA" sz="135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uk-UA" sz="135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uk-UA" sz="135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uk-UA" sz="135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uk-UA" sz="135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uk-UA" sz="135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8082930" y="566632"/>
            <a:ext cx="567388" cy="600164"/>
          </a:xfrm>
          <a:prstGeom prst="rect">
            <a:avLst/>
          </a:prstGeom>
          <a:noFill/>
        </p:spPr>
        <p:txBody>
          <a:bodyPr wrap="square" rtlCol="0">
            <a:spAutoFit/>
          </a:bodyPr>
          <a:lstStyle/>
          <a:p>
            <a:pPr marL="0" algn="l" defTabSz="685800" rtl="0" eaLnBrk="1" fontAlgn="base" latinLnBrk="0" hangingPunct="1">
              <a:spcBef>
                <a:spcPct val="0"/>
              </a:spcBef>
              <a:spcAft>
                <a:spcPct val="0"/>
              </a:spcAft>
            </a:pPr>
            <a:r>
              <a:rPr lang="uk-UA" sz="3300" b="1" i="1" kern="1200" dirty="0">
                <a:ln w="28575">
                  <a:solidFill>
                    <a:schemeClr val="tx1"/>
                  </a:solidFill>
                </a:ln>
                <a:solidFill>
                  <a:srgbClr val="008000"/>
                </a:solidFill>
                <a:latin typeface="Arial" panose="020B0604020202020204" pitchFamily="34" charset="0"/>
                <a:ea typeface="+mn-ea"/>
                <a:cs typeface="+mn-cs"/>
              </a:rPr>
              <a:t>5</a:t>
            </a:r>
          </a:p>
        </p:txBody>
      </p:sp>
      <p:grpSp>
        <p:nvGrpSpPr>
          <p:cNvPr id="19" name="Групувати 18"/>
          <p:cNvGrpSpPr/>
          <p:nvPr userDrawn="1"/>
        </p:nvGrpSpPr>
        <p:grpSpPr>
          <a:xfrm>
            <a:off x="-11419" y="6529735"/>
            <a:ext cx="3510390" cy="321569"/>
            <a:chOff x="467544" y="6485698"/>
            <a:chExt cx="4680520" cy="321568"/>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253915"/>
            </a:xfrm>
            <a:prstGeom prst="rect">
              <a:avLst/>
            </a:prstGeom>
            <a:noFill/>
          </p:spPr>
          <p:txBody>
            <a:bodyPr wrap="square" rtlCol="0">
              <a:spAutoFit/>
            </a:bodyPr>
            <a:lstStyle/>
            <a:p>
              <a:pPr fontAlgn="base">
                <a:spcBef>
                  <a:spcPct val="0"/>
                </a:spcBef>
                <a:spcAft>
                  <a:spcPct val="0"/>
                </a:spcAft>
              </a:pPr>
              <a:r>
                <a:rPr lang="en-US" sz="1050" i="1" dirty="0">
                  <a:solidFill>
                    <a:srgbClr val="19426B"/>
                  </a:solidFill>
                  <a:latin typeface="Verdana"/>
                </a:rPr>
                <a:t> </a:t>
              </a:r>
              <a:r>
                <a:rPr lang="uk-UA" sz="1050" i="1" dirty="0">
                  <a:solidFill>
                    <a:srgbClr val="19426B"/>
                  </a:solidFill>
                  <a:latin typeface="Verdana"/>
                </a:rPr>
                <a:t>      </a:t>
              </a:r>
              <a:endParaRPr lang="ru-RU" sz="1050" b="1" i="1" dirty="0">
                <a:solidFill>
                  <a:srgbClr val="19426B"/>
                </a:solidFill>
                <a:latin typeface="Verdana"/>
              </a:endParaRPr>
            </a:p>
          </p:txBody>
        </p:sp>
      </p:grpSp>
      <p:sp>
        <p:nvSpPr>
          <p:cNvPr id="22" name="Заголовок 1"/>
          <p:cNvSpPr>
            <a:spLocks noGrp="1"/>
          </p:cNvSpPr>
          <p:nvPr>
            <p:ph type="title"/>
          </p:nvPr>
        </p:nvSpPr>
        <p:spPr>
          <a:xfrm>
            <a:off x="878016" y="162512"/>
            <a:ext cx="6790466"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24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172634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34282"/>
            <a:ext cx="7391400" cy="563563"/>
          </a:xfrm>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омера слайда 5"/>
          <p:cNvSpPr>
            <a:spLocks noGrp="1"/>
          </p:cNvSpPr>
          <p:nvPr>
            <p:ph type="sldNum" sz="quarter" idx="12"/>
          </p:nvPr>
        </p:nvSpPr>
        <p:spPr/>
        <p:txBody>
          <a:bodyPr/>
          <a:lstStyle>
            <a:lvl1pPr>
              <a:defRPr/>
            </a:lvl1pPr>
          </a:lstStyle>
          <a:p>
            <a:fld id="{2AD4D95D-8320-440D-B675-56517B76CC14}" type="slidenum">
              <a:rPr lang="en-US"/>
              <a:pPr/>
              <a:t>‹№›</a:t>
            </a:fld>
            <a:endParaRPr lang="en-US"/>
          </a:p>
        </p:txBody>
      </p:sp>
      <p:sp>
        <p:nvSpPr>
          <p:cNvPr id="7" name="TextBox 6"/>
          <p:cNvSpPr txBox="1"/>
          <p:nvPr userDrawn="1"/>
        </p:nvSpPr>
        <p:spPr>
          <a:xfrm>
            <a:off x="7812360" y="566624"/>
            <a:ext cx="1499456" cy="769441"/>
          </a:xfrm>
          <a:prstGeom prst="rect">
            <a:avLst/>
          </a:prstGeom>
          <a:noFill/>
        </p:spPr>
        <p:txBody>
          <a:bodyPr wrap="square" rtlCol="0">
            <a:spAutoFit/>
          </a:bodyPr>
          <a:lstStyle/>
          <a:p>
            <a:r>
              <a:rPr lang="uk-UA" sz="4400" b="1" i="1" dirty="0"/>
              <a:t>6</a:t>
            </a:r>
          </a:p>
        </p:txBody>
      </p:sp>
      <p:grpSp>
        <p:nvGrpSpPr>
          <p:cNvPr id="9" name="Групувати 8"/>
          <p:cNvGrpSpPr/>
          <p:nvPr userDrawn="1"/>
        </p:nvGrpSpPr>
        <p:grpSpPr>
          <a:xfrm>
            <a:off x="-15225" y="6529718"/>
            <a:ext cx="4680520" cy="328282"/>
            <a:chOff x="467544" y="6485698"/>
            <a:chExt cx="4680520" cy="328282"/>
          </a:xfrm>
        </p:grpSpPr>
        <p:pic>
          <p:nvPicPr>
            <p:cNvPr id="10" name="Picture 3" descr="E:\Робота\Вчитель Інформатики\~~~Сайт~~~\teach-inf.at.ua\FTP\krfb_6465.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7544" y="6506203"/>
              <a:ext cx="4680520" cy="307777"/>
            </a:xfrm>
            <a:prstGeom prst="rect">
              <a:avLst/>
            </a:prstGeom>
            <a:noFill/>
          </p:spPr>
          <p:txBody>
            <a:bodyPr wrap="square" rtlCol="0">
              <a:spAutoFit/>
            </a:bodyPr>
            <a:lstStyle/>
            <a:p>
              <a:r>
                <a:rPr lang="en-US" sz="1400" i="1" dirty="0">
                  <a:latin typeface="+mn-lt"/>
                </a:rPr>
                <a:t>© </a:t>
              </a:r>
              <a:r>
                <a:rPr lang="uk-UA" sz="1400" i="1" dirty="0">
                  <a:latin typeface="+mn-lt"/>
                </a:rPr>
                <a:t>Вивчаємо інформатику        </a:t>
              </a:r>
              <a:r>
                <a:rPr lang="en-US" sz="1400" b="1" i="1" dirty="0">
                  <a:latin typeface="+mn-lt"/>
                  <a:hlinkClick r:id="rId3" tooltip="Перейти на сайт"/>
                </a:rPr>
                <a:t>teach-inf.at.ua</a:t>
              </a:r>
              <a:endParaRPr lang="ru-RU" sz="1400" b="1" i="1" dirty="0">
                <a:latin typeface="+mn-lt"/>
              </a:endParaRPr>
            </a:p>
          </p:txBody>
        </p:sp>
      </p:grpSp>
    </p:spTree>
    <p:extLst>
      <p:ext uri="{BB962C8B-B14F-4D97-AF65-F5344CB8AC3E}">
        <p14:creationId xmlns:p14="http://schemas.microsoft.com/office/powerpoint/2010/main" val="3271670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Місце для дати 3"/>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5" name="Місце для нижнього колонтитула 4"/>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6" name="Місце для номера слайда 5"/>
          <p:cNvSpPr>
            <a:spLocks noGrp="1"/>
          </p:cNvSpPr>
          <p:nvPr>
            <p:ph type="sldNum" sz="quarter" idx="12"/>
          </p:nvPr>
        </p:nvSpPr>
        <p:spPr/>
        <p:txBody>
          <a:bodyPr/>
          <a:lstStyle>
            <a:lvl1pPr>
              <a:defRPr/>
            </a:lvl1pPr>
          </a:lstStyle>
          <a:p>
            <a:fld id="{B204B9E8-36A4-49AA-BF0A-4090F7111B28}" type="slidenum">
              <a:rPr lang="en-US"/>
              <a:pPr/>
              <a:t>‹№›</a:t>
            </a:fld>
            <a:endParaRPr lang="en-US"/>
          </a:p>
        </p:txBody>
      </p:sp>
    </p:spTree>
    <p:extLst>
      <p:ext uri="{BB962C8B-B14F-4D97-AF65-F5344CB8AC3E}">
        <p14:creationId xmlns:p14="http://schemas.microsoft.com/office/powerpoint/2010/main" val="8248505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241425"/>
            <a:ext cx="4038600" cy="5248275"/>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241425"/>
            <a:ext cx="4038600" cy="5248275"/>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6" name="Місце для нижнього колонтитула 5"/>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7" name="Місце для номера слайда 6"/>
          <p:cNvSpPr>
            <a:spLocks noGrp="1"/>
          </p:cNvSpPr>
          <p:nvPr>
            <p:ph type="sldNum" sz="quarter" idx="12"/>
          </p:nvPr>
        </p:nvSpPr>
        <p:spPr/>
        <p:txBody>
          <a:bodyPr/>
          <a:lstStyle>
            <a:lvl1pPr>
              <a:defRPr/>
            </a:lvl1pPr>
          </a:lstStyle>
          <a:p>
            <a:fld id="{C05AC7A6-F13F-42D1-9BDA-B8BB9D5CAC8C}" type="slidenum">
              <a:rPr lang="en-US"/>
              <a:pPr/>
              <a:t>‹№›</a:t>
            </a:fld>
            <a:endParaRPr lang="en-US"/>
          </a:p>
        </p:txBody>
      </p:sp>
    </p:spTree>
    <p:extLst>
      <p:ext uri="{BB962C8B-B14F-4D97-AF65-F5344CB8AC3E}">
        <p14:creationId xmlns:p14="http://schemas.microsoft.com/office/powerpoint/2010/main" val="2271733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8" name="Місце для нижнього колонтитула 7"/>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9" name="Місце для номера слайда 8"/>
          <p:cNvSpPr>
            <a:spLocks noGrp="1"/>
          </p:cNvSpPr>
          <p:nvPr>
            <p:ph type="sldNum" sz="quarter" idx="12"/>
          </p:nvPr>
        </p:nvSpPr>
        <p:spPr/>
        <p:txBody>
          <a:bodyPr/>
          <a:lstStyle>
            <a:lvl1pPr>
              <a:defRPr/>
            </a:lvl1pPr>
          </a:lstStyle>
          <a:p>
            <a:fld id="{9107A531-D6AF-465B-937B-58C25D280C76}" type="slidenum">
              <a:rPr lang="en-US"/>
              <a:pPr/>
              <a:t>‹№›</a:t>
            </a:fld>
            <a:endParaRPr lang="en-US"/>
          </a:p>
        </p:txBody>
      </p:sp>
    </p:spTree>
    <p:extLst>
      <p:ext uri="{BB962C8B-B14F-4D97-AF65-F5344CB8AC3E}">
        <p14:creationId xmlns:p14="http://schemas.microsoft.com/office/powerpoint/2010/main" val="1371803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Зразок заголовка</a:t>
            </a:r>
          </a:p>
        </p:txBody>
      </p:sp>
      <p:sp>
        <p:nvSpPr>
          <p:cNvPr id="3" name="Місце для дати 2"/>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4" name="Місце для нижнього колонтитула 3"/>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5" name="Місце для номера слайда 4"/>
          <p:cNvSpPr>
            <a:spLocks noGrp="1"/>
          </p:cNvSpPr>
          <p:nvPr>
            <p:ph type="sldNum" sz="quarter" idx="12"/>
          </p:nvPr>
        </p:nvSpPr>
        <p:spPr/>
        <p:txBody>
          <a:bodyPr/>
          <a:lstStyle>
            <a:lvl1pPr>
              <a:defRPr/>
            </a:lvl1pPr>
          </a:lstStyle>
          <a:p>
            <a:fld id="{4A9B2264-9432-4810-A103-B0FCAC4E63D9}" type="slidenum">
              <a:rPr lang="en-US"/>
              <a:pPr/>
              <a:t>‹№›</a:t>
            </a:fld>
            <a:endParaRPr lang="en-US"/>
          </a:p>
        </p:txBody>
      </p:sp>
    </p:spTree>
    <p:extLst>
      <p:ext uri="{BB962C8B-B14F-4D97-AF65-F5344CB8AC3E}">
        <p14:creationId xmlns:p14="http://schemas.microsoft.com/office/powerpoint/2010/main" val="3323513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3" name="Місце для нижнього колонтитула 2"/>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4" name="Місце для номера слайда 3"/>
          <p:cNvSpPr>
            <a:spLocks noGrp="1"/>
          </p:cNvSpPr>
          <p:nvPr>
            <p:ph type="sldNum" sz="quarter" idx="12"/>
          </p:nvPr>
        </p:nvSpPr>
        <p:spPr/>
        <p:txBody>
          <a:bodyPr/>
          <a:lstStyle>
            <a:lvl1pPr>
              <a:defRPr/>
            </a:lvl1pPr>
          </a:lstStyle>
          <a:p>
            <a:fld id="{2E3365C5-E334-46A2-BE20-E564EC859417}" type="slidenum">
              <a:rPr lang="en-US"/>
              <a:pPr/>
              <a:t>‹№›</a:t>
            </a:fld>
            <a:endParaRPr lang="en-US"/>
          </a:p>
        </p:txBody>
      </p:sp>
    </p:spTree>
    <p:extLst>
      <p:ext uri="{BB962C8B-B14F-4D97-AF65-F5344CB8AC3E}">
        <p14:creationId xmlns:p14="http://schemas.microsoft.com/office/powerpoint/2010/main" val="1932933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6" name="Місце для нижнього колонтитула 5"/>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7" name="Місце для номера слайда 6"/>
          <p:cNvSpPr>
            <a:spLocks noGrp="1"/>
          </p:cNvSpPr>
          <p:nvPr>
            <p:ph type="sldNum" sz="quarter" idx="12"/>
          </p:nvPr>
        </p:nvSpPr>
        <p:spPr/>
        <p:txBody>
          <a:bodyPr/>
          <a:lstStyle>
            <a:lvl1pPr>
              <a:defRPr/>
            </a:lvl1pPr>
          </a:lstStyle>
          <a:p>
            <a:fld id="{DB318B2A-8D94-4F14-8018-5C066F330F01}" type="slidenum">
              <a:rPr lang="en-US"/>
              <a:pPr/>
              <a:t>‹№›</a:t>
            </a:fld>
            <a:endParaRPr lang="en-US"/>
          </a:p>
        </p:txBody>
      </p:sp>
    </p:spTree>
    <p:extLst>
      <p:ext uri="{BB962C8B-B14F-4D97-AF65-F5344CB8AC3E}">
        <p14:creationId xmlns:p14="http://schemas.microsoft.com/office/powerpoint/2010/main" val="1004604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a:xfrm>
            <a:off x="381000" y="838200"/>
            <a:ext cx="5943600" cy="254000"/>
          </a:xfrm>
          <a:prstGeom prst="rect">
            <a:avLst/>
          </a:prstGeom>
        </p:spPr>
        <p:txBody>
          <a:bodyPr/>
          <a:lstStyle>
            <a:lvl1pPr>
              <a:defRPr/>
            </a:lvl1pPr>
          </a:lstStyle>
          <a:p>
            <a:r>
              <a:rPr lang="en-US"/>
              <a:t>www.thmemgallery.com</a:t>
            </a:r>
          </a:p>
        </p:txBody>
      </p:sp>
      <p:sp>
        <p:nvSpPr>
          <p:cNvPr id="6" name="Місце для нижнього колонтитула 5"/>
          <p:cNvSpPr>
            <a:spLocks noGrp="1"/>
          </p:cNvSpPr>
          <p:nvPr>
            <p:ph type="ftr" sz="quarter" idx="11"/>
          </p:nvPr>
        </p:nvSpPr>
        <p:spPr>
          <a:xfrm>
            <a:off x="6324600" y="6564313"/>
            <a:ext cx="2362200" cy="244475"/>
          </a:xfrm>
          <a:prstGeom prst="rect">
            <a:avLst/>
          </a:prstGeom>
        </p:spPr>
        <p:txBody>
          <a:bodyPr/>
          <a:lstStyle>
            <a:lvl1pPr>
              <a:defRPr/>
            </a:lvl1pPr>
          </a:lstStyle>
          <a:p>
            <a:r>
              <a:rPr lang="en-US"/>
              <a:t>Company Logo</a:t>
            </a:r>
          </a:p>
        </p:txBody>
      </p:sp>
      <p:sp>
        <p:nvSpPr>
          <p:cNvPr id="7" name="Місце для номера слайда 6"/>
          <p:cNvSpPr>
            <a:spLocks noGrp="1"/>
          </p:cNvSpPr>
          <p:nvPr>
            <p:ph type="sldNum" sz="quarter" idx="12"/>
          </p:nvPr>
        </p:nvSpPr>
        <p:spPr/>
        <p:txBody>
          <a:bodyPr/>
          <a:lstStyle>
            <a:lvl1pPr>
              <a:defRPr/>
            </a:lvl1pPr>
          </a:lstStyle>
          <a:p>
            <a:fld id="{1E715983-866F-4FF3-8457-22C806021FEA}" type="slidenum">
              <a:rPr lang="en-US"/>
              <a:pPr/>
              <a:t>‹№›</a:t>
            </a:fld>
            <a:endParaRPr lang="en-US"/>
          </a:p>
        </p:txBody>
      </p:sp>
    </p:spTree>
    <p:extLst>
      <p:ext uri="{BB962C8B-B14F-4D97-AF65-F5344CB8AC3E}">
        <p14:creationId xmlns:p14="http://schemas.microsoft.com/office/powerpoint/2010/main" val="280953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gray">
          <a:xfrm>
            <a:off x="0" y="798513"/>
            <a:ext cx="9144000" cy="3127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040" name="Rectangle 16"/>
          <p:cNvSpPr>
            <a:spLocks noChangeArrowheads="1"/>
          </p:cNvSpPr>
          <p:nvPr/>
        </p:nvSpPr>
        <p:spPr bwMode="white">
          <a:xfrm>
            <a:off x="0" y="0"/>
            <a:ext cx="9144000" cy="8366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027" name="Rectangle 3"/>
          <p:cNvSpPr>
            <a:spLocks noGrp="1" noChangeArrowheads="1"/>
          </p:cNvSpPr>
          <p:nvPr>
            <p:ph type="body" idx="1"/>
          </p:nvPr>
        </p:nvSpPr>
        <p:spPr bwMode="auto">
          <a:xfrm>
            <a:off x="457200" y="12414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1030" name="Rectangle 6"/>
          <p:cNvSpPr>
            <a:spLocks noGrp="1" noChangeArrowheads="1"/>
          </p:cNvSpPr>
          <p:nvPr>
            <p:ph type="sldNum" sz="quarter" idx="4"/>
          </p:nvPr>
        </p:nvSpPr>
        <p:spPr bwMode="auto">
          <a:xfrm>
            <a:off x="3124200" y="6553200"/>
            <a:ext cx="21336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30A211-C992-450A-A6C7-D494D9123419}" type="slidenum">
              <a:rPr lang="en-US"/>
              <a:pPr/>
              <a:t>‹№›</a:t>
            </a:fld>
            <a:endParaRPr lang="en-US"/>
          </a:p>
        </p:txBody>
      </p:sp>
      <p:sp>
        <p:nvSpPr>
          <p:cNvPr id="1026" name="Rectangle 2"/>
          <p:cNvSpPr>
            <a:spLocks noGrp="1" noChangeArrowheads="1"/>
          </p:cNvSpPr>
          <p:nvPr>
            <p:ph type="title"/>
          </p:nvPr>
        </p:nvSpPr>
        <p:spPr bwMode="black">
          <a:xfrm>
            <a:off x="381000" y="1524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uk-UA"/>
              <a:t>Зразок заголовка</a:t>
            </a:r>
            <a:endParaRPr lang="en-US"/>
          </a:p>
        </p:txBody>
      </p:sp>
      <p:grpSp>
        <p:nvGrpSpPr>
          <p:cNvPr id="1041" name="Group 17"/>
          <p:cNvGrpSpPr>
            <a:grpSpLocks/>
          </p:cNvGrpSpPr>
          <p:nvPr/>
        </p:nvGrpSpPr>
        <p:grpSpPr bwMode="auto">
          <a:xfrm>
            <a:off x="7308850" y="188913"/>
            <a:ext cx="1665288" cy="1512887"/>
            <a:chOff x="4604" y="119"/>
            <a:chExt cx="1049" cy="953"/>
          </a:xfrm>
        </p:grpSpPr>
        <p:sp>
          <p:nvSpPr>
            <p:cNvPr id="1042" name="Oval 18"/>
            <p:cNvSpPr>
              <a:spLocks noChangeArrowheads="1"/>
            </p:cNvSpPr>
            <p:nvPr userDrawn="1"/>
          </p:nvSpPr>
          <p:spPr bwMode="gray">
            <a:xfrm>
              <a:off x="4921" y="845"/>
              <a:ext cx="732" cy="227"/>
            </a:xfrm>
            <a:prstGeom prst="ellipse">
              <a:avLst/>
            </a:prstGeom>
            <a:gradFill rotWithShape="1">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043" name="Oval 19"/>
            <p:cNvSpPr>
              <a:spLocks noChangeArrowheads="1"/>
            </p:cNvSpPr>
            <p:nvPr userDrawn="1"/>
          </p:nvSpPr>
          <p:spPr bwMode="gray">
            <a:xfrm>
              <a:off x="4604" y="119"/>
              <a:ext cx="932" cy="911"/>
            </a:xfrm>
            <a:prstGeom prst="ellipse">
              <a:avLst/>
            </a:prstGeom>
            <a:solidFill>
              <a:schemeClr val="bg1"/>
            </a:solidFill>
            <a:ln>
              <a:noFill/>
            </a:ln>
            <a:effectLst>
              <a:outerShdw dist="63500" dir="2212194"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uk-UA"/>
            </a:p>
          </p:txBody>
        </p:sp>
        <p:sp>
          <p:nvSpPr>
            <p:cNvPr id="1044"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18"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045"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19"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046"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20"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047"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21"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048" name="Oval 24"/>
            <p:cNvSpPr>
              <a:spLocks noChangeArrowheads="1"/>
            </p:cNvSpPr>
            <p:nvPr userDrawn="1"/>
          </p:nvSpPr>
          <p:spPr bwMode="gray">
            <a:xfrm>
              <a:off x="4914" y="438"/>
              <a:ext cx="329" cy="31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p:txStyles>
    <p:titleStyle>
      <a:lvl1pPr algn="l" rtl="0" eaLnBrk="1" fontAlgn="base" hangingPunct="1">
        <a:spcBef>
          <a:spcPct val="0"/>
        </a:spcBef>
        <a:spcAft>
          <a:spcPct val="0"/>
        </a:spcAft>
        <a:defRPr sz="3200" b="1" kern="1200">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anose="020B0604030504040204" pitchFamily="34" charset="0"/>
        </a:defRPr>
      </a:lvl2pPr>
      <a:lvl3pPr algn="l" rtl="0" eaLnBrk="1" fontAlgn="base" hangingPunct="1">
        <a:spcBef>
          <a:spcPct val="0"/>
        </a:spcBef>
        <a:spcAft>
          <a:spcPct val="0"/>
        </a:spcAft>
        <a:defRPr sz="3200" b="1">
          <a:solidFill>
            <a:schemeClr val="bg1"/>
          </a:solidFill>
          <a:latin typeface="Verdana" panose="020B0604030504040204" pitchFamily="34" charset="0"/>
        </a:defRPr>
      </a:lvl3pPr>
      <a:lvl4pPr algn="l" rtl="0" eaLnBrk="1" fontAlgn="base" hangingPunct="1">
        <a:spcBef>
          <a:spcPct val="0"/>
        </a:spcBef>
        <a:spcAft>
          <a:spcPct val="0"/>
        </a:spcAft>
        <a:defRPr sz="3200" b="1">
          <a:solidFill>
            <a:schemeClr val="bg1"/>
          </a:solidFill>
          <a:latin typeface="Verdana" panose="020B0604030504040204" pitchFamily="34" charset="0"/>
        </a:defRPr>
      </a:lvl4pPr>
      <a:lvl5pPr algn="l" rtl="0" eaLnBrk="1" fontAlgn="base" hangingPunct="1">
        <a:spcBef>
          <a:spcPct val="0"/>
        </a:spcBef>
        <a:spcAft>
          <a:spcPct val="0"/>
        </a:spcAft>
        <a:defRPr sz="3200" b="1">
          <a:solidFill>
            <a:schemeClr val="bg1"/>
          </a:solidFill>
          <a:latin typeface="Verdana" panose="020B0604030504040204" pitchFamily="34" charset="0"/>
        </a:defRPr>
      </a:lvl5pPr>
      <a:lvl6pPr marL="457200" algn="l" rtl="0" eaLnBrk="1" fontAlgn="base" hangingPunct="1">
        <a:spcBef>
          <a:spcPct val="0"/>
        </a:spcBef>
        <a:spcAft>
          <a:spcPct val="0"/>
        </a:spcAft>
        <a:defRPr sz="3200" b="1">
          <a:solidFill>
            <a:schemeClr val="bg1"/>
          </a:solidFill>
          <a:latin typeface="Verdana" panose="020B0604030504040204" pitchFamily="34" charset="0"/>
        </a:defRPr>
      </a:lvl6pPr>
      <a:lvl7pPr marL="914400" algn="l" rtl="0" eaLnBrk="1" fontAlgn="base" hangingPunct="1">
        <a:spcBef>
          <a:spcPct val="0"/>
        </a:spcBef>
        <a:spcAft>
          <a:spcPct val="0"/>
        </a:spcAft>
        <a:defRPr sz="3200" b="1">
          <a:solidFill>
            <a:schemeClr val="bg1"/>
          </a:solidFill>
          <a:latin typeface="Verdana" panose="020B0604030504040204" pitchFamily="34" charset="0"/>
        </a:defRPr>
      </a:lvl7pPr>
      <a:lvl8pPr marL="1371600" algn="l" rtl="0" eaLnBrk="1" fontAlgn="base" hangingPunct="1">
        <a:spcBef>
          <a:spcPct val="0"/>
        </a:spcBef>
        <a:spcAft>
          <a:spcPct val="0"/>
        </a:spcAft>
        <a:defRPr sz="3200" b="1">
          <a:solidFill>
            <a:schemeClr val="bg1"/>
          </a:solidFill>
          <a:latin typeface="Verdana" panose="020B0604030504040204" pitchFamily="34" charset="0"/>
        </a:defRPr>
      </a:lvl8pPr>
      <a:lvl9pPr marL="1828800" algn="l"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1.jpeg"/><Relationship Id="rId5" Type="http://schemas.openxmlformats.org/officeDocument/2006/relationships/diagramColors" Target="../diagrams/colors1.xml"/><Relationship Id="rId10" Type="http://schemas.openxmlformats.org/officeDocument/2006/relationships/image" Target="../media/image20.jpeg"/><Relationship Id="rId4" Type="http://schemas.openxmlformats.org/officeDocument/2006/relationships/diagramQuickStyle" Target="../diagrams/quickStyle1.xml"/><Relationship Id="rId9" Type="http://schemas.openxmlformats.org/officeDocument/2006/relationships/image" Target="../media/image19.jpe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54.png"/><Relationship Id="rId5" Type="http://schemas.openxmlformats.org/officeDocument/2006/relationships/diagramColors" Target="../diagrams/colors2.xml"/><Relationship Id="rId10" Type="http://schemas.openxmlformats.org/officeDocument/2006/relationships/image" Target="../media/image39.jpeg"/><Relationship Id="rId4" Type="http://schemas.openxmlformats.org/officeDocument/2006/relationships/diagramQuickStyle" Target="../diagrams/quickStyle2.xm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60" y="3929066"/>
            <a:ext cx="2438400" cy="2438400"/>
          </a:xfrm>
          <a:prstGeom prst="rect">
            <a:avLst/>
          </a:prstGeom>
        </p:spPr>
      </p:pic>
      <p:sp>
        <p:nvSpPr>
          <p:cNvPr id="4" name="Заголовок 3"/>
          <p:cNvSpPr>
            <a:spLocks noGrp="1"/>
          </p:cNvSpPr>
          <p:nvPr>
            <p:ph type="ctrTitle"/>
          </p:nvPr>
        </p:nvSpPr>
        <p:spPr>
          <a:xfrm>
            <a:off x="1500166" y="1785926"/>
            <a:ext cx="6572296" cy="1828800"/>
          </a:xfrm>
        </p:spPr>
        <p:txBody>
          <a:bodyPr/>
          <a:lstStyle/>
          <a:p>
            <a:pPr algn="ctr"/>
            <a:r>
              <a:rPr lang="ru-RU" sz="6000" i="1" dirty="0" err="1">
                <a:solidFill>
                  <a:srgbClr val="008000"/>
                </a:solidFill>
                <a:latin typeface="Times New Roman" pitchFamily="18" charset="0"/>
                <a:cs typeface="Times New Roman" pitchFamily="18" charset="0"/>
              </a:rPr>
              <a:t>Пошук</a:t>
            </a:r>
            <a:r>
              <a:rPr lang="ru-RU" sz="6000" i="1" dirty="0">
                <a:solidFill>
                  <a:srgbClr val="008000"/>
                </a:solidFill>
                <a:latin typeface="Times New Roman" pitchFamily="18" charset="0"/>
                <a:cs typeface="Times New Roman" pitchFamily="18" charset="0"/>
              </a:rPr>
              <a:t> </a:t>
            </a:r>
            <a:r>
              <a:rPr lang="ru-RU" sz="6000" i="1" dirty="0" err="1">
                <a:solidFill>
                  <a:srgbClr val="008000"/>
                </a:solidFill>
                <a:latin typeface="Times New Roman" pitchFamily="18" charset="0"/>
                <a:cs typeface="Times New Roman" pitchFamily="18" charset="0"/>
              </a:rPr>
              <a:t>відомостей</a:t>
            </a:r>
            <a:r>
              <a:rPr lang="ru-RU" sz="6000" i="1" dirty="0">
                <a:solidFill>
                  <a:srgbClr val="008000"/>
                </a:solidFill>
                <a:latin typeface="Times New Roman" pitchFamily="18" charset="0"/>
                <a:cs typeface="Times New Roman" pitchFamily="18" charset="0"/>
              </a:rPr>
              <a:t> у </a:t>
            </a:r>
            <a:r>
              <a:rPr lang="ru-RU" sz="6000" i="1" dirty="0" err="1">
                <a:solidFill>
                  <a:srgbClr val="008000"/>
                </a:solidFill>
                <a:latin typeface="Times New Roman" pitchFamily="18" charset="0"/>
                <a:cs typeface="Times New Roman" pitchFamily="18" charset="0"/>
              </a:rPr>
              <a:t>мережі</a:t>
            </a:r>
            <a:r>
              <a:rPr lang="ru-RU" sz="6000" i="1" dirty="0">
                <a:solidFill>
                  <a:srgbClr val="008000"/>
                </a:solidFill>
                <a:latin typeface="Times New Roman" pitchFamily="18" charset="0"/>
                <a:cs typeface="Times New Roman" pitchFamily="18" charset="0"/>
              </a:rPr>
              <a:t> </a:t>
            </a:r>
            <a:r>
              <a:rPr lang="ru-RU" sz="6000" i="1" dirty="0" err="1">
                <a:solidFill>
                  <a:srgbClr val="008000"/>
                </a:solidFill>
                <a:latin typeface="Times New Roman" pitchFamily="18" charset="0"/>
                <a:cs typeface="Times New Roman" pitchFamily="18" charset="0"/>
              </a:rPr>
              <a:t>Інтернет</a:t>
            </a:r>
            <a:endParaRPr lang="ru-RU" sz="6000" i="1" dirty="0">
              <a:solidFill>
                <a:srgbClr val="008000"/>
              </a:solidFill>
              <a:latin typeface="Times New Roman" pitchFamily="18" charset="0"/>
              <a:cs typeface="Times New Roman" pitchFamily="18" charset="0"/>
            </a:endParaRPr>
          </a:p>
        </p:txBody>
      </p:sp>
      <p:pic>
        <p:nvPicPr>
          <p:cNvPr id="5" name="Picture 4" descr="networ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10" y="214290"/>
            <a:ext cx="2141627" cy="214162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42910" y="4714884"/>
            <a:ext cx="1143008" cy="1862048"/>
          </a:xfrm>
          <a:prstGeom prst="rect">
            <a:avLst/>
          </a:prstGeom>
          <a:noFill/>
        </p:spPr>
        <p:txBody>
          <a:bodyPr wrap="square" lIns="91440" tIns="45720" rIns="91440" bIns="45720">
            <a:spAutoFit/>
          </a:bodyPr>
          <a:lstStyle/>
          <a:p>
            <a:pPr algn="ctr"/>
            <a:r>
              <a:rPr lang="ru-RU" sz="11500" b="1" cap="none" spc="100" dirty="0">
                <a:ln w="18000">
                  <a:solidFill>
                    <a:srgbClr val="C00000"/>
                  </a:solidFill>
                  <a:prstDash val="solid"/>
                </a:ln>
                <a:solidFill>
                  <a:srgbClr val="D24726"/>
                </a:solidFill>
                <a:effectLst>
                  <a:outerShdw blurRad="25000" dist="20000" dir="16020000" algn="tl">
                    <a:schemeClr val="accent1">
                      <a:satMod val="200000"/>
                      <a:shade val="1000"/>
                      <a:alpha val="60000"/>
                    </a:schemeClr>
                  </a:outerShdw>
                </a:effectLst>
              </a:rPr>
              <a:t>5</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Рядок пошуку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8" name="TextBox 7"/>
          <p:cNvSpPr txBox="1"/>
          <p:nvPr/>
        </p:nvSpPr>
        <p:spPr>
          <a:xfrm>
            <a:off x="72008" y="1196752"/>
            <a:ext cx="9036496" cy="1328023"/>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chemeClr val="bg1"/>
                </a:solidFill>
              </a:rPr>
              <a:t>У деяких браузерах, зокрема </a:t>
            </a:r>
            <a:r>
              <a:rPr lang="en-US" sz="2400" b="1" i="1" dirty="0">
                <a:solidFill>
                  <a:srgbClr val="FFFF00"/>
                </a:solidFill>
              </a:rPr>
              <a:t>Google</a:t>
            </a:r>
            <a:r>
              <a:rPr lang="uk-UA" sz="2400" b="1" i="1" dirty="0">
                <a:solidFill>
                  <a:srgbClr val="FFFF00"/>
                </a:solidFill>
              </a:rPr>
              <a:t> </a:t>
            </a:r>
            <a:r>
              <a:rPr lang="en-US" sz="2400" b="1" i="1" dirty="0">
                <a:solidFill>
                  <a:srgbClr val="FFFF00"/>
                </a:solidFill>
              </a:rPr>
              <a:t>Chrome</a:t>
            </a:r>
            <a:r>
              <a:rPr lang="uk-UA" sz="2400" b="1" i="1" dirty="0">
                <a:solidFill>
                  <a:srgbClr val="FFFF00"/>
                </a:solidFill>
              </a:rPr>
              <a:t> </a:t>
            </a:r>
            <a:r>
              <a:rPr lang="uk-UA" sz="2400" b="1" i="1" dirty="0">
                <a:solidFill>
                  <a:schemeClr val="bg1"/>
                </a:solidFill>
              </a:rPr>
              <a:t>та</a:t>
            </a:r>
            <a:r>
              <a:rPr lang="en-US" sz="2400" b="1" i="1" dirty="0">
                <a:solidFill>
                  <a:schemeClr val="bg1"/>
                </a:solidFill>
              </a:rPr>
              <a:t> </a:t>
            </a:r>
            <a:r>
              <a:rPr lang="en-US" sz="2400" b="1" i="1" dirty="0">
                <a:solidFill>
                  <a:srgbClr val="FFFF00"/>
                </a:solidFill>
              </a:rPr>
              <a:t>Internet Explorer</a:t>
            </a:r>
            <a:r>
              <a:rPr lang="en-US" sz="2400" b="1" i="1" dirty="0">
                <a:solidFill>
                  <a:schemeClr val="bg1"/>
                </a:solidFill>
              </a:rPr>
              <a:t>, </a:t>
            </a:r>
            <a:r>
              <a:rPr lang="uk-UA" sz="2400" b="1" i="1" dirty="0">
                <a:solidFill>
                  <a:schemeClr val="bg1"/>
                </a:solidFill>
              </a:rPr>
              <a:t>рядок адреси є одночасної </a:t>
            </a:r>
            <a:r>
              <a:rPr lang="uk-UA" sz="2400" b="1" i="1" dirty="0">
                <a:solidFill>
                  <a:srgbClr val="FFFF00"/>
                </a:solidFill>
              </a:rPr>
              <a:t>рядком пошуку</a:t>
            </a:r>
            <a:r>
              <a:rPr lang="uk-UA" sz="2400" b="1" i="1" dirty="0">
                <a:solidFill>
                  <a:schemeClr val="bg1"/>
                </a:solidFill>
              </a:rPr>
              <a:t>.</a:t>
            </a:r>
          </a:p>
        </p:txBody>
      </p:sp>
      <p:pic>
        <p:nvPicPr>
          <p:cNvPr id="3" name="Рисунок 2"/>
          <p:cNvPicPr>
            <a:picLocks noChangeAspect="1"/>
          </p:cNvPicPr>
          <p:nvPr/>
        </p:nvPicPr>
        <p:blipFill rotWithShape="1">
          <a:blip r:embed="rId3"/>
          <a:srcRect b="76730"/>
          <a:stretch/>
        </p:blipFill>
        <p:spPr>
          <a:xfrm>
            <a:off x="175183" y="3411905"/>
            <a:ext cx="8717297" cy="1817295"/>
          </a:xfrm>
          <a:prstGeom prst="rect">
            <a:avLst/>
          </a:prstGeom>
          <a:ln>
            <a:noFill/>
          </a:ln>
          <a:effectLst>
            <a:outerShdw blurRad="292100" dist="139700" dir="2700000" algn="tl" rotWithShape="0">
              <a:srgbClr val="333333">
                <a:alpha val="65000"/>
              </a:srgbClr>
            </a:outerShdw>
          </a:effectLst>
        </p:spPr>
      </p:pic>
      <p:sp>
        <p:nvSpPr>
          <p:cNvPr id="9" name="Прямокутник 8"/>
          <p:cNvSpPr/>
          <p:nvPr/>
        </p:nvSpPr>
        <p:spPr>
          <a:xfrm>
            <a:off x="1907704" y="4044272"/>
            <a:ext cx="6120680" cy="402224"/>
          </a:xfrm>
          <a:prstGeom prst="rect">
            <a:avLst/>
          </a:prstGeom>
          <a:solidFill>
            <a:srgbClr val="FFFF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p:cNvSpPr txBox="1"/>
          <p:nvPr/>
        </p:nvSpPr>
        <p:spPr>
          <a:xfrm>
            <a:off x="3033872" y="2774004"/>
            <a:ext cx="3112768" cy="510778"/>
          </a:xfrm>
          <a:prstGeom prst="wedgeRoundRectCallout">
            <a:avLst>
              <a:gd name="adj1" fmla="val -57742"/>
              <a:gd name="adj2" fmla="val 216100"/>
              <a:gd name="adj3" fmla="val 16667"/>
            </a:avLst>
          </a:prstGeom>
          <a:solidFill>
            <a:srgbClr val="33993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400" b="1" i="1" dirty="0"/>
              <a:t>Рядок пошуку</a:t>
            </a:r>
          </a:p>
        </p:txBody>
      </p:sp>
    </p:spTree>
    <p:extLst>
      <p:ext uri="{BB962C8B-B14F-4D97-AF65-F5344CB8AC3E}">
        <p14:creationId xmlns:p14="http://schemas.microsoft.com/office/powerpoint/2010/main" val="1312749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Пошукові системи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72008" y="1196752"/>
            <a:ext cx="9036496" cy="919401"/>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chemeClr val="bg1"/>
                </a:solidFill>
              </a:rPr>
              <a:t>Для пошуку в </a:t>
            </a:r>
            <a:r>
              <a:rPr lang="uk-UA" sz="2400" b="1" i="1" dirty="0">
                <a:solidFill>
                  <a:srgbClr val="FFFF00"/>
                </a:solidFill>
              </a:rPr>
              <a:t>Інтернаті</a:t>
            </a:r>
            <a:r>
              <a:rPr lang="uk-UA" sz="2400" b="1" i="1" dirty="0">
                <a:solidFill>
                  <a:schemeClr val="bg1"/>
                </a:solidFill>
              </a:rPr>
              <a:t> потрібних відомостей використовують також </a:t>
            </a:r>
            <a:r>
              <a:rPr lang="uk-UA" sz="2400" b="1" i="1" dirty="0">
                <a:solidFill>
                  <a:srgbClr val="FFFF00"/>
                </a:solidFill>
              </a:rPr>
              <a:t>пошукові системи</a:t>
            </a:r>
            <a:r>
              <a:rPr lang="uk-UA" sz="2400" b="1" i="1" dirty="0">
                <a:solidFill>
                  <a:schemeClr val="bg1"/>
                </a:solidFill>
              </a:rPr>
              <a:t>.</a:t>
            </a:r>
          </a:p>
        </p:txBody>
      </p:sp>
      <p:sp>
        <p:nvSpPr>
          <p:cNvPr id="7" name="TextBox 6"/>
          <p:cNvSpPr txBox="1"/>
          <p:nvPr/>
        </p:nvSpPr>
        <p:spPr>
          <a:xfrm>
            <a:off x="1475656" y="2276872"/>
            <a:ext cx="7560840" cy="1328023"/>
          </a:xfrm>
          <a:prstGeom prst="round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rgbClr val="FFFF00"/>
                </a:solidFill>
              </a:rPr>
              <a:t>Пошукові системи </a:t>
            </a:r>
            <a:r>
              <a:rPr lang="uk-UA" sz="2400" b="1" i="1" dirty="0"/>
              <a:t>— це програми, призначені для пошуку відомостей в Інтернеті за ключовими словами.</a:t>
            </a:r>
          </a:p>
        </p:txBody>
      </p:sp>
      <p:pic>
        <p:nvPicPr>
          <p:cNvPr id="8" name="Picture 2" descr="alert, attention, danger, error, exclamation, hanger, message, problem, war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91" y="231516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ordpress.co.ua/wp-content/uploads/2010/01/poiskovik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09" y="3665474"/>
            <a:ext cx="8134739" cy="285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88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Пошукові системи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72008" y="1196752"/>
            <a:ext cx="9036496" cy="1464231"/>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000" b="1" i="1" dirty="0">
                <a:solidFill>
                  <a:schemeClr val="bg1"/>
                </a:solidFill>
              </a:rPr>
              <a:t>Спільним для головних сторінок різних пошукових систем є наявність </a:t>
            </a:r>
            <a:r>
              <a:rPr lang="uk-UA" sz="2000" b="1" i="1" dirty="0">
                <a:solidFill>
                  <a:srgbClr val="FFFF00"/>
                </a:solidFill>
              </a:rPr>
              <a:t>рядка пошуку</a:t>
            </a:r>
            <a:r>
              <a:rPr lang="uk-UA" sz="2000" b="1" i="1" dirty="0">
                <a:solidFill>
                  <a:schemeClr val="bg1"/>
                </a:solidFill>
              </a:rPr>
              <a:t>, до якого користувач із клавіатури має вводити ключові слова, і кнопки </a:t>
            </a:r>
            <a:r>
              <a:rPr lang="uk-UA" sz="2000" b="1" i="1" dirty="0">
                <a:solidFill>
                  <a:srgbClr val="FFFF00"/>
                </a:solidFill>
              </a:rPr>
              <a:t>Шукати</a:t>
            </a:r>
            <a:r>
              <a:rPr lang="uk-UA" sz="2000" b="1" i="1" dirty="0">
                <a:solidFill>
                  <a:schemeClr val="bg1"/>
                </a:solidFill>
              </a:rPr>
              <a:t> (</a:t>
            </a:r>
            <a:r>
              <a:rPr lang="uk-UA" sz="2000" b="1" i="1" dirty="0">
                <a:solidFill>
                  <a:srgbClr val="FFFF00"/>
                </a:solidFill>
              </a:rPr>
              <a:t>Пошук</a:t>
            </a:r>
            <a:r>
              <a:rPr lang="uk-UA" sz="2000" b="1" i="1" dirty="0">
                <a:solidFill>
                  <a:schemeClr val="bg1"/>
                </a:solidFill>
              </a:rPr>
              <a:t>, </a:t>
            </a:r>
            <a:r>
              <a:rPr lang="uk-UA" sz="2000" b="1" i="1" dirty="0">
                <a:solidFill>
                  <a:srgbClr val="FFFF00"/>
                </a:solidFill>
              </a:rPr>
              <a:t>Знайти</a:t>
            </a:r>
            <a:r>
              <a:rPr lang="uk-UA" sz="2000" b="1" i="1" dirty="0">
                <a:solidFill>
                  <a:schemeClr val="bg1"/>
                </a:solidFill>
              </a:rPr>
              <a:t> тощо).</a:t>
            </a:r>
          </a:p>
        </p:txBody>
      </p:sp>
      <p:pic>
        <p:nvPicPr>
          <p:cNvPr id="7" name="Рисунок 6"/>
          <p:cNvPicPr>
            <a:picLocks noChangeAspect="1"/>
          </p:cNvPicPr>
          <p:nvPr/>
        </p:nvPicPr>
        <p:blipFill>
          <a:blip r:embed="rId3"/>
          <a:stretch>
            <a:fillRect/>
          </a:stretch>
        </p:blipFill>
        <p:spPr>
          <a:xfrm>
            <a:off x="1928822" y="2708920"/>
            <a:ext cx="5451490" cy="3831905"/>
          </a:xfrm>
          <a:prstGeom prst="rect">
            <a:avLst/>
          </a:prstGeom>
        </p:spPr>
      </p:pic>
      <p:sp>
        <p:nvSpPr>
          <p:cNvPr id="8" name="Прямокутник 7"/>
          <p:cNvSpPr/>
          <p:nvPr/>
        </p:nvSpPr>
        <p:spPr>
          <a:xfrm>
            <a:off x="2123728" y="5085184"/>
            <a:ext cx="4896544" cy="360040"/>
          </a:xfrm>
          <a:prstGeom prst="rect">
            <a:avLst/>
          </a:prstGeom>
          <a:solidFill>
            <a:srgbClr val="FFFF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86517" y="4178077"/>
            <a:ext cx="3112768" cy="510778"/>
          </a:xfrm>
          <a:prstGeom prst="wedgeRoundRectCallout">
            <a:avLst>
              <a:gd name="adj1" fmla="val 34582"/>
              <a:gd name="adj2" fmla="val 147901"/>
              <a:gd name="adj3" fmla="val 16667"/>
            </a:avLst>
          </a:prstGeom>
          <a:solidFill>
            <a:srgbClr val="33993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400" b="1" i="1" dirty="0"/>
              <a:t>Рядок пошуку</a:t>
            </a:r>
          </a:p>
        </p:txBody>
      </p:sp>
      <p:sp>
        <p:nvSpPr>
          <p:cNvPr id="11" name="Прямокутник 10"/>
          <p:cNvSpPr/>
          <p:nvPr/>
        </p:nvSpPr>
        <p:spPr>
          <a:xfrm>
            <a:off x="3654974" y="5452964"/>
            <a:ext cx="1853130" cy="360040"/>
          </a:xfrm>
          <a:prstGeom prst="rect">
            <a:avLst/>
          </a:prstGeom>
          <a:solidFill>
            <a:srgbClr val="FFFF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TextBox 11"/>
          <p:cNvSpPr txBox="1"/>
          <p:nvPr/>
        </p:nvSpPr>
        <p:spPr>
          <a:xfrm>
            <a:off x="100738" y="5647234"/>
            <a:ext cx="3112768" cy="510778"/>
          </a:xfrm>
          <a:prstGeom prst="wedgeRoundRectCallout">
            <a:avLst>
              <a:gd name="adj1" fmla="val 66755"/>
              <a:gd name="adj2" fmla="val -42486"/>
              <a:gd name="adj3" fmla="val 16667"/>
            </a:avLst>
          </a:prstGeom>
          <a:solidFill>
            <a:srgbClr val="33993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400" b="1" i="1" dirty="0"/>
              <a:t>Кнопки Пошуку</a:t>
            </a:r>
          </a:p>
        </p:txBody>
      </p:sp>
    </p:spTree>
    <p:extLst>
      <p:ext uri="{BB962C8B-B14F-4D97-AF65-F5344CB8AC3E}">
        <p14:creationId xmlns:p14="http://schemas.microsoft.com/office/powerpoint/2010/main" val="10324293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par>
                          <p:cTn id="18" fill="hold">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5000"/>
                            </p:stCondLst>
                            <p:childTnLst>
                              <p:par>
                                <p:cTn id="23" presetID="21"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par>
                          <p:cTn id="26" fill="hold">
                            <p:stCondLst>
                              <p:cond delay="7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Пошукові системи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pic>
        <p:nvPicPr>
          <p:cNvPr id="3" name="Рисунок 2"/>
          <p:cNvPicPr>
            <a:picLocks noChangeAspect="1"/>
          </p:cNvPicPr>
          <p:nvPr/>
        </p:nvPicPr>
        <p:blipFill>
          <a:blip r:embed="rId3"/>
          <a:stretch>
            <a:fillRect/>
          </a:stretch>
        </p:blipFill>
        <p:spPr>
          <a:xfrm>
            <a:off x="596939" y="2846452"/>
            <a:ext cx="8295541" cy="3678892"/>
          </a:xfrm>
          <a:prstGeom prst="rect">
            <a:avLst/>
          </a:prstGeom>
        </p:spPr>
      </p:pic>
      <p:sp>
        <p:nvSpPr>
          <p:cNvPr id="6" name="TextBox 5"/>
          <p:cNvSpPr txBox="1"/>
          <p:nvPr/>
        </p:nvSpPr>
        <p:spPr>
          <a:xfrm>
            <a:off x="72008" y="1196752"/>
            <a:ext cx="9036496" cy="919401"/>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chemeClr val="bg1"/>
                </a:solidFill>
              </a:rPr>
              <a:t>Результати пошуку за допомогою пошукової системи мають вигляд списку посилань. </a:t>
            </a:r>
          </a:p>
        </p:txBody>
      </p:sp>
      <p:sp>
        <p:nvSpPr>
          <p:cNvPr id="7" name="Прямокутник 6"/>
          <p:cNvSpPr/>
          <p:nvPr/>
        </p:nvSpPr>
        <p:spPr>
          <a:xfrm>
            <a:off x="1626038" y="3548326"/>
            <a:ext cx="3723429" cy="360040"/>
          </a:xfrm>
          <a:prstGeom prst="rect">
            <a:avLst/>
          </a:prstGeom>
          <a:solidFill>
            <a:srgbClr val="FFFF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250383" y="2359671"/>
            <a:ext cx="3112768" cy="510778"/>
          </a:xfrm>
          <a:prstGeom prst="wedgeRoundRectCallout">
            <a:avLst>
              <a:gd name="adj1" fmla="val 6605"/>
              <a:gd name="adj2" fmla="val 207575"/>
              <a:gd name="adj3" fmla="val 16667"/>
            </a:avLst>
          </a:prstGeom>
          <a:solidFill>
            <a:srgbClr val="33993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400" b="1" i="1" dirty="0"/>
              <a:t>Рядок пошуку</a:t>
            </a:r>
          </a:p>
        </p:txBody>
      </p:sp>
      <p:sp>
        <p:nvSpPr>
          <p:cNvPr id="9" name="Прямокутник 8"/>
          <p:cNvSpPr/>
          <p:nvPr/>
        </p:nvSpPr>
        <p:spPr>
          <a:xfrm>
            <a:off x="5568560" y="3536200"/>
            <a:ext cx="284964" cy="360040"/>
          </a:xfrm>
          <a:prstGeom prst="rect">
            <a:avLst/>
          </a:prstGeom>
          <a:solidFill>
            <a:srgbClr val="FFFF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p:cNvSpPr txBox="1"/>
          <p:nvPr/>
        </p:nvSpPr>
        <p:spPr>
          <a:xfrm>
            <a:off x="4192903" y="2347545"/>
            <a:ext cx="3388811" cy="510778"/>
          </a:xfrm>
          <a:prstGeom prst="wedgeRoundRectCallout">
            <a:avLst>
              <a:gd name="adj1" fmla="val -4959"/>
              <a:gd name="adj2" fmla="val 190525"/>
              <a:gd name="adj3" fmla="val 16667"/>
            </a:avLst>
          </a:prstGeom>
          <a:solidFill>
            <a:srgbClr val="33993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400" b="1" i="1" dirty="0"/>
              <a:t>Голосовий пошук</a:t>
            </a:r>
          </a:p>
        </p:txBody>
      </p:sp>
      <p:sp>
        <p:nvSpPr>
          <p:cNvPr id="13" name="Прямокутник 12"/>
          <p:cNvSpPr/>
          <p:nvPr/>
        </p:nvSpPr>
        <p:spPr>
          <a:xfrm>
            <a:off x="1616729" y="4009549"/>
            <a:ext cx="4884866" cy="360040"/>
          </a:xfrm>
          <a:prstGeom prst="rect">
            <a:avLst/>
          </a:prstGeom>
          <a:solidFill>
            <a:srgbClr val="FFFF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TextBox 13"/>
          <p:cNvSpPr txBox="1"/>
          <p:nvPr/>
        </p:nvSpPr>
        <p:spPr>
          <a:xfrm>
            <a:off x="35496" y="4482898"/>
            <a:ext cx="1565693" cy="851297"/>
          </a:xfrm>
          <a:prstGeom prst="wedgeRoundRectCallout">
            <a:avLst>
              <a:gd name="adj1" fmla="val 66861"/>
              <a:gd name="adj2" fmla="val -78859"/>
              <a:gd name="adj3" fmla="val 16667"/>
            </a:avLst>
          </a:prstGeom>
          <a:solidFill>
            <a:srgbClr val="33993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200" b="1" i="1" dirty="0"/>
              <a:t>Об’єкт пошуку</a:t>
            </a:r>
          </a:p>
        </p:txBody>
      </p:sp>
    </p:spTree>
    <p:extLst>
      <p:ext uri="{BB962C8B-B14F-4D97-AF65-F5344CB8AC3E}">
        <p14:creationId xmlns:p14="http://schemas.microsoft.com/office/powerpoint/2010/main" val="1135832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4000"/>
                            </p:stCondLst>
                            <p:childTnLst>
                              <p:par>
                                <p:cTn id="17" presetID="21"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7000"/>
                            </p:stCondLst>
                            <p:childTnLst>
                              <p:par>
                                <p:cTn id="25" presetID="21"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par>
                          <p:cTn id="28" fill="hold">
                            <p:stCondLst>
                              <p:cond delay="9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Алгоритм пошуку</a:t>
            </a:r>
            <a:br>
              <a:rPr lang="uk-UA" dirty="0">
                <a:solidFill>
                  <a:srgbClr val="FF0000"/>
                </a:solidFill>
              </a:rPr>
            </a:br>
            <a:r>
              <a:rPr lang="uk-UA" dirty="0">
                <a:solidFill>
                  <a:srgbClr val="FF0000"/>
                </a:solidFill>
              </a:rPr>
              <a:t>в мережі інтернет</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249356" y="1185803"/>
            <a:ext cx="8645288" cy="1736646"/>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rgbClr val="FFFF00"/>
                </a:solidFill>
              </a:rPr>
              <a:t>Крок 1. Добери ключові слова або фрази</a:t>
            </a:r>
            <a:r>
              <a:rPr lang="uk-UA" sz="2400" b="1" i="1" dirty="0"/>
              <a:t>. Для цього виділи основну думку тексту, постав запитання за змістом тексту та добери характерні слова або фрази.</a:t>
            </a:r>
          </a:p>
        </p:txBody>
      </p:sp>
      <p:pic>
        <p:nvPicPr>
          <p:cNvPr id="4100" name="Picture 4" descr="http://www.support.sgqconsulting.ru/images/cms/data/keyword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45" y="3140191"/>
            <a:ext cx="8645199" cy="337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564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1000" fill="hold"/>
                                        <p:tgtEl>
                                          <p:spTgt spid="4100"/>
                                        </p:tgtEl>
                                        <p:attrNameLst>
                                          <p:attrName>ppt_w</p:attrName>
                                        </p:attrNameLst>
                                      </p:cBhvr>
                                      <p:tavLst>
                                        <p:tav tm="0">
                                          <p:val>
                                            <p:fltVal val="0"/>
                                          </p:val>
                                        </p:tav>
                                        <p:tav tm="100000">
                                          <p:val>
                                            <p:strVal val="#ppt_w"/>
                                          </p:val>
                                        </p:tav>
                                      </p:tavLst>
                                    </p:anim>
                                    <p:anim calcmode="lin" valueType="num">
                                      <p:cBhvr>
                                        <p:cTn id="12" dur="1000" fill="hold"/>
                                        <p:tgtEl>
                                          <p:spTgt spid="4100"/>
                                        </p:tgtEl>
                                        <p:attrNameLst>
                                          <p:attrName>ppt_h</p:attrName>
                                        </p:attrNameLst>
                                      </p:cBhvr>
                                      <p:tavLst>
                                        <p:tav tm="0">
                                          <p:val>
                                            <p:fltVal val="0"/>
                                          </p:val>
                                        </p:tav>
                                        <p:tav tm="100000">
                                          <p:val>
                                            <p:strVal val="#ppt_h"/>
                                          </p:val>
                                        </p:tav>
                                      </p:tavLst>
                                    </p:anim>
                                    <p:animEffect transition="in" filter="fade">
                                      <p:cBhvr>
                                        <p:cTn id="13"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Алгоритм пошуку</a:t>
            </a:r>
            <a:br>
              <a:rPr lang="uk-UA" dirty="0">
                <a:solidFill>
                  <a:srgbClr val="FF0000"/>
                </a:solidFill>
              </a:rPr>
            </a:br>
            <a:r>
              <a:rPr lang="uk-UA" dirty="0">
                <a:solidFill>
                  <a:srgbClr val="FF0000"/>
                </a:solidFill>
              </a:rPr>
              <a:t>в мережі інтернет</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249356" y="1185803"/>
            <a:ext cx="8645288" cy="1328023"/>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rgbClr val="FFFF00"/>
                </a:solidFill>
              </a:rPr>
              <a:t>Крок 2. Організуй пошук потрібних матеріалів</a:t>
            </a:r>
            <a:r>
              <a:rPr lang="uk-UA" sz="2400" b="1" i="1" dirty="0"/>
              <a:t>. Відкрий сторінку пошукової системи та виконай пошук.</a:t>
            </a:r>
          </a:p>
        </p:txBody>
      </p:sp>
      <p:pic>
        <p:nvPicPr>
          <p:cNvPr id="6146" name="Picture 2" descr="http://wordpress.co.ua/wp-content/uploads/2010/01/poiskovik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825370"/>
            <a:ext cx="8499108" cy="298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592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1000" fill="hold"/>
                                        <p:tgtEl>
                                          <p:spTgt spid="6146"/>
                                        </p:tgtEl>
                                        <p:attrNameLst>
                                          <p:attrName>ppt_w</p:attrName>
                                        </p:attrNameLst>
                                      </p:cBhvr>
                                      <p:tavLst>
                                        <p:tav tm="0">
                                          <p:val>
                                            <p:fltVal val="0"/>
                                          </p:val>
                                        </p:tav>
                                        <p:tav tm="100000">
                                          <p:val>
                                            <p:strVal val="#ppt_w"/>
                                          </p:val>
                                        </p:tav>
                                      </p:tavLst>
                                    </p:anim>
                                    <p:anim calcmode="lin" valueType="num">
                                      <p:cBhvr>
                                        <p:cTn id="12" dur="1000" fill="hold"/>
                                        <p:tgtEl>
                                          <p:spTgt spid="6146"/>
                                        </p:tgtEl>
                                        <p:attrNameLst>
                                          <p:attrName>ppt_h</p:attrName>
                                        </p:attrNameLst>
                                      </p:cBhvr>
                                      <p:tavLst>
                                        <p:tav tm="0">
                                          <p:val>
                                            <p:fltVal val="0"/>
                                          </p:val>
                                        </p:tav>
                                        <p:tav tm="100000">
                                          <p:val>
                                            <p:strVal val="#ppt_h"/>
                                          </p:val>
                                        </p:tav>
                                      </p:tavLst>
                                    </p:anim>
                                    <p:animEffect transition="in" filter="fade">
                                      <p:cBhvr>
                                        <p:cTn id="13"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Алгоритм пошуку</a:t>
            </a:r>
            <a:br>
              <a:rPr lang="uk-UA" dirty="0">
                <a:solidFill>
                  <a:srgbClr val="FF0000"/>
                </a:solidFill>
              </a:rPr>
            </a:br>
            <a:r>
              <a:rPr lang="uk-UA" dirty="0">
                <a:solidFill>
                  <a:srgbClr val="FF0000"/>
                </a:solidFill>
              </a:rPr>
              <a:t>в мережі інтернет</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249356" y="1185803"/>
            <a:ext cx="8645288" cy="1736646"/>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rgbClr val="FFFF00"/>
                </a:solidFill>
              </a:rPr>
              <a:t>Крок З. Проаналізуй результати пошуку</a:t>
            </a:r>
            <a:r>
              <a:rPr lang="uk-UA" sz="2400" b="1" i="1" dirty="0"/>
              <a:t>. Ознайомся з коротким описом знайдених сайтів. Відбери з них ті сайти, які тобі потрібні.</a:t>
            </a:r>
          </a:p>
        </p:txBody>
      </p:sp>
      <p:pic>
        <p:nvPicPr>
          <p:cNvPr id="7170" name="Picture 2" descr="http://cs305712.vk.me/u94473241/-14/x_7985d6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388" y="3140967"/>
            <a:ext cx="4072093" cy="3257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d2jc9zwbrclgz3.cloudfront.net/static-heap/38/3847343caee5c889edc52d0a82060eb20e8a0b20/organize-your-favori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3" y="3080017"/>
            <a:ext cx="4608512" cy="337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841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1000" fill="hold"/>
                                        <p:tgtEl>
                                          <p:spTgt spid="7170"/>
                                        </p:tgtEl>
                                        <p:attrNameLst>
                                          <p:attrName>ppt_w</p:attrName>
                                        </p:attrNameLst>
                                      </p:cBhvr>
                                      <p:tavLst>
                                        <p:tav tm="0">
                                          <p:val>
                                            <p:fltVal val="0"/>
                                          </p:val>
                                        </p:tav>
                                        <p:tav tm="100000">
                                          <p:val>
                                            <p:strVal val="#ppt_w"/>
                                          </p:val>
                                        </p:tav>
                                      </p:tavLst>
                                    </p:anim>
                                    <p:anim calcmode="lin" valueType="num">
                                      <p:cBhvr>
                                        <p:cTn id="18" dur="1000" fill="hold"/>
                                        <p:tgtEl>
                                          <p:spTgt spid="7170"/>
                                        </p:tgtEl>
                                        <p:attrNameLst>
                                          <p:attrName>ppt_h</p:attrName>
                                        </p:attrNameLst>
                                      </p:cBhvr>
                                      <p:tavLst>
                                        <p:tav tm="0">
                                          <p:val>
                                            <p:fltVal val="0"/>
                                          </p:val>
                                        </p:tav>
                                        <p:tav tm="100000">
                                          <p:val>
                                            <p:strVal val="#ppt_h"/>
                                          </p:val>
                                        </p:tav>
                                      </p:tavLst>
                                    </p:anim>
                                    <p:animEffect transition="in" filter="fade">
                                      <p:cBhvr>
                                        <p:cTn id="1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Алгоритм пошуку</a:t>
            </a:r>
            <a:br>
              <a:rPr lang="uk-UA" dirty="0">
                <a:solidFill>
                  <a:srgbClr val="FF0000"/>
                </a:solidFill>
              </a:rPr>
            </a:br>
            <a:r>
              <a:rPr lang="uk-UA" dirty="0">
                <a:solidFill>
                  <a:srgbClr val="FF0000"/>
                </a:solidFill>
              </a:rPr>
              <a:t>в мережі інтернет</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249356" y="1185803"/>
            <a:ext cx="8645288" cy="1328023"/>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rgbClr val="FFFF00"/>
                </a:solidFill>
              </a:rPr>
              <a:t>Крок 4. Збережи результати пошуку</a:t>
            </a:r>
            <a:r>
              <a:rPr lang="uk-UA" sz="2400" b="1" i="1" dirty="0"/>
              <a:t>. </a:t>
            </a:r>
            <a:r>
              <a:rPr lang="uk-UA" sz="2400" b="1" i="1" dirty="0" err="1"/>
              <a:t>Запиши</a:t>
            </a:r>
            <a:r>
              <a:rPr lang="uk-UA" sz="2400" b="1" i="1" dirty="0"/>
              <a:t> назву </a:t>
            </a:r>
            <a:r>
              <a:rPr lang="uk-UA" sz="2400" b="1" i="1" dirty="0" err="1"/>
              <a:t>сайта</a:t>
            </a:r>
            <a:r>
              <a:rPr lang="uk-UA" sz="2400" b="1" i="1" dirty="0"/>
              <a:t> та його адресу. Занотуй цікаві факти, збережи зображення.</a:t>
            </a:r>
          </a:p>
        </p:txBody>
      </p:sp>
      <p:pic>
        <p:nvPicPr>
          <p:cNvPr id="8194" name="Picture 2" descr="http://kakprosto-st.cdn.ngenix.net/tumb/538/images/article/2014/5/5/1_53798263b777653798263b77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163" y="2636912"/>
            <a:ext cx="5124450" cy="3838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1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1000" fill="hold"/>
                                        <p:tgtEl>
                                          <p:spTgt spid="8194"/>
                                        </p:tgtEl>
                                        <p:attrNameLst>
                                          <p:attrName>ppt_w</p:attrName>
                                        </p:attrNameLst>
                                      </p:cBhvr>
                                      <p:tavLst>
                                        <p:tav tm="0">
                                          <p:val>
                                            <p:fltVal val="0"/>
                                          </p:val>
                                        </p:tav>
                                        <p:tav tm="100000">
                                          <p:val>
                                            <p:strVal val="#ppt_w"/>
                                          </p:val>
                                        </p:tav>
                                      </p:tavLst>
                                    </p:anim>
                                    <p:anim calcmode="lin" valueType="num">
                                      <p:cBhvr>
                                        <p:cTn id="12" dur="1000" fill="hold"/>
                                        <p:tgtEl>
                                          <p:spTgt spid="8194"/>
                                        </p:tgtEl>
                                        <p:attrNameLst>
                                          <p:attrName>ppt_h</p:attrName>
                                        </p:attrNameLst>
                                      </p:cBhvr>
                                      <p:tavLst>
                                        <p:tav tm="0">
                                          <p:val>
                                            <p:fltVal val="0"/>
                                          </p:val>
                                        </p:tav>
                                        <p:tav tm="100000">
                                          <p:val>
                                            <p:strVal val="#ppt_h"/>
                                          </p:val>
                                        </p:tav>
                                      </p:tavLst>
                                    </p:anim>
                                    <p:animEffect transition="in" filter="fade">
                                      <p:cBhvr>
                                        <p:cTn id="13"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Безпечний Інтернет</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72008" y="1196752"/>
            <a:ext cx="9036496" cy="3473291"/>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200" b="1" i="1" dirty="0">
                <a:solidFill>
                  <a:schemeClr val="bg1"/>
                </a:solidFill>
              </a:rPr>
              <a:t>Завдяки </a:t>
            </a:r>
            <a:r>
              <a:rPr lang="uk-UA" sz="2200" b="1" i="1" dirty="0">
                <a:solidFill>
                  <a:srgbClr val="FFFF00"/>
                </a:solidFill>
              </a:rPr>
              <a:t>Всесвітній глобальній мережі </a:t>
            </a:r>
            <a:r>
              <a:rPr lang="uk-UA" sz="2200" b="1" i="1" dirty="0">
                <a:solidFill>
                  <a:schemeClr val="bg1"/>
                </a:solidFill>
              </a:rPr>
              <a:t>можна мати доступ до великої кількості інформаційних ресурсів. Це відкриває широкі можливості для навчання. Але водночас Інтернет містить багато матеріалів, які не можна вважати ані корисними, ані достовірними. Оскільки всі мають можливість розміщувати в мережі будь-які свої повідомлення і коментарі, слід навчитися </a:t>
            </a:r>
            <a:r>
              <a:rPr lang="uk-UA" sz="2200" b="1" i="1" dirty="0">
                <a:solidFill>
                  <a:srgbClr val="FFFF00"/>
                </a:solidFill>
              </a:rPr>
              <a:t>критично оцінювати відомості</a:t>
            </a:r>
            <a:r>
              <a:rPr lang="uk-UA" sz="2200" b="1" i="1" dirty="0">
                <a:solidFill>
                  <a:schemeClr val="bg1"/>
                </a:solidFill>
              </a:rPr>
              <a:t>, їх правильність та актуальність.</a:t>
            </a:r>
          </a:p>
        </p:txBody>
      </p:sp>
      <p:pic>
        <p:nvPicPr>
          <p:cNvPr id="10242" name="Picture 2" descr="http://www.qiktechnology.com/wp-content/uploads/2013/12/Tips-For-Protecting-Yourself-From-Computer-Viruses.png"/>
          <p:cNvPicPr>
            <a:picLocks noChangeAspect="1" noChangeArrowheads="1"/>
          </p:cNvPicPr>
          <p:nvPr/>
        </p:nvPicPr>
        <p:blipFill rotWithShape="1">
          <a:blip r:embed="rId3">
            <a:extLst>
              <a:ext uri="{28A0092B-C50C-407E-A947-70E740481C1C}">
                <a14:useLocalDpi xmlns:a14="http://schemas.microsoft.com/office/drawing/2010/main" val="0"/>
              </a:ext>
            </a:extLst>
          </a:blip>
          <a:srcRect l="25001" r="22615"/>
          <a:stretch/>
        </p:blipFill>
        <p:spPr bwMode="auto">
          <a:xfrm>
            <a:off x="6695778" y="4558610"/>
            <a:ext cx="2408084" cy="202703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dawn.com/2012/10/worldwideweb-illustration-6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742366"/>
            <a:ext cx="2213693" cy="177095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digilidi.cz/files/ikony/id-10023328.jpg"/>
          <p:cNvPicPr>
            <a:picLocks noChangeAspect="1" noChangeArrowheads="1"/>
          </p:cNvPicPr>
          <p:nvPr/>
        </p:nvPicPr>
        <p:blipFill rotWithShape="1">
          <a:blip r:embed="rId5">
            <a:extLst>
              <a:ext uri="{28A0092B-C50C-407E-A947-70E740481C1C}">
                <a14:useLocalDpi xmlns:a14="http://schemas.microsoft.com/office/drawing/2010/main" val="0"/>
              </a:ext>
            </a:extLst>
          </a:blip>
          <a:srcRect l="8984" t="26549" r="2188" b="15491"/>
          <a:stretch/>
        </p:blipFill>
        <p:spPr bwMode="auto">
          <a:xfrm>
            <a:off x="3059832" y="4832475"/>
            <a:ext cx="3483893" cy="170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46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p:cTn id="11" dur="1000" fill="hold"/>
                                        <p:tgtEl>
                                          <p:spTgt spid="10244"/>
                                        </p:tgtEl>
                                        <p:attrNameLst>
                                          <p:attrName>ppt_w</p:attrName>
                                        </p:attrNameLst>
                                      </p:cBhvr>
                                      <p:tavLst>
                                        <p:tav tm="0">
                                          <p:val>
                                            <p:fltVal val="0"/>
                                          </p:val>
                                        </p:tav>
                                        <p:tav tm="100000">
                                          <p:val>
                                            <p:strVal val="#ppt_w"/>
                                          </p:val>
                                        </p:tav>
                                      </p:tavLst>
                                    </p:anim>
                                    <p:anim calcmode="lin" valueType="num">
                                      <p:cBhvr>
                                        <p:cTn id="12" dur="1000" fill="hold"/>
                                        <p:tgtEl>
                                          <p:spTgt spid="10244"/>
                                        </p:tgtEl>
                                        <p:attrNameLst>
                                          <p:attrName>ppt_h</p:attrName>
                                        </p:attrNameLst>
                                      </p:cBhvr>
                                      <p:tavLst>
                                        <p:tav tm="0">
                                          <p:val>
                                            <p:fltVal val="0"/>
                                          </p:val>
                                        </p:tav>
                                        <p:tav tm="100000">
                                          <p:val>
                                            <p:strVal val="#ppt_h"/>
                                          </p:val>
                                        </p:tav>
                                      </p:tavLst>
                                    </p:anim>
                                    <p:animEffect transition="in" filter="fade">
                                      <p:cBhvr>
                                        <p:cTn id="13" dur="1000"/>
                                        <p:tgtEl>
                                          <p:spTgt spid="10244"/>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p:cTn id="17" dur="1000" fill="hold"/>
                                        <p:tgtEl>
                                          <p:spTgt spid="10246"/>
                                        </p:tgtEl>
                                        <p:attrNameLst>
                                          <p:attrName>ppt_w</p:attrName>
                                        </p:attrNameLst>
                                      </p:cBhvr>
                                      <p:tavLst>
                                        <p:tav tm="0">
                                          <p:val>
                                            <p:fltVal val="0"/>
                                          </p:val>
                                        </p:tav>
                                        <p:tav tm="100000">
                                          <p:val>
                                            <p:strVal val="#ppt_w"/>
                                          </p:val>
                                        </p:tav>
                                      </p:tavLst>
                                    </p:anim>
                                    <p:anim calcmode="lin" valueType="num">
                                      <p:cBhvr>
                                        <p:cTn id="18" dur="1000" fill="hold"/>
                                        <p:tgtEl>
                                          <p:spTgt spid="10246"/>
                                        </p:tgtEl>
                                        <p:attrNameLst>
                                          <p:attrName>ppt_h</p:attrName>
                                        </p:attrNameLst>
                                      </p:cBhvr>
                                      <p:tavLst>
                                        <p:tav tm="0">
                                          <p:val>
                                            <p:fltVal val="0"/>
                                          </p:val>
                                        </p:tav>
                                        <p:tav tm="100000">
                                          <p:val>
                                            <p:strVal val="#ppt_h"/>
                                          </p:val>
                                        </p:tav>
                                      </p:tavLst>
                                    </p:anim>
                                    <p:animEffect transition="in" filter="fade">
                                      <p:cBhvr>
                                        <p:cTn id="19" dur="1000"/>
                                        <p:tgtEl>
                                          <p:spTgt spid="10246"/>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p:cTn id="23" dur="1000" fill="hold"/>
                                        <p:tgtEl>
                                          <p:spTgt spid="10242"/>
                                        </p:tgtEl>
                                        <p:attrNameLst>
                                          <p:attrName>ppt_w</p:attrName>
                                        </p:attrNameLst>
                                      </p:cBhvr>
                                      <p:tavLst>
                                        <p:tav tm="0">
                                          <p:val>
                                            <p:fltVal val="0"/>
                                          </p:val>
                                        </p:tav>
                                        <p:tav tm="100000">
                                          <p:val>
                                            <p:strVal val="#ppt_w"/>
                                          </p:val>
                                        </p:tav>
                                      </p:tavLst>
                                    </p:anim>
                                    <p:anim calcmode="lin" valueType="num">
                                      <p:cBhvr>
                                        <p:cTn id="24" dur="1000" fill="hold"/>
                                        <p:tgtEl>
                                          <p:spTgt spid="10242"/>
                                        </p:tgtEl>
                                        <p:attrNameLst>
                                          <p:attrName>ppt_h</p:attrName>
                                        </p:attrNameLst>
                                      </p:cBhvr>
                                      <p:tavLst>
                                        <p:tav tm="0">
                                          <p:val>
                                            <p:fltVal val="0"/>
                                          </p:val>
                                        </p:tav>
                                        <p:tav tm="100000">
                                          <p:val>
                                            <p:strVal val="#ppt_h"/>
                                          </p:val>
                                        </p:tav>
                                      </p:tavLst>
                                    </p:anim>
                                    <p:animEffect transition="in" filter="fade">
                                      <p:cBhvr>
                                        <p:cTn id="25"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79839A-7447-25E6-1EE1-FD1FEB7B3A92}"/>
              </a:ext>
            </a:extLst>
          </p:cNvPr>
          <p:cNvSpPr>
            <a:spLocks noGrp="1"/>
          </p:cNvSpPr>
          <p:nvPr>
            <p:ph type="title"/>
          </p:nvPr>
        </p:nvSpPr>
        <p:spPr/>
        <p:txBody>
          <a:bodyPr>
            <a:normAutofit/>
          </a:bodyPr>
          <a:lstStyle/>
          <a:p>
            <a:endParaRPr lang="uk-UA"/>
          </a:p>
        </p:txBody>
      </p:sp>
      <p:pic>
        <p:nvPicPr>
          <p:cNvPr id="3" name="Рисунок 2">
            <a:extLst>
              <a:ext uri="{FF2B5EF4-FFF2-40B4-BE49-F238E27FC236}">
                <a16:creationId xmlns:a16="http://schemas.microsoft.com/office/drawing/2014/main" id="{1FCD9A55-8B97-5EC0-835C-6B56E055E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767" y="3068960"/>
            <a:ext cx="6790466" cy="29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1">
            <a:extLst>
              <a:ext uri="{FF2B5EF4-FFF2-40B4-BE49-F238E27FC236}">
                <a16:creationId xmlns:a16="http://schemas.microsoft.com/office/drawing/2014/main" id="{3EC5F789-175C-AEEB-84B8-958050A57E7F}"/>
              </a:ext>
            </a:extLst>
          </p:cNvPr>
          <p:cNvSpPr txBox="1">
            <a:spLocks/>
          </p:cNvSpPr>
          <p:nvPr/>
        </p:nvSpPr>
        <p:spPr>
          <a:xfrm>
            <a:off x="539552" y="1556792"/>
            <a:ext cx="7772400" cy="110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fontScale="60000" lnSpcReduction="20000"/>
          </a:bodyPr>
          <a:lstStyle>
            <a:lvl1pPr algn="l" defTabSz="914400" rtl="0" eaLnBrk="1" latinLnBrk="0" hangingPunct="1">
              <a:lnSpc>
                <a:spcPct val="90000"/>
              </a:lnSpc>
              <a:spcBef>
                <a:spcPct val="0"/>
              </a:spcBef>
              <a:buNone/>
              <a:defRPr kumimoji="0" lang="uk-UA" sz="3200" b="1" i="0" u="none" strike="noStrike" kern="1200" cap="none" spc="0" normalizeH="0" baseline="0">
                <a:ln>
                  <a:noFill/>
                </a:ln>
                <a:solidFill>
                  <a:srgbClr val="FFFFFF"/>
                </a:solidFill>
                <a:effectLst/>
                <a:uLnTx/>
                <a:uFillTx/>
                <a:latin typeface="Verdana"/>
                <a:ea typeface="+mj-ea"/>
                <a:cs typeface="+mj-cs"/>
              </a:defRPr>
            </a:lvl1pPr>
          </a:lstStyle>
          <a:p>
            <a:r>
              <a:rPr lang="uk-UA" altLang="uk-UA" sz="7200">
                <a:solidFill>
                  <a:srgbClr val="C00000"/>
                </a:solidFill>
              </a:rPr>
              <a:t>ПРАКТИЧНІ ЗАВДАННЯ</a:t>
            </a:r>
            <a:endParaRPr lang="uk-UA" altLang="uk-UA" sz="7200" dirty="0">
              <a:solidFill>
                <a:srgbClr val="C00000"/>
              </a:solidFill>
            </a:endParaRPr>
          </a:p>
        </p:txBody>
      </p:sp>
    </p:spTree>
    <p:extLst>
      <p:ext uri="{BB962C8B-B14F-4D97-AF65-F5344CB8AC3E}">
        <p14:creationId xmlns:p14="http://schemas.microsoft.com/office/powerpoint/2010/main" val="6459384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Місце для вмісту 6"/>
          <p:cNvGraphicFramePr>
            <a:graphicFrameLocks noGrp="1"/>
          </p:cNvGraphicFramePr>
          <p:nvPr>
            <p:ph idx="1"/>
          </p:nvPr>
        </p:nvGraphicFramePr>
        <p:xfrm>
          <a:off x="107504" y="1533525"/>
          <a:ext cx="8928992" cy="501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Заголовок 4"/>
          <p:cNvSpPr>
            <a:spLocks noGrp="1"/>
          </p:cNvSpPr>
          <p:nvPr>
            <p:ph type="title"/>
          </p:nvPr>
        </p:nvSpPr>
        <p:spPr/>
        <p:txBody>
          <a:bodyPr/>
          <a:lstStyle/>
          <a:p>
            <a:pPr eaLnBrk="1" hangingPunct="1"/>
            <a:r>
              <a:rPr lang="uk-UA" altLang="uk-UA" dirty="0">
                <a:solidFill>
                  <a:srgbClr val="FF0000"/>
                </a:solidFill>
              </a:rPr>
              <a:t>Ти дізнаєшся:</a:t>
            </a:r>
          </a:p>
        </p:txBody>
      </p:sp>
      <p:pic>
        <p:nvPicPr>
          <p:cNvPr id="15" name="Picture 60" descr="3D_2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pic>
        <p:nvPicPr>
          <p:cNvPr id="3074" name="Picture 2" descr="http://thumbs.dreamstime.com/x/internet-search-icon-1773426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910" y="1071546"/>
            <a:ext cx="1500198" cy="15001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ifo.com.ua/images/ru/prodvijenie.jpg"/>
          <p:cNvPicPr>
            <a:picLocks noChangeAspect="1" noChangeArrowheads="1"/>
          </p:cNvPicPr>
          <p:nvPr/>
        </p:nvPicPr>
        <p:blipFill rotWithShape="1">
          <a:blip r:embed="rId9">
            <a:extLst>
              <a:ext uri="{28A0092B-C50C-407E-A947-70E740481C1C}">
                <a14:useLocalDpi xmlns:a14="http://schemas.microsoft.com/office/drawing/2010/main" val="0"/>
              </a:ext>
            </a:extLst>
          </a:blip>
          <a:srcRect t="9904" r="9281" b="13803"/>
          <a:stretch/>
        </p:blipFill>
        <p:spPr bwMode="auto">
          <a:xfrm>
            <a:off x="4929190" y="142852"/>
            <a:ext cx="1714512" cy="12573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shvidkosite.com/img/krutka-sajtiv.jpg."/>
          <p:cNvPicPr>
            <a:picLocks noChangeAspect="1" noChangeArrowheads="1"/>
          </p:cNvPicPr>
          <p:nvPr/>
        </p:nvPicPr>
        <p:blipFill rotWithShape="1">
          <a:blip r:embed="rId10">
            <a:extLst>
              <a:ext uri="{28A0092B-C50C-407E-A947-70E740481C1C}">
                <a14:useLocalDpi xmlns:a14="http://schemas.microsoft.com/office/drawing/2010/main" val="0"/>
              </a:ext>
            </a:extLst>
          </a:blip>
          <a:srcRect t="2235" b="7922"/>
          <a:stretch/>
        </p:blipFill>
        <p:spPr bwMode="auto">
          <a:xfrm>
            <a:off x="2357422" y="4810990"/>
            <a:ext cx="2971889" cy="20470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age.shutterstock.com/display_pic_with_logo/593815/593815,1297342072,2/stock-photo-internet-computer-protection-raster-version-71246986.jpg"/>
          <p:cNvPicPr>
            <a:picLocks noChangeAspect="1" noChangeArrowheads="1"/>
          </p:cNvPicPr>
          <p:nvPr/>
        </p:nvPicPr>
        <p:blipFill rotWithShape="1">
          <a:blip r:embed="rId11">
            <a:extLst>
              <a:ext uri="{28A0092B-C50C-407E-A947-70E740481C1C}">
                <a14:useLocalDpi xmlns:a14="http://schemas.microsoft.com/office/drawing/2010/main" val="0"/>
              </a:ext>
            </a:extLst>
          </a:blip>
          <a:srcRect b="8897"/>
          <a:stretch/>
        </p:blipFill>
        <p:spPr bwMode="auto">
          <a:xfrm>
            <a:off x="5868144" y="4189767"/>
            <a:ext cx="3240360" cy="240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045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0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750" fill="hold"/>
                                        <p:tgtEl>
                                          <p:spTgt spid="3074"/>
                                        </p:tgtEl>
                                        <p:attrNameLst>
                                          <p:attrName>ppt_w</p:attrName>
                                        </p:attrNameLst>
                                      </p:cBhvr>
                                      <p:tavLst>
                                        <p:tav tm="0">
                                          <p:val>
                                            <p:fltVal val="0"/>
                                          </p:val>
                                        </p:tav>
                                        <p:tav tm="100000">
                                          <p:val>
                                            <p:strVal val="#ppt_w"/>
                                          </p:val>
                                        </p:tav>
                                      </p:tavLst>
                                    </p:anim>
                                    <p:anim calcmode="lin" valueType="num">
                                      <p:cBhvr>
                                        <p:cTn id="11" dur="750" fill="hold"/>
                                        <p:tgtEl>
                                          <p:spTgt spid="3074"/>
                                        </p:tgtEl>
                                        <p:attrNameLst>
                                          <p:attrName>ppt_h</p:attrName>
                                        </p:attrNameLst>
                                      </p:cBhvr>
                                      <p:tavLst>
                                        <p:tav tm="0">
                                          <p:val>
                                            <p:fltVal val="0"/>
                                          </p:val>
                                        </p:tav>
                                        <p:tav tm="100000">
                                          <p:val>
                                            <p:strVal val="#ppt_h"/>
                                          </p:val>
                                        </p:tav>
                                      </p:tavLst>
                                    </p:anim>
                                    <p:animEffect transition="in" filter="fade">
                                      <p:cBhvr>
                                        <p:cTn id="12" dur="750"/>
                                        <p:tgtEl>
                                          <p:spTgt spid="3074"/>
                                        </p:tgtEl>
                                      </p:cBhvr>
                                    </p:animEffect>
                                  </p:childTnLst>
                                </p:cTn>
                              </p:par>
                              <p:par>
                                <p:cTn id="13" presetID="53" presetClass="entr" presetSubtype="16" fill="hold" nodeType="withEffect">
                                  <p:stCondLst>
                                    <p:cond delay="1100"/>
                                  </p:stCondLst>
                                  <p:childTnLst>
                                    <p:set>
                                      <p:cBhvr>
                                        <p:cTn id="14" dur="1" fill="hold">
                                          <p:stCondLst>
                                            <p:cond delay="0"/>
                                          </p:stCondLst>
                                        </p:cTn>
                                        <p:tgtEl>
                                          <p:spTgt spid="3078"/>
                                        </p:tgtEl>
                                        <p:attrNameLst>
                                          <p:attrName>style.visibility</p:attrName>
                                        </p:attrNameLst>
                                      </p:cBhvr>
                                      <p:to>
                                        <p:strVal val="visible"/>
                                      </p:to>
                                    </p:set>
                                    <p:anim calcmode="lin" valueType="num">
                                      <p:cBhvr>
                                        <p:cTn id="15" dur="750" fill="hold"/>
                                        <p:tgtEl>
                                          <p:spTgt spid="3078"/>
                                        </p:tgtEl>
                                        <p:attrNameLst>
                                          <p:attrName>ppt_w</p:attrName>
                                        </p:attrNameLst>
                                      </p:cBhvr>
                                      <p:tavLst>
                                        <p:tav tm="0">
                                          <p:val>
                                            <p:fltVal val="0"/>
                                          </p:val>
                                        </p:tav>
                                        <p:tav tm="100000">
                                          <p:val>
                                            <p:strVal val="#ppt_w"/>
                                          </p:val>
                                        </p:tav>
                                      </p:tavLst>
                                    </p:anim>
                                    <p:anim calcmode="lin" valueType="num">
                                      <p:cBhvr>
                                        <p:cTn id="16" dur="750" fill="hold"/>
                                        <p:tgtEl>
                                          <p:spTgt spid="3078"/>
                                        </p:tgtEl>
                                        <p:attrNameLst>
                                          <p:attrName>ppt_h</p:attrName>
                                        </p:attrNameLst>
                                      </p:cBhvr>
                                      <p:tavLst>
                                        <p:tav tm="0">
                                          <p:val>
                                            <p:fltVal val="0"/>
                                          </p:val>
                                        </p:tav>
                                        <p:tav tm="100000">
                                          <p:val>
                                            <p:strVal val="#ppt_h"/>
                                          </p:val>
                                        </p:tav>
                                      </p:tavLst>
                                    </p:anim>
                                    <p:animEffect transition="in" filter="fade">
                                      <p:cBhvr>
                                        <p:cTn id="17" dur="750"/>
                                        <p:tgtEl>
                                          <p:spTgt spid="3078"/>
                                        </p:tgtEl>
                                      </p:cBhvr>
                                    </p:animEffect>
                                  </p:childTnLst>
                                </p:cTn>
                              </p:par>
                              <p:par>
                                <p:cTn id="18" presetID="53" presetClass="entr" presetSubtype="16" fill="hold" nodeType="withEffect">
                                  <p:stCondLst>
                                    <p:cond delay="2100"/>
                                  </p:stCondLst>
                                  <p:childTnLst>
                                    <p:set>
                                      <p:cBhvr>
                                        <p:cTn id="19" dur="1" fill="hold">
                                          <p:stCondLst>
                                            <p:cond delay="0"/>
                                          </p:stCondLst>
                                        </p:cTn>
                                        <p:tgtEl>
                                          <p:spTgt spid="3076"/>
                                        </p:tgtEl>
                                        <p:attrNameLst>
                                          <p:attrName>style.visibility</p:attrName>
                                        </p:attrNameLst>
                                      </p:cBhvr>
                                      <p:to>
                                        <p:strVal val="visible"/>
                                      </p:to>
                                    </p:set>
                                    <p:anim calcmode="lin" valueType="num">
                                      <p:cBhvr>
                                        <p:cTn id="20" dur="750" fill="hold"/>
                                        <p:tgtEl>
                                          <p:spTgt spid="3076"/>
                                        </p:tgtEl>
                                        <p:attrNameLst>
                                          <p:attrName>ppt_w</p:attrName>
                                        </p:attrNameLst>
                                      </p:cBhvr>
                                      <p:tavLst>
                                        <p:tav tm="0">
                                          <p:val>
                                            <p:fltVal val="0"/>
                                          </p:val>
                                        </p:tav>
                                        <p:tav tm="100000">
                                          <p:val>
                                            <p:strVal val="#ppt_w"/>
                                          </p:val>
                                        </p:tav>
                                      </p:tavLst>
                                    </p:anim>
                                    <p:anim calcmode="lin" valueType="num">
                                      <p:cBhvr>
                                        <p:cTn id="21" dur="750" fill="hold"/>
                                        <p:tgtEl>
                                          <p:spTgt spid="3076"/>
                                        </p:tgtEl>
                                        <p:attrNameLst>
                                          <p:attrName>ppt_h</p:attrName>
                                        </p:attrNameLst>
                                      </p:cBhvr>
                                      <p:tavLst>
                                        <p:tav tm="0">
                                          <p:val>
                                            <p:fltVal val="0"/>
                                          </p:val>
                                        </p:tav>
                                        <p:tav tm="100000">
                                          <p:val>
                                            <p:strVal val="#ppt_h"/>
                                          </p:val>
                                        </p:tav>
                                      </p:tavLst>
                                    </p:anim>
                                    <p:animEffect transition="in" filter="fade">
                                      <p:cBhvr>
                                        <p:cTn id="22" dur="750"/>
                                        <p:tgtEl>
                                          <p:spTgt spid="3076"/>
                                        </p:tgtEl>
                                      </p:cBhvr>
                                    </p:animEffect>
                                  </p:childTnLst>
                                </p:cTn>
                              </p:par>
                              <p:par>
                                <p:cTn id="23" presetID="53" presetClass="entr" presetSubtype="16" fill="hold" nodeType="withEffect">
                                  <p:stCondLst>
                                    <p:cond delay="300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750" fill="hold"/>
                                        <p:tgtEl>
                                          <p:spTgt spid="3080"/>
                                        </p:tgtEl>
                                        <p:attrNameLst>
                                          <p:attrName>ppt_w</p:attrName>
                                        </p:attrNameLst>
                                      </p:cBhvr>
                                      <p:tavLst>
                                        <p:tav tm="0">
                                          <p:val>
                                            <p:fltVal val="0"/>
                                          </p:val>
                                        </p:tav>
                                        <p:tav tm="100000">
                                          <p:val>
                                            <p:strVal val="#ppt_w"/>
                                          </p:val>
                                        </p:tav>
                                      </p:tavLst>
                                    </p:anim>
                                    <p:anim calcmode="lin" valueType="num">
                                      <p:cBhvr>
                                        <p:cTn id="26" dur="750" fill="hold"/>
                                        <p:tgtEl>
                                          <p:spTgt spid="3080"/>
                                        </p:tgtEl>
                                        <p:attrNameLst>
                                          <p:attrName>ppt_h</p:attrName>
                                        </p:attrNameLst>
                                      </p:cBhvr>
                                      <p:tavLst>
                                        <p:tav tm="0">
                                          <p:val>
                                            <p:fltVal val="0"/>
                                          </p:val>
                                        </p:tav>
                                        <p:tav tm="100000">
                                          <p:val>
                                            <p:strVal val="#ppt_h"/>
                                          </p:val>
                                        </p:tav>
                                      </p:tavLst>
                                    </p:anim>
                                    <p:animEffect transition="in" filter="fade">
                                      <p:cBhvr>
                                        <p:cTn id="27" dur="75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nvGraphicFramePr>
        <p:xfrm>
          <a:off x="3419872" y="1628800"/>
          <a:ext cx="55838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lstStyle/>
          <a:p>
            <a:r>
              <a:rPr lang="uk-UA" dirty="0">
                <a:solidFill>
                  <a:srgbClr val="FF0000"/>
                </a:solidFill>
              </a:rPr>
              <a:t>Повторюємо</a:t>
            </a:r>
          </a:p>
        </p:txBody>
      </p:sp>
      <p:pic>
        <p:nvPicPr>
          <p:cNvPr id="4" name="Picture 60" descr="3D_2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2339752" y="1196752"/>
            <a:ext cx="4501008" cy="578882"/>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800" b="1" i="1" dirty="0">
                <a:solidFill>
                  <a:schemeClr val="bg1"/>
                </a:solidFill>
              </a:rPr>
              <a:t>Пошук в </a:t>
            </a:r>
            <a:r>
              <a:rPr lang="uk-UA" sz="2800" b="1" i="1" dirty="0">
                <a:solidFill>
                  <a:srgbClr val="FFFF00"/>
                </a:solidFill>
              </a:rPr>
              <a:t>Інтернеті</a:t>
            </a:r>
          </a:p>
        </p:txBody>
      </p:sp>
      <p:sp>
        <p:nvSpPr>
          <p:cNvPr id="7" name="TextBox 6"/>
          <p:cNvSpPr txBox="1"/>
          <p:nvPr/>
        </p:nvSpPr>
        <p:spPr>
          <a:xfrm>
            <a:off x="3419872" y="1985100"/>
            <a:ext cx="2300740" cy="578882"/>
          </a:xfrm>
          <a:prstGeom prst="roundRect">
            <a:avLst/>
          </a:prstGeom>
          <a:solidFill>
            <a:srgbClr val="7030A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800" b="1" i="1" dirty="0">
                <a:solidFill>
                  <a:schemeClr val="bg1"/>
                </a:solidFill>
              </a:rPr>
              <a:t>Браузер</a:t>
            </a:r>
            <a:endParaRPr lang="uk-UA" sz="2800" b="1" i="1" dirty="0">
              <a:solidFill>
                <a:srgbClr val="FFFF00"/>
              </a:solidFill>
            </a:endParaRPr>
          </a:p>
        </p:txBody>
      </p:sp>
      <p:sp>
        <p:nvSpPr>
          <p:cNvPr id="8" name="TextBox 7"/>
          <p:cNvSpPr txBox="1"/>
          <p:nvPr/>
        </p:nvSpPr>
        <p:spPr>
          <a:xfrm>
            <a:off x="107504" y="2924944"/>
            <a:ext cx="3953500" cy="442674"/>
          </a:xfrm>
          <a:prstGeom prst="roundRect">
            <a:avLst/>
          </a:prstGeom>
          <a:solidFill>
            <a:srgbClr val="008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000" b="1" i="1" dirty="0">
                <a:solidFill>
                  <a:schemeClr val="bg1"/>
                </a:solidFill>
              </a:rPr>
              <a:t>Засоби пошуку браузера</a:t>
            </a:r>
            <a:endParaRPr lang="uk-UA" sz="2000" b="1" i="1" dirty="0">
              <a:solidFill>
                <a:srgbClr val="FFFF00"/>
              </a:solidFill>
            </a:endParaRPr>
          </a:p>
        </p:txBody>
      </p:sp>
      <p:sp>
        <p:nvSpPr>
          <p:cNvPr id="9" name="TextBox 8"/>
          <p:cNvSpPr txBox="1"/>
          <p:nvPr/>
        </p:nvSpPr>
        <p:spPr>
          <a:xfrm>
            <a:off x="2970493" y="4769625"/>
            <a:ext cx="3239526" cy="510778"/>
          </a:xfrm>
          <a:prstGeom prst="roundRect">
            <a:avLst/>
          </a:prstGeom>
          <a:solidFill>
            <a:srgbClr val="99663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400" b="1" i="1" dirty="0">
                <a:solidFill>
                  <a:schemeClr val="bg1"/>
                </a:solidFill>
              </a:rPr>
              <a:t>Рядок пошуку</a:t>
            </a:r>
            <a:endParaRPr lang="uk-UA" sz="2400" b="1" i="1" dirty="0">
              <a:solidFill>
                <a:srgbClr val="FFFF00"/>
              </a:solidFill>
            </a:endParaRPr>
          </a:p>
        </p:txBody>
      </p:sp>
      <p:sp>
        <p:nvSpPr>
          <p:cNvPr id="10" name="TextBox 9"/>
          <p:cNvSpPr txBox="1"/>
          <p:nvPr/>
        </p:nvSpPr>
        <p:spPr>
          <a:xfrm>
            <a:off x="2987824" y="5573261"/>
            <a:ext cx="3239526" cy="510778"/>
          </a:xfrm>
          <a:prstGeom prst="roundRect">
            <a:avLst/>
          </a:prstGeom>
          <a:solidFill>
            <a:srgbClr val="0066FF"/>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400" b="1" i="1" dirty="0">
                <a:solidFill>
                  <a:schemeClr val="bg1"/>
                </a:solidFill>
              </a:rPr>
              <a:t>Ключові слова</a:t>
            </a:r>
            <a:endParaRPr lang="uk-UA" sz="2400" b="1" i="1" dirty="0">
              <a:solidFill>
                <a:srgbClr val="FFFF00"/>
              </a:solidFill>
            </a:endParaRPr>
          </a:p>
        </p:txBody>
      </p:sp>
      <p:pic>
        <p:nvPicPr>
          <p:cNvPr id="11" name="Picture 2" descr="16 colors, browser, internet explorer, microsof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9783" y="1196752"/>
            <a:ext cx="1768371" cy="17683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browser, chrome, google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603" y="1143569"/>
            <a:ext cx="1768371" cy="17545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forsage-company.com/sites/default/files/01-site-subject-key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3861" y="4718285"/>
            <a:ext cx="1848227" cy="16171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pplication, search, zoom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169" y="3550425"/>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239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000"/>
                                        <p:tgtEl>
                                          <p:spTgt spid="8"/>
                                        </p:tgtEl>
                                      </p:cBhvr>
                                    </p:animEffect>
                                  </p:childTnLst>
                                </p:cTn>
                              </p:par>
                            </p:childTnLst>
                          </p:cTn>
                        </p:par>
                        <p:par>
                          <p:cTn id="27" fill="hold">
                            <p:stCondLst>
                              <p:cond delay="4000"/>
                            </p:stCondLst>
                            <p:childTnLst>
                              <p:par>
                                <p:cTn id="28" presetID="53" presetClass="entr" presetSubtype="16" fill="hold" grpId="0" nodeType="afterEffect">
                                  <p:stCondLst>
                                    <p:cond delay="0"/>
                                  </p:stCondLst>
                                  <p:childTnLst>
                                    <p:set>
                                      <p:cBhvr>
                                        <p:cTn id="29" dur="1" fill="hold">
                                          <p:stCondLst>
                                            <p:cond delay="0"/>
                                          </p:stCondLst>
                                        </p:cTn>
                                        <p:tgtEl>
                                          <p:spTgt spid="3">
                                            <p:graphicEl>
                                              <a:dgm id="{7C1B04E9-96F9-4E2A-A7CB-7AD123B9C1D3}"/>
                                            </p:graphicEl>
                                          </p:spTgt>
                                        </p:tgtEl>
                                        <p:attrNameLst>
                                          <p:attrName>style.visibility</p:attrName>
                                        </p:attrNameLst>
                                      </p:cBhvr>
                                      <p:to>
                                        <p:strVal val="visible"/>
                                      </p:to>
                                    </p:set>
                                    <p:anim calcmode="lin" valueType="num">
                                      <p:cBhvr>
                                        <p:cTn id="30" dur="1000" fill="hold"/>
                                        <p:tgtEl>
                                          <p:spTgt spid="3">
                                            <p:graphicEl>
                                              <a:dgm id="{7C1B04E9-96F9-4E2A-A7CB-7AD123B9C1D3}"/>
                                            </p:graphicEl>
                                          </p:spTgt>
                                        </p:tgtEl>
                                        <p:attrNameLst>
                                          <p:attrName>ppt_w</p:attrName>
                                        </p:attrNameLst>
                                      </p:cBhvr>
                                      <p:tavLst>
                                        <p:tav tm="0">
                                          <p:val>
                                            <p:fltVal val="0"/>
                                          </p:val>
                                        </p:tav>
                                        <p:tav tm="100000">
                                          <p:val>
                                            <p:strVal val="#ppt_w"/>
                                          </p:val>
                                        </p:tav>
                                      </p:tavLst>
                                    </p:anim>
                                    <p:anim calcmode="lin" valueType="num">
                                      <p:cBhvr>
                                        <p:cTn id="31" dur="1000" fill="hold"/>
                                        <p:tgtEl>
                                          <p:spTgt spid="3">
                                            <p:graphicEl>
                                              <a:dgm id="{7C1B04E9-96F9-4E2A-A7CB-7AD123B9C1D3}"/>
                                            </p:graphicEl>
                                          </p:spTgt>
                                        </p:tgtEl>
                                        <p:attrNameLst>
                                          <p:attrName>ppt_h</p:attrName>
                                        </p:attrNameLst>
                                      </p:cBhvr>
                                      <p:tavLst>
                                        <p:tav tm="0">
                                          <p:val>
                                            <p:fltVal val="0"/>
                                          </p:val>
                                        </p:tav>
                                        <p:tav tm="100000">
                                          <p:val>
                                            <p:strVal val="#ppt_h"/>
                                          </p:val>
                                        </p:tav>
                                      </p:tavLst>
                                    </p:anim>
                                    <p:animEffect transition="in" filter="fade">
                                      <p:cBhvr>
                                        <p:cTn id="32" dur="1000"/>
                                        <p:tgtEl>
                                          <p:spTgt spid="3">
                                            <p:graphicEl>
                                              <a:dgm id="{7C1B04E9-96F9-4E2A-A7CB-7AD123B9C1D3}"/>
                                            </p:graphicEl>
                                          </p:spTgt>
                                        </p:tgtEl>
                                      </p:cBhvr>
                                    </p:animEffect>
                                  </p:childTnLst>
                                </p:cTn>
                              </p:par>
                            </p:childTnLst>
                          </p:cTn>
                        </p:par>
                        <p:par>
                          <p:cTn id="33" fill="hold">
                            <p:stCondLst>
                              <p:cond delay="5000"/>
                            </p:stCondLst>
                            <p:childTnLst>
                              <p:par>
                                <p:cTn id="34" presetID="53" presetClass="entr" presetSubtype="16" fill="hold" grpId="0" nodeType="afterEffect">
                                  <p:stCondLst>
                                    <p:cond delay="0"/>
                                  </p:stCondLst>
                                  <p:childTnLst>
                                    <p:set>
                                      <p:cBhvr>
                                        <p:cTn id="35" dur="1" fill="hold">
                                          <p:stCondLst>
                                            <p:cond delay="0"/>
                                          </p:stCondLst>
                                        </p:cTn>
                                        <p:tgtEl>
                                          <p:spTgt spid="3">
                                            <p:graphicEl>
                                              <a:dgm id="{9601EDA8-D7A2-406A-8491-D4776F05E94D}"/>
                                            </p:graphicEl>
                                          </p:spTgt>
                                        </p:tgtEl>
                                        <p:attrNameLst>
                                          <p:attrName>style.visibility</p:attrName>
                                        </p:attrNameLst>
                                      </p:cBhvr>
                                      <p:to>
                                        <p:strVal val="visible"/>
                                      </p:to>
                                    </p:set>
                                    <p:anim calcmode="lin" valueType="num">
                                      <p:cBhvr>
                                        <p:cTn id="36" dur="500" fill="hold"/>
                                        <p:tgtEl>
                                          <p:spTgt spid="3">
                                            <p:graphicEl>
                                              <a:dgm id="{9601EDA8-D7A2-406A-8491-D4776F05E94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9601EDA8-D7A2-406A-8491-D4776F05E94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9601EDA8-D7A2-406A-8491-D4776F05E94D}"/>
                                            </p:graphicEl>
                                          </p:spTgt>
                                        </p:tgtEl>
                                      </p:cBhvr>
                                    </p:animEffect>
                                  </p:childTnLst>
                                </p:cTn>
                              </p:par>
                            </p:childTnLst>
                          </p:cTn>
                        </p:par>
                        <p:par>
                          <p:cTn id="39" fill="hold">
                            <p:stCondLst>
                              <p:cond delay="5500"/>
                            </p:stCondLst>
                            <p:childTnLst>
                              <p:par>
                                <p:cTn id="40" presetID="53" presetClass="entr" presetSubtype="16" fill="hold" grpId="0" nodeType="afterEffect">
                                  <p:stCondLst>
                                    <p:cond delay="0"/>
                                  </p:stCondLst>
                                  <p:childTnLst>
                                    <p:set>
                                      <p:cBhvr>
                                        <p:cTn id="41" dur="1" fill="hold">
                                          <p:stCondLst>
                                            <p:cond delay="0"/>
                                          </p:stCondLst>
                                        </p:cTn>
                                        <p:tgtEl>
                                          <p:spTgt spid="3">
                                            <p:graphicEl>
                                              <a:dgm id="{60038FD5-D590-493E-B4F9-86E83D6C648F}"/>
                                            </p:graphicEl>
                                          </p:spTgt>
                                        </p:tgtEl>
                                        <p:attrNameLst>
                                          <p:attrName>style.visibility</p:attrName>
                                        </p:attrNameLst>
                                      </p:cBhvr>
                                      <p:to>
                                        <p:strVal val="visible"/>
                                      </p:to>
                                    </p:set>
                                    <p:anim calcmode="lin" valueType="num">
                                      <p:cBhvr>
                                        <p:cTn id="42" dur="1000" fill="hold"/>
                                        <p:tgtEl>
                                          <p:spTgt spid="3">
                                            <p:graphicEl>
                                              <a:dgm id="{60038FD5-D590-493E-B4F9-86E83D6C648F}"/>
                                            </p:graphicEl>
                                          </p:spTgt>
                                        </p:tgtEl>
                                        <p:attrNameLst>
                                          <p:attrName>ppt_w</p:attrName>
                                        </p:attrNameLst>
                                      </p:cBhvr>
                                      <p:tavLst>
                                        <p:tav tm="0">
                                          <p:val>
                                            <p:fltVal val="0"/>
                                          </p:val>
                                        </p:tav>
                                        <p:tav tm="100000">
                                          <p:val>
                                            <p:strVal val="#ppt_w"/>
                                          </p:val>
                                        </p:tav>
                                      </p:tavLst>
                                    </p:anim>
                                    <p:anim calcmode="lin" valueType="num">
                                      <p:cBhvr>
                                        <p:cTn id="43" dur="1000" fill="hold"/>
                                        <p:tgtEl>
                                          <p:spTgt spid="3">
                                            <p:graphicEl>
                                              <a:dgm id="{60038FD5-D590-493E-B4F9-86E83D6C648F}"/>
                                            </p:graphicEl>
                                          </p:spTgt>
                                        </p:tgtEl>
                                        <p:attrNameLst>
                                          <p:attrName>ppt_h</p:attrName>
                                        </p:attrNameLst>
                                      </p:cBhvr>
                                      <p:tavLst>
                                        <p:tav tm="0">
                                          <p:val>
                                            <p:fltVal val="0"/>
                                          </p:val>
                                        </p:tav>
                                        <p:tav tm="100000">
                                          <p:val>
                                            <p:strVal val="#ppt_h"/>
                                          </p:val>
                                        </p:tav>
                                      </p:tavLst>
                                    </p:anim>
                                    <p:animEffect transition="in" filter="fade">
                                      <p:cBhvr>
                                        <p:cTn id="44" dur="1000"/>
                                        <p:tgtEl>
                                          <p:spTgt spid="3">
                                            <p:graphicEl>
                                              <a:dgm id="{60038FD5-D590-493E-B4F9-86E83D6C648F}"/>
                                            </p:graphicEl>
                                          </p:spTgt>
                                        </p:tgtEl>
                                      </p:cBhvr>
                                    </p:animEffect>
                                  </p:childTnLst>
                                </p:cTn>
                              </p:par>
                            </p:childTnLst>
                          </p:cTn>
                        </p:par>
                        <p:par>
                          <p:cTn id="45" fill="hold">
                            <p:stCondLst>
                              <p:cond delay="6500"/>
                            </p:stCondLst>
                            <p:childTnLst>
                              <p:par>
                                <p:cTn id="46" presetID="53" presetClass="entr" presetSubtype="16" fill="hold" grpId="0" nodeType="afterEffect">
                                  <p:stCondLst>
                                    <p:cond delay="0"/>
                                  </p:stCondLst>
                                  <p:childTnLst>
                                    <p:set>
                                      <p:cBhvr>
                                        <p:cTn id="47" dur="1" fill="hold">
                                          <p:stCondLst>
                                            <p:cond delay="0"/>
                                          </p:stCondLst>
                                        </p:cTn>
                                        <p:tgtEl>
                                          <p:spTgt spid="3">
                                            <p:graphicEl>
                                              <a:dgm id="{0FCE4FC1-F932-4E16-B894-557DA4559CA7}"/>
                                            </p:graphicEl>
                                          </p:spTgt>
                                        </p:tgtEl>
                                        <p:attrNameLst>
                                          <p:attrName>style.visibility</p:attrName>
                                        </p:attrNameLst>
                                      </p:cBhvr>
                                      <p:to>
                                        <p:strVal val="visible"/>
                                      </p:to>
                                    </p:set>
                                    <p:anim calcmode="lin" valueType="num">
                                      <p:cBhvr>
                                        <p:cTn id="48" dur="500" fill="hold"/>
                                        <p:tgtEl>
                                          <p:spTgt spid="3">
                                            <p:graphicEl>
                                              <a:dgm id="{0FCE4FC1-F932-4E16-B894-557DA4559CA7}"/>
                                            </p:graphicEl>
                                          </p:spTgt>
                                        </p:tgtEl>
                                        <p:attrNameLst>
                                          <p:attrName>ppt_w</p:attrName>
                                        </p:attrNameLst>
                                      </p:cBhvr>
                                      <p:tavLst>
                                        <p:tav tm="0">
                                          <p:val>
                                            <p:fltVal val="0"/>
                                          </p:val>
                                        </p:tav>
                                        <p:tav tm="100000">
                                          <p:val>
                                            <p:strVal val="#ppt_w"/>
                                          </p:val>
                                        </p:tav>
                                      </p:tavLst>
                                    </p:anim>
                                    <p:anim calcmode="lin" valueType="num">
                                      <p:cBhvr>
                                        <p:cTn id="49" dur="500" fill="hold"/>
                                        <p:tgtEl>
                                          <p:spTgt spid="3">
                                            <p:graphicEl>
                                              <a:dgm id="{0FCE4FC1-F932-4E16-B894-557DA4559CA7}"/>
                                            </p:graphicEl>
                                          </p:spTgt>
                                        </p:tgtEl>
                                        <p:attrNameLst>
                                          <p:attrName>ppt_h</p:attrName>
                                        </p:attrNameLst>
                                      </p:cBhvr>
                                      <p:tavLst>
                                        <p:tav tm="0">
                                          <p:val>
                                            <p:fltVal val="0"/>
                                          </p:val>
                                        </p:tav>
                                        <p:tav tm="100000">
                                          <p:val>
                                            <p:strVal val="#ppt_h"/>
                                          </p:val>
                                        </p:tav>
                                      </p:tavLst>
                                    </p:anim>
                                    <p:animEffect transition="in" filter="fade">
                                      <p:cBhvr>
                                        <p:cTn id="50" dur="500"/>
                                        <p:tgtEl>
                                          <p:spTgt spid="3">
                                            <p:graphicEl>
                                              <a:dgm id="{0FCE4FC1-F932-4E16-B894-557DA4559CA7}"/>
                                            </p:graphicEl>
                                          </p:spTgt>
                                        </p:tgtEl>
                                      </p:cBhvr>
                                    </p:animEffect>
                                  </p:childTnLst>
                                </p:cTn>
                              </p:par>
                            </p:childTnLst>
                          </p:cTn>
                        </p:par>
                        <p:par>
                          <p:cTn id="51" fill="hold">
                            <p:stCondLst>
                              <p:cond delay="7000"/>
                            </p:stCondLst>
                            <p:childTnLst>
                              <p:par>
                                <p:cTn id="52" presetID="53" presetClass="entr" presetSubtype="16" fill="hold" grpId="0" nodeType="afterEffect">
                                  <p:stCondLst>
                                    <p:cond delay="0"/>
                                  </p:stCondLst>
                                  <p:childTnLst>
                                    <p:set>
                                      <p:cBhvr>
                                        <p:cTn id="53" dur="1" fill="hold">
                                          <p:stCondLst>
                                            <p:cond delay="0"/>
                                          </p:stCondLst>
                                        </p:cTn>
                                        <p:tgtEl>
                                          <p:spTgt spid="3">
                                            <p:graphicEl>
                                              <a:dgm id="{69FB096F-CC24-4DB4-AEAC-D4ACCE5C5801}"/>
                                            </p:graphicEl>
                                          </p:spTgt>
                                        </p:tgtEl>
                                        <p:attrNameLst>
                                          <p:attrName>style.visibility</p:attrName>
                                        </p:attrNameLst>
                                      </p:cBhvr>
                                      <p:to>
                                        <p:strVal val="visible"/>
                                      </p:to>
                                    </p:set>
                                    <p:anim calcmode="lin" valueType="num">
                                      <p:cBhvr>
                                        <p:cTn id="54" dur="1000" fill="hold"/>
                                        <p:tgtEl>
                                          <p:spTgt spid="3">
                                            <p:graphicEl>
                                              <a:dgm id="{69FB096F-CC24-4DB4-AEAC-D4ACCE5C5801}"/>
                                            </p:graphicEl>
                                          </p:spTgt>
                                        </p:tgtEl>
                                        <p:attrNameLst>
                                          <p:attrName>ppt_w</p:attrName>
                                        </p:attrNameLst>
                                      </p:cBhvr>
                                      <p:tavLst>
                                        <p:tav tm="0">
                                          <p:val>
                                            <p:fltVal val="0"/>
                                          </p:val>
                                        </p:tav>
                                        <p:tav tm="100000">
                                          <p:val>
                                            <p:strVal val="#ppt_w"/>
                                          </p:val>
                                        </p:tav>
                                      </p:tavLst>
                                    </p:anim>
                                    <p:anim calcmode="lin" valueType="num">
                                      <p:cBhvr>
                                        <p:cTn id="55" dur="1000" fill="hold"/>
                                        <p:tgtEl>
                                          <p:spTgt spid="3">
                                            <p:graphicEl>
                                              <a:dgm id="{69FB096F-CC24-4DB4-AEAC-D4ACCE5C5801}"/>
                                            </p:graphicEl>
                                          </p:spTgt>
                                        </p:tgtEl>
                                        <p:attrNameLst>
                                          <p:attrName>ppt_h</p:attrName>
                                        </p:attrNameLst>
                                      </p:cBhvr>
                                      <p:tavLst>
                                        <p:tav tm="0">
                                          <p:val>
                                            <p:fltVal val="0"/>
                                          </p:val>
                                        </p:tav>
                                        <p:tav tm="100000">
                                          <p:val>
                                            <p:strVal val="#ppt_h"/>
                                          </p:val>
                                        </p:tav>
                                      </p:tavLst>
                                    </p:anim>
                                    <p:animEffect transition="in" filter="fade">
                                      <p:cBhvr>
                                        <p:cTn id="56" dur="1000"/>
                                        <p:tgtEl>
                                          <p:spTgt spid="3">
                                            <p:graphicEl>
                                              <a:dgm id="{69FB096F-CC24-4DB4-AEAC-D4ACCE5C5801}"/>
                                            </p:graphicEl>
                                          </p:spTgt>
                                        </p:tgtEl>
                                      </p:cBhvr>
                                    </p:animEffect>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
                                            <p:graphicEl>
                                              <a:dgm id="{6C0783AC-F0FF-4652-9997-406BEAA9D1C7}"/>
                                            </p:graphicEl>
                                          </p:spTgt>
                                        </p:tgtEl>
                                        <p:attrNameLst>
                                          <p:attrName>style.visibility</p:attrName>
                                        </p:attrNameLst>
                                      </p:cBhvr>
                                      <p:to>
                                        <p:strVal val="visible"/>
                                      </p:to>
                                    </p:set>
                                    <p:anim calcmode="lin" valueType="num">
                                      <p:cBhvr>
                                        <p:cTn id="60" dur="500" fill="hold"/>
                                        <p:tgtEl>
                                          <p:spTgt spid="3">
                                            <p:graphicEl>
                                              <a:dgm id="{6C0783AC-F0FF-4652-9997-406BEAA9D1C7}"/>
                                            </p:graphicEl>
                                          </p:spTgt>
                                        </p:tgtEl>
                                        <p:attrNameLst>
                                          <p:attrName>ppt_w</p:attrName>
                                        </p:attrNameLst>
                                      </p:cBhvr>
                                      <p:tavLst>
                                        <p:tav tm="0">
                                          <p:val>
                                            <p:fltVal val="0"/>
                                          </p:val>
                                        </p:tav>
                                        <p:tav tm="100000">
                                          <p:val>
                                            <p:strVal val="#ppt_w"/>
                                          </p:val>
                                        </p:tav>
                                      </p:tavLst>
                                    </p:anim>
                                    <p:anim calcmode="lin" valueType="num">
                                      <p:cBhvr>
                                        <p:cTn id="61" dur="500" fill="hold"/>
                                        <p:tgtEl>
                                          <p:spTgt spid="3">
                                            <p:graphicEl>
                                              <a:dgm id="{6C0783AC-F0FF-4652-9997-406BEAA9D1C7}"/>
                                            </p:graphicEl>
                                          </p:spTgt>
                                        </p:tgtEl>
                                        <p:attrNameLst>
                                          <p:attrName>ppt_h</p:attrName>
                                        </p:attrNameLst>
                                      </p:cBhvr>
                                      <p:tavLst>
                                        <p:tav tm="0">
                                          <p:val>
                                            <p:fltVal val="0"/>
                                          </p:val>
                                        </p:tav>
                                        <p:tav tm="100000">
                                          <p:val>
                                            <p:strVal val="#ppt_h"/>
                                          </p:val>
                                        </p:tav>
                                      </p:tavLst>
                                    </p:anim>
                                    <p:animEffect transition="in" filter="fade">
                                      <p:cBhvr>
                                        <p:cTn id="62" dur="500"/>
                                        <p:tgtEl>
                                          <p:spTgt spid="3">
                                            <p:graphicEl>
                                              <a:dgm id="{6C0783AC-F0FF-4652-9997-406BEAA9D1C7}"/>
                                            </p:graphicEl>
                                          </p:spTgt>
                                        </p:tgtEl>
                                      </p:cBhvr>
                                    </p:animEffect>
                                  </p:childTnLst>
                                </p:cTn>
                              </p:par>
                            </p:childTnLst>
                          </p:cTn>
                        </p:par>
                        <p:par>
                          <p:cTn id="63" fill="hold">
                            <p:stCondLst>
                              <p:cond delay="8500"/>
                            </p:stCondLst>
                            <p:childTnLst>
                              <p:par>
                                <p:cTn id="64" presetID="53" presetClass="entr" presetSubtype="16" fill="hold" grpId="0" nodeType="afterEffect">
                                  <p:stCondLst>
                                    <p:cond delay="0"/>
                                  </p:stCondLst>
                                  <p:childTnLst>
                                    <p:set>
                                      <p:cBhvr>
                                        <p:cTn id="65" dur="1" fill="hold">
                                          <p:stCondLst>
                                            <p:cond delay="0"/>
                                          </p:stCondLst>
                                        </p:cTn>
                                        <p:tgtEl>
                                          <p:spTgt spid="3">
                                            <p:graphicEl>
                                              <a:dgm id="{8D341FFF-7166-4F69-B6D1-4D07E4CCD662}"/>
                                            </p:graphicEl>
                                          </p:spTgt>
                                        </p:tgtEl>
                                        <p:attrNameLst>
                                          <p:attrName>style.visibility</p:attrName>
                                        </p:attrNameLst>
                                      </p:cBhvr>
                                      <p:to>
                                        <p:strVal val="visible"/>
                                      </p:to>
                                    </p:set>
                                    <p:anim calcmode="lin" valueType="num">
                                      <p:cBhvr>
                                        <p:cTn id="66" dur="1000" fill="hold"/>
                                        <p:tgtEl>
                                          <p:spTgt spid="3">
                                            <p:graphicEl>
                                              <a:dgm id="{8D341FFF-7166-4F69-B6D1-4D07E4CCD662}"/>
                                            </p:graphicEl>
                                          </p:spTgt>
                                        </p:tgtEl>
                                        <p:attrNameLst>
                                          <p:attrName>ppt_w</p:attrName>
                                        </p:attrNameLst>
                                      </p:cBhvr>
                                      <p:tavLst>
                                        <p:tav tm="0">
                                          <p:val>
                                            <p:fltVal val="0"/>
                                          </p:val>
                                        </p:tav>
                                        <p:tav tm="100000">
                                          <p:val>
                                            <p:strVal val="#ppt_w"/>
                                          </p:val>
                                        </p:tav>
                                      </p:tavLst>
                                    </p:anim>
                                    <p:anim calcmode="lin" valueType="num">
                                      <p:cBhvr>
                                        <p:cTn id="67" dur="1000" fill="hold"/>
                                        <p:tgtEl>
                                          <p:spTgt spid="3">
                                            <p:graphicEl>
                                              <a:dgm id="{8D341FFF-7166-4F69-B6D1-4D07E4CCD662}"/>
                                            </p:graphicEl>
                                          </p:spTgt>
                                        </p:tgtEl>
                                        <p:attrNameLst>
                                          <p:attrName>ppt_h</p:attrName>
                                        </p:attrNameLst>
                                      </p:cBhvr>
                                      <p:tavLst>
                                        <p:tav tm="0">
                                          <p:val>
                                            <p:fltVal val="0"/>
                                          </p:val>
                                        </p:tav>
                                        <p:tav tm="100000">
                                          <p:val>
                                            <p:strVal val="#ppt_h"/>
                                          </p:val>
                                        </p:tav>
                                      </p:tavLst>
                                    </p:anim>
                                    <p:animEffect transition="in" filter="fade">
                                      <p:cBhvr>
                                        <p:cTn id="68" dur="1000"/>
                                        <p:tgtEl>
                                          <p:spTgt spid="3">
                                            <p:graphicEl>
                                              <a:dgm id="{8D341FFF-7166-4F69-B6D1-4D07E4CCD662}"/>
                                            </p:graphicEl>
                                          </p:spTgt>
                                        </p:tgtEl>
                                      </p:cBhvr>
                                    </p:animEffect>
                                  </p:childTnLst>
                                </p:cTn>
                              </p:par>
                            </p:childTnLst>
                          </p:cTn>
                        </p:par>
                        <p:par>
                          <p:cTn id="69" fill="hold">
                            <p:stCondLst>
                              <p:cond delay="9500"/>
                            </p:stCondLst>
                            <p:childTnLst>
                              <p:par>
                                <p:cTn id="70" presetID="53" presetClass="entr" presetSubtype="16" fill="hold" grpId="0" nodeType="afterEffect">
                                  <p:stCondLst>
                                    <p:cond delay="0"/>
                                  </p:stCondLst>
                                  <p:childTnLst>
                                    <p:set>
                                      <p:cBhvr>
                                        <p:cTn id="71" dur="1" fill="hold">
                                          <p:stCondLst>
                                            <p:cond delay="0"/>
                                          </p:stCondLst>
                                        </p:cTn>
                                        <p:tgtEl>
                                          <p:spTgt spid="3">
                                            <p:graphicEl>
                                              <a:dgm id="{CF29B917-93BE-408D-B70B-7B99DD1B9AD4}"/>
                                            </p:graphicEl>
                                          </p:spTgt>
                                        </p:tgtEl>
                                        <p:attrNameLst>
                                          <p:attrName>style.visibility</p:attrName>
                                        </p:attrNameLst>
                                      </p:cBhvr>
                                      <p:to>
                                        <p:strVal val="visible"/>
                                      </p:to>
                                    </p:set>
                                    <p:anim calcmode="lin" valueType="num">
                                      <p:cBhvr>
                                        <p:cTn id="72" dur="500" fill="hold"/>
                                        <p:tgtEl>
                                          <p:spTgt spid="3">
                                            <p:graphicEl>
                                              <a:dgm id="{CF29B917-93BE-408D-B70B-7B99DD1B9AD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CF29B917-93BE-408D-B70B-7B99DD1B9AD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CF29B917-93BE-408D-B70B-7B99DD1B9AD4}"/>
                                            </p:graphicEl>
                                          </p:spTgt>
                                        </p:tgtEl>
                                      </p:cBhvr>
                                    </p:animEffect>
                                  </p:childTnLst>
                                </p:cTn>
                              </p:par>
                            </p:childTnLst>
                          </p:cTn>
                        </p:par>
                        <p:par>
                          <p:cTn id="75" fill="hold">
                            <p:stCondLst>
                              <p:cond delay="10000"/>
                            </p:stCondLst>
                            <p:childTnLst>
                              <p:par>
                                <p:cTn id="76" presetID="53" presetClass="entr" presetSubtype="16" fill="hold" grpId="0" nodeType="afterEffect">
                                  <p:stCondLst>
                                    <p:cond delay="0"/>
                                  </p:stCondLst>
                                  <p:childTnLst>
                                    <p:set>
                                      <p:cBhvr>
                                        <p:cTn id="77" dur="1" fill="hold">
                                          <p:stCondLst>
                                            <p:cond delay="0"/>
                                          </p:stCondLst>
                                        </p:cTn>
                                        <p:tgtEl>
                                          <p:spTgt spid="3">
                                            <p:graphicEl>
                                              <a:dgm id="{5C6BCC3A-C8F2-46AB-B260-A34425DBB320}"/>
                                            </p:graphicEl>
                                          </p:spTgt>
                                        </p:tgtEl>
                                        <p:attrNameLst>
                                          <p:attrName>style.visibility</p:attrName>
                                        </p:attrNameLst>
                                      </p:cBhvr>
                                      <p:to>
                                        <p:strVal val="visible"/>
                                      </p:to>
                                    </p:set>
                                    <p:anim calcmode="lin" valueType="num">
                                      <p:cBhvr>
                                        <p:cTn id="78" dur="1000" fill="hold"/>
                                        <p:tgtEl>
                                          <p:spTgt spid="3">
                                            <p:graphicEl>
                                              <a:dgm id="{5C6BCC3A-C8F2-46AB-B260-A34425DBB320}"/>
                                            </p:graphicEl>
                                          </p:spTgt>
                                        </p:tgtEl>
                                        <p:attrNameLst>
                                          <p:attrName>ppt_w</p:attrName>
                                        </p:attrNameLst>
                                      </p:cBhvr>
                                      <p:tavLst>
                                        <p:tav tm="0">
                                          <p:val>
                                            <p:fltVal val="0"/>
                                          </p:val>
                                        </p:tav>
                                        <p:tav tm="100000">
                                          <p:val>
                                            <p:strVal val="#ppt_w"/>
                                          </p:val>
                                        </p:tav>
                                      </p:tavLst>
                                    </p:anim>
                                    <p:anim calcmode="lin" valueType="num">
                                      <p:cBhvr>
                                        <p:cTn id="79" dur="1000" fill="hold"/>
                                        <p:tgtEl>
                                          <p:spTgt spid="3">
                                            <p:graphicEl>
                                              <a:dgm id="{5C6BCC3A-C8F2-46AB-B260-A34425DBB320}"/>
                                            </p:graphicEl>
                                          </p:spTgt>
                                        </p:tgtEl>
                                        <p:attrNameLst>
                                          <p:attrName>ppt_h</p:attrName>
                                        </p:attrNameLst>
                                      </p:cBhvr>
                                      <p:tavLst>
                                        <p:tav tm="0">
                                          <p:val>
                                            <p:fltVal val="0"/>
                                          </p:val>
                                        </p:tav>
                                        <p:tav tm="100000">
                                          <p:val>
                                            <p:strVal val="#ppt_h"/>
                                          </p:val>
                                        </p:tav>
                                      </p:tavLst>
                                    </p:anim>
                                    <p:animEffect transition="in" filter="fade">
                                      <p:cBhvr>
                                        <p:cTn id="80" dur="1000"/>
                                        <p:tgtEl>
                                          <p:spTgt spid="3">
                                            <p:graphicEl>
                                              <a:dgm id="{5C6BCC3A-C8F2-46AB-B260-A34425DBB320}"/>
                                            </p:graphicEl>
                                          </p:spTgt>
                                        </p:tgtEl>
                                      </p:cBhvr>
                                    </p:animEffect>
                                  </p:childTnLst>
                                </p:cTn>
                              </p:par>
                            </p:childTnLst>
                          </p:cTn>
                        </p:par>
                        <p:par>
                          <p:cTn id="81" fill="hold">
                            <p:stCondLst>
                              <p:cond delay="11000"/>
                            </p:stCondLst>
                            <p:childTnLst>
                              <p:par>
                                <p:cTn id="82" presetID="22" presetClass="entr" presetSubtype="8"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left)">
                                      <p:cBhvr>
                                        <p:cTn id="84" dur="1000"/>
                                        <p:tgtEl>
                                          <p:spTgt spid="9"/>
                                        </p:tgtEl>
                                      </p:cBhvr>
                                    </p:animEffect>
                                  </p:childTnLst>
                                </p:cTn>
                              </p:par>
                              <p:par>
                                <p:cTn id="85" presetID="53" presetClass="entr" presetSubtype="16" fill="hold" nodeType="withEffect">
                                  <p:stCondLst>
                                    <p:cond delay="0"/>
                                  </p:stCondLst>
                                  <p:childTnLst>
                                    <p:set>
                                      <p:cBhvr>
                                        <p:cTn id="86" dur="1" fill="hold">
                                          <p:stCondLst>
                                            <p:cond delay="0"/>
                                          </p:stCondLst>
                                        </p:cTn>
                                        <p:tgtEl>
                                          <p:spTgt spid="4100"/>
                                        </p:tgtEl>
                                        <p:attrNameLst>
                                          <p:attrName>style.visibility</p:attrName>
                                        </p:attrNameLst>
                                      </p:cBhvr>
                                      <p:to>
                                        <p:strVal val="visible"/>
                                      </p:to>
                                    </p:set>
                                    <p:anim calcmode="lin" valueType="num">
                                      <p:cBhvr>
                                        <p:cTn id="87" dur="1000" fill="hold"/>
                                        <p:tgtEl>
                                          <p:spTgt spid="4100"/>
                                        </p:tgtEl>
                                        <p:attrNameLst>
                                          <p:attrName>ppt_w</p:attrName>
                                        </p:attrNameLst>
                                      </p:cBhvr>
                                      <p:tavLst>
                                        <p:tav tm="0">
                                          <p:val>
                                            <p:fltVal val="0"/>
                                          </p:val>
                                        </p:tav>
                                        <p:tav tm="100000">
                                          <p:val>
                                            <p:strVal val="#ppt_w"/>
                                          </p:val>
                                        </p:tav>
                                      </p:tavLst>
                                    </p:anim>
                                    <p:anim calcmode="lin" valueType="num">
                                      <p:cBhvr>
                                        <p:cTn id="88" dur="1000" fill="hold"/>
                                        <p:tgtEl>
                                          <p:spTgt spid="4100"/>
                                        </p:tgtEl>
                                        <p:attrNameLst>
                                          <p:attrName>ppt_h</p:attrName>
                                        </p:attrNameLst>
                                      </p:cBhvr>
                                      <p:tavLst>
                                        <p:tav tm="0">
                                          <p:val>
                                            <p:fltVal val="0"/>
                                          </p:val>
                                        </p:tav>
                                        <p:tav tm="100000">
                                          <p:val>
                                            <p:strVal val="#ppt_h"/>
                                          </p:val>
                                        </p:tav>
                                      </p:tavLst>
                                    </p:anim>
                                    <p:animEffect transition="in" filter="fade">
                                      <p:cBhvr>
                                        <p:cTn id="89" dur="1000"/>
                                        <p:tgtEl>
                                          <p:spTgt spid="4100"/>
                                        </p:tgtEl>
                                      </p:cBhvr>
                                    </p:animEffect>
                                  </p:childTnLst>
                                </p:cTn>
                              </p:par>
                            </p:childTnLst>
                          </p:cTn>
                        </p:par>
                        <p:par>
                          <p:cTn id="90" fill="hold">
                            <p:stCondLst>
                              <p:cond delay="12000"/>
                            </p:stCondLst>
                            <p:childTnLst>
                              <p:par>
                                <p:cTn id="91" presetID="2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left)">
                                      <p:cBhvr>
                                        <p:cTn id="93" dur="1000"/>
                                        <p:tgtEl>
                                          <p:spTgt spid="10"/>
                                        </p:tgtEl>
                                      </p:cBhvr>
                                    </p:animEffect>
                                  </p:childTnLst>
                                </p:cTn>
                              </p:par>
                              <p:par>
                                <p:cTn id="94" presetID="53" presetClass="entr" presetSubtype="16" fill="hold" nodeType="with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p:cTn id="96" dur="1000" fill="hold"/>
                                        <p:tgtEl>
                                          <p:spTgt spid="14"/>
                                        </p:tgtEl>
                                        <p:attrNameLst>
                                          <p:attrName>ppt_w</p:attrName>
                                        </p:attrNameLst>
                                      </p:cBhvr>
                                      <p:tavLst>
                                        <p:tav tm="0">
                                          <p:val>
                                            <p:fltVal val="0"/>
                                          </p:val>
                                        </p:tav>
                                        <p:tav tm="100000">
                                          <p:val>
                                            <p:strVal val="#ppt_w"/>
                                          </p:val>
                                        </p:tav>
                                      </p:tavLst>
                                    </p:anim>
                                    <p:anim calcmode="lin" valueType="num">
                                      <p:cBhvr>
                                        <p:cTn id="97" dur="1000" fill="hold"/>
                                        <p:tgtEl>
                                          <p:spTgt spid="14"/>
                                        </p:tgtEl>
                                        <p:attrNameLst>
                                          <p:attrName>ppt_h</p:attrName>
                                        </p:attrNameLst>
                                      </p:cBhvr>
                                      <p:tavLst>
                                        <p:tav tm="0">
                                          <p:val>
                                            <p:fltVal val="0"/>
                                          </p:val>
                                        </p:tav>
                                        <p:tav tm="100000">
                                          <p:val>
                                            <p:strVal val="#ppt_h"/>
                                          </p:val>
                                        </p:tav>
                                      </p:tavLst>
                                    </p:anim>
                                    <p:animEffect transition="in" filter="fade">
                                      <p:cBhvr>
                                        <p:cTn id="9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uk-UA" dirty="0">
                <a:solidFill>
                  <a:srgbClr val="FF0000"/>
                </a:solidFill>
              </a:rPr>
              <a:t>Інтернет</a:t>
            </a:r>
          </a:p>
        </p:txBody>
      </p:sp>
      <p:sp>
        <p:nvSpPr>
          <p:cNvPr id="4" name="TextBox 3"/>
          <p:cNvSpPr txBox="1"/>
          <p:nvPr/>
        </p:nvSpPr>
        <p:spPr>
          <a:xfrm>
            <a:off x="1475656" y="1196752"/>
            <a:ext cx="7560840" cy="1736646"/>
          </a:xfrm>
          <a:prstGeom prst="round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rgbClr val="FFFF00"/>
                </a:solidFill>
              </a:rPr>
              <a:t>Інтернет</a:t>
            </a:r>
            <a:r>
              <a:rPr lang="uk-UA" sz="2400" b="1" i="1" dirty="0"/>
              <a:t> - це найбільша та най-відоміша із сучасних глобальних мереж, що об'єднує комп'ютери та комп'ютерні мережі всього світу.</a:t>
            </a:r>
          </a:p>
        </p:txBody>
      </p:sp>
      <p:pic>
        <p:nvPicPr>
          <p:cNvPr id="5" name="Picture 2" descr="alert, attention, danger, error, exclamation, hanger, message, problem, war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91"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onsole.ihotelier.com/opencms/export/system/modules/com.tc.properties/TravelClick/Properties/75578/media/Services/INTERNET_14000349015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91" y="3276217"/>
            <a:ext cx="3735792" cy="30789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ec.europa.eu/digital-agenda/sites/digital-agenda/files/future_internet_540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8641" y="3137027"/>
            <a:ext cx="4476438" cy="335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063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Internet</a:t>
            </a:r>
            <a:endParaRPr lang="uk-UA" dirty="0">
              <a:solidFill>
                <a:srgbClr val="FF0000"/>
              </a:solidFill>
            </a:endParaRPr>
          </a:p>
        </p:txBody>
      </p:sp>
      <p:pic>
        <p:nvPicPr>
          <p:cNvPr id="4"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Rectangle 5"/>
          <p:cNvSpPr>
            <a:spLocks noChangeArrowheads="1"/>
          </p:cNvSpPr>
          <p:nvPr/>
        </p:nvSpPr>
        <p:spPr bwMode="auto">
          <a:xfrm>
            <a:off x="1864707" y="1196752"/>
            <a:ext cx="4063724" cy="743263"/>
          </a:xfrm>
          <a:prstGeom prst="roundRect">
            <a:avLst/>
          </a:prstGeom>
          <a:ln/>
        </p:spPr>
        <p:style>
          <a:lnRef idx="0">
            <a:schemeClr val="dk1"/>
          </a:lnRef>
          <a:fillRef idx="3">
            <a:schemeClr val="dk1"/>
          </a:fillRef>
          <a:effectRef idx="3">
            <a:schemeClr val="dk1"/>
          </a:effectRef>
          <a:fontRef idx="minor">
            <a:schemeClr val="lt1"/>
          </a:fontRef>
        </p:style>
        <p:txBody>
          <a:bodyPr wrap="none" anchor="ctr"/>
          <a:lstStyle/>
          <a:p>
            <a:pPr algn="ctr"/>
            <a:r>
              <a:rPr lang="en-US" sz="4400" b="1" dirty="0" err="1">
                <a:solidFill>
                  <a:schemeClr val="bg1"/>
                </a:solidFill>
              </a:rPr>
              <a:t>Inter</a:t>
            </a:r>
            <a:r>
              <a:rPr lang="en-US" sz="4400" b="1" dirty="0" err="1">
                <a:solidFill>
                  <a:srgbClr val="FFFF00"/>
                </a:solidFill>
              </a:rPr>
              <a:t>Net</a:t>
            </a:r>
            <a:endParaRPr lang="ru-RU" sz="4400" b="1" dirty="0">
              <a:solidFill>
                <a:srgbClr val="FFFF00"/>
              </a:solidFill>
            </a:endParaRPr>
          </a:p>
        </p:txBody>
      </p:sp>
      <p:sp>
        <p:nvSpPr>
          <p:cNvPr id="7" name="AutoShape 6"/>
          <p:cNvSpPr>
            <a:spLocks noChangeArrowheads="1"/>
          </p:cNvSpPr>
          <p:nvPr/>
        </p:nvSpPr>
        <p:spPr bwMode="auto">
          <a:xfrm>
            <a:off x="971600" y="2181136"/>
            <a:ext cx="2794000" cy="568325"/>
          </a:xfrm>
          <a:prstGeom prst="wedgeRoundRectCallout">
            <a:avLst>
              <a:gd name="adj1" fmla="val 36023"/>
              <a:gd name="adj2" fmla="val -109218"/>
              <a:gd name="adj3" fmla="val 16667"/>
            </a:avLst>
          </a:prstGeom>
          <a:solidFill>
            <a:srgbClr val="008000"/>
          </a:solidFill>
          <a:ln w="12700">
            <a:noFill/>
            <a:miter lim="800000"/>
            <a:headEnd/>
            <a:tailEnd type="none" w="lg" len="lg"/>
          </a:ln>
          <a:effectLst>
            <a:outerShdw dist="53882" dir="2700000" algn="ctr" rotWithShape="0">
              <a:schemeClr val="tx1"/>
            </a:outerShdw>
          </a:effectLst>
        </p:spPr>
        <p:txBody>
          <a:bodyPr lIns="90000" tIns="46800" rIns="90000" bIns="46800" anchor="ctr"/>
          <a:lstStyle/>
          <a:p>
            <a:pPr algn="ctr">
              <a:defRPr/>
            </a:pPr>
            <a:r>
              <a:rPr lang="en-US" sz="2400" b="1" i="1" dirty="0">
                <a:solidFill>
                  <a:schemeClr val="bg1"/>
                </a:solidFill>
                <a:latin typeface="+mj-lt"/>
              </a:rPr>
              <a:t>inter</a:t>
            </a:r>
            <a:r>
              <a:rPr lang="en-US" sz="2400" b="1" dirty="0">
                <a:solidFill>
                  <a:schemeClr val="bg1"/>
                </a:solidFill>
                <a:latin typeface="+mj-lt"/>
              </a:rPr>
              <a:t> – </a:t>
            </a:r>
            <a:r>
              <a:rPr lang="ru-RU" sz="2400" b="1" dirty="0">
                <a:solidFill>
                  <a:schemeClr val="bg1"/>
                </a:solidFill>
                <a:latin typeface="+mj-lt"/>
              </a:rPr>
              <a:t>"</a:t>
            </a:r>
            <a:r>
              <a:rPr lang="uk-UA" sz="2400" b="1" dirty="0">
                <a:solidFill>
                  <a:schemeClr val="bg1"/>
                </a:solidFill>
                <a:latin typeface="+mj-lt"/>
              </a:rPr>
              <a:t>між</a:t>
            </a:r>
            <a:r>
              <a:rPr lang="ru-RU" sz="2400" b="1" dirty="0">
                <a:solidFill>
                  <a:schemeClr val="bg1"/>
                </a:solidFill>
                <a:latin typeface="+mj-lt"/>
              </a:rPr>
              <a:t>"</a:t>
            </a:r>
            <a:endParaRPr lang="ru-RU" sz="2400" i="1" dirty="0">
              <a:solidFill>
                <a:schemeClr val="bg1"/>
              </a:solidFill>
              <a:latin typeface="+mj-lt"/>
            </a:endParaRPr>
          </a:p>
        </p:txBody>
      </p:sp>
      <p:sp>
        <p:nvSpPr>
          <p:cNvPr id="8" name="AutoShape 7"/>
          <p:cNvSpPr>
            <a:spLocks noChangeArrowheads="1"/>
          </p:cNvSpPr>
          <p:nvPr/>
        </p:nvSpPr>
        <p:spPr bwMode="auto">
          <a:xfrm>
            <a:off x="4096955" y="2190661"/>
            <a:ext cx="4657862" cy="568325"/>
          </a:xfrm>
          <a:prstGeom prst="wedgeRoundRectCallout">
            <a:avLst>
              <a:gd name="adj1" fmla="val -40711"/>
              <a:gd name="adj2" fmla="val -111772"/>
              <a:gd name="adj3" fmla="val 16667"/>
            </a:avLst>
          </a:prstGeom>
          <a:solidFill>
            <a:srgbClr val="008000"/>
          </a:solidFill>
          <a:ln w="12700">
            <a:noFill/>
            <a:miter lim="800000"/>
            <a:headEnd/>
            <a:tailEnd type="none" w="lg" len="lg"/>
          </a:ln>
          <a:effectLst>
            <a:outerShdw dist="53882" dir="2700000" algn="ctr" rotWithShape="0">
              <a:schemeClr val="tx1"/>
            </a:outerShdw>
          </a:effectLst>
        </p:spPr>
        <p:txBody>
          <a:bodyPr lIns="90000" tIns="46800" rIns="90000" bIns="46800" anchor="ctr"/>
          <a:lstStyle/>
          <a:p>
            <a:pPr algn="ctr">
              <a:defRPr/>
            </a:pPr>
            <a:r>
              <a:rPr lang="en-US" sz="2400" b="1" i="1" dirty="0">
                <a:solidFill>
                  <a:schemeClr val="bg1"/>
                </a:solidFill>
                <a:latin typeface="+mj-lt"/>
              </a:rPr>
              <a:t>net, network </a:t>
            </a:r>
            <a:r>
              <a:rPr lang="en-US" sz="2400" b="1" dirty="0">
                <a:solidFill>
                  <a:schemeClr val="bg1"/>
                </a:solidFill>
                <a:latin typeface="+mj-lt"/>
              </a:rPr>
              <a:t>– </a:t>
            </a:r>
            <a:r>
              <a:rPr lang="ru-RU" sz="2400" b="1" dirty="0">
                <a:solidFill>
                  <a:schemeClr val="bg1"/>
                </a:solidFill>
                <a:latin typeface="+mj-lt"/>
              </a:rPr>
              <a:t>"</a:t>
            </a:r>
            <a:r>
              <a:rPr lang="uk-UA" sz="2400" b="1" dirty="0">
                <a:solidFill>
                  <a:schemeClr val="bg1"/>
                </a:solidFill>
                <a:latin typeface="+mj-lt"/>
              </a:rPr>
              <a:t>мережа</a:t>
            </a:r>
            <a:r>
              <a:rPr lang="ru-RU" sz="2400" b="1" dirty="0">
                <a:solidFill>
                  <a:schemeClr val="bg1"/>
                </a:solidFill>
                <a:latin typeface="+mj-lt"/>
              </a:rPr>
              <a:t>"</a:t>
            </a:r>
            <a:endParaRPr lang="ru-RU" sz="2400" i="1" dirty="0">
              <a:solidFill>
                <a:schemeClr val="bg1"/>
              </a:solidFill>
              <a:latin typeface="+mj-lt"/>
            </a:endParaRPr>
          </a:p>
        </p:txBody>
      </p:sp>
      <p:sp>
        <p:nvSpPr>
          <p:cNvPr id="9" name="TextBox 8"/>
          <p:cNvSpPr txBox="1"/>
          <p:nvPr/>
        </p:nvSpPr>
        <p:spPr>
          <a:xfrm>
            <a:off x="72008" y="2924944"/>
            <a:ext cx="9036496" cy="1055608"/>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800" b="1" i="1" dirty="0">
                <a:solidFill>
                  <a:schemeClr val="bg1"/>
                </a:solidFill>
              </a:rPr>
              <a:t>Назва </a:t>
            </a:r>
            <a:r>
              <a:rPr lang="uk-UA" sz="2800" b="1" i="1" dirty="0">
                <a:solidFill>
                  <a:srgbClr val="FFFF00"/>
                </a:solidFill>
              </a:rPr>
              <a:t>Інтернет</a:t>
            </a:r>
            <a:r>
              <a:rPr lang="uk-UA" sz="2800" b="1" i="1" dirty="0">
                <a:solidFill>
                  <a:schemeClr val="bg1"/>
                </a:solidFill>
              </a:rPr>
              <a:t> в перекладі означає </a:t>
            </a:r>
            <a:r>
              <a:rPr lang="uk-UA" sz="2800" b="1" i="1" dirty="0">
                <a:solidFill>
                  <a:srgbClr val="FFFF00"/>
                </a:solidFill>
              </a:rPr>
              <a:t>мережа мереж</a:t>
            </a:r>
          </a:p>
        </p:txBody>
      </p:sp>
      <p:pic>
        <p:nvPicPr>
          <p:cNvPr id="11266" name="Picture 2" descr="http://noc.nmsu.edu/images/noc_ba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101919"/>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kompin.at.ua/Mitea/3128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477760" y="4106217"/>
            <a:ext cx="4645056" cy="25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88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266"/>
                                        </p:tgtEl>
                                        <p:attrNameLst>
                                          <p:attrName>style.visibility</p:attrName>
                                        </p:attrNameLst>
                                      </p:cBhvr>
                                      <p:to>
                                        <p:strVal val="visible"/>
                                      </p:to>
                                    </p:set>
                                    <p:anim calcmode="lin" valueType="num">
                                      <p:cBhvr>
                                        <p:cTn id="23" dur="1000" fill="hold"/>
                                        <p:tgtEl>
                                          <p:spTgt spid="11266"/>
                                        </p:tgtEl>
                                        <p:attrNameLst>
                                          <p:attrName>ppt_w</p:attrName>
                                        </p:attrNameLst>
                                      </p:cBhvr>
                                      <p:tavLst>
                                        <p:tav tm="0">
                                          <p:val>
                                            <p:fltVal val="0"/>
                                          </p:val>
                                        </p:tav>
                                        <p:tav tm="100000">
                                          <p:val>
                                            <p:strVal val="#ppt_w"/>
                                          </p:val>
                                        </p:tav>
                                      </p:tavLst>
                                    </p:anim>
                                    <p:anim calcmode="lin" valueType="num">
                                      <p:cBhvr>
                                        <p:cTn id="24" dur="1000" fill="hold"/>
                                        <p:tgtEl>
                                          <p:spTgt spid="11266"/>
                                        </p:tgtEl>
                                        <p:attrNameLst>
                                          <p:attrName>ppt_h</p:attrName>
                                        </p:attrNameLst>
                                      </p:cBhvr>
                                      <p:tavLst>
                                        <p:tav tm="0">
                                          <p:val>
                                            <p:fltVal val="0"/>
                                          </p:val>
                                        </p:tav>
                                        <p:tav tm="100000">
                                          <p:val>
                                            <p:strVal val="#ppt_h"/>
                                          </p:val>
                                        </p:tav>
                                      </p:tavLst>
                                    </p:anim>
                                    <p:animEffect transition="in" filter="fade">
                                      <p:cBhvr>
                                        <p:cTn id="25" dur="1000"/>
                                        <p:tgtEl>
                                          <p:spTgt spid="11266"/>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8" grpId="0" animBg="1" autoUpdateAnimBg="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Браузер</a:t>
            </a:r>
          </a:p>
        </p:txBody>
      </p:sp>
      <p:pic>
        <p:nvPicPr>
          <p:cNvPr id="6"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8" name="TextBox 7"/>
          <p:cNvSpPr txBox="1"/>
          <p:nvPr/>
        </p:nvSpPr>
        <p:spPr>
          <a:xfrm>
            <a:off x="72008" y="1196752"/>
            <a:ext cx="9036496" cy="1225868"/>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200" b="1" i="1" dirty="0">
                <a:solidFill>
                  <a:schemeClr val="bg1"/>
                </a:solidFill>
              </a:rPr>
              <a:t>Для доступу до Інтернету потрібні програми, що встановлюються на комп'ютер. Однією з таких програм є </a:t>
            </a:r>
            <a:r>
              <a:rPr lang="uk-UA" sz="2200" b="1" i="1" dirty="0">
                <a:solidFill>
                  <a:srgbClr val="FFFF00"/>
                </a:solidFill>
              </a:rPr>
              <a:t>браузер</a:t>
            </a:r>
            <a:r>
              <a:rPr lang="uk-UA" sz="2200" b="1" i="1" dirty="0">
                <a:solidFill>
                  <a:schemeClr val="bg1"/>
                </a:solidFill>
              </a:rPr>
              <a:t>.</a:t>
            </a:r>
          </a:p>
        </p:txBody>
      </p:sp>
      <p:sp>
        <p:nvSpPr>
          <p:cNvPr id="9" name="TextBox 8"/>
          <p:cNvSpPr txBox="1"/>
          <p:nvPr/>
        </p:nvSpPr>
        <p:spPr>
          <a:xfrm>
            <a:off x="1475656" y="2556450"/>
            <a:ext cx="7560840" cy="2145268"/>
          </a:xfrm>
          <a:prstGeom prst="round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rgbClr val="FFFF00"/>
                </a:solidFill>
              </a:rPr>
              <a:t>Браузер</a:t>
            </a:r>
            <a:r>
              <a:rPr lang="uk-UA" sz="2400" b="1" i="1" dirty="0"/>
              <a:t> — це програма, призначена для перегляду веб-сторінок і розміщених на них текстових, графічних та мультимедійних даних (відео, музики тощо).</a:t>
            </a:r>
          </a:p>
        </p:txBody>
      </p:sp>
      <p:pic>
        <p:nvPicPr>
          <p:cNvPr id="10" name="Picture 2" descr="alert, attention, danger, error, exclamation, hanger, message, problem, war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91" y="259474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008" y="4867428"/>
            <a:ext cx="9036496" cy="851297"/>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200" b="1" i="1" dirty="0">
                <a:solidFill>
                  <a:schemeClr val="bg1"/>
                </a:solidFill>
              </a:rPr>
              <a:t>Назва </a:t>
            </a:r>
            <a:r>
              <a:rPr lang="uk-UA" sz="2200" b="1" i="1" dirty="0">
                <a:solidFill>
                  <a:srgbClr val="FFFF00"/>
                </a:solidFill>
              </a:rPr>
              <a:t>браузер</a:t>
            </a:r>
            <a:r>
              <a:rPr lang="uk-UA" sz="2200" b="1" i="1" dirty="0">
                <a:solidFill>
                  <a:schemeClr val="bg1"/>
                </a:solidFill>
              </a:rPr>
              <a:t> походить від </a:t>
            </a:r>
            <a:r>
              <a:rPr lang="uk-UA" sz="2200" b="1" i="1" dirty="0" err="1">
                <a:solidFill>
                  <a:schemeClr val="bg1"/>
                </a:solidFill>
              </a:rPr>
              <a:t>англ</a:t>
            </a:r>
            <a:r>
              <a:rPr lang="uk-UA" sz="2200" b="1" i="1" dirty="0">
                <a:solidFill>
                  <a:schemeClr val="bg1"/>
                </a:solidFill>
              </a:rPr>
              <a:t>. </a:t>
            </a:r>
            <a:r>
              <a:rPr lang="uk-UA" sz="2200" b="1" i="1" dirty="0" err="1">
                <a:solidFill>
                  <a:srgbClr val="FFFF00"/>
                </a:solidFill>
              </a:rPr>
              <a:t>to</a:t>
            </a:r>
            <a:r>
              <a:rPr lang="uk-UA" sz="2200" b="1" i="1" dirty="0">
                <a:solidFill>
                  <a:schemeClr val="bg1"/>
                </a:solidFill>
              </a:rPr>
              <a:t> </a:t>
            </a:r>
            <a:r>
              <a:rPr lang="uk-UA" sz="2200" b="1" i="1" dirty="0" err="1">
                <a:solidFill>
                  <a:srgbClr val="FFFF00"/>
                </a:solidFill>
              </a:rPr>
              <a:t>browse</a:t>
            </a:r>
            <a:r>
              <a:rPr lang="uk-UA" sz="2200" b="1" i="1" dirty="0">
                <a:solidFill>
                  <a:srgbClr val="FFFF00"/>
                </a:solidFill>
              </a:rPr>
              <a:t> </a:t>
            </a:r>
            <a:r>
              <a:rPr lang="uk-UA" sz="2200" b="1" i="1" dirty="0">
                <a:solidFill>
                  <a:schemeClr val="bg1"/>
                </a:solidFill>
              </a:rPr>
              <a:t>— переглядати.</a:t>
            </a:r>
          </a:p>
        </p:txBody>
      </p:sp>
      <p:pic>
        <p:nvPicPr>
          <p:cNvPr id="2050" name="Picture 2" descr="browser, chrome, google, seo, websit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936" y="5718725"/>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podrobnosti.ua/upload/news/2013/08/21/925073_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5815795"/>
            <a:ext cx="1246976" cy="99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66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1000" fill="hold"/>
                                        <p:tgtEl>
                                          <p:spTgt spid="2050"/>
                                        </p:tgtEl>
                                        <p:attrNameLst>
                                          <p:attrName>ppt_w</p:attrName>
                                        </p:attrNameLst>
                                      </p:cBhvr>
                                      <p:tavLst>
                                        <p:tav tm="0">
                                          <p:val>
                                            <p:fltVal val="0"/>
                                          </p:val>
                                        </p:tav>
                                        <p:tav tm="100000">
                                          <p:val>
                                            <p:strVal val="#ppt_w"/>
                                          </p:val>
                                        </p:tav>
                                      </p:tavLst>
                                    </p:anim>
                                    <p:anim calcmode="lin" valueType="num">
                                      <p:cBhvr>
                                        <p:cTn id="32" dur="1000" fill="hold"/>
                                        <p:tgtEl>
                                          <p:spTgt spid="2050"/>
                                        </p:tgtEl>
                                        <p:attrNameLst>
                                          <p:attrName>ppt_h</p:attrName>
                                        </p:attrNameLst>
                                      </p:cBhvr>
                                      <p:tavLst>
                                        <p:tav tm="0">
                                          <p:val>
                                            <p:fltVal val="0"/>
                                          </p:val>
                                        </p:tav>
                                        <p:tav tm="100000">
                                          <p:val>
                                            <p:strVal val="#ppt_h"/>
                                          </p:val>
                                        </p:tav>
                                      </p:tavLst>
                                    </p:anim>
                                    <p:animEffect transition="in" filter="fade">
                                      <p:cBhvr>
                                        <p:cTn id="3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Браузер</a:t>
            </a:r>
          </a:p>
        </p:txBody>
      </p:sp>
      <p:pic>
        <p:nvPicPr>
          <p:cNvPr id="6"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5" name="TextBox 4"/>
          <p:cNvSpPr txBox="1"/>
          <p:nvPr/>
        </p:nvSpPr>
        <p:spPr>
          <a:xfrm>
            <a:off x="72008" y="1196752"/>
            <a:ext cx="9036496" cy="2724150"/>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200" b="1" i="1" dirty="0">
                <a:solidFill>
                  <a:srgbClr val="FFFF00"/>
                </a:solidFill>
              </a:rPr>
              <a:t>Браузер</a:t>
            </a:r>
            <a:r>
              <a:rPr lang="uk-UA" sz="2200" b="1" i="1" dirty="0">
                <a:solidFill>
                  <a:schemeClr val="bg1"/>
                </a:solidFill>
              </a:rPr>
              <a:t> надає можливість переходити до інших</a:t>
            </a:r>
            <a:r>
              <a:rPr lang="en-US" sz="2200" b="1" i="1" dirty="0">
                <a:solidFill>
                  <a:schemeClr val="bg1"/>
                </a:solidFill>
              </a:rPr>
              <a:t> </a:t>
            </a:r>
            <a:r>
              <a:rPr lang="uk-UA" sz="2200" b="1" i="1" dirty="0">
                <a:solidFill>
                  <a:schemeClr val="bg1"/>
                </a:solidFill>
              </a:rPr>
              <a:t>інформаційних ресурсів за допомогою гіперпосилань на відповідні веб-сторінки.</a:t>
            </a:r>
          </a:p>
          <a:p>
            <a:pPr indent="457200" algn="just"/>
            <a:r>
              <a:rPr lang="uk-UA" sz="2200" b="1" i="1" dirty="0">
                <a:solidFill>
                  <a:srgbClr val="FFFF00"/>
                </a:solidFill>
              </a:rPr>
              <a:t>Браузери</a:t>
            </a:r>
            <a:r>
              <a:rPr lang="uk-UA" sz="2200" b="1" i="1" dirty="0">
                <a:solidFill>
                  <a:schemeClr val="bg1"/>
                </a:solidFill>
              </a:rPr>
              <a:t> створюються різними компаніями, сьогодні існує багато таких програм. Кожна з них має особливості у використанні, але за їх допомогою можна виконувати схожі дії.</a:t>
            </a:r>
          </a:p>
        </p:txBody>
      </p:sp>
      <p:pic>
        <p:nvPicPr>
          <p:cNvPr id="8" name="Picture 2" descr="16 colors, browser, internet explorer, microsof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25" y="3951734"/>
            <a:ext cx="1768371" cy="1768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rowser, fire, firefox, fox, mozilla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216" y="3951734"/>
            <a:ext cx="1768371" cy="17683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rowser, opera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6596" y="3908948"/>
            <a:ext cx="1768371" cy="17683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rowser, chrome, googl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3231" y="3965549"/>
            <a:ext cx="1768371" cy="17545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rowser, safari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0347" y="3737544"/>
            <a:ext cx="2013393" cy="20133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9920" y="5750938"/>
            <a:ext cx="1689099" cy="851297"/>
          </a:xfrm>
          <a:prstGeom prst="roundRect">
            <a:avLst/>
          </a:prstGeom>
          <a:solidFill>
            <a:srgbClr val="00B05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200" b="1" i="1" dirty="0">
                <a:solidFill>
                  <a:schemeClr val="bg1"/>
                </a:solidFill>
              </a:rPr>
              <a:t>Internet Explorer</a:t>
            </a:r>
            <a:endParaRPr lang="uk-UA" sz="2200" b="1" i="1" dirty="0">
              <a:solidFill>
                <a:schemeClr val="bg1"/>
              </a:solidFill>
            </a:endParaRPr>
          </a:p>
        </p:txBody>
      </p:sp>
      <p:sp>
        <p:nvSpPr>
          <p:cNvPr id="13" name="TextBox 12"/>
          <p:cNvSpPr txBox="1"/>
          <p:nvPr/>
        </p:nvSpPr>
        <p:spPr>
          <a:xfrm>
            <a:off x="1954038" y="5750938"/>
            <a:ext cx="1689099" cy="851297"/>
          </a:xfrm>
          <a:prstGeom prst="roundRect">
            <a:avLst/>
          </a:prstGeom>
          <a:solidFill>
            <a:srgbClr val="00B05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200" b="1" i="1" dirty="0">
                <a:solidFill>
                  <a:schemeClr val="bg1"/>
                </a:solidFill>
              </a:rPr>
              <a:t>Mozilla Firefox</a:t>
            </a:r>
            <a:endParaRPr lang="uk-UA" sz="2200" b="1" i="1" dirty="0">
              <a:solidFill>
                <a:schemeClr val="bg1"/>
              </a:solidFill>
            </a:endParaRPr>
          </a:p>
        </p:txBody>
      </p:sp>
      <p:sp>
        <p:nvSpPr>
          <p:cNvPr id="14" name="TextBox 13"/>
          <p:cNvSpPr txBox="1"/>
          <p:nvPr/>
        </p:nvSpPr>
        <p:spPr>
          <a:xfrm>
            <a:off x="3822952" y="5720106"/>
            <a:ext cx="1689099" cy="476726"/>
          </a:xfrm>
          <a:prstGeom prst="roundRect">
            <a:avLst/>
          </a:prstGeom>
          <a:solidFill>
            <a:srgbClr val="00B05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200" b="1" i="1" dirty="0">
                <a:solidFill>
                  <a:schemeClr val="bg1"/>
                </a:solidFill>
              </a:rPr>
              <a:t>Opera</a:t>
            </a:r>
            <a:endParaRPr lang="uk-UA" sz="2200" b="1" i="1" dirty="0">
              <a:solidFill>
                <a:schemeClr val="bg1"/>
              </a:solidFill>
            </a:endParaRPr>
          </a:p>
        </p:txBody>
      </p:sp>
      <p:sp>
        <p:nvSpPr>
          <p:cNvPr id="15" name="TextBox 14"/>
          <p:cNvSpPr txBox="1"/>
          <p:nvPr/>
        </p:nvSpPr>
        <p:spPr>
          <a:xfrm>
            <a:off x="5643570" y="5720106"/>
            <a:ext cx="1689099" cy="851297"/>
          </a:xfrm>
          <a:prstGeom prst="roundRect">
            <a:avLst/>
          </a:prstGeom>
          <a:solidFill>
            <a:srgbClr val="00B05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200" b="1" i="1" dirty="0">
                <a:solidFill>
                  <a:schemeClr val="bg1"/>
                </a:solidFill>
              </a:rPr>
              <a:t>Google Chrome</a:t>
            </a:r>
            <a:endParaRPr lang="uk-UA" sz="2200" b="1" i="1" dirty="0">
              <a:solidFill>
                <a:schemeClr val="bg1"/>
              </a:solidFill>
            </a:endParaRPr>
          </a:p>
        </p:txBody>
      </p:sp>
      <p:sp>
        <p:nvSpPr>
          <p:cNvPr id="16" name="TextBox 15"/>
          <p:cNvSpPr txBox="1"/>
          <p:nvPr/>
        </p:nvSpPr>
        <p:spPr>
          <a:xfrm>
            <a:off x="7419405" y="5720105"/>
            <a:ext cx="1689099" cy="476726"/>
          </a:xfrm>
          <a:prstGeom prst="roundRect">
            <a:avLst/>
          </a:prstGeom>
          <a:solidFill>
            <a:srgbClr val="00B05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200" b="1" i="1" dirty="0">
                <a:solidFill>
                  <a:schemeClr val="bg1"/>
                </a:solidFill>
              </a:rPr>
              <a:t>Safari</a:t>
            </a:r>
            <a:endParaRPr lang="uk-UA" sz="2200" b="1" i="1" dirty="0">
              <a:solidFill>
                <a:schemeClr val="bg1"/>
              </a:solidFill>
            </a:endParaRPr>
          </a:p>
        </p:txBody>
      </p:sp>
    </p:spTree>
    <p:extLst>
      <p:ext uri="{BB962C8B-B14F-4D97-AF65-F5344CB8AC3E}">
        <p14:creationId xmlns:p14="http://schemas.microsoft.com/office/powerpoint/2010/main" val="620252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Effect transition="in" filter="fade">
                                      <p:cBhvr>
                                        <p:cTn id="33" dur="1000"/>
                                        <p:tgtEl>
                                          <p:spTgt spid="10"/>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par>
                          <p:cTn id="38" fill="hold">
                            <p:stCondLst>
                              <p:cond delay="70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Effect transition="in" filter="fade">
                                      <p:cBhvr>
                                        <p:cTn id="43" dur="1000"/>
                                        <p:tgtEl>
                                          <p:spTgt spid="11"/>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1000"/>
                                        <p:tgtEl>
                                          <p:spTgt spid="15"/>
                                        </p:tgtEl>
                                      </p:cBhvr>
                                    </p:animEffect>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1026"/>
                                        </p:tgtEl>
                                        <p:attrNameLst>
                                          <p:attrName>style.visibility</p:attrName>
                                        </p:attrNameLst>
                                      </p:cBhvr>
                                      <p:to>
                                        <p:strVal val="visible"/>
                                      </p:to>
                                    </p:set>
                                    <p:anim calcmode="lin" valueType="num">
                                      <p:cBhvr>
                                        <p:cTn id="51" dur="1000" fill="hold"/>
                                        <p:tgtEl>
                                          <p:spTgt spid="1026"/>
                                        </p:tgtEl>
                                        <p:attrNameLst>
                                          <p:attrName>ppt_w</p:attrName>
                                        </p:attrNameLst>
                                      </p:cBhvr>
                                      <p:tavLst>
                                        <p:tav tm="0">
                                          <p:val>
                                            <p:fltVal val="0"/>
                                          </p:val>
                                        </p:tav>
                                        <p:tav tm="100000">
                                          <p:val>
                                            <p:strVal val="#ppt_w"/>
                                          </p:val>
                                        </p:tav>
                                      </p:tavLst>
                                    </p:anim>
                                    <p:anim calcmode="lin" valueType="num">
                                      <p:cBhvr>
                                        <p:cTn id="52" dur="1000" fill="hold"/>
                                        <p:tgtEl>
                                          <p:spTgt spid="1026"/>
                                        </p:tgtEl>
                                        <p:attrNameLst>
                                          <p:attrName>ppt_h</p:attrName>
                                        </p:attrNameLst>
                                      </p:cBhvr>
                                      <p:tavLst>
                                        <p:tav tm="0">
                                          <p:val>
                                            <p:fltVal val="0"/>
                                          </p:val>
                                        </p:tav>
                                        <p:tav tm="100000">
                                          <p:val>
                                            <p:strVal val="#ppt_h"/>
                                          </p:val>
                                        </p:tav>
                                      </p:tavLst>
                                    </p:anim>
                                    <p:animEffect transition="in" filter="fade">
                                      <p:cBhvr>
                                        <p:cTn id="53" dur="1000"/>
                                        <p:tgtEl>
                                          <p:spTgt spid="1026"/>
                                        </p:tgtEl>
                                      </p:cBhvr>
                                    </p:animEffect>
                                  </p:childTnLst>
                                </p:cTn>
                              </p:par>
                            </p:childTnLst>
                          </p:cTn>
                        </p:par>
                        <p:par>
                          <p:cTn id="54" fill="hold">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Пошук в Інтернеті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0" y="1142984"/>
            <a:ext cx="9036496" cy="3473291"/>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200" b="1" i="1" dirty="0">
                <a:solidFill>
                  <a:schemeClr val="bg1"/>
                </a:solidFill>
              </a:rPr>
              <a:t>На сьогодні в </a:t>
            </a:r>
            <a:r>
              <a:rPr lang="uk-UA" sz="2200" b="1" i="1" dirty="0">
                <a:solidFill>
                  <a:srgbClr val="FFFF00"/>
                </a:solidFill>
              </a:rPr>
              <a:t>Інтернеті</a:t>
            </a:r>
            <a:r>
              <a:rPr lang="uk-UA" sz="2200" b="1" i="1" dirty="0">
                <a:solidFill>
                  <a:schemeClr val="bg1"/>
                </a:solidFill>
              </a:rPr>
              <a:t> доступні понад кілька мільярдів веб-сайтів. Якщо адреса потрібної веб-сторінки відома, то для перегляду її вмісту достатньо в </a:t>
            </a:r>
            <a:r>
              <a:rPr lang="uk-UA" sz="2200" b="1" i="1" dirty="0">
                <a:solidFill>
                  <a:srgbClr val="FFFF00"/>
                </a:solidFill>
              </a:rPr>
              <a:t>рядку адреси </a:t>
            </a:r>
            <a:r>
              <a:rPr lang="uk-UA" sz="2200" b="1" i="1" dirty="0">
                <a:solidFill>
                  <a:schemeClr val="bg1"/>
                </a:solidFill>
              </a:rPr>
              <a:t>браузера ввести цю адресу та дочекатися завантаження веб-сторінки за наявності зв'язку з Інтернетом. Якщо ж користувачеві необхідно знайти деякі відомості з певної тематики, а адреса веб-сторінки невідома, то необхідно скористатися засобами </a:t>
            </a:r>
            <a:r>
              <a:rPr lang="uk-UA" sz="2200" b="1" i="1" dirty="0">
                <a:solidFill>
                  <a:srgbClr val="FFFF00"/>
                </a:solidFill>
              </a:rPr>
              <a:t>пошуку</a:t>
            </a:r>
            <a:r>
              <a:rPr lang="uk-UA" sz="2200" b="1" i="1" dirty="0">
                <a:solidFill>
                  <a:schemeClr val="bg1"/>
                </a:solidFill>
              </a:rPr>
              <a:t>. </a:t>
            </a:r>
          </a:p>
        </p:txBody>
      </p:sp>
      <p:pic>
        <p:nvPicPr>
          <p:cNvPr id="7" name="Picture 2" descr="http://cerkva-nv.com/sites/default/files/1297429376_dome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47799" y="4797152"/>
            <a:ext cx="2180587" cy="20431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yak-prosto.com/images/d/3/yak-propisati-sayt-u-poshukovik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91" y="4797152"/>
            <a:ext cx="2326799" cy="1745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socialmediababe.com/wp-content/uploads/2011/03/internet-searc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6166" y="4797152"/>
            <a:ext cx="3220443" cy="187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6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fltVal val="0"/>
                                          </p:val>
                                        </p:tav>
                                        <p:tav tm="100000">
                                          <p:val>
                                            <p:strVal val="#ppt_w"/>
                                          </p:val>
                                        </p:tav>
                                      </p:tavLst>
                                    </p:anim>
                                    <p:anim calcmode="lin" valueType="num">
                                      <p:cBhvr>
                                        <p:cTn id="18" dur="1000" fill="hold"/>
                                        <p:tgtEl>
                                          <p:spTgt spid="2050"/>
                                        </p:tgtEl>
                                        <p:attrNameLst>
                                          <p:attrName>ppt_h</p:attrName>
                                        </p:attrNameLst>
                                      </p:cBhvr>
                                      <p:tavLst>
                                        <p:tav tm="0">
                                          <p:val>
                                            <p:fltVal val="0"/>
                                          </p:val>
                                        </p:tav>
                                        <p:tav tm="100000">
                                          <p:val>
                                            <p:strVal val="#ppt_h"/>
                                          </p:val>
                                        </p:tav>
                                      </p:tavLst>
                                    </p:anim>
                                    <p:animEffect transition="in" filter="fade">
                                      <p:cBhvr>
                                        <p:cTn id="19" dur="1000"/>
                                        <p:tgtEl>
                                          <p:spTgt spid="2050"/>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Пошук в Інтернеті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72008" y="1196752"/>
            <a:ext cx="9036496" cy="1600438"/>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200" b="1" i="1" dirty="0">
                <a:solidFill>
                  <a:schemeClr val="bg1"/>
                </a:solidFill>
              </a:rPr>
              <a:t>Пошук в Інтернеті здійснюється аналогічно до того, як на комп'ютері шукають об'єкти файлової системи, — для цього використовується рядок </a:t>
            </a:r>
            <a:r>
              <a:rPr lang="uk-UA" sz="2200" b="1" i="1" dirty="0">
                <a:solidFill>
                  <a:srgbClr val="FFFF00"/>
                </a:solidFill>
              </a:rPr>
              <a:t>пошуку</a:t>
            </a:r>
            <a:r>
              <a:rPr lang="uk-UA" sz="2200" b="1" i="1" dirty="0">
                <a:solidFill>
                  <a:schemeClr val="bg1"/>
                </a:solidFill>
              </a:rPr>
              <a:t>.</a:t>
            </a:r>
          </a:p>
        </p:txBody>
      </p:sp>
      <p:pic>
        <p:nvPicPr>
          <p:cNvPr id="1026" name="Picture 2" descr="http://smallbiztrends.com/wp-content/uploads/2012/03/internet-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69" y="2905501"/>
            <a:ext cx="4252801" cy="3480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eakelley.com/wp-content/uploads/2012/12/Woman-searching-Internet-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256" y="3025340"/>
            <a:ext cx="4320794" cy="324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47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Effect transition="in" filter="fade">
                                      <p:cBhvr>
                                        <p:cTn id="13" dur="1000"/>
                                        <p:tgtEl>
                                          <p:spTgt spid="1026"/>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ppt_w</p:attrName>
                                        </p:attrNameLst>
                                      </p:cBhvr>
                                      <p:tavLst>
                                        <p:tav tm="0">
                                          <p:val>
                                            <p:fltVal val="0"/>
                                          </p:val>
                                        </p:tav>
                                        <p:tav tm="100000">
                                          <p:val>
                                            <p:strVal val="#ppt_w"/>
                                          </p:val>
                                        </p:tav>
                                      </p:tavLst>
                                    </p:anim>
                                    <p:anim calcmode="lin" valueType="num">
                                      <p:cBhvr>
                                        <p:cTn id="18" dur="1000" fill="hold"/>
                                        <p:tgtEl>
                                          <p:spTgt spid="1028"/>
                                        </p:tgtEl>
                                        <p:attrNameLst>
                                          <p:attrName>ppt_h</p:attrName>
                                        </p:attrNameLst>
                                      </p:cBhvr>
                                      <p:tavLst>
                                        <p:tav tm="0">
                                          <p:val>
                                            <p:fltVal val="0"/>
                                          </p:val>
                                        </p:tav>
                                        <p:tav tm="100000">
                                          <p:val>
                                            <p:strVal val="#ppt_h"/>
                                          </p:val>
                                        </p:tav>
                                      </p:tavLst>
                                    </p:anim>
                                    <p:animEffect transition="in" filter="fade">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0000"/>
                </a:solidFill>
              </a:rPr>
              <a:t>Ключові слова</a:t>
            </a:r>
          </a:p>
        </p:txBody>
      </p:sp>
      <p:pic>
        <p:nvPicPr>
          <p:cNvPr id="4"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4" y="0"/>
            <a:ext cx="1295400" cy="1801813"/>
          </a:xfrm>
          <a:prstGeom prst="rect">
            <a:avLst/>
          </a:prstGeom>
          <a:noFill/>
          <a:ln w="9525">
            <a:noFill/>
            <a:miter lim="800000"/>
            <a:headEnd/>
            <a:tailEnd/>
          </a:ln>
        </p:spPr>
      </p:pic>
      <p:sp>
        <p:nvSpPr>
          <p:cNvPr id="6" name="TextBox 5"/>
          <p:cNvSpPr txBox="1"/>
          <p:nvPr/>
        </p:nvSpPr>
        <p:spPr>
          <a:xfrm>
            <a:off x="72008" y="1196752"/>
            <a:ext cx="9036496" cy="1600438"/>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200" b="1" i="1" dirty="0">
                <a:solidFill>
                  <a:schemeClr val="bg1"/>
                </a:solidFill>
              </a:rPr>
              <a:t>У рядок пошуку вводять </a:t>
            </a:r>
            <a:r>
              <a:rPr lang="uk-UA" sz="2200" b="1" i="1" dirty="0">
                <a:solidFill>
                  <a:srgbClr val="FFFF00"/>
                </a:solidFill>
              </a:rPr>
              <a:t>ключові слова </a:t>
            </a:r>
            <a:r>
              <a:rPr lang="uk-UA" sz="2200" b="1" i="1" dirty="0">
                <a:solidFill>
                  <a:schemeClr val="bg1"/>
                </a:solidFill>
              </a:rPr>
              <a:t>— слова, що відображають основний зміст пошуку і мають міститися на шуканих веб-сторінках, обирають інструмент </a:t>
            </a:r>
            <a:r>
              <a:rPr lang="uk-UA" sz="2200" b="1" i="1" dirty="0">
                <a:solidFill>
                  <a:srgbClr val="FFFF00"/>
                </a:solidFill>
              </a:rPr>
              <a:t>Пошук</a:t>
            </a:r>
            <a:r>
              <a:rPr lang="uk-UA" sz="2200" b="1" i="1" dirty="0">
                <a:solidFill>
                  <a:schemeClr val="bg1"/>
                </a:solidFill>
              </a:rPr>
              <a:t> або натискають клавішу </a:t>
            </a:r>
            <a:r>
              <a:rPr lang="en-US" sz="2200" b="1" i="1" dirty="0">
                <a:solidFill>
                  <a:srgbClr val="FFFF00"/>
                </a:solidFill>
              </a:rPr>
              <a:t>Enter</a:t>
            </a:r>
            <a:endParaRPr lang="uk-UA" sz="2200" b="1" i="1" dirty="0">
              <a:solidFill>
                <a:srgbClr val="FFFF00"/>
              </a:solidFill>
            </a:endParaRPr>
          </a:p>
        </p:txBody>
      </p:sp>
      <p:pic>
        <p:nvPicPr>
          <p:cNvPr id="7" name="Picture 2" descr="http://forsage-company.com/sites/default/files/01-site-subject-key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316963"/>
            <a:ext cx="288032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taina.com.ua/wp-content/uploads/2012/02/klychovi-slova.jpg"/>
          <p:cNvPicPr>
            <a:picLocks noChangeAspect="1" noChangeArrowheads="1"/>
          </p:cNvPicPr>
          <p:nvPr/>
        </p:nvPicPr>
        <p:blipFill rotWithShape="1">
          <a:blip r:embed="rId5">
            <a:extLst>
              <a:ext uri="{28A0092B-C50C-407E-A947-70E740481C1C}">
                <a14:useLocalDpi xmlns:a14="http://schemas.microsoft.com/office/drawing/2010/main" val="0"/>
              </a:ext>
            </a:extLst>
          </a:blip>
          <a:srcRect l="15454" r="15118"/>
          <a:stretch/>
        </p:blipFill>
        <p:spPr bwMode="auto">
          <a:xfrm>
            <a:off x="3028058" y="4294026"/>
            <a:ext cx="2991640" cy="22803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seo.pp.ua/img/1/instrumenty-perevirky-wilnosti-kljuchovyh-sliv.jpg"/>
          <p:cNvPicPr>
            <a:picLocks noChangeAspect="1" noChangeArrowheads="1"/>
          </p:cNvPicPr>
          <p:nvPr/>
        </p:nvPicPr>
        <p:blipFill rotWithShape="1">
          <a:blip r:embed="rId6">
            <a:extLst>
              <a:ext uri="{28A0092B-C50C-407E-A947-70E740481C1C}">
                <a14:useLocalDpi xmlns:a14="http://schemas.microsoft.com/office/drawing/2010/main" val="0"/>
              </a:ext>
            </a:extLst>
          </a:blip>
          <a:srcRect l="16896" r="13474"/>
          <a:stretch/>
        </p:blipFill>
        <p:spPr bwMode="auto">
          <a:xfrm>
            <a:off x="697247" y="4150558"/>
            <a:ext cx="1652119" cy="23726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75656" y="2893065"/>
            <a:ext cx="7560840" cy="1328023"/>
          </a:xfrm>
          <a:prstGeom prst="round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indent="457200" algn="just"/>
            <a:r>
              <a:rPr lang="uk-UA" sz="2400" b="1" i="1" dirty="0">
                <a:solidFill>
                  <a:srgbClr val="FFFF00"/>
                </a:solidFill>
              </a:rPr>
              <a:t>Ключові слова </a:t>
            </a:r>
            <a:r>
              <a:rPr lang="uk-UA" sz="2400" b="1" i="1" dirty="0"/>
              <a:t>— слово або кілька слів, за якими здійснюється пошук потрібних відомостей.</a:t>
            </a:r>
          </a:p>
        </p:txBody>
      </p:sp>
      <p:pic>
        <p:nvPicPr>
          <p:cNvPr id="10" name="Picture 2" descr="alert, attention, danger, error, exclamation, hanger, message, problem, warning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191" y="2931357"/>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405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Effect transition="in" filter="fade">
                                      <p:cBhvr>
                                        <p:cTn id="23" dur="1000"/>
                                        <p:tgtEl>
                                          <p:spTgt spid="4098"/>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4500"/>
                            </p:stCondLst>
                            <p:childTnLst>
                              <p:par>
                                <p:cTn id="31" presetID="53" presetClass="entr" presetSubtype="16"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heme/theme1.xml><?xml version="1.0" encoding="utf-8"?>
<a:theme xmlns:a="http://schemas.openxmlformats.org/drawingml/2006/main" name="sample">
  <a:themeElements>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defRPr/>
        </a:defPPr>
      </a:lstStyle>
    </a:sp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cdb2004123l</Template>
  <TotalTime>80355</TotalTime>
  <Words>612</Words>
  <Application>Microsoft Office PowerPoint</Application>
  <PresentationFormat>Екран (4:3)</PresentationFormat>
  <Paragraphs>70</Paragraphs>
  <Slides>20</Slides>
  <Notes>2</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20</vt:i4>
      </vt:variant>
    </vt:vector>
  </HeadingPairs>
  <TitlesOfParts>
    <vt:vector size="30" baseType="lpstr">
      <vt:lpstr>Arial</vt:lpstr>
      <vt:lpstr>Calibri</vt:lpstr>
      <vt:lpstr>Cambria</vt:lpstr>
      <vt:lpstr>Courier New</vt:lpstr>
      <vt:lpstr>Libre Baskerville</vt:lpstr>
      <vt:lpstr>Source Sans Pro</vt:lpstr>
      <vt:lpstr>Times New Roman</vt:lpstr>
      <vt:lpstr>Verdana</vt:lpstr>
      <vt:lpstr>Wingdings</vt:lpstr>
      <vt:lpstr>sample</vt:lpstr>
      <vt:lpstr>Пошук відомостей у мережі Інтернет</vt:lpstr>
      <vt:lpstr>Ти дізнаєшся:</vt:lpstr>
      <vt:lpstr>Інтернет</vt:lpstr>
      <vt:lpstr>Internet</vt:lpstr>
      <vt:lpstr>Браузер</vt:lpstr>
      <vt:lpstr>Браузер</vt:lpstr>
      <vt:lpstr>Пошук в Інтернеті</vt:lpstr>
      <vt:lpstr>Пошук в Інтернеті</vt:lpstr>
      <vt:lpstr>Ключові слова</vt:lpstr>
      <vt:lpstr>Рядок пошуку</vt:lpstr>
      <vt:lpstr>Пошукові системи</vt:lpstr>
      <vt:lpstr>Пошукові системи</vt:lpstr>
      <vt:lpstr>Пошукові системи</vt:lpstr>
      <vt:lpstr>Алгоритм пошуку в мережі інтернет</vt:lpstr>
      <vt:lpstr>Алгоритм пошуку в мережі інтернет</vt:lpstr>
      <vt:lpstr>Алгоритм пошуку в мережі інтернет</vt:lpstr>
      <vt:lpstr>Алгоритм пошуку в мережі інтернет</vt:lpstr>
      <vt:lpstr>Безпечний Інтернет</vt:lpstr>
      <vt:lpstr>Презентація PowerPoint</vt:lpstr>
      <vt:lpstr>Повторюємо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Обліковий запис Microsoft</dc:creator>
  <cp:lastModifiedBy>Анастасия Ильченко</cp:lastModifiedBy>
  <cp:revision>2140</cp:revision>
  <dcterms:created xsi:type="dcterms:W3CDTF">2013-09-01T18:00:33Z</dcterms:created>
  <dcterms:modified xsi:type="dcterms:W3CDTF">2023-10-12T20:37:33Z</dcterms:modified>
</cp:coreProperties>
</file>