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9"/>
  </p:notesMasterIdLst>
  <p:sldIdLst>
    <p:sldId id="256" r:id="rId2"/>
    <p:sldId id="264" r:id="rId3"/>
    <p:sldId id="262" r:id="rId4"/>
    <p:sldId id="278" r:id="rId5"/>
    <p:sldId id="271" r:id="rId6"/>
    <p:sldId id="274" r:id="rId7"/>
    <p:sldId id="272" r:id="rId8"/>
    <p:sldId id="273" r:id="rId9"/>
    <p:sldId id="268" r:id="rId10"/>
    <p:sldId id="263" r:id="rId11"/>
    <p:sldId id="275" r:id="rId12"/>
    <p:sldId id="280" r:id="rId13"/>
    <p:sldId id="276" r:id="rId14"/>
    <p:sldId id="270" r:id="rId15"/>
    <p:sldId id="277" r:id="rId16"/>
    <p:sldId id="265" r:id="rId17"/>
    <p:sldId id="26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астасия Ильченко" userId="3e30681526564de6" providerId="LiveId" clId="{7382A561-FE49-4A3E-9F90-BD0705520369}"/>
    <pc:docChg chg="undo custSel addSld delSld modSld sldOrd">
      <pc:chgData name="Анастасия Ильченко" userId="3e30681526564de6" providerId="LiveId" clId="{7382A561-FE49-4A3E-9F90-BD0705520369}" dt="2023-11-29T00:21:58.867" v="484"/>
      <pc:docMkLst>
        <pc:docMk/>
      </pc:docMkLst>
      <pc:sldChg chg="addSp modSp mod">
        <pc:chgData name="Анастасия Ильченко" userId="3e30681526564de6" providerId="LiveId" clId="{7382A561-FE49-4A3E-9F90-BD0705520369}" dt="2023-11-27T22:12:58.779" v="355" actId="1076"/>
        <pc:sldMkLst>
          <pc:docMk/>
          <pc:sldMk cId="1782396241" sldId="256"/>
        </pc:sldMkLst>
        <pc:spChg chg="mod">
          <ac:chgData name="Анастасия Ильченко" userId="3e30681526564de6" providerId="LiveId" clId="{7382A561-FE49-4A3E-9F90-BD0705520369}" dt="2023-11-27T22:12:32.482" v="349" actId="207"/>
          <ac:spMkLst>
            <pc:docMk/>
            <pc:sldMk cId="1782396241" sldId="256"/>
            <ac:spMk id="2" creationId="{00000000-0000-0000-0000-000000000000}"/>
          </ac:spMkLst>
        </pc:spChg>
        <pc:spChg chg="add mod">
          <ac:chgData name="Анастасия Ильченко" userId="3e30681526564de6" providerId="LiveId" clId="{7382A561-FE49-4A3E-9F90-BD0705520369}" dt="2023-11-27T22:12:03.646" v="348" actId="1076"/>
          <ac:spMkLst>
            <pc:docMk/>
            <pc:sldMk cId="1782396241" sldId="256"/>
            <ac:spMk id="4" creationId="{DEABA6D2-F67A-DC33-76DD-5522FCE76B0E}"/>
          </ac:spMkLst>
        </pc:spChg>
        <pc:picChg chg="mod">
          <ac:chgData name="Анастасия Ильченко" userId="3e30681526564de6" providerId="LiveId" clId="{7382A561-FE49-4A3E-9F90-BD0705520369}" dt="2023-11-27T22:12:58.779" v="355" actId="1076"/>
          <ac:picMkLst>
            <pc:docMk/>
            <pc:sldMk cId="1782396241" sldId="256"/>
            <ac:picMk id="3" creationId="{D8F38608-8B9C-0AAB-72CF-D5EB208E0EA9}"/>
          </ac:picMkLst>
        </pc:picChg>
      </pc:sldChg>
      <pc:sldChg chg="addSp delSp modSp mod ord delAnim modAnim">
        <pc:chgData name="Анастасия Ильченко" userId="3e30681526564de6" providerId="LiveId" clId="{7382A561-FE49-4A3E-9F90-BD0705520369}" dt="2023-11-28T23:27:22.736" v="476"/>
        <pc:sldMkLst>
          <pc:docMk/>
          <pc:sldMk cId="2244077852" sldId="261"/>
        </pc:sldMkLst>
        <pc:picChg chg="del">
          <ac:chgData name="Анастасия Ильченко" userId="3e30681526564de6" providerId="LiveId" clId="{7382A561-FE49-4A3E-9F90-BD0705520369}" dt="2023-11-27T21:56:56.048" v="120" actId="478"/>
          <ac:picMkLst>
            <pc:docMk/>
            <pc:sldMk cId="2244077852" sldId="261"/>
            <ac:picMk id="5" creationId="{BE9017CA-D82C-B1D4-33E6-A1EFBB1FD893}"/>
          </ac:picMkLst>
        </pc:picChg>
        <pc:picChg chg="add del mod">
          <ac:chgData name="Анастасия Ильченко" userId="3e30681526564de6" providerId="LiveId" clId="{7382A561-FE49-4A3E-9F90-BD0705520369}" dt="2023-11-27T21:57:24.223" v="122" actId="478"/>
          <ac:picMkLst>
            <pc:docMk/>
            <pc:sldMk cId="2244077852" sldId="261"/>
            <ac:picMk id="8" creationId="{C53C48CD-F923-4DDE-6975-4C58F7BF732F}"/>
          </ac:picMkLst>
        </pc:picChg>
        <pc:picChg chg="add mod">
          <ac:chgData name="Анастасия Ильченко" userId="3e30681526564de6" providerId="LiveId" clId="{7382A561-FE49-4A3E-9F90-BD0705520369}" dt="2023-11-27T21:57:59.045" v="127" actId="1076"/>
          <ac:picMkLst>
            <pc:docMk/>
            <pc:sldMk cId="2244077852" sldId="261"/>
            <ac:picMk id="9" creationId="{7F2E8540-B482-73C7-E461-C1BDA8DD68BF}"/>
          </ac:picMkLst>
        </pc:picChg>
      </pc:sldChg>
      <pc:sldChg chg="ord">
        <pc:chgData name="Анастасия Ильченко" userId="3e30681526564de6" providerId="LiveId" clId="{7382A561-FE49-4A3E-9F90-BD0705520369}" dt="2023-11-28T23:09:56.316" v="468"/>
        <pc:sldMkLst>
          <pc:docMk/>
          <pc:sldMk cId="548378962" sldId="262"/>
        </pc:sldMkLst>
      </pc:sldChg>
      <pc:sldChg chg="modSp mod">
        <pc:chgData name="Анастасия Ильченко" userId="3e30681526564de6" providerId="LiveId" clId="{7382A561-FE49-4A3E-9F90-BD0705520369}" dt="2023-11-27T21:04:34.077" v="77" actId="14100"/>
        <pc:sldMkLst>
          <pc:docMk/>
          <pc:sldMk cId="3218213484" sldId="263"/>
        </pc:sldMkLst>
        <pc:spChg chg="mod">
          <ac:chgData name="Анастасия Ильченко" userId="3e30681526564de6" providerId="LiveId" clId="{7382A561-FE49-4A3E-9F90-BD0705520369}" dt="2023-11-27T21:04:34.077" v="77" actId="14100"/>
          <ac:spMkLst>
            <pc:docMk/>
            <pc:sldMk cId="3218213484" sldId="263"/>
            <ac:spMk id="2" creationId="{00000000-0000-0000-0000-000000000000}"/>
          </ac:spMkLst>
        </pc:spChg>
        <pc:picChg chg="mod">
          <ac:chgData name="Анастасия Ильченко" userId="3e30681526564de6" providerId="LiveId" clId="{7382A561-FE49-4A3E-9F90-BD0705520369}" dt="2023-11-27T21:04:26.252" v="74" actId="1076"/>
          <ac:picMkLst>
            <pc:docMk/>
            <pc:sldMk cId="3218213484" sldId="263"/>
            <ac:picMk id="9" creationId="{03FC0B96-A391-0506-2706-DD2619DCECC7}"/>
          </ac:picMkLst>
        </pc:picChg>
      </pc:sldChg>
      <pc:sldChg chg="modSp">
        <pc:chgData name="Анастасия Ильченко" userId="3e30681526564de6" providerId="LiveId" clId="{7382A561-FE49-4A3E-9F90-BD0705520369}" dt="2023-11-27T20:55:58.486" v="3" actId="20577"/>
        <pc:sldMkLst>
          <pc:docMk/>
          <pc:sldMk cId="3303085834" sldId="264"/>
        </pc:sldMkLst>
        <pc:graphicFrameChg chg="mod">
          <ac:chgData name="Анастасия Ильченко" userId="3e30681526564de6" providerId="LiveId" clId="{7382A561-FE49-4A3E-9F90-BD0705520369}" dt="2023-11-27T20:55:58.486" v="3" actId="20577"/>
          <ac:graphicFrameMkLst>
            <pc:docMk/>
            <pc:sldMk cId="3303085834" sldId="264"/>
            <ac:graphicFrameMk id="2" creationId="{00000000-0000-0000-0000-000000000000}"/>
          </ac:graphicFrameMkLst>
        </pc:graphicFrameChg>
      </pc:sldChg>
      <pc:sldChg chg="addSp delSp modSp mod">
        <pc:chgData name="Анастасия Ильченко" userId="3e30681526564de6" providerId="LiveId" clId="{7382A561-FE49-4A3E-9F90-BD0705520369}" dt="2023-11-27T22:09:25.128" v="279" actId="1076"/>
        <pc:sldMkLst>
          <pc:docMk/>
          <pc:sldMk cId="3855386068" sldId="265"/>
        </pc:sldMkLst>
        <pc:spChg chg="add mod">
          <ac:chgData name="Анастасия Ильченко" userId="3e30681526564de6" providerId="LiveId" clId="{7382A561-FE49-4A3E-9F90-BD0705520369}" dt="2023-11-27T22:09:25.128" v="279" actId="1076"/>
          <ac:spMkLst>
            <pc:docMk/>
            <pc:sldMk cId="3855386068" sldId="265"/>
            <ac:spMk id="5" creationId="{76FB6B22-194E-F7F3-07EE-E40CC0F2E6AD}"/>
          </ac:spMkLst>
        </pc:spChg>
        <pc:spChg chg="del mod">
          <ac:chgData name="Анастасия Ильченко" userId="3e30681526564de6" providerId="LiveId" clId="{7382A561-FE49-4A3E-9F90-BD0705520369}" dt="2023-11-27T22:06:40.377" v="235" actId="478"/>
          <ac:spMkLst>
            <pc:docMk/>
            <pc:sldMk cId="3855386068" sldId="265"/>
            <ac:spMk id="7" creationId="{00000000-0000-0000-0000-000000000000}"/>
          </ac:spMkLst>
        </pc:spChg>
        <pc:spChg chg="add del mod">
          <ac:chgData name="Анастасия Ильченко" userId="3e30681526564de6" providerId="LiveId" clId="{7382A561-FE49-4A3E-9F90-BD0705520369}" dt="2023-11-27T22:06:37.343" v="233" actId="478"/>
          <ac:spMkLst>
            <pc:docMk/>
            <pc:sldMk cId="3855386068" sldId="265"/>
            <ac:spMk id="8" creationId="{9A0B913F-9218-D434-8536-6FAEA3123EA3}"/>
          </ac:spMkLst>
        </pc:spChg>
        <pc:spChg chg="add del mod">
          <ac:chgData name="Анастасия Ильченко" userId="3e30681526564de6" providerId="LiveId" clId="{7382A561-FE49-4A3E-9F90-BD0705520369}" dt="2023-11-27T22:06:41.667" v="236" actId="478"/>
          <ac:spMkLst>
            <pc:docMk/>
            <pc:sldMk cId="3855386068" sldId="265"/>
            <ac:spMk id="10" creationId="{6C41C611-1CA9-C3BC-5317-C2C9A7062817}"/>
          </ac:spMkLst>
        </pc:spChg>
        <pc:graphicFrameChg chg="del mod">
          <ac:chgData name="Анастасия Ильченко" userId="3e30681526564de6" providerId="LiveId" clId="{7382A561-FE49-4A3E-9F90-BD0705520369}" dt="2023-11-27T22:06:35.157" v="232" actId="478"/>
          <ac:graphicFrameMkLst>
            <pc:docMk/>
            <pc:sldMk cId="3855386068" sldId="265"/>
            <ac:graphicFrameMk id="4" creationId="{00000000-0000-0000-0000-000000000000}"/>
          </ac:graphicFrameMkLst>
        </pc:graphicFrameChg>
        <pc:picChg chg="del">
          <ac:chgData name="Анастасия Ильченко" userId="3e30681526564de6" providerId="LiveId" clId="{7382A561-FE49-4A3E-9F90-BD0705520369}" dt="2023-11-27T22:06:42.703" v="237" actId="478"/>
          <ac:picMkLst>
            <pc:docMk/>
            <pc:sldMk cId="3855386068" sldId="265"/>
            <ac:picMk id="2" creationId="{00000000-0000-0000-0000-000000000000}"/>
          </ac:picMkLst>
        </pc:picChg>
        <pc:picChg chg="add mod">
          <ac:chgData name="Анастасия Ильченко" userId="3e30681526564de6" providerId="LiveId" clId="{7382A561-FE49-4A3E-9F90-BD0705520369}" dt="2023-11-27T22:07:06.748" v="249" actId="1076"/>
          <ac:picMkLst>
            <pc:docMk/>
            <pc:sldMk cId="3855386068" sldId="265"/>
            <ac:picMk id="1026" creationId="{C5D0F2FF-CC9E-0EC7-41E1-4680B1A6177B}"/>
          </ac:picMkLst>
        </pc:picChg>
        <pc:picChg chg="del">
          <ac:chgData name="Анастасия Ильченко" userId="3e30681526564de6" providerId="LiveId" clId="{7382A561-FE49-4A3E-9F90-BD0705520369}" dt="2023-11-27T22:06:55.380" v="244" actId="478"/>
          <ac:picMkLst>
            <pc:docMk/>
            <pc:sldMk cId="3855386068" sldId="265"/>
            <ac:picMk id="6146" creationId="{00000000-0000-0000-0000-000000000000}"/>
          </ac:picMkLst>
        </pc:picChg>
      </pc:sldChg>
      <pc:sldChg chg="del ord">
        <pc:chgData name="Анастасия Ильченко" userId="3e30681526564de6" providerId="LiveId" clId="{7382A561-FE49-4A3E-9F90-BD0705520369}" dt="2023-11-28T23:09:24.047" v="466" actId="47"/>
        <pc:sldMkLst>
          <pc:docMk/>
          <pc:sldMk cId="2563911825" sldId="267"/>
        </pc:sldMkLst>
      </pc:sldChg>
      <pc:sldChg chg="modSp mod">
        <pc:chgData name="Анастасия Ильченко" userId="3e30681526564de6" providerId="LiveId" clId="{7382A561-FE49-4A3E-9F90-BD0705520369}" dt="2023-11-28T23:34:19.036" v="483" actId="20577"/>
        <pc:sldMkLst>
          <pc:docMk/>
          <pc:sldMk cId="1315982282" sldId="268"/>
        </pc:sldMkLst>
        <pc:spChg chg="mod">
          <ac:chgData name="Анастасия Ильченко" userId="3e30681526564de6" providerId="LiveId" clId="{7382A561-FE49-4A3E-9F90-BD0705520369}" dt="2023-11-28T23:34:19.036" v="483" actId="20577"/>
          <ac:spMkLst>
            <pc:docMk/>
            <pc:sldMk cId="1315982282" sldId="268"/>
            <ac:spMk id="2" creationId="{00000000-0000-0000-0000-000000000000}"/>
          </ac:spMkLst>
        </pc:spChg>
        <pc:graphicFrameChg chg="mod">
          <ac:chgData name="Анастасия Ильченко" userId="3e30681526564de6" providerId="LiveId" clId="{7382A561-FE49-4A3E-9F90-BD0705520369}" dt="2023-11-27T21:03:55.739" v="52" actId="20577"/>
          <ac:graphicFrameMkLst>
            <pc:docMk/>
            <pc:sldMk cId="1315982282" sldId="268"/>
            <ac:graphicFrameMk id="5" creationId="{00000000-0000-0000-0000-000000000000}"/>
          </ac:graphicFrameMkLst>
        </pc:graphicFrameChg>
      </pc:sldChg>
      <pc:sldChg chg="modSp">
        <pc:chgData name="Анастасия Ильченко" userId="3e30681526564de6" providerId="LiveId" clId="{7382A561-FE49-4A3E-9F90-BD0705520369}" dt="2023-11-27T21:33:26.823" v="84" actId="20577"/>
        <pc:sldMkLst>
          <pc:docMk/>
          <pc:sldMk cId="2057928660" sldId="270"/>
        </pc:sldMkLst>
        <pc:graphicFrameChg chg="mod">
          <ac:chgData name="Анастасия Ильченко" userId="3e30681526564de6" providerId="LiveId" clId="{7382A561-FE49-4A3E-9F90-BD0705520369}" dt="2023-11-27T21:33:26.823" v="84" actId="20577"/>
          <ac:graphicFrameMkLst>
            <pc:docMk/>
            <pc:sldMk cId="2057928660" sldId="270"/>
            <ac:graphicFrameMk id="11" creationId="{78524483-8394-C54C-1FC7-CD2D99242FC5}"/>
          </ac:graphicFrameMkLst>
        </pc:graphicFrameChg>
      </pc:sldChg>
      <pc:sldChg chg="ord">
        <pc:chgData name="Анастасия Ильченко" userId="3e30681526564de6" providerId="LiveId" clId="{7382A561-FE49-4A3E-9F90-BD0705520369}" dt="2023-11-27T21:01:28.630" v="28"/>
        <pc:sldMkLst>
          <pc:docMk/>
          <pc:sldMk cId="882839421" sldId="271"/>
        </pc:sldMkLst>
      </pc:sldChg>
      <pc:sldChg chg="modSp mod modShow">
        <pc:chgData name="Анастасия Ильченко" userId="3e30681526564de6" providerId="LiveId" clId="{7382A561-FE49-4A3E-9F90-BD0705520369}" dt="2023-11-27T21:03:13.233" v="43" actId="729"/>
        <pc:sldMkLst>
          <pc:docMk/>
          <pc:sldMk cId="898225914" sldId="272"/>
        </pc:sldMkLst>
        <pc:picChg chg="mod">
          <ac:chgData name="Анастасия Ильченко" userId="3e30681526564de6" providerId="LiveId" clId="{7382A561-FE49-4A3E-9F90-BD0705520369}" dt="2023-11-27T21:02:34.233" v="38" actId="1076"/>
          <ac:picMkLst>
            <pc:docMk/>
            <pc:sldMk cId="898225914" sldId="272"/>
            <ac:picMk id="6" creationId="{860A5049-4AC9-6666-0DFF-B14F6378B4FD}"/>
          </ac:picMkLst>
        </pc:picChg>
        <pc:picChg chg="mod">
          <ac:chgData name="Анастасия Ильченко" userId="3e30681526564de6" providerId="LiveId" clId="{7382A561-FE49-4A3E-9F90-BD0705520369}" dt="2023-11-27T21:02:43.272" v="42" actId="1076"/>
          <ac:picMkLst>
            <pc:docMk/>
            <pc:sldMk cId="898225914" sldId="272"/>
            <ac:picMk id="10" creationId="{878F5FA9-72C0-563E-EEA8-68657EFEADFC}"/>
          </ac:picMkLst>
        </pc:picChg>
        <pc:cxnChg chg="mod">
          <ac:chgData name="Анастасия Ильченко" userId="3e30681526564de6" providerId="LiveId" clId="{7382A561-FE49-4A3E-9F90-BD0705520369}" dt="2023-11-27T21:02:42.769" v="41" actId="1076"/>
          <ac:cxnSpMkLst>
            <pc:docMk/>
            <pc:sldMk cId="898225914" sldId="272"/>
            <ac:cxnSpMk id="25" creationId="{B0F01D3B-2907-79A2-D887-2E0C6D6E3B9E}"/>
          </ac:cxnSpMkLst>
        </pc:cxnChg>
      </pc:sldChg>
      <pc:sldChg chg="mod modShow">
        <pc:chgData name="Анастасия Ильченко" userId="3e30681526564de6" providerId="LiveId" clId="{7382A561-FE49-4A3E-9F90-BD0705520369}" dt="2023-11-27T21:03:18.188" v="44" actId="729"/>
        <pc:sldMkLst>
          <pc:docMk/>
          <pc:sldMk cId="3199459533" sldId="273"/>
        </pc:sldMkLst>
      </pc:sldChg>
      <pc:sldChg chg="modSp ord">
        <pc:chgData name="Анастасия Ильченко" userId="3e30681526564de6" providerId="LiveId" clId="{7382A561-FE49-4A3E-9F90-BD0705520369}" dt="2023-11-28T23:16:28.277" v="473"/>
        <pc:sldMkLst>
          <pc:docMk/>
          <pc:sldMk cId="1607068665" sldId="274"/>
        </pc:sldMkLst>
        <pc:graphicFrameChg chg="mod">
          <ac:chgData name="Анастасия Ильченко" userId="3e30681526564de6" providerId="LiveId" clId="{7382A561-FE49-4A3E-9F90-BD0705520369}" dt="2023-11-28T23:16:28.277" v="473"/>
          <ac:graphicFrameMkLst>
            <pc:docMk/>
            <pc:sldMk cId="1607068665" sldId="274"/>
            <ac:graphicFrameMk id="13" creationId="{6F64FF79-1647-103B-8F41-542435A03281}"/>
          </ac:graphicFrameMkLst>
        </pc:graphicFrameChg>
      </pc:sldChg>
      <pc:sldChg chg="addSp delSp modSp mod">
        <pc:chgData name="Анастасия Ильченко" userId="3e30681526564de6" providerId="LiveId" clId="{7382A561-FE49-4A3E-9F90-BD0705520369}" dt="2023-11-29T00:21:58.867" v="484"/>
        <pc:sldMkLst>
          <pc:docMk/>
          <pc:sldMk cId="319891782" sldId="275"/>
        </pc:sldMkLst>
        <pc:picChg chg="add del mod">
          <ac:chgData name="Анастасия Ильченко" userId="3e30681526564de6" providerId="LiveId" clId="{7382A561-FE49-4A3E-9F90-BD0705520369}" dt="2023-11-28T22:53:28.073" v="395" actId="1076"/>
          <ac:picMkLst>
            <pc:docMk/>
            <pc:sldMk cId="319891782" sldId="275"/>
            <ac:picMk id="4" creationId="{62EC27B3-9BCA-7D1C-485B-47623B4E221C}"/>
          </ac:picMkLst>
        </pc:picChg>
        <pc:picChg chg="add mod modCrop">
          <ac:chgData name="Анастасия Ильченко" userId="3e30681526564de6" providerId="LiveId" clId="{7382A561-FE49-4A3E-9F90-BD0705520369}" dt="2023-11-28T22:53:24.107" v="394" actId="1076"/>
          <ac:picMkLst>
            <pc:docMk/>
            <pc:sldMk cId="319891782" sldId="275"/>
            <ac:picMk id="5" creationId="{A49B383B-0585-B914-F73E-C2B99014DECE}"/>
          </ac:picMkLst>
        </pc:picChg>
        <pc:picChg chg="mod">
          <ac:chgData name="Анастасия Ильченко" userId="3e30681526564de6" providerId="LiveId" clId="{7382A561-FE49-4A3E-9F90-BD0705520369}" dt="2023-11-29T00:21:58.867" v="484"/>
          <ac:picMkLst>
            <pc:docMk/>
            <pc:sldMk cId="319891782" sldId="275"/>
            <ac:picMk id="6" creationId="{FD249531-2430-EB6E-B433-C9EE0D205101}"/>
          </ac:picMkLst>
        </pc:picChg>
        <pc:picChg chg="mod">
          <ac:chgData name="Анастасия Ильченко" userId="3e30681526564de6" providerId="LiveId" clId="{7382A561-FE49-4A3E-9F90-BD0705520369}" dt="2023-11-28T22:51:59.590" v="370" actId="1076"/>
          <ac:picMkLst>
            <pc:docMk/>
            <pc:sldMk cId="319891782" sldId="275"/>
            <ac:picMk id="8" creationId="{172C14F1-2131-888A-EA1C-D62B522C5598}"/>
          </ac:picMkLst>
        </pc:picChg>
        <pc:picChg chg="del">
          <ac:chgData name="Анастасия Ильченко" userId="3e30681526564de6" providerId="LiveId" clId="{7382A561-FE49-4A3E-9F90-BD0705520369}" dt="2023-11-28T22:50:59.170" v="364" actId="21"/>
          <ac:picMkLst>
            <pc:docMk/>
            <pc:sldMk cId="319891782" sldId="275"/>
            <ac:picMk id="10" creationId="{6F12DA45-526A-4349-AFD9-5B13D4EAACA5}"/>
          </ac:picMkLst>
        </pc:picChg>
        <pc:picChg chg="del">
          <ac:chgData name="Анастасия Ильченко" userId="3e30681526564de6" providerId="LiveId" clId="{7382A561-FE49-4A3E-9F90-BD0705520369}" dt="2023-11-28T22:52:18.531" v="374" actId="21"/>
          <ac:picMkLst>
            <pc:docMk/>
            <pc:sldMk cId="319891782" sldId="275"/>
            <ac:picMk id="12" creationId="{2E171D0A-67D4-3A66-6EA6-6E71FC259512}"/>
          </ac:picMkLst>
        </pc:picChg>
        <pc:picChg chg="mod">
          <ac:chgData name="Анастасия Ильченко" userId="3e30681526564de6" providerId="LiveId" clId="{7382A561-FE49-4A3E-9F90-BD0705520369}" dt="2023-11-28T22:53:06.190" v="390" actId="1076"/>
          <ac:picMkLst>
            <pc:docMk/>
            <pc:sldMk cId="319891782" sldId="275"/>
            <ac:picMk id="14" creationId="{B1DFCABC-32D3-F50A-B5FD-2632628829E9}"/>
          </ac:picMkLst>
        </pc:picChg>
      </pc:sldChg>
      <pc:sldChg chg="addSp delSp modSp mod">
        <pc:chgData name="Анастасия Ильченко" userId="3e30681526564de6" providerId="LiveId" clId="{7382A561-FE49-4A3E-9F90-BD0705520369}" dt="2023-11-28T22:57:01.146" v="452" actId="1076"/>
        <pc:sldMkLst>
          <pc:docMk/>
          <pc:sldMk cId="1908620278" sldId="276"/>
        </pc:sldMkLst>
        <pc:picChg chg="add mod modCrop">
          <ac:chgData name="Анастасия Ильченко" userId="3e30681526564de6" providerId="LiveId" clId="{7382A561-FE49-4A3E-9F90-BD0705520369}" dt="2023-11-28T22:56:57.279" v="450" actId="1076"/>
          <ac:picMkLst>
            <pc:docMk/>
            <pc:sldMk cId="1908620278" sldId="276"/>
            <ac:picMk id="3" creationId="{3D73B3E3-3730-F9FF-379B-1F73B14C9D73}"/>
          </ac:picMkLst>
        </pc:picChg>
        <pc:picChg chg="mod">
          <ac:chgData name="Анастасия Ильченко" userId="3e30681526564de6" providerId="LiveId" clId="{7382A561-FE49-4A3E-9F90-BD0705520369}" dt="2023-11-28T22:57:01.146" v="452" actId="1076"/>
          <ac:picMkLst>
            <pc:docMk/>
            <pc:sldMk cId="1908620278" sldId="276"/>
            <ac:picMk id="6" creationId="{3FD3116E-ECBA-CC03-9528-A5A397A66E9C}"/>
          </ac:picMkLst>
        </pc:picChg>
        <pc:picChg chg="del mod">
          <ac:chgData name="Анастасия Ильченко" userId="3e30681526564de6" providerId="LiveId" clId="{7382A561-FE49-4A3E-9F90-BD0705520369}" dt="2023-11-28T22:55:43.131" v="427" actId="21"/>
          <ac:picMkLst>
            <pc:docMk/>
            <pc:sldMk cId="1908620278" sldId="276"/>
            <ac:picMk id="8" creationId="{AA0BADCA-3B60-E578-B320-A8B42ECD0F2A}"/>
          </ac:picMkLst>
        </pc:picChg>
        <pc:picChg chg="del">
          <ac:chgData name="Анастасия Ильченко" userId="3e30681526564de6" providerId="LiveId" clId="{7382A561-FE49-4A3E-9F90-BD0705520369}" dt="2023-11-28T22:55:24.318" v="417" actId="21"/>
          <ac:picMkLst>
            <pc:docMk/>
            <pc:sldMk cId="1908620278" sldId="276"/>
            <ac:picMk id="10" creationId="{A9E476EC-2FCE-C731-8CAE-B3566256C284}"/>
          </ac:picMkLst>
        </pc:picChg>
        <pc:picChg chg="mod">
          <ac:chgData name="Анастасия Ильченко" userId="3e30681526564de6" providerId="LiveId" clId="{7382A561-FE49-4A3E-9F90-BD0705520369}" dt="2023-11-28T22:54:25.755" v="410" actId="1076"/>
          <ac:picMkLst>
            <pc:docMk/>
            <pc:sldMk cId="1908620278" sldId="276"/>
            <ac:picMk id="12" creationId="{04FF9E57-990E-B99C-037E-DB1D4077ED93}"/>
          </ac:picMkLst>
        </pc:picChg>
        <pc:picChg chg="mod">
          <ac:chgData name="Анастасия Ильченко" userId="3e30681526564de6" providerId="LiveId" clId="{7382A561-FE49-4A3E-9F90-BD0705520369}" dt="2023-11-28T22:54:18.845" v="407" actId="1076"/>
          <ac:picMkLst>
            <pc:docMk/>
            <pc:sldMk cId="1908620278" sldId="276"/>
            <ac:picMk id="14" creationId="{139E11DA-4169-9710-1854-1BF71866B0BE}"/>
          </ac:picMkLst>
        </pc:picChg>
      </pc:sldChg>
      <pc:sldChg chg="addSp delSp modSp new mod ord">
        <pc:chgData name="Анастасия Ильченко" userId="3e30681526564de6" providerId="LiveId" clId="{7382A561-FE49-4A3E-9F90-BD0705520369}" dt="2023-11-28T23:27:02.504" v="474" actId="1076"/>
        <pc:sldMkLst>
          <pc:docMk/>
          <pc:sldMk cId="3145842798" sldId="278"/>
        </pc:sldMkLst>
        <pc:spChg chg="add mod">
          <ac:chgData name="Анастасия Ильченко" userId="3e30681526564de6" providerId="LiveId" clId="{7382A561-FE49-4A3E-9F90-BD0705520369}" dt="2023-11-27T20:58:53.484" v="20"/>
          <ac:spMkLst>
            <pc:docMk/>
            <pc:sldMk cId="3145842798" sldId="278"/>
            <ac:spMk id="9" creationId="{1E457262-6AE2-4F9A-E3BE-6395D7F01EBD}"/>
          </ac:spMkLst>
        </pc:spChg>
        <pc:picChg chg="add del mod">
          <ac:chgData name="Анастасия Ильченко" userId="3e30681526564de6" providerId="LiveId" clId="{7382A561-FE49-4A3E-9F90-BD0705520369}" dt="2023-11-27T20:58:16.113" v="9" actId="478"/>
          <ac:picMkLst>
            <pc:docMk/>
            <pc:sldMk cId="3145842798" sldId="278"/>
            <ac:picMk id="5" creationId="{B8B0F17B-BEC2-7D57-6750-638B754CDF75}"/>
          </ac:picMkLst>
        </pc:picChg>
        <pc:picChg chg="add mod">
          <ac:chgData name="Анастасия Ильченко" userId="3e30681526564de6" providerId="LiveId" clId="{7382A561-FE49-4A3E-9F90-BD0705520369}" dt="2023-11-28T23:27:02.504" v="474" actId="1076"/>
          <ac:picMkLst>
            <pc:docMk/>
            <pc:sldMk cId="3145842798" sldId="278"/>
            <ac:picMk id="7" creationId="{BCECE922-5259-0A22-CD8E-DC7D37D6E4E7}"/>
          </ac:picMkLst>
        </pc:picChg>
        <pc:picChg chg="add mod">
          <ac:chgData name="Анастасия Ильченко" userId="3e30681526564de6" providerId="LiveId" clId="{7382A561-FE49-4A3E-9F90-BD0705520369}" dt="2023-11-27T20:59:05.494" v="24" actId="1076"/>
          <ac:picMkLst>
            <pc:docMk/>
            <pc:sldMk cId="3145842798" sldId="278"/>
            <ac:picMk id="8" creationId="{A557A2A5-2D92-BC0B-D5DA-3F3F35EB60FC}"/>
          </ac:picMkLst>
        </pc:picChg>
      </pc:sldChg>
      <pc:sldChg chg="addSp delSp modSp new mod ord modAnim modShow">
        <pc:chgData name="Анастасия Ильченко" userId="3e30681526564de6" providerId="LiveId" clId="{7382A561-FE49-4A3E-9F90-BD0705520369}" dt="2023-11-28T23:34:07.297" v="477" actId="729"/>
        <pc:sldMkLst>
          <pc:docMk/>
          <pc:sldMk cId="591693928" sldId="279"/>
        </pc:sldMkLst>
        <pc:spChg chg="del">
          <ac:chgData name="Анастасия Ильченко" userId="3e30681526564de6" providerId="LiveId" clId="{7382A561-FE49-4A3E-9F90-BD0705520369}" dt="2023-11-27T21:48:37.772" v="101"/>
          <ac:spMkLst>
            <pc:docMk/>
            <pc:sldMk cId="591693928" sldId="279"/>
            <ac:spMk id="3" creationId="{8A6A154C-2CA8-1529-7D05-4C19BC3884D6}"/>
          </ac:spMkLst>
        </pc:spChg>
        <pc:spChg chg="del">
          <ac:chgData name="Анастасия Ильченко" userId="3e30681526564de6" providerId="LiveId" clId="{7382A561-FE49-4A3E-9F90-BD0705520369}" dt="2023-11-27T21:49:08.394" v="102"/>
          <ac:spMkLst>
            <pc:docMk/>
            <pc:sldMk cId="591693928" sldId="279"/>
            <ac:spMk id="4" creationId="{074DEE26-344C-0FB6-968F-234E6149582B}"/>
          </ac:spMkLst>
        </pc:spChg>
        <pc:picChg chg="add mod">
          <ac:chgData name="Анастасия Ильченко" userId="3e30681526564de6" providerId="LiveId" clId="{7382A561-FE49-4A3E-9F90-BD0705520369}" dt="2023-11-27T21:51:49.594" v="118" actId="11530"/>
          <ac:picMkLst>
            <pc:docMk/>
            <pc:sldMk cId="591693928" sldId="279"/>
            <ac:picMk id="5" creationId="{3ABC416B-2918-B0D0-6008-EAE9CA7A069E}"/>
          </ac:picMkLst>
        </pc:picChg>
        <pc:picChg chg="add mod">
          <ac:chgData name="Анастасия Ильченко" userId="3e30681526564de6" providerId="LiveId" clId="{7382A561-FE49-4A3E-9F90-BD0705520369}" dt="2023-11-27T21:51:49.594" v="118" actId="11530"/>
          <ac:picMkLst>
            <pc:docMk/>
            <pc:sldMk cId="591693928" sldId="279"/>
            <ac:picMk id="6" creationId="{B05074F2-A06F-289B-8D4A-2AB8FB7B26FD}"/>
          </ac:picMkLst>
        </pc:picChg>
      </pc:sldChg>
      <pc:sldChg chg="addSp delSp modSp new del mod delAnim modAnim">
        <pc:chgData name="Анастасия Ильченко" userId="3e30681526564de6" providerId="LiveId" clId="{7382A561-FE49-4A3E-9F90-BD0705520369}" dt="2023-11-27T21:48:05.168" v="95" actId="47"/>
        <pc:sldMkLst>
          <pc:docMk/>
          <pc:sldMk cId="1688023081" sldId="279"/>
        </pc:sldMkLst>
        <pc:spChg chg="del mod">
          <ac:chgData name="Анастасия Ильченко" userId="3e30681526564de6" providerId="LiveId" clId="{7382A561-FE49-4A3E-9F90-BD0705520369}" dt="2023-11-27T21:35:49.746" v="88"/>
          <ac:spMkLst>
            <pc:docMk/>
            <pc:sldMk cId="1688023081" sldId="279"/>
            <ac:spMk id="3" creationId="{98E940E6-9F54-2316-E482-18AF911AC047}"/>
          </ac:spMkLst>
        </pc:spChg>
        <pc:spChg chg="del">
          <ac:chgData name="Анастасия Ильченко" userId="3e30681526564de6" providerId="LiveId" clId="{7382A561-FE49-4A3E-9F90-BD0705520369}" dt="2023-11-27T21:35:18.358" v="86" actId="478"/>
          <ac:spMkLst>
            <pc:docMk/>
            <pc:sldMk cId="1688023081" sldId="279"/>
            <ac:spMk id="4" creationId="{E624D358-5866-0C3C-2AEE-396211900BC5}"/>
          </ac:spMkLst>
        </pc:spChg>
        <pc:spChg chg="add mod">
          <ac:chgData name="Анастасия Ильченко" userId="3e30681526564de6" providerId="LiveId" clId="{7382A561-FE49-4A3E-9F90-BD0705520369}" dt="2023-11-27T21:38:55.839" v="94" actId="478"/>
          <ac:spMkLst>
            <pc:docMk/>
            <pc:sldMk cId="1688023081" sldId="279"/>
            <ac:spMk id="7" creationId="{D36D4AB4-AB1E-1F38-0668-AC9182DC72B1}"/>
          </ac:spMkLst>
        </pc:spChg>
        <pc:picChg chg="add del mod">
          <ac:chgData name="Анастасия Ильченко" userId="3e30681526564de6" providerId="LiveId" clId="{7382A561-FE49-4A3E-9F90-BD0705520369}" dt="2023-11-27T21:38:55.839" v="94" actId="478"/>
          <ac:picMkLst>
            <pc:docMk/>
            <pc:sldMk cId="1688023081" sldId="279"/>
            <ac:picMk id="5" creationId="{CEC7E683-A0FF-C2AF-9A31-A9B9E3726AA1}"/>
          </ac:picMkLst>
        </pc:picChg>
      </pc:sldChg>
      <pc:sldChg chg="new del">
        <pc:chgData name="Анастасия Ильченко" userId="3e30681526564de6" providerId="LiveId" clId="{7382A561-FE49-4A3E-9F90-BD0705520369}" dt="2023-11-27T21:48:12.272" v="97" actId="47"/>
        <pc:sldMkLst>
          <pc:docMk/>
          <pc:sldMk cId="3220649064" sldId="279"/>
        </pc:sldMkLst>
      </pc:sldChg>
      <pc:sldChg chg="addSp delSp modSp new mod ord">
        <pc:chgData name="Анастасия Ильченко" userId="3e30681526564de6" providerId="LiveId" clId="{7382A561-FE49-4A3E-9F90-BD0705520369}" dt="2023-11-28T23:00:25.774" v="465" actId="1076"/>
        <pc:sldMkLst>
          <pc:docMk/>
          <pc:sldMk cId="368805099" sldId="280"/>
        </pc:sldMkLst>
        <pc:spChg chg="del">
          <ac:chgData name="Анастасия Ильченко" userId="3e30681526564de6" providerId="LiveId" clId="{7382A561-FE49-4A3E-9F90-BD0705520369}" dt="2023-11-28T22:50:43.189" v="358" actId="478"/>
          <ac:spMkLst>
            <pc:docMk/>
            <pc:sldMk cId="368805099" sldId="280"/>
            <ac:spMk id="2" creationId="{79E120FF-5352-8A21-AE2C-23121F97C811}"/>
          </ac:spMkLst>
        </pc:spChg>
        <pc:spChg chg="del">
          <ac:chgData name="Анастасия Ильченко" userId="3e30681526564de6" providerId="LiveId" clId="{7382A561-FE49-4A3E-9F90-BD0705520369}" dt="2023-11-28T22:50:42.056" v="357" actId="478"/>
          <ac:spMkLst>
            <pc:docMk/>
            <pc:sldMk cId="368805099" sldId="280"/>
            <ac:spMk id="3" creationId="{30A9C0DF-B1ED-9EF3-0699-C57DF8A53C51}"/>
          </ac:spMkLst>
        </pc:spChg>
        <pc:spChg chg="del">
          <ac:chgData name="Анастасия Ильченко" userId="3e30681526564de6" providerId="LiveId" clId="{7382A561-FE49-4A3E-9F90-BD0705520369}" dt="2023-11-28T22:50:45.016" v="359" actId="478"/>
          <ac:spMkLst>
            <pc:docMk/>
            <pc:sldMk cId="368805099" sldId="280"/>
            <ac:spMk id="4" creationId="{71E03882-FC53-21FA-6885-5DE5FEC16D40}"/>
          </ac:spMkLst>
        </pc:spChg>
        <pc:picChg chg="add del mod">
          <ac:chgData name="Анастасия Ильченко" userId="3e30681526564de6" providerId="LiveId" clId="{7382A561-FE49-4A3E-9F90-BD0705520369}" dt="2023-11-28T22:52:27.379" v="377" actId="21"/>
          <ac:picMkLst>
            <pc:docMk/>
            <pc:sldMk cId="368805099" sldId="280"/>
            <ac:picMk id="6" creationId="{8F374949-522D-0D8F-1012-C070261F1B90}"/>
          </ac:picMkLst>
        </pc:picChg>
        <pc:picChg chg="add mod">
          <ac:chgData name="Анастасия Ильченко" userId="3e30681526564de6" providerId="LiveId" clId="{7382A561-FE49-4A3E-9F90-BD0705520369}" dt="2023-11-28T23:00:23.005" v="464" actId="1076"/>
          <ac:picMkLst>
            <pc:docMk/>
            <pc:sldMk cId="368805099" sldId="280"/>
            <ac:picMk id="7" creationId="{3B693535-824C-2069-C919-E43EB61CB292}"/>
          </ac:picMkLst>
        </pc:picChg>
        <pc:picChg chg="add mod">
          <ac:chgData name="Анастасия Ильченко" userId="3e30681526564de6" providerId="LiveId" clId="{7382A561-FE49-4A3E-9F90-BD0705520369}" dt="2023-11-28T23:00:21.040" v="463" actId="1076"/>
          <ac:picMkLst>
            <pc:docMk/>
            <pc:sldMk cId="368805099" sldId="280"/>
            <ac:picMk id="8" creationId="{96109288-3F79-00CC-9826-57A1A2CA33D4}"/>
          </ac:picMkLst>
        </pc:picChg>
        <pc:picChg chg="add mod">
          <ac:chgData name="Анастасия Ильченко" userId="3e30681526564de6" providerId="LiveId" clId="{7382A561-FE49-4A3E-9F90-BD0705520369}" dt="2023-11-28T23:00:18.075" v="462" actId="1076"/>
          <ac:picMkLst>
            <pc:docMk/>
            <pc:sldMk cId="368805099" sldId="280"/>
            <ac:picMk id="9" creationId="{3F7C4899-1452-B532-42E5-5289DA945C51}"/>
          </ac:picMkLst>
        </pc:picChg>
        <pc:picChg chg="add del mod">
          <ac:chgData name="Анастасия Ильченко" userId="3e30681526564de6" providerId="LiveId" clId="{7382A561-FE49-4A3E-9F90-BD0705520369}" dt="2023-11-28T22:55:53.621" v="431"/>
          <ac:picMkLst>
            <pc:docMk/>
            <pc:sldMk cId="368805099" sldId="280"/>
            <ac:picMk id="10" creationId="{76B0734B-BE16-A9E1-3CD0-08E5F3C6E756}"/>
          </ac:picMkLst>
        </pc:picChg>
        <pc:picChg chg="add mod">
          <ac:chgData name="Анастасия Ильченко" userId="3e30681526564de6" providerId="LiveId" clId="{7382A561-FE49-4A3E-9F90-BD0705520369}" dt="2023-11-28T23:00:25.774" v="465" actId="1076"/>
          <ac:picMkLst>
            <pc:docMk/>
            <pc:sldMk cId="368805099" sldId="280"/>
            <ac:picMk id="12" creationId="{5FB54203-2CA2-4C59-CBAA-5A0E5DE01E34}"/>
          </ac:picMkLst>
        </pc:picChg>
      </pc:sldChg>
    </pc:docChg>
  </pc:docChgLst>
  <pc:docChgLst>
    <pc:chgData name="Анастасия Ильченко" userId="3e30681526564de6" providerId="LiveId" clId="{1DDA6281-2C03-4202-959B-9D62AC5C4E3E}"/>
    <pc:docChg chg="delSld">
      <pc:chgData name="Анастасия Ильченко" userId="3e30681526564de6" providerId="LiveId" clId="{1DDA6281-2C03-4202-959B-9D62AC5C4E3E}" dt="2024-01-11T18:58:56.353" v="1" actId="47"/>
      <pc:docMkLst>
        <pc:docMk/>
      </pc:docMkLst>
      <pc:sldChg chg="del">
        <pc:chgData name="Анастасия Ильченко" userId="3e30681526564de6" providerId="LiveId" clId="{1DDA6281-2C03-4202-959B-9D62AC5C4E3E}" dt="2024-01-11T18:58:56.353" v="1" actId="47"/>
        <pc:sldMkLst>
          <pc:docMk/>
          <pc:sldMk cId="2244077852" sldId="261"/>
        </pc:sldMkLst>
      </pc:sldChg>
      <pc:sldChg chg="del">
        <pc:chgData name="Анастасия Ильченко" userId="3e30681526564de6" providerId="LiveId" clId="{1DDA6281-2C03-4202-959B-9D62AC5C4E3E}" dt="2024-01-11T18:57:10.730" v="0" actId="47"/>
        <pc:sldMkLst>
          <pc:docMk/>
          <pc:sldMk cId="591693928" sldId="27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app.wizer.me/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app.wizer.me/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7DAA62-06B1-406C-B43F-C8433B807B18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911C6336-2A38-426B-B7B2-CE3B1746D9DD}">
      <dgm:prSet/>
      <dgm:spPr/>
      <dgm:t>
        <a:bodyPr/>
        <a:lstStyle/>
        <a:p>
          <a:pPr rtl="0"/>
          <a:r>
            <a:rPr lang="uk-UA" dirty="0"/>
            <a:t>За допомогою сервісу </a:t>
          </a:r>
          <a:r>
            <a:rPr lang="en-US" dirty="0"/>
            <a:t>Wizer.me </a:t>
          </a:r>
          <a:r>
            <a:rPr lang="uk-UA" dirty="0"/>
            <a:t>маємо можливість створювати неймовірно красиві по дизайну цифрові робочі аркуші, які містять інтерактивні завдання та дозволяють вчителю швидко надавати учням зворотний зв'язок. </a:t>
          </a:r>
        </a:p>
      </dgm:t>
    </dgm:pt>
    <dgm:pt modelId="{89038FE2-3F1B-4A20-86FC-E136D8BC0BE3}" type="parTrans" cxnId="{13EDEA00-4E27-4759-BBEC-4A732FF88F55}">
      <dgm:prSet/>
      <dgm:spPr/>
      <dgm:t>
        <a:bodyPr/>
        <a:lstStyle/>
        <a:p>
          <a:endParaRPr lang="uk-UA"/>
        </a:p>
      </dgm:t>
    </dgm:pt>
    <dgm:pt modelId="{3E172F19-E29C-49C2-AFF4-87CB9DE4BCE6}" type="sibTrans" cxnId="{13EDEA00-4E27-4759-BBEC-4A732FF88F55}">
      <dgm:prSet/>
      <dgm:spPr/>
      <dgm:t>
        <a:bodyPr/>
        <a:lstStyle/>
        <a:p>
          <a:endParaRPr lang="uk-UA"/>
        </a:p>
      </dgm:t>
    </dgm:pt>
    <dgm:pt modelId="{38EA5C80-2EED-44BB-B272-40D166FB6284}">
      <dgm:prSet/>
      <dgm:spPr/>
      <dgm:t>
        <a:bodyPr/>
        <a:lstStyle/>
        <a:p>
          <a:pPr rtl="0"/>
          <a:r>
            <a:rPr lang="en-US" u="sng" dirty="0">
              <a:hlinkClick xmlns:r="http://schemas.openxmlformats.org/officeDocument/2006/relationships" r:id="rId1"/>
            </a:rPr>
            <a:t>https://app.wizer.me/</a:t>
          </a:r>
          <a:endParaRPr lang="uk-UA" dirty="0"/>
        </a:p>
      </dgm:t>
    </dgm:pt>
    <dgm:pt modelId="{48C146BB-3D86-4F94-814B-C2FCDE99002C}" type="parTrans" cxnId="{03A6F097-0976-4EBC-8734-11B4B05728BE}">
      <dgm:prSet/>
      <dgm:spPr/>
      <dgm:t>
        <a:bodyPr/>
        <a:lstStyle/>
        <a:p>
          <a:endParaRPr lang="uk-UA"/>
        </a:p>
      </dgm:t>
    </dgm:pt>
    <dgm:pt modelId="{0E6F017C-05FD-4B31-B3F2-D0C2ADC117FF}" type="sibTrans" cxnId="{03A6F097-0976-4EBC-8734-11B4B05728BE}">
      <dgm:prSet/>
      <dgm:spPr/>
      <dgm:t>
        <a:bodyPr/>
        <a:lstStyle/>
        <a:p>
          <a:endParaRPr lang="uk-UA"/>
        </a:p>
      </dgm:t>
    </dgm:pt>
    <dgm:pt modelId="{D0220E85-EFFD-4A88-92CB-82F3B6F3646E}" type="pres">
      <dgm:prSet presAssocID="{FB7DAA62-06B1-406C-B43F-C8433B807B18}" presName="linear" presStyleCnt="0">
        <dgm:presLayoutVars>
          <dgm:animLvl val="lvl"/>
          <dgm:resizeHandles val="exact"/>
        </dgm:presLayoutVars>
      </dgm:prSet>
      <dgm:spPr/>
    </dgm:pt>
    <dgm:pt modelId="{C43A16FF-8EFB-42FA-A3CE-0D5C09CF7734}" type="pres">
      <dgm:prSet presAssocID="{911C6336-2A38-426B-B7B2-CE3B1746D9DD}" presName="parentText" presStyleLbl="node1" presStyleIdx="0" presStyleCnt="2" custLinFactY="-4253" custLinFactNeighborX="14703" custLinFactNeighborY="-100000">
        <dgm:presLayoutVars>
          <dgm:chMax val="0"/>
          <dgm:bulletEnabled val="1"/>
        </dgm:presLayoutVars>
      </dgm:prSet>
      <dgm:spPr/>
    </dgm:pt>
    <dgm:pt modelId="{0930217F-2519-4620-A1F5-5EEEB724FC31}" type="pres">
      <dgm:prSet presAssocID="{3E172F19-E29C-49C2-AFF4-87CB9DE4BCE6}" presName="spacer" presStyleCnt="0"/>
      <dgm:spPr/>
    </dgm:pt>
    <dgm:pt modelId="{EAAC71D7-FE60-4732-8000-312CC08E57FE}" type="pres">
      <dgm:prSet presAssocID="{38EA5C80-2EED-44BB-B272-40D166FB6284}" presName="parentText" presStyleLbl="node1" presStyleIdx="1" presStyleCnt="2" custScaleY="42225">
        <dgm:presLayoutVars>
          <dgm:chMax val="0"/>
          <dgm:bulletEnabled val="1"/>
        </dgm:presLayoutVars>
      </dgm:prSet>
      <dgm:spPr/>
    </dgm:pt>
  </dgm:ptLst>
  <dgm:cxnLst>
    <dgm:cxn modelId="{13EDEA00-4E27-4759-BBEC-4A732FF88F55}" srcId="{FB7DAA62-06B1-406C-B43F-C8433B807B18}" destId="{911C6336-2A38-426B-B7B2-CE3B1746D9DD}" srcOrd="0" destOrd="0" parTransId="{89038FE2-3F1B-4A20-86FC-E136D8BC0BE3}" sibTransId="{3E172F19-E29C-49C2-AFF4-87CB9DE4BCE6}"/>
    <dgm:cxn modelId="{CD0E5618-B206-4979-A561-8EB0F3512338}" type="presOf" srcId="{38EA5C80-2EED-44BB-B272-40D166FB6284}" destId="{EAAC71D7-FE60-4732-8000-312CC08E57FE}" srcOrd="0" destOrd="0" presId="urn:microsoft.com/office/officeart/2005/8/layout/vList2"/>
    <dgm:cxn modelId="{E9516A4D-1F49-484A-8763-D521A632522B}" type="presOf" srcId="{911C6336-2A38-426B-B7B2-CE3B1746D9DD}" destId="{C43A16FF-8EFB-42FA-A3CE-0D5C09CF7734}" srcOrd="0" destOrd="0" presId="urn:microsoft.com/office/officeart/2005/8/layout/vList2"/>
    <dgm:cxn modelId="{AB76CD96-8ACC-4AB0-AA91-E597416B1489}" type="presOf" srcId="{FB7DAA62-06B1-406C-B43F-C8433B807B18}" destId="{D0220E85-EFFD-4A88-92CB-82F3B6F3646E}" srcOrd="0" destOrd="0" presId="urn:microsoft.com/office/officeart/2005/8/layout/vList2"/>
    <dgm:cxn modelId="{03A6F097-0976-4EBC-8734-11B4B05728BE}" srcId="{FB7DAA62-06B1-406C-B43F-C8433B807B18}" destId="{38EA5C80-2EED-44BB-B272-40D166FB6284}" srcOrd="1" destOrd="0" parTransId="{48C146BB-3D86-4F94-814B-C2FCDE99002C}" sibTransId="{0E6F017C-05FD-4B31-B3F2-D0C2ADC117FF}"/>
    <dgm:cxn modelId="{F80E4BEE-47DD-4992-B33F-4C25C5C12129}" type="presParOf" srcId="{D0220E85-EFFD-4A88-92CB-82F3B6F3646E}" destId="{C43A16FF-8EFB-42FA-A3CE-0D5C09CF7734}" srcOrd="0" destOrd="0" presId="urn:microsoft.com/office/officeart/2005/8/layout/vList2"/>
    <dgm:cxn modelId="{FFFED428-B82C-4E5D-8323-5F0A1393AC96}" type="presParOf" srcId="{D0220E85-EFFD-4A88-92CB-82F3B6F3646E}" destId="{0930217F-2519-4620-A1F5-5EEEB724FC31}" srcOrd="1" destOrd="0" presId="urn:microsoft.com/office/officeart/2005/8/layout/vList2"/>
    <dgm:cxn modelId="{61878D5C-1508-4516-A86B-145C639EE92A}" type="presParOf" srcId="{D0220E85-EFFD-4A88-92CB-82F3B6F3646E}" destId="{EAAC71D7-FE60-4732-8000-312CC08E57F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B2874E-1623-4A18-A2F9-F65785361F44}" type="doc">
      <dgm:prSet loTypeId="urn:microsoft.com/office/officeart/2005/8/layout/h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25C4B4A-C684-4B5D-8DA5-0406B779BBFE}">
      <dgm:prSet/>
      <dgm:spPr/>
      <dgm:t>
        <a:bodyPr/>
        <a:lstStyle/>
        <a:p>
          <a:pPr rtl="0"/>
          <a:r>
            <a:rPr lang="ru-RU" b="1" i="1" dirty="0" err="1"/>
            <a:t>Інтерактивні</a:t>
          </a:r>
          <a:r>
            <a:rPr lang="ru-RU" b="1" i="1" dirty="0"/>
            <a:t> </a:t>
          </a:r>
          <a:r>
            <a:rPr lang="ru-RU" b="1" i="1" dirty="0" err="1"/>
            <a:t>робочі</a:t>
          </a:r>
          <a:r>
            <a:rPr lang="ru-RU" b="1" i="1" dirty="0"/>
            <a:t> </a:t>
          </a:r>
          <a:r>
            <a:rPr lang="ru-RU" b="1" i="1" dirty="0" err="1"/>
            <a:t>аркуші</a:t>
          </a:r>
          <a:r>
            <a:rPr lang="ru-RU" b="1" i="1" dirty="0"/>
            <a:t> </a:t>
          </a:r>
          <a:r>
            <a:rPr lang="ru-RU" dirty="0" err="1"/>
            <a:t>можна</a:t>
          </a:r>
          <a:r>
            <a:rPr lang="ru-RU" dirty="0"/>
            <a:t> </a:t>
          </a:r>
          <a:r>
            <a:rPr lang="ru-RU" dirty="0" err="1"/>
            <a:t>використовувати</a:t>
          </a:r>
          <a:r>
            <a:rPr lang="ru-RU" dirty="0"/>
            <a:t> при:</a:t>
          </a:r>
        </a:p>
      </dgm:t>
    </dgm:pt>
    <dgm:pt modelId="{5B38FD7A-4EB5-4B86-8929-F52E5F67FF0D}" type="parTrans" cxnId="{717180D4-E5B1-434C-9EC4-28346E337E3F}">
      <dgm:prSet/>
      <dgm:spPr/>
      <dgm:t>
        <a:bodyPr/>
        <a:lstStyle/>
        <a:p>
          <a:endParaRPr lang="ru-RU"/>
        </a:p>
      </dgm:t>
    </dgm:pt>
    <dgm:pt modelId="{329B336F-E543-46E2-B03C-81099D1214EF}" type="sibTrans" cxnId="{717180D4-E5B1-434C-9EC4-28346E337E3F}">
      <dgm:prSet/>
      <dgm:spPr/>
      <dgm:t>
        <a:bodyPr/>
        <a:lstStyle/>
        <a:p>
          <a:endParaRPr lang="ru-RU"/>
        </a:p>
      </dgm:t>
    </dgm:pt>
    <dgm:pt modelId="{2B3A98F4-1BAB-4027-89E6-55C42869EC4B}">
      <dgm:prSet/>
      <dgm:spPr/>
      <dgm:t>
        <a:bodyPr/>
        <a:lstStyle/>
        <a:p>
          <a:pPr rtl="0"/>
          <a:r>
            <a:rPr lang="ru-RU" dirty="0" err="1"/>
            <a:t>дистанційному</a:t>
          </a:r>
          <a:r>
            <a:rPr lang="ru-RU" dirty="0"/>
            <a:t> та </a:t>
          </a:r>
          <a:r>
            <a:rPr lang="ru-RU" dirty="0" err="1"/>
            <a:t>змішаному</a:t>
          </a:r>
          <a:r>
            <a:rPr lang="ru-RU" dirty="0"/>
            <a:t> </a:t>
          </a:r>
          <a:r>
            <a:rPr lang="ru-RU" dirty="0" err="1"/>
            <a:t>навчанні</a:t>
          </a:r>
          <a:endParaRPr lang="ru-RU" dirty="0"/>
        </a:p>
      </dgm:t>
    </dgm:pt>
    <dgm:pt modelId="{DDB4F57D-4E8A-453C-A7C0-13AE64CED0C9}" type="parTrans" cxnId="{7D3E5BC4-0D95-41B9-8750-D12AF9BBDD49}">
      <dgm:prSet/>
      <dgm:spPr/>
      <dgm:t>
        <a:bodyPr/>
        <a:lstStyle/>
        <a:p>
          <a:endParaRPr lang="ru-RU"/>
        </a:p>
      </dgm:t>
    </dgm:pt>
    <dgm:pt modelId="{1519B007-78CC-4FF8-BC9C-317A86970FCA}" type="sibTrans" cxnId="{7D3E5BC4-0D95-41B9-8750-D12AF9BBDD49}">
      <dgm:prSet/>
      <dgm:spPr/>
      <dgm:t>
        <a:bodyPr/>
        <a:lstStyle/>
        <a:p>
          <a:endParaRPr lang="ru-RU"/>
        </a:p>
      </dgm:t>
    </dgm:pt>
    <dgm:pt modelId="{90D11BF0-A413-4BA9-9B50-276660686832}">
      <dgm:prSet/>
      <dgm:spPr/>
      <dgm:t>
        <a:bodyPr/>
        <a:lstStyle/>
        <a:p>
          <a:pPr rtl="0"/>
          <a:r>
            <a:rPr lang="ru-RU" dirty="0"/>
            <a:t>для </a:t>
          </a:r>
          <a:r>
            <a:rPr lang="ru-RU" dirty="0" err="1"/>
            <a:t>домашніх</a:t>
          </a:r>
          <a:r>
            <a:rPr lang="ru-RU" dirty="0"/>
            <a:t> , </a:t>
          </a:r>
          <a:r>
            <a:rPr lang="ru-RU" dirty="0" err="1"/>
            <a:t>перевірних</a:t>
          </a:r>
          <a:r>
            <a:rPr lang="ru-RU" dirty="0"/>
            <a:t> </a:t>
          </a:r>
          <a:r>
            <a:rPr lang="ru-RU" dirty="0" err="1"/>
            <a:t>робіт</a:t>
          </a:r>
          <a:endParaRPr lang="ru-RU" dirty="0"/>
        </a:p>
      </dgm:t>
    </dgm:pt>
    <dgm:pt modelId="{B039A624-B934-4E10-AE1E-30CA394EE349}" type="parTrans" cxnId="{0BCCD18C-C284-4965-BECB-38959430405F}">
      <dgm:prSet/>
      <dgm:spPr/>
      <dgm:t>
        <a:bodyPr/>
        <a:lstStyle/>
        <a:p>
          <a:endParaRPr lang="ru-RU"/>
        </a:p>
      </dgm:t>
    </dgm:pt>
    <dgm:pt modelId="{E6D56AF9-077D-404A-B826-553B0B373E64}" type="sibTrans" cxnId="{0BCCD18C-C284-4965-BECB-38959430405F}">
      <dgm:prSet/>
      <dgm:spPr/>
      <dgm:t>
        <a:bodyPr/>
        <a:lstStyle/>
        <a:p>
          <a:endParaRPr lang="ru-RU"/>
        </a:p>
      </dgm:t>
    </dgm:pt>
    <dgm:pt modelId="{AFA7E271-F231-4611-8050-A298FB25A849}">
      <dgm:prSet/>
      <dgm:spPr/>
      <dgm:t>
        <a:bodyPr/>
        <a:lstStyle/>
        <a:p>
          <a:pPr rtl="0"/>
          <a:r>
            <a:rPr lang="ru-RU" dirty="0"/>
            <a:t>для </a:t>
          </a:r>
          <a:r>
            <a:rPr lang="ru-RU" dirty="0" err="1"/>
            <a:t>роботи</a:t>
          </a:r>
          <a:r>
            <a:rPr lang="ru-RU" dirty="0"/>
            <a:t> в </a:t>
          </a:r>
          <a:r>
            <a:rPr lang="ru-RU" dirty="0" err="1"/>
            <a:t>класі</a:t>
          </a:r>
          <a:r>
            <a:rPr lang="ru-RU" dirty="0"/>
            <a:t> на </a:t>
          </a:r>
          <a:r>
            <a:rPr lang="ru-RU" dirty="0" err="1"/>
            <a:t>інтерактивній</a:t>
          </a:r>
          <a:r>
            <a:rPr lang="ru-RU" dirty="0"/>
            <a:t> </a:t>
          </a:r>
          <a:r>
            <a:rPr lang="ru-RU" dirty="0" err="1"/>
            <a:t>дошці</a:t>
          </a:r>
          <a:endParaRPr lang="ru-RU" dirty="0"/>
        </a:p>
      </dgm:t>
    </dgm:pt>
    <dgm:pt modelId="{1D8C2BA0-ED9D-4084-B0A2-E20DA311CD73}" type="parTrans" cxnId="{C8CC3A58-102D-472E-95DF-07128FB2032C}">
      <dgm:prSet/>
      <dgm:spPr/>
      <dgm:t>
        <a:bodyPr/>
        <a:lstStyle/>
        <a:p>
          <a:endParaRPr lang="ru-RU"/>
        </a:p>
      </dgm:t>
    </dgm:pt>
    <dgm:pt modelId="{AF769D72-CB1F-4256-B2F2-EEBA257DAD5A}" type="sibTrans" cxnId="{C8CC3A58-102D-472E-95DF-07128FB2032C}">
      <dgm:prSet/>
      <dgm:spPr/>
      <dgm:t>
        <a:bodyPr/>
        <a:lstStyle/>
        <a:p>
          <a:endParaRPr lang="ru-RU"/>
        </a:p>
      </dgm:t>
    </dgm:pt>
    <dgm:pt modelId="{97065FC3-0383-4686-ABE4-AAF5BCA0C32D}">
      <dgm:prSet/>
      <dgm:spPr/>
      <dgm:t>
        <a:bodyPr/>
        <a:lstStyle/>
        <a:p>
          <a:r>
            <a:rPr lang="ru-RU" dirty="0"/>
            <a:t>як </a:t>
          </a:r>
          <a:r>
            <a:rPr lang="ru-RU" dirty="0" err="1"/>
            <a:t>дидактичний</a:t>
          </a:r>
          <a:r>
            <a:rPr lang="ru-RU" dirty="0"/>
            <a:t> </a:t>
          </a:r>
          <a:r>
            <a:rPr lang="ru-RU" dirty="0" err="1"/>
            <a:t>роздатковий</a:t>
          </a:r>
          <a:r>
            <a:rPr lang="ru-RU" dirty="0"/>
            <a:t> </a:t>
          </a:r>
          <a:r>
            <a:rPr lang="ru-RU" dirty="0" err="1"/>
            <a:t>матеріал</a:t>
          </a:r>
          <a:br>
            <a:rPr lang="ru-RU" dirty="0"/>
          </a:br>
          <a:endParaRPr lang="ru-RU" dirty="0"/>
        </a:p>
      </dgm:t>
    </dgm:pt>
    <dgm:pt modelId="{9F07381A-6B6F-4C4D-B98F-BB10C1EAFC28}" type="parTrans" cxnId="{D1333783-BFD1-4582-A983-20980A4B06C3}">
      <dgm:prSet/>
      <dgm:spPr/>
      <dgm:t>
        <a:bodyPr/>
        <a:lstStyle/>
        <a:p>
          <a:endParaRPr lang="uk-UA"/>
        </a:p>
      </dgm:t>
    </dgm:pt>
    <dgm:pt modelId="{CE42D4AA-87BE-4474-9F0B-FB75500CB8FC}" type="sibTrans" cxnId="{D1333783-BFD1-4582-A983-20980A4B06C3}">
      <dgm:prSet/>
      <dgm:spPr/>
      <dgm:t>
        <a:bodyPr/>
        <a:lstStyle/>
        <a:p>
          <a:endParaRPr lang="uk-UA"/>
        </a:p>
      </dgm:t>
    </dgm:pt>
    <dgm:pt modelId="{51EF9D82-5D44-4400-BE76-BEE77BAA22F1}" type="pres">
      <dgm:prSet presAssocID="{E8B2874E-1623-4A18-A2F9-F65785361F44}" presName="composite" presStyleCnt="0">
        <dgm:presLayoutVars>
          <dgm:chMax val="1"/>
          <dgm:dir/>
          <dgm:resizeHandles val="exact"/>
        </dgm:presLayoutVars>
      </dgm:prSet>
      <dgm:spPr/>
    </dgm:pt>
    <dgm:pt modelId="{DF8D222A-5E41-4B71-BAF5-5AE5B45C7CF2}" type="pres">
      <dgm:prSet presAssocID="{325C4B4A-C684-4B5D-8DA5-0406B779BBFE}" presName="roof" presStyleLbl="dkBgShp" presStyleIdx="0" presStyleCnt="2" custLinFactNeighborX="502" custLinFactNeighborY="3621"/>
      <dgm:spPr/>
    </dgm:pt>
    <dgm:pt modelId="{9FC626FA-C9C4-4239-AFB5-321D78F8D7AF}" type="pres">
      <dgm:prSet presAssocID="{325C4B4A-C684-4B5D-8DA5-0406B779BBFE}" presName="pillars" presStyleCnt="0"/>
      <dgm:spPr/>
    </dgm:pt>
    <dgm:pt modelId="{8D30DEBD-0FA0-4917-A3A0-64726410F7F3}" type="pres">
      <dgm:prSet presAssocID="{325C4B4A-C684-4B5D-8DA5-0406B779BBFE}" presName="pillar1" presStyleLbl="node1" presStyleIdx="0" presStyleCnt="4">
        <dgm:presLayoutVars>
          <dgm:bulletEnabled val="1"/>
        </dgm:presLayoutVars>
      </dgm:prSet>
      <dgm:spPr/>
    </dgm:pt>
    <dgm:pt modelId="{1465911F-F6BB-4C45-8F9B-7C45B6296846}" type="pres">
      <dgm:prSet presAssocID="{90D11BF0-A413-4BA9-9B50-276660686832}" presName="pillarX" presStyleLbl="node1" presStyleIdx="1" presStyleCnt="4">
        <dgm:presLayoutVars>
          <dgm:bulletEnabled val="1"/>
        </dgm:presLayoutVars>
      </dgm:prSet>
      <dgm:spPr/>
    </dgm:pt>
    <dgm:pt modelId="{150C57D4-BC3B-4B3C-8425-8B78398E501C}" type="pres">
      <dgm:prSet presAssocID="{AFA7E271-F231-4611-8050-A298FB25A849}" presName="pillarX" presStyleLbl="node1" presStyleIdx="2" presStyleCnt="4">
        <dgm:presLayoutVars>
          <dgm:bulletEnabled val="1"/>
        </dgm:presLayoutVars>
      </dgm:prSet>
      <dgm:spPr/>
    </dgm:pt>
    <dgm:pt modelId="{2D29ED1A-338D-40F5-A0CE-82596B6666A2}" type="pres">
      <dgm:prSet presAssocID="{97065FC3-0383-4686-ABE4-AAF5BCA0C32D}" presName="pillarX" presStyleLbl="node1" presStyleIdx="3" presStyleCnt="4">
        <dgm:presLayoutVars>
          <dgm:bulletEnabled val="1"/>
        </dgm:presLayoutVars>
      </dgm:prSet>
      <dgm:spPr/>
    </dgm:pt>
    <dgm:pt modelId="{ECF3BD50-68BC-498B-988D-DEEEC46CC83C}" type="pres">
      <dgm:prSet presAssocID="{325C4B4A-C684-4B5D-8DA5-0406B779BBFE}" presName="base" presStyleLbl="dkBgShp" presStyleIdx="1" presStyleCnt="2"/>
      <dgm:spPr/>
    </dgm:pt>
  </dgm:ptLst>
  <dgm:cxnLst>
    <dgm:cxn modelId="{14C6F575-3F0A-4054-9ABD-D0589E58A049}" type="presOf" srcId="{325C4B4A-C684-4B5D-8DA5-0406B779BBFE}" destId="{DF8D222A-5E41-4B71-BAF5-5AE5B45C7CF2}" srcOrd="0" destOrd="0" presId="urn:microsoft.com/office/officeart/2005/8/layout/hList3"/>
    <dgm:cxn modelId="{C8CC3A58-102D-472E-95DF-07128FB2032C}" srcId="{325C4B4A-C684-4B5D-8DA5-0406B779BBFE}" destId="{AFA7E271-F231-4611-8050-A298FB25A849}" srcOrd="2" destOrd="0" parTransId="{1D8C2BA0-ED9D-4084-B0A2-E20DA311CD73}" sibTransId="{AF769D72-CB1F-4256-B2F2-EEBA257DAD5A}"/>
    <dgm:cxn modelId="{D1333783-BFD1-4582-A983-20980A4B06C3}" srcId="{325C4B4A-C684-4B5D-8DA5-0406B779BBFE}" destId="{97065FC3-0383-4686-ABE4-AAF5BCA0C32D}" srcOrd="3" destOrd="0" parTransId="{9F07381A-6B6F-4C4D-B98F-BB10C1EAFC28}" sibTransId="{CE42D4AA-87BE-4474-9F0B-FB75500CB8FC}"/>
    <dgm:cxn modelId="{0BCCD18C-C284-4965-BECB-38959430405F}" srcId="{325C4B4A-C684-4B5D-8DA5-0406B779BBFE}" destId="{90D11BF0-A413-4BA9-9B50-276660686832}" srcOrd="1" destOrd="0" parTransId="{B039A624-B934-4E10-AE1E-30CA394EE349}" sibTransId="{E6D56AF9-077D-404A-B826-553B0B373E64}"/>
    <dgm:cxn modelId="{AF348195-5D79-4E53-BD84-181B993CD55C}" type="presOf" srcId="{2B3A98F4-1BAB-4027-89E6-55C42869EC4B}" destId="{8D30DEBD-0FA0-4917-A3A0-64726410F7F3}" srcOrd="0" destOrd="0" presId="urn:microsoft.com/office/officeart/2005/8/layout/hList3"/>
    <dgm:cxn modelId="{A31F4E9E-DCB5-4C5F-8904-5ADC2A865655}" type="presOf" srcId="{E8B2874E-1623-4A18-A2F9-F65785361F44}" destId="{51EF9D82-5D44-4400-BE76-BEE77BAA22F1}" srcOrd="0" destOrd="0" presId="urn:microsoft.com/office/officeart/2005/8/layout/hList3"/>
    <dgm:cxn modelId="{3C8E48A0-7A8C-480C-A0BA-99594F62F479}" type="presOf" srcId="{97065FC3-0383-4686-ABE4-AAF5BCA0C32D}" destId="{2D29ED1A-338D-40F5-A0CE-82596B6666A2}" srcOrd="0" destOrd="0" presId="urn:microsoft.com/office/officeart/2005/8/layout/hList3"/>
    <dgm:cxn modelId="{7D3E5BC4-0D95-41B9-8750-D12AF9BBDD49}" srcId="{325C4B4A-C684-4B5D-8DA5-0406B779BBFE}" destId="{2B3A98F4-1BAB-4027-89E6-55C42869EC4B}" srcOrd="0" destOrd="0" parTransId="{DDB4F57D-4E8A-453C-A7C0-13AE64CED0C9}" sibTransId="{1519B007-78CC-4FF8-BC9C-317A86970FCA}"/>
    <dgm:cxn modelId="{9498BECE-374B-45B2-A164-5E9535E62198}" type="presOf" srcId="{90D11BF0-A413-4BA9-9B50-276660686832}" destId="{1465911F-F6BB-4C45-8F9B-7C45B6296846}" srcOrd="0" destOrd="0" presId="urn:microsoft.com/office/officeart/2005/8/layout/hList3"/>
    <dgm:cxn modelId="{717180D4-E5B1-434C-9EC4-28346E337E3F}" srcId="{E8B2874E-1623-4A18-A2F9-F65785361F44}" destId="{325C4B4A-C684-4B5D-8DA5-0406B779BBFE}" srcOrd="0" destOrd="0" parTransId="{5B38FD7A-4EB5-4B86-8929-F52E5F67FF0D}" sibTransId="{329B336F-E543-46E2-B03C-81099D1214EF}"/>
    <dgm:cxn modelId="{59730FEE-E953-4822-B9D6-88B3126345FB}" type="presOf" srcId="{AFA7E271-F231-4611-8050-A298FB25A849}" destId="{150C57D4-BC3B-4B3C-8425-8B78398E501C}" srcOrd="0" destOrd="0" presId="urn:microsoft.com/office/officeart/2005/8/layout/hList3"/>
    <dgm:cxn modelId="{E021765E-EE91-43D7-84FB-E6C88D7FB931}" type="presParOf" srcId="{51EF9D82-5D44-4400-BE76-BEE77BAA22F1}" destId="{DF8D222A-5E41-4B71-BAF5-5AE5B45C7CF2}" srcOrd="0" destOrd="0" presId="urn:microsoft.com/office/officeart/2005/8/layout/hList3"/>
    <dgm:cxn modelId="{E4277448-3B39-411E-B1EC-A695B9E623A4}" type="presParOf" srcId="{51EF9D82-5D44-4400-BE76-BEE77BAA22F1}" destId="{9FC626FA-C9C4-4239-AFB5-321D78F8D7AF}" srcOrd="1" destOrd="0" presId="urn:microsoft.com/office/officeart/2005/8/layout/hList3"/>
    <dgm:cxn modelId="{70524E23-6FC6-4DDA-BB93-F3AAFF25AAE2}" type="presParOf" srcId="{9FC626FA-C9C4-4239-AFB5-321D78F8D7AF}" destId="{8D30DEBD-0FA0-4917-A3A0-64726410F7F3}" srcOrd="0" destOrd="0" presId="urn:microsoft.com/office/officeart/2005/8/layout/hList3"/>
    <dgm:cxn modelId="{23403453-E5AC-4247-ADF2-6EEDE9CC2E21}" type="presParOf" srcId="{9FC626FA-C9C4-4239-AFB5-321D78F8D7AF}" destId="{1465911F-F6BB-4C45-8F9B-7C45B6296846}" srcOrd="1" destOrd="0" presId="urn:microsoft.com/office/officeart/2005/8/layout/hList3"/>
    <dgm:cxn modelId="{3D8F54E2-1065-47CA-A7AE-73E40D3E88FF}" type="presParOf" srcId="{9FC626FA-C9C4-4239-AFB5-321D78F8D7AF}" destId="{150C57D4-BC3B-4B3C-8425-8B78398E501C}" srcOrd="2" destOrd="0" presId="urn:microsoft.com/office/officeart/2005/8/layout/hList3"/>
    <dgm:cxn modelId="{F5133B55-D212-46EC-8FD0-9CE68B25BA56}" type="presParOf" srcId="{9FC626FA-C9C4-4239-AFB5-321D78F8D7AF}" destId="{2D29ED1A-338D-40F5-A0CE-82596B6666A2}" srcOrd="3" destOrd="0" presId="urn:microsoft.com/office/officeart/2005/8/layout/hList3"/>
    <dgm:cxn modelId="{93BE0885-6247-4D5A-8786-A9166AB954EA}" type="presParOf" srcId="{51EF9D82-5D44-4400-BE76-BEE77BAA22F1}" destId="{ECF3BD50-68BC-498B-988D-DEEEC46CC83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BDBE74-AAA9-4E6F-AB13-FA8C9B46E98D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45B6DE44-3484-44F6-A4E2-43C4619E7BED}">
      <dgm:prSet phldrT="[Текст]" phldr="1" custT="1"/>
      <dgm:spPr/>
      <dgm:t>
        <a:bodyPr/>
        <a:lstStyle/>
        <a:p>
          <a:endParaRPr lang="uk-UA" sz="4000" dirty="0"/>
        </a:p>
      </dgm:t>
    </dgm:pt>
    <dgm:pt modelId="{0289B972-6769-4EE9-A911-397E43BF62CA}" type="parTrans" cxnId="{B20798AC-B964-41ED-8BFE-D0601EEEC3FE}">
      <dgm:prSet/>
      <dgm:spPr/>
      <dgm:t>
        <a:bodyPr/>
        <a:lstStyle/>
        <a:p>
          <a:endParaRPr lang="uk-UA" sz="2000"/>
        </a:p>
      </dgm:t>
    </dgm:pt>
    <dgm:pt modelId="{555123A2-AF57-4665-A074-B3EFA067A78B}" type="sibTrans" cxnId="{B20798AC-B964-41ED-8BFE-D0601EEEC3FE}">
      <dgm:prSet/>
      <dgm:spPr/>
      <dgm:t>
        <a:bodyPr/>
        <a:lstStyle/>
        <a:p>
          <a:endParaRPr lang="uk-UA" sz="2000"/>
        </a:p>
      </dgm:t>
    </dgm:pt>
    <dgm:pt modelId="{BD0690B9-E84F-4769-A8A7-600320E45878}">
      <dgm:prSet phldrT="[Текст]" custT="1"/>
      <dgm:spPr/>
      <dgm:t>
        <a:bodyPr/>
        <a:lstStyle/>
        <a:p>
          <a:r>
            <a:rPr lang="uk-UA" sz="4000" dirty="0"/>
            <a:t>Візуалізація</a:t>
          </a:r>
        </a:p>
      </dgm:t>
    </dgm:pt>
    <dgm:pt modelId="{BA9C9799-1949-4B00-B215-E6CCFA8B9D5D}" type="parTrans" cxnId="{1B0671B5-344C-405E-B944-4751AD501469}">
      <dgm:prSet/>
      <dgm:spPr/>
      <dgm:t>
        <a:bodyPr/>
        <a:lstStyle/>
        <a:p>
          <a:endParaRPr lang="uk-UA" sz="2000"/>
        </a:p>
      </dgm:t>
    </dgm:pt>
    <dgm:pt modelId="{C1B4068D-034A-44FB-95E3-BBB6BBFE9B6E}" type="sibTrans" cxnId="{1B0671B5-344C-405E-B944-4751AD501469}">
      <dgm:prSet/>
      <dgm:spPr/>
      <dgm:t>
        <a:bodyPr/>
        <a:lstStyle/>
        <a:p>
          <a:endParaRPr lang="uk-UA" sz="2000"/>
        </a:p>
      </dgm:t>
    </dgm:pt>
    <dgm:pt modelId="{688124BB-7120-4AB8-95DE-6858B203BE62}">
      <dgm:prSet phldrT="[Текст]" custT="1"/>
      <dgm:spPr/>
      <dgm:t>
        <a:bodyPr/>
        <a:lstStyle/>
        <a:p>
          <a:r>
            <a:rPr lang="uk-UA" sz="4000" dirty="0"/>
            <a:t>Диференціація</a:t>
          </a:r>
        </a:p>
      </dgm:t>
    </dgm:pt>
    <dgm:pt modelId="{0E221387-3279-4CC0-A25E-FAE97E68E7E2}" type="parTrans" cxnId="{B6D9DD9D-A226-4CA3-BBC3-94F9CDC89F92}">
      <dgm:prSet/>
      <dgm:spPr/>
      <dgm:t>
        <a:bodyPr/>
        <a:lstStyle/>
        <a:p>
          <a:endParaRPr lang="uk-UA" sz="2000"/>
        </a:p>
      </dgm:t>
    </dgm:pt>
    <dgm:pt modelId="{8511FC23-8F50-4C42-B53D-93B739A2BB8C}" type="sibTrans" cxnId="{B6D9DD9D-A226-4CA3-BBC3-94F9CDC89F92}">
      <dgm:prSet/>
      <dgm:spPr/>
      <dgm:t>
        <a:bodyPr/>
        <a:lstStyle/>
        <a:p>
          <a:endParaRPr lang="uk-UA" sz="2000"/>
        </a:p>
      </dgm:t>
    </dgm:pt>
    <dgm:pt modelId="{FF469E15-A544-4538-8BD1-1BB9829CAC92}">
      <dgm:prSet phldrT="[Текст]" custT="1"/>
      <dgm:spPr/>
      <dgm:t>
        <a:bodyPr/>
        <a:lstStyle/>
        <a:p>
          <a:r>
            <a:rPr lang="uk-UA" sz="4000" dirty="0"/>
            <a:t>Практика</a:t>
          </a:r>
        </a:p>
      </dgm:t>
    </dgm:pt>
    <dgm:pt modelId="{8711C011-F47D-4214-84C5-2B9A3C8DEF13}" type="parTrans" cxnId="{4654EC35-9210-4992-9327-310FD9203C95}">
      <dgm:prSet/>
      <dgm:spPr/>
      <dgm:t>
        <a:bodyPr/>
        <a:lstStyle/>
        <a:p>
          <a:endParaRPr lang="uk-UA" sz="2000"/>
        </a:p>
      </dgm:t>
    </dgm:pt>
    <dgm:pt modelId="{31E05508-0B1D-4167-8D2A-45115F130EA5}" type="sibTrans" cxnId="{4654EC35-9210-4992-9327-310FD9203C95}">
      <dgm:prSet/>
      <dgm:spPr/>
      <dgm:t>
        <a:bodyPr/>
        <a:lstStyle/>
        <a:p>
          <a:endParaRPr lang="uk-UA" sz="2000"/>
        </a:p>
      </dgm:t>
    </dgm:pt>
    <dgm:pt modelId="{F46D8AFE-DEDA-44D6-92C4-379DEA2D72E5}">
      <dgm:prSet phldrT="[Текст]" custT="1"/>
      <dgm:spPr/>
      <dgm:t>
        <a:bodyPr/>
        <a:lstStyle/>
        <a:p>
          <a:r>
            <a:rPr lang="uk-UA" sz="4000" dirty="0"/>
            <a:t>Канали сприйняття </a:t>
          </a:r>
          <a:r>
            <a:rPr lang="uk-UA" sz="4000" dirty="0" err="1"/>
            <a:t>інформатції</a:t>
          </a:r>
          <a:endParaRPr lang="uk-UA" sz="4000" dirty="0"/>
        </a:p>
      </dgm:t>
    </dgm:pt>
    <dgm:pt modelId="{199C83C4-5914-4032-9631-F8A9D8AA9686}" type="parTrans" cxnId="{35324876-5895-42F3-8D05-B00E0B06DBA0}">
      <dgm:prSet/>
      <dgm:spPr/>
      <dgm:t>
        <a:bodyPr/>
        <a:lstStyle/>
        <a:p>
          <a:endParaRPr lang="uk-UA" sz="2000"/>
        </a:p>
      </dgm:t>
    </dgm:pt>
    <dgm:pt modelId="{78DF4F18-ABC9-4C0A-A002-12BD448A770F}" type="sibTrans" cxnId="{35324876-5895-42F3-8D05-B00E0B06DBA0}">
      <dgm:prSet/>
      <dgm:spPr/>
      <dgm:t>
        <a:bodyPr/>
        <a:lstStyle/>
        <a:p>
          <a:endParaRPr lang="uk-UA" sz="2000"/>
        </a:p>
      </dgm:t>
    </dgm:pt>
    <dgm:pt modelId="{5A709CD6-60BF-4011-B097-89C017477EC8}" type="pres">
      <dgm:prSet presAssocID="{4EBDBE74-AAA9-4E6F-AB13-FA8C9B46E98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C3C89DA-8357-4730-8E57-103EFFCEFF0A}" type="pres">
      <dgm:prSet presAssocID="{4EBDBE74-AAA9-4E6F-AB13-FA8C9B46E98D}" presName="matrix" presStyleCnt="0"/>
      <dgm:spPr/>
    </dgm:pt>
    <dgm:pt modelId="{AF45694E-0B08-42D9-BA28-A330EDD99241}" type="pres">
      <dgm:prSet presAssocID="{4EBDBE74-AAA9-4E6F-AB13-FA8C9B46E98D}" presName="tile1" presStyleLbl="node1" presStyleIdx="0" presStyleCnt="4"/>
      <dgm:spPr/>
    </dgm:pt>
    <dgm:pt modelId="{93DDB5FB-A3C2-4576-BC33-98D463E2C615}" type="pres">
      <dgm:prSet presAssocID="{4EBDBE74-AAA9-4E6F-AB13-FA8C9B46E98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0139432-E883-4FCE-A2AD-878C36935F65}" type="pres">
      <dgm:prSet presAssocID="{4EBDBE74-AAA9-4E6F-AB13-FA8C9B46E98D}" presName="tile2" presStyleLbl="node1" presStyleIdx="1" presStyleCnt="4"/>
      <dgm:spPr/>
    </dgm:pt>
    <dgm:pt modelId="{9A515B6D-7848-4EBC-9A89-39830E01EA7B}" type="pres">
      <dgm:prSet presAssocID="{4EBDBE74-AAA9-4E6F-AB13-FA8C9B46E98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D7F83DE-93C1-4C92-A3E2-120488E23D19}" type="pres">
      <dgm:prSet presAssocID="{4EBDBE74-AAA9-4E6F-AB13-FA8C9B46E98D}" presName="tile3" presStyleLbl="node1" presStyleIdx="2" presStyleCnt="4"/>
      <dgm:spPr/>
    </dgm:pt>
    <dgm:pt modelId="{0639361F-EE78-4AC7-A352-51EEC6874ADD}" type="pres">
      <dgm:prSet presAssocID="{4EBDBE74-AAA9-4E6F-AB13-FA8C9B46E98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9B60346-2492-4944-B6BA-4D7B2BAD8FBF}" type="pres">
      <dgm:prSet presAssocID="{4EBDBE74-AAA9-4E6F-AB13-FA8C9B46E98D}" presName="tile4" presStyleLbl="node1" presStyleIdx="3" presStyleCnt="4"/>
      <dgm:spPr/>
    </dgm:pt>
    <dgm:pt modelId="{517B91B7-0D3F-4BD1-B7FE-C555C7C17AB6}" type="pres">
      <dgm:prSet presAssocID="{4EBDBE74-AAA9-4E6F-AB13-FA8C9B46E98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0257DD9-8E33-4D7D-A46C-97F68B186183}" type="pres">
      <dgm:prSet presAssocID="{4EBDBE74-AAA9-4E6F-AB13-FA8C9B46E98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3DC01B20-8943-4309-98FB-CACF81D5D33E}" type="presOf" srcId="{F46D8AFE-DEDA-44D6-92C4-379DEA2D72E5}" destId="{09B60346-2492-4944-B6BA-4D7B2BAD8FBF}" srcOrd="0" destOrd="0" presId="urn:microsoft.com/office/officeart/2005/8/layout/matrix1"/>
    <dgm:cxn modelId="{00C6CE2C-9D42-474E-92F6-C5D342CD2F14}" type="presOf" srcId="{688124BB-7120-4AB8-95DE-6858B203BE62}" destId="{70139432-E883-4FCE-A2AD-878C36935F65}" srcOrd="0" destOrd="0" presId="urn:microsoft.com/office/officeart/2005/8/layout/matrix1"/>
    <dgm:cxn modelId="{4654EC35-9210-4992-9327-310FD9203C95}" srcId="{45B6DE44-3484-44F6-A4E2-43C4619E7BED}" destId="{FF469E15-A544-4538-8BD1-1BB9829CAC92}" srcOrd="2" destOrd="0" parTransId="{8711C011-F47D-4214-84C5-2B9A3C8DEF13}" sibTransId="{31E05508-0B1D-4167-8D2A-45115F130EA5}"/>
    <dgm:cxn modelId="{BFC61966-9B49-4677-B5A8-C6740857476B}" type="presOf" srcId="{F46D8AFE-DEDA-44D6-92C4-379DEA2D72E5}" destId="{517B91B7-0D3F-4BD1-B7FE-C555C7C17AB6}" srcOrd="1" destOrd="0" presId="urn:microsoft.com/office/officeart/2005/8/layout/matrix1"/>
    <dgm:cxn modelId="{170FE648-C2A6-468F-B494-434FF3BE77D9}" type="presOf" srcId="{FF469E15-A544-4538-8BD1-1BB9829CAC92}" destId="{3D7F83DE-93C1-4C92-A3E2-120488E23D19}" srcOrd="0" destOrd="0" presId="urn:microsoft.com/office/officeart/2005/8/layout/matrix1"/>
    <dgm:cxn modelId="{2C100E6F-355A-4FBD-B4D4-A77872453002}" type="presOf" srcId="{45B6DE44-3484-44F6-A4E2-43C4619E7BED}" destId="{90257DD9-8E33-4D7D-A46C-97F68B186183}" srcOrd="0" destOrd="0" presId="urn:microsoft.com/office/officeart/2005/8/layout/matrix1"/>
    <dgm:cxn modelId="{35324876-5895-42F3-8D05-B00E0B06DBA0}" srcId="{45B6DE44-3484-44F6-A4E2-43C4619E7BED}" destId="{F46D8AFE-DEDA-44D6-92C4-379DEA2D72E5}" srcOrd="3" destOrd="0" parTransId="{199C83C4-5914-4032-9631-F8A9D8AA9686}" sibTransId="{78DF4F18-ABC9-4C0A-A002-12BD448A770F}"/>
    <dgm:cxn modelId="{E2E7C58B-F5E4-4DCD-BB4E-6BD45E4AB727}" type="presOf" srcId="{688124BB-7120-4AB8-95DE-6858B203BE62}" destId="{9A515B6D-7848-4EBC-9A89-39830E01EA7B}" srcOrd="1" destOrd="0" presId="urn:microsoft.com/office/officeart/2005/8/layout/matrix1"/>
    <dgm:cxn modelId="{B6D9DD9D-A226-4CA3-BBC3-94F9CDC89F92}" srcId="{45B6DE44-3484-44F6-A4E2-43C4619E7BED}" destId="{688124BB-7120-4AB8-95DE-6858B203BE62}" srcOrd="1" destOrd="0" parTransId="{0E221387-3279-4CC0-A25E-FAE97E68E7E2}" sibTransId="{8511FC23-8F50-4C42-B53D-93B739A2BB8C}"/>
    <dgm:cxn modelId="{1637E4A1-E3C6-4AE4-A478-C6790EDF25ED}" type="presOf" srcId="{FF469E15-A544-4538-8BD1-1BB9829CAC92}" destId="{0639361F-EE78-4AC7-A352-51EEC6874ADD}" srcOrd="1" destOrd="0" presId="urn:microsoft.com/office/officeart/2005/8/layout/matrix1"/>
    <dgm:cxn modelId="{B20798AC-B964-41ED-8BFE-D0601EEEC3FE}" srcId="{4EBDBE74-AAA9-4E6F-AB13-FA8C9B46E98D}" destId="{45B6DE44-3484-44F6-A4E2-43C4619E7BED}" srcOrd="0" destOrd="0" parTransId="{0289B972-6769-4EE9-A911-397E43BF62CA}" sibTransId="{555123A2-AF57-4665-A074-B3EFA067A78B}"/>
    <dgm:cxn modelId="{1B0671B5-344C-405E-B944-4751AD501469}" srcId="{45B6DE44-3484-44F6-A4E2-43C4619E7BED}" destId="{BD0690B9-E84F-4769-A8A7-600320E45878}" srcOrd="0" destOrd="0" parTransId="{BA9C9799-1949-4B00-B215-E6CCFA8B9D5D}" sibTransId="{C1B4068D-034A-44FB-95E3-BBB6BBFE9B6E}"/>
    <dgm:cxn modelId="{E88ACFD0-7468-43DE-8A25-163F9CE0469B}" type="presOf" srcId="{BD0690B9-E84F-4769-A8A7-600320E45878}" destId="{AF45694E-0B08-42D9-BA28-A330EDD99241}" srcOrd="0" destOrd="0" presId="urn:microsoft.com/office/officeart/2005/8/layout/matrix1"/>
    <dgm:cxn modelId="{12DAE3E9-EBF0-4A03-993E-993E3559ECB7}" type="presOf" srcId="{BD0690B9-E84F-4769-A8A7-600320E45878}" destId="{93DDB5FB-A3C2-4576-BC33-98D463E2C615}" srcOrd="1" destOrd="0" presId="urn:microsoft.com/office/officeart/2005/8/layout/matrix1"/>
    <dgm:cxn modelId="{8BFFE7FD-5A5E-49C5-8BEE-A71B2FDBC936}" type="presOf" srcId="{4EBDBE74-AAA9-4E6F-AB13-FA8C9B46E98D}" destId="{5A709CD6-60BF-4011-B097-89C017477EC8}" srcOrd="0" destOrd="0" presId="urn:microsoft.com/office/officeart/2005/8/layout/matrix1"/>
    <dgm:cxn modelId="{2DAA5E34-5407-45B3-855E-BEAE68842EC1}" type="presParOf" srcId="{5A709CD6-60BF-4011-B097-89C017477EC8}" destId="{AC3C89DA-8357-4730-8E57-103EFFCEFF0A}" srcOrd="0" destOrd="0" presId="urn:microsoft.com/office/officeart/2005/8/layout/matrix1"/>
    <dgm:cxn modelId="{64F153A6-ED08-459A-9D5D-382E494C3502}" type="presParOf" srcId="{AC3C89DA-8357-4730-8E57-103EFFCEFF0A}" destId="{AF45694E-0B08-42D9-BA28-A330EDD99241}" srcOrd="0" destOrd="0" presId="urn:microsoft.com/office/officeart/2005/8/layout/matrix1"/>
    <dgm:cxn modelId="{EA4F301E-BFBA-4644-9845-55F2679F72A7}" type="presParOf" srcId="{AC3C89DA-8357-4730-8E57-103EFFCEFF0A}" destId="{93DDB5FB-A3C2-4576-BC33-98D463E2C615}" srcOrd="1" destOrd="0" presId="urn:microsoft.com/office/officeart/2005/8/layout/matrix1"/>
    <dgm:cxn modelId="{18B1592B-9690-4593-A9AD-CB731BA244CD}" type="presParOf" srcId="{AC3C89DA-8357-4730-8E57-103EFFCEFF0A}" destId="{70139432-E883-4FCE-A2AD-878C36935F65}" srcOrd="2" destOrd="0" presId="urn:microsoft.com/office/officeart/2005/8/layout/matrix1"/>
    <dgm:cxn modelId="{39BF94C3-D584-4915-86F4-564C7DC5DB69}" type="presParOf" srcId="{AC3C89DA-8357-4730-8E57-103EFFCEFF0A}" destId="{9A515B6D-7848-4EBC-9A89-39830E01EA7B}" srcOrd="3" destOrd="0" presId="urn:microsoft.com/office/officeart/2005/8/layout/matrix1"/>
    <dgm:cxn modelId="{FBBB9333-AFA8-4790-9E2C-BB96DA8CCA60}" type="presParOf" srcId="{AC3C89DA-8357-4730-8E57-103EFFCEFF0A}" destId="{3D7F83DE-93C1-4C92-A3E2-120488E23D19}" srcOrd="4" destOrd="0" presId="urn:microsoft.com/office/officeart/2005/8/layout/matrix1"/>
    <dgm:cxn modelId="{0F693E84-2E2E-468A-9F90-7F50D8BA3612}" type="presParOf" srcId="{AC3C89DA-8357-4730-8E57-103EFFCEFF0A}" destId="{0639361F-EE78-4AC7-A352-51EEC6874ADD}" srcOrd="5" destOrd="0" presId="urn:microsoft.com/office/officeart/2005/8/layout/matrix1"/>
    <dgm:cxn modelId="{44A22B29-526E-452F-A094-C39174741C14}" type="presParOf" srcId="{AC3C89DA-8357-4730-8E57-103EFFCEFF0A}" destId="{09B60346-2492-4944-B6BA-4D7B2BAD8FBF}" srcOrd="6" destOrd="0" presId="urn:microsoft.com/office/officeart/2005/8/layout/matrix1"/>
    <dgm:cxn modelId="{2F35B297-49CC-4A61-8BB0-07DCE897D67C}" type="presParOf" srcId="{AC3C89DA-8357-4730-8E57-103EFFCEFF0A}" destId="{517B91B7-0D3F-4BD1-B7FE-C555C7C17AB6}" srcOrd="7" destOrd="0" presId="urn:microsoft.com/office/officeart/2005/8/layout/matrix1"/>
    <dgm:cxn modelId="{C8D06139-BE2C-434C-B889-A1D278279D4C}" type="presParOf" srcId="{5A709CD6-60BF-4011-B097-89C017477EC8}" destId="{90257DD9-8E33-4D7D-A46C-97F68B18618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374AD7-E71A-408C-B69B-1B35AD43ED8F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8F9174E0-E4D0-48E3-8001-1138382B8268}">
      <dgm:prSet phldrT="[Текст]"/>
      <dgm:spPr/>
      <dgm:t>
        <a:bodyPr/>
        <a:lstStyle/>
        <a:p>
          <a:r>
            <a:rPr lang="uk-UA" dirty="0"/>
            <a:t>Переваги</a:t>
          </a:r>
        </a:p>
      </dgm:t>
    </dgm:pt>
    <dgm:pt modelId="{2BE1187F-C403-46C7-B2AA-2B107E01328F}" type="parTrans" cxnId="{7561084E-7EDB-4AC0-A051-E54C24E25106}">
      <dgm:prSet/>
      <dgm:spPr/>
      <dgm:t>
        <a:bodyPr/>
        <a:lstStyle/>
        <a:p>
          <a:endParaRPr lang="uk-UA"/>
        </a:p>
      </dgm:t>
    </dgm:pt>
    <dgm:pt modelId="{88C2B2EC-E500-495F-8093-8F3820D2E0A6}" type="sibTrans" cxnId="{7561084E-7EDB-4AC0-A051-E54C24E25106}">
      <dgm:prSet/>
      <dgm:spPr/>
      <dgm:t>
        <a:bodyPr/>
        <a:lstStyle/>
        <a:p>
          <a:endParaRPr lang="uk-UA"/>
        </a:p>
      </dgm:t>
    </dgm:pt>
    <dgm:pt modelId="{F4C7BD74-009A-403E-B4C8-75F64CA149F8}">
      <dgm:prSet phldrT="[Текст]"/>
      <dgm:spPr/>
      <dgm:t>
        <a:bodyPr/>
        <a:lstStyle/>
        <a:p>
          <a:r>
            <a:rPr lang="uk-UA" dirty="0"/>
            <a:t>Недоліки</a:t>
          </a:r>
        </a:p>
      </dgm:t>
    </dgm:pt>
    <dgm:pt modelId="{391E17E6-7747-483A-8022-DA1D1E0E0CD4}" type="parTrans" cxnId="{98986861-0E12-4463-99D5-2433B658364E}">
      <dgm:prSet/>
      <dgm:spPr/>
      <dgm:t>
        <a:bodyPr/>
        <a:lstStyle/>
        <a:p>
          <a:endParaRPr lang="uk-UA"/>
        </a:p>
      </dgm:t>
    </dgm:pt>
    <dgm:pt modelId="{262397EC-DB63-439C-8769-5299D416ED97}" type="sibTrans" cxnId="{98986861-0E12-4463-99D5-2433B658364E}">
      <dgm:prSet/>
      <dgm:spPr/>
      <dgm:t>
        <a:bodyPr/>
        <a:lstStyle/>
        <a:p>
          <a:endParaRPr lang="uk-UA"/>
        </a:p>
      </dgm:t>
    </dgm:pt>
    <dgm:pt modelId="{D6DDE0EB-D637-461C-A033-8B5C3BFE6635}">
      <dgm:prSet phldrT="[Текст]" custT="1"/>
      <dgm:spPr/>
      <dgm:t>
        <a:bodyPr/>
        <a:lstStyle/>
        <a:p>
          <a:r>
            <a:rPr lang="uk-UA" sz="2400" dirty="0"/>
            <a:t>Англомовний інтерфейс</a:t>
          </a:r>
        </a:p>
      </dgm:t>
    </dgm:pt>
    <dgm:pt modelId="{3B75688C-C01F-49C6-BC34-1B3AC60A3D4D}" type="parTrans" cxnId="{7C5EF227-B383-4680-BA18-B5F9FE21E88B}">
      <dgm:prSet/>
      <dgm:spPr/>
      <dgm:t>
        <a:bodyPr/>
        <a:lstStyle/>
        <a:p>
          <a:endParaRPr lang="uk-UA"/>
        </a:p>
      </dgm:t>
    </dgm:pt>
    <dgm:pt modelId="{21C0180A-2065-45A6-A18C-AD50FF993F0E}" type="sibTrans" cxnId="{7C5EF227-B383-4680-BA18-B5F9FE21E88B}">
      <dgm:prSet/>
      <dgm:spPr/>
      <dgm:t>
        <a:bodyPr/>
        <a:lstStyle/>
        <a:p>
          <a:endParaRPr lang="uk-UA"/>
        </a:p>
      </dgm:t>
    </dgm:pt>
    <dgm:pt modelId="{5BA8D129-61D5-47D5-9AC2-DFEC593F5F81}">
      <dgm:prSet phldrT="[Текст]" custT="1"/>
      <dgm:spPr/>
      <dgm:t>
        <a:bodyPr/>
        <a:lstStyle/>
        <a:p>
          <a:r>
            <a:rPr lang="uk-UA" sz="2400" dirty="0"/>
            <a:t>Мобільність              Доступність</a:t>
          </a:r>
        </a:p>
      </dgm:t>
    </dgm:pt>
    <dgm:pt modelId="{45C497FD-A811-4E03-98B1-142B41C83C3F}" type="parTrans" cxnId="{3C9FE6F2-BECC-4F2E-AB1B-A99CB03EFC90}">
      <dgm:prSet/>
      <dgm:spPr/>
      <dgm:t>
        <a:bodyPr/>
        <a:lstStyle/>
        <a:p>
          <a:endParaRPr lang="uk-UA"/>
        </a:p>
      </dgm:t>
    </dgm:pt>
    <dgm:pt modelId="{59525977-BF0F-45C4-AD66-8A3FFB251F96}" type="sibTrans" cxnId="{3C9FE6F2-BECC-4F2E-AB1B-A99CB03EFC90}">
      <dgm:prSet/>
      <dgm:spPr/>
      <dgm:t>
        <a:bodyPr/>
        <a:lstStyle/>
        <a:p>
          <a:endParaRPr lang="uk-UA"/>
        </a:p>
      </dgm:t>
    </dgm:pt>
    <dgm:pt modelId="{E85AB28E-898D-44F4-9B59-C502DB92CACF}">
      <dgm:prSet phldrT="[Текст]" custT="1"/>
      <dgm:spPr/>
      <dgm:t>
        <a:bodyPr/>
        <a:lstStyle/>
        <a:p>
          <a:r>
            <a:rPr lang="uk-UA" sz="2400" dirty="0"/>
            <a:t>Обмеженість (преміум)</a:t>
          </a:r>
        </a:p>
      </dgm:t>
    </dgm:pt>
    <dgm:pt modelId="{81E8403D-854F-47D9-A122-DD749F3961C3}" type="parTrans" cxnId="{4C80256D-2568-4931-A43F-441631A7A995}">
      <dgm:prSet/>
      <dgm:spPr/>
      <dgm:t>
        <a:bodyPr/>
        <a:lstStyle/>
        <a:p>
          <a:endParaRPr lang="uk-UA"/>
        </a:p>
      </dgm:t>
    </dgm:pt>
    <dgm:pt modelId="{049C4AFE-043D-4EA8-A4A6-ABACF74FDC87}" type="sibTrans" cxnId="{4C80256D-2568-4931-A43F-441631A7A995}">
      <dgm:prSet/>
      <dgm:spPr/>
      <dgm:t>
        <a:bodyPr/>
        <a:lstStyle/>
        <a:p>
          <a:endParaRPr lang="uk-UA"/>
        </a:p>
      </dgm:t>
    </dgm:pt>
    <dgm:pt modelId="{F79C7DDB-A8B0-4EE9-8469-CEE6E7AC3738}">
      <dgm:prSet phldrT="[Текст]" custT="1"/>
      <dgm:spPr/>
      <dgm:t>
        <a:bodyPr/>
        <a:lstStyle/>
        <a:p>
          <a:r>
            <a:rPr lang="uk-UA" sz="2400" dirty="0"/>
            <a:t>Візуалізація               Сучасність</a:t>
          </a:r>
        </a:p>
      </dgm:t>
    </dgm:pt>
    <dgm:pt modelId="{51367CFA-6FC8-4903-BDE2-842C153931C2}" type="parTrans" cxnId="{A085E3A0-DD2B-4365-B68E-891817F2DF06}">
      <dgm:prSet/>
      <dgm:spPr/>
      <dgm:t>
        <a:bodyPr/>
        <a:lstStyle/>
        <a:p>
          <a:endParaRPr lang="uk-UA"/>
        </a:p>
      </dgm:t>
    </dgm:pt>
    <dgm:pt modelId="{7E213D76-8F63-4CBA-B9C8-3D00FC0A5926}" type="sibTrans" cxnId="{A085E3A0-DD2B-4365-B68E-891817F2DF06}">
      <dgm:prSet/>
      <dgm:spPr/>
      <dgm:t>
        <a:bodyPr/>
        <a:lstStyle/>
        <a:p>
          <a:endParaRPr lang="uk-UA"/>
        </a:p>
      </dgm:t>
    </dgm:pt>
    <dgm:pt modelId="{22A651B8-975E-467B-AEDB-30AF79A57E3D}">
      <dgm:prSet phldrT="[Текст]" custT="1"/>
      <dgm:spPr/>
      <dgm:t>
        <a:bodyPr/>
        <a:lstStyle/>
        <a:p>
          <a:r>
            <a:rPr lang="uk-UA" sz="2400" dirty="0"/>
            <a:t>Гейміфікація             Індивідуалізація</a:t>
          </a:r>
        </a:p>
      </dgm:t>
    </dgm:pt>
    <dgm:pt modelId="{6A170617-5955-4BA4-A843-11BB05543EC4}" type="sibTrans" cxnId="{9C704277-FFA3-43AA-A334-A453613CEED3}">
      <dgm:prSet/>
      <dgm:spPr/>
      <dgm:t>
        <a:bodyPr/>
        <a:lstStyle/>
        <a:p>
          <a:endParaRPr lang="uk-UA"/>
        </a:p>
      </dgm:t>
    </dgm:pt>
    <dgm:pt modelId="{AEBB74C5-06E6-45A6-84BB-8809BF2BA036}" type="parTrans" cxnId="{9C704277-FFA3-43AA-A334-A453613CEED3}">
      <dgm:prSet/>
      <dgm:spPr/>
      <dgm:t>
        <a:bodyPr/>
        <a:lstStyle/>
        <a:p>
          <a:endParaRPr lang="uk-UA"/>
        </a:p>
      </dgm:t>
    </dgm:pt>
    <dgm:pt modelId="{BB0C034B-EE5B-4B83-B7E5-9C1913E7A56F}" type="pres">
      <dgm:prSet presAssocID="{D1374AD7-E71A-408C-B69B-1B35AD43ED8F}" presName="Name0" presStyleCnt="0">
        <dgm:presLayoutVars>
          <dgm:dir/>
          <dgm:animLvl val="lvl"/>
          <dgm:resizeHandles/>
        </dgm:presLayoutVars>
      </dgm:prSet>
      <dgm:spPr/>
    </dgm:pt>
    <dgm:pt modelId="{A8C31924-BB64-4BC8-94C2-BFE66D1EF567}" type="pres">
      <dgm:prSet presAssocID="{8F9174E0-E4D0-48E3-8001-1138382B8268}" presName="linNode" presStyleCnt="0"/>
      <dgm:spPr/>
    </dgm:pt>
    <dgm:pt modelId="{9924522F-8E88-4731-89C1-F1EF45ED5171}" type="pres">
      <dgm:prSet presAssocID="{8F9174E0-E4D0-48E3-8001-1138382B8268}" presName="parentShp" presStyleLbl="node1" presStyleIdx="0" presStyleCnt="2">
        <dgm:presLayoutVars>
          <dgm:bulletEnabled val="1"/>
        </dgm:presLayoutVars>
      </dgm:prSet>
      <dgm:spPr/>
    </dgm:pt>
    <dgm:pt modelId="{AFE48BCA-472C-4F34-8C12-6114F299AEC0}" type="pres">
      <dgm:prSet presAssocID="{8F9174E0-E4D0-48E3-8001-1138382B8268}" presName="childShp" presStyleLbl="bgAccFollowNode1" presStyleIdx="0" presStyleCnt="2" custScaleY="130681">
        <dgm:presLayoutVars>
          <dgm:bulletEnabled val="1"/>
        </dgm:presLayoutVars>
      </dgm:prSet>
      <dgm:spPr/>
    </dgm:pt>
    <dgm:pt modelId="{ACE45596-66A7-47B0-A218-FE2BD9FBABE7}" type="pres">
      <dgm:prSet presAssocID="{88C2B2EC-E500-495F-8093-8F3820D2E0A6}" presName="spacing" presStyleCnt="0"/>
      <dgm:spPr/>
    </dgm:pt>
    <dgm:pt modelId="{5374FBE1-1B68-4901-9E27-CE45890B7AC6}" type="pres">
      <dgm:prSet presAssocID="{F4C7BD74-009A-403E-B4C8-75F64CA149F8}" presName="linNode" presStyleCnt="0"/>
      <dgm:spPr/>
    </dgm:pt>
    <dgm:pt modelId="{73E175BA-A8BF-43D1-B13F-0AAE23B3C65F}" type="pres">
      <dgm:prSet presAssocID="{F4C7BD74-009A-403E-B4C8-75F64CA149F8}" presName="parentShp" presStyleLbl="node1" presStyleIdx="1" presStyleCnt="2">
        <dgm:presLayoutVars>
          <dgm:bulletEnabled val="1"/>
        </dgm:presLayoutVars>
      </dgm:prSet>
      <dgm:spPr/>
    </dgm:pt>
    <dgm:pt modelId="{D34709FD-1B31-4630-A3C3-99D2CA3AC0E8}" type="pres">
      <dgm:prSet presAssocID="{F4C7BD74-009A-403E-B4C8-75F64CA149F8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F4D1860F-A340-4EB9-BD60-89CBD4D71F96}" type="presOf" srcId="{E85AB28E-898D-44F4-9B59-C502DB92CACF}" destId="{D34709FD-1B31-4630-A3C3-99D2CA3AC0E8}" srcOrd="0" destOrd="1" presId="urn:microsoft.com/office/officeart/2005/8/layout/vList6"/>
    <dgm:cxn modelId="{7C5EF227-B383-4680-BA18-B5F9FE21E88B}" srcId="{F4C7BD74-009A-403E-B4C8-75F64CA149F8}" destId="{D6DDE0EB-D637-461C-A033-8B5C3BFE6635}" srcOrd="0" destOrd="0" parTransId="{3B75688C-C01F-49C6-BC34-1B3AC60A3D4D}" sibTransId="{21C0180A-2065-45A6-A18C-AD50FF993F0E}"/>
    <dgm:cxn modelId="{C47F403E-65CB-4BAB-AE5D-5BEC7F1D72E4}" type="presOf" srcId="{8F9174E0-E4D0-48E3-8001-1138382B8268}" destId="{9924522F-8E88-4731-89C1-F1EF45ED5171}" srcOrd="0" destOrd="0" presId="urn:microsoft.com/office/officeart/2005/8/layout/vList6"/>
    <dgm:cxn modelId="{BFD53D40-392A-4232-A9D2-D90C49320BCC}" type="presOf" srcId="{D1374AD7-E71A-408C-B69B-1B35AD43ED8F}" destId="{BB0C034B-EE5B-4B83-B7E5-9C1913E7A56F}" srcOrd="0" destOrd="0" presId="urn:microsoft.com/office/officeart/2005/8/layout/vList6"/>
    <dgm:cxn modelId="{98986861-0E12-4463-99D5-2433B658364E}" srcId="{D1374AD7-E71A-408C-B69B-1B35AD43ED8F}" destId="{F4C7BD74-009A-403E-B4C8-75F64CA149F8}" srcOrd="1" destOrd="0" parTransId="{391E17E6-7747-483A-8022-DA1D1E0E0CD4}" sibTransId="{262397EC-DB63-439C-8769-5299D416ED97}"/>
    <dgm:cxn modelId="{4C80256D-2568-4931-A43F-441631A7A995}" srcId="{F4C7BD74-009A-403E-B4C8-75F64CA149F8}" destId="{E85AB28E-898D-44F4-9B59-C502DB92CACF}" srcOrd="1" destOrd="0" parTransId="{81E8403D-854F-47D9-A122-DD749F3961C3}" sibTransId="{049C4AFE-043D-4EA8-A4A6-ABACF74FDC87}"/>
    <dgm:cxn modelId="{7561084E-7EDB-4AC0-A051-E54C24E25106}" srcId="{D1374AD7-E71A-408C-B69B-1B35AD43ED8F}" destId="{8F9174E0-E4D0-48E3-8001-1138382B8268}" srcOrd="0" destOrd="0" parTransId="{2BE1187F-C403-46C7-B2AA-2B107E01328F}" sibTransId="{88C2B2EC-E500-495F-8093-8F3820D2E0A6}"/>
    <dgm:cxn modelId="{51460552-5A01-4ECC-99D2-E4F557891F0D}" type="presOf" srcId="{5BA8D129-61D5-47D5-9AC2-DFEC593F5F81}" destId="{AFE48BCA-472C-4F34-8C12-6114F299AEC0}" srcOrd="0" destOrd="1" presId="urn:microsoft.com/office/officeart/2005/8/layout/vList6"/>
    <dgm:cxn modelId="{9C704277-FFA3-43AA-A334-A453613CEED3}" srcId="{8F9174E0-E4D0-48E3-8001-1138382B8268}" destId="{22A651B8-975E-467B-AEDB-30AF79A57E3D}" srcOrd="2" destOrd="0" parTransId="{AEBB74C5-06E6-45A6-84BB-8809BF2BA036}" sibTransId="{6A170617-5955-4BA4-A843-11BB05543EC4}"/>
    <dgm:cxn modelId="{F9BD247C-5E90-460B-9F5F-AC6661D5EB09}" type="presOf" srcId="{F79C7DDB-A8B0-4EE9-8469-CEE6E7AC3738}" destId="{AFE48BCA-472C-4F34-8C12-6114F299AEC0}" srcOrd="0" destOrd="0" presId="urn:microsoft.com/office/officeart/2005/8/layout/vList6"/>
    <dgm:cxn modelId="{60A33586-0D2B-4990-95EB-F5DD255FE49F}" type="presOf" srcId="{F4C7BD74-009A-403E-B4C8-75F64CA149F8}" destId="{73E175BA-A8BF-43D1-B13F-0AAE23B3C65F}" srcOrd="0" destOrd="0" presId="urn:microsoft.com/office/officeart/2005/8/layout/vList6"/>
    <dgm:cxn modelId="{A085E3A0-DD2B-4365-B68E-891817F2DF06}" srcId="{8F9174E0-E4D0-48E3-8001-1138382B8268}" destId="{F79C7DDB-A8B0-4EE9-8469-CEE6E7AC3738}" srcOrd="0" destOrd="0" parTransId="{51367CFA-6FC8-4903-BDE2-842C153931C2}" sibTransId="{7E213D76-8F63-4CBA-B9C8-3D00FC0A5926}"/>
    <dgm:cxn modelId="{2D4630A2-C671-4D7B-ADEF-692B7C567391}" type="presOf" srcId="{D6DDE0EB-D637-461C-A033-8B5C3BFE6635}" destId="{D34709FD-1B31-4630-A3C3-99D2CA3AC0E8}" srcOrd="0" destOrd="0" presId="urn:microsoft.com/office/officeart/2005/8/layout/vList6"/>
    <dgm:cxn modelId="{2290DFC7-2C3F-490F-9AF8-38473D53E05D}" type="presOf" srcId="{22A651B8-975E-467B-AEDB-30AF79A57E3D}" destId="{AFE48BCA-472C-4F34-8C12-6114F299AEC0}" srcOrd="0" destOrd="2" presId="urn:microsoft.com/office/officeart/2005/8/layout/vList6"/>
    <dgm:cxn modelId="{3C9FE6F2-BECC-4F2E-AB1B-A99CB03EFC90}" srcId="{8F9174E0-E4D0-48E3-8001-1138382B8268}" destId="{5BA8D129-61D5-47D5-9AC2-DFEC593F5F81}" srcOrd="1" destOrd="0" parTransId="{45C497FD-A811-4E03-98B1-142B41C83C3F}" sibTransId="{59525977-BF0F-45C4-AD66-8A3FFB251F96}"/>
    <dgm:cxn modelId="{67BE5A12-24FB-48C7-9909-FE059CC6B820}" type="presParOf" srcId="{BB0C034B-EE5B-4B83-B7E5-9C1913E7A56F}" destId="{A8C31924-BB64-4BC8-94C2-BFE66D1EF567}" srcOrd="0" destOrd="0" presId="urn:microsoft.com/office/officeart/2005/8/layout/vList6"/>
    <dgm:cxn modelId="{B2AB5A31-433D-4454-AFBC-E513DCF7ED4C}" type="presParOf" srcId="{A8C31924-BB64-4BC8-94C2-BFE66D1EF567}" destId="{9924522F-8E88-4731-89C1-F1EF45ED5171}" srcOrd="0" destOrd="0" presId="urn:microsoft.com/office/officeart/2005/8/layout/vList6"/>
    <dgm:cxn modelId="{20ACA78D-5317-4FC8-9AC5-9DE5E83272DA}" type="presParOf" srcId="{A8C31924-BB64-4BC8-94C2-BFE66D1EF567}" destId="{AFE48BCA-472C-4F34-8C12-6114F299AEC0}" srcOrd="1" destOrd="0" presId="urn:microsoft.com/office/officeart/2005/8/layout/vList6"/>
    <dgm:cxn modelId="{BFE22831-0EA7-4CD5-B9B9-CBB653DBC236}" type="presParOf" srcId="{BB0C034B-EE5B-4B83-B7E5-9C1913E7A56F}" destId="{ACE45596-66A7-47B0-A218-FE2BD9FBABE7}" srcOrd="1" destOrd="0" presId="urn:microsoft.com/office/officeart/2005/8/layout/vList6"/>
    <dgm:cxn modelId="{96044414-EECA-44D8-A8A8-869D76CA130D}" type="presParOf" srcId="{BB0C034B-EE5B-4B83-B7E5-9C1913E7A56F}" destId="{5374FBE1-1B68-4901-9E27-CE45890B7AC6}" srcOrd="2" destOrd="0" presId="urn:microsoft.com/office/officeart/2005/8/layout/vList6"/>
    <dgm:cxn modelId="{82A0C98F-8523-4FEF-96A5-3D66E756B09E}" type="presParOf" srcId="{5374FBE1-1B68-4901-9E27-CE45890B7AC6}" destId="{73E175BA-A8BF-43D1-B13F-0AAE23B3C65F}" srcOrd="0" destOrd="0" presId="urn:microsoft.com/office/officeart/2005/8/layout/vList6"/>
    <dgm:cxn modelId="{75E9344C-CA12-4B2A-9CD1-05B548AA7F44}" type="presParOf" srcId="{5374FBE1-1B68-4901-9E27-CE45890B7AC6}" destId="{D34709FD-1B31-4630-A3C3-99D2CA3AC0E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E895BC-BB77-48A4-8A02-559D2695226B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73B4BD6-BA27-4249-973A-47D83396F594}">
      <dgm:prSet/>
      <dgm:spPr/>
      <dgm:t>
        <a:bodyPr/>
        <a:lstStyle/>
        <a:p>
          <a:pPr rtl="0"/>
          <a:r>
            <a:rPr lang="ru-RU" dirty="0" err="1"/>
            <a:t>Створити</a:t>
          </a:r>
          <a:r>
            <a:rPr lang="ru-RU" dirty="0"/>
            <a:t> і </a:t>
          </a:r>
          <a:r>
            <a:rPr lang="ru-RU" dirty="0" err="1"/>
            <a:t>редагувати</a:t>
          </a:r>
          <a:r>
            <a:rPr lang="ru-RU" dirty="0"/>
            <a:t>.</a:t>
          </a:r>
        </a:p>
      </dgm:t>
    </dgm:pt>
    <dgm:pt modelId="{8FF09B11-F84F-4608-A58C-0DB177F6BBBF}" type="parTrans" cxnId="{70F8508C-A018-4829-AC2A-B16A0597D32A}">
      <dgm:prSet/>
      <dgm:spPr/>
      <dgm:t>
        <a:bodyPr/>
        <a:lstStyle/>
        <a:p>
          <a:endParaRPr lang="ru-RU"/>
        </a:p>
      </dgm:t>
    </dgm:pt>
    <dgm:pt modelId="{5366D920-E383-4AEE-B675-43DD0FABA4D6}" type="sibTrans" cxnId="{70F8508C-A018-4829-AC2A-B16A0597D32A}">
      <dgm:prSet/>
      <dgm:spPr/>
      <dgm:t>
        <a:bodyPr/>
        <a:lstStyle/>
        <a:p>
          <a:endParaRPr lang="ru-RU"/>
        </a:p>
      </dgm:t>
    </dgm:pt>
    <dgm:pt modelId="{30A7CA1B-855C-4961-9D14-8C2EB2544143}">
      <dgm:prSet/>
      <dgm:spPr/>
      <dgm:t>
        <a:bodyPr/>
        <a:lstStyle/>
        <a:p>
          <a:pPr rtl="0"/>
          <a:r>
            <a:rPr lang="ru-RU" dirty="0" err="1"/>
            <a:t>Переглянути</a:t>
          </a:r>
          <a:r>
            <a:rPr lang="ru-RU" dirty="0"/>
            <a:t>.</a:t>
          </a:r>
        </a:p>
      </dgm:t>
    </dgm:pt>
    <dgm:pt modelId="{32B33215-F9C3-4A6D-8928-43F70B14E81D}" type="parTrans" cxnId="{4A3EB578-8D66-4536-B51D-9ACDB038AB92}">
      <dgm:prSet/>
      <dgm:spPr/>
      <dgm:t>
        <a:bodyPr/>
        <a:lstStyle/>
        <a:p>
          <a:endParaRPr lang="ru-RU"/>
        </a:p>
      </dgm:t>
    </dgm:pt>
    <dgm:pt modelId="{1BBD8160-E235-43BF-B4A4-00E287D43FB9}" type="sibTrans" cxnId="{4A3EB578-8D66-4536-B51D-9ACDB038AB92}">
      <dgm:prSet/>
      <dgm:spPr/>
      <dgm:t>
        <a:bodyPr/>
        <a:lstStyle/>
        <a:p>
          <a:endParaRPr lang="ru-RU"/>
        </a:p>
      </dgm:t>
    </dgm:pt>
    <dgm:pt modelId="{6C0CDD78-E830-4E11-8B8B-FFFA23AC7BB7}">
      <dgm:prSet/>
      <dgm:spPr/>
      <dgm:t>
        <a:bodyPr/>
        <a:lstStyle/>
        <a:p>
          <a:pPr rtl="0"/>
          <a:r>
            <a:rPr lang="ru-RU"/>
            <a:t>Призначити учням.</a:t>
          </a:r>
        </a:p>
      </dgm:t>
    </dgm:pt>
    <dgm:pt modelId="{7FB9D40D-3C89-4159-B723-317C292A524F}" type="parTrans" cxnId="{1EED779F-D90A-4CB9-B166-393BED6122DC}">
      <dgm:prSet/>
      <dgm:spPr/>
      <dgm:t>
        <a:bodyPr/>
        <a:lstStyle/>
        <a:p>
          <a:endParaRPr lang="ru-RU"/>
        </a:p>
      </dgm:t>
    </dgm:pt>
    <dgm:pt modelId="{BAF5FBC6-C351-4EB3-902E-A61438EEC3C3}" type="sibTrans" cxnId="{1EED779F-D90A-4CB9-B166-393BED6122DC}">
      <dgm:prSet/>
      <dgm:spPr/>
      <dgm:t>
        <a:bodyPr/>
        <a:lstStyle/>
        <a:p>
          <a:endParaRPr lang="ru-RU"/>
        </a:p>
      </dgm:t>
    </dgm:pt>
    <dgm:pt modelId="{84CD3536-DD27-465C-B104-418507468E45}">
      <dgm:prSet/>
      <dgm:spPr/>
      <dgm:t>
        <a:bodyPr/>
        <a:lstStyle/>
        <a:p>
          <a:pPr rtl="0"/>
          <a:r>
            <a:rPr lang="ru-RU"/>
            <a:t>Переглянути відповіді.</a:t>
          </a:r>
        </a:p>
      </dgm:t>
    </dgm:pt>
    <dgm:pt modelId="{C101FE69-6B1C-48D2-9975-6F0180DCF111}" type="parTrans" cxnId="{21EBCC78-5EF8-4B83-8C48-C445D4A0B3C7}">
      <dgm:prSet/>
      <dgm:spPr/>
      <dgm:t>
        <a:bodyPr/>
        <a:lstStyle/>
        <a:p>
          <a:endParaRPr lang="ru-RU"/>
        </a:p>
      </dgm:t>
    </dgm:pt>
    <dgm:pt modelId="{CC00036D-019B-40DF-B1BC-3F92E00CB8A2}" type="sibTrans" cxnId="{21EBCC78-5EF8-4B83-8C48-C445D4A0B3C7}">
      <dgm:prSet/>
      <dgm:spPr/>
      <dgm:t>
        <a:bodyPr/>
        <a:lstStyle/>
        <a:p>
          <a:endParaRPr lang="ru-RU"/>
        </a:p>
      </dgm:t>
    </dgm:pt>
    <dgm:pt modelId="{79EFC7A9-EA82-47EE-A660-2775CB28420A}">
      <dgm:prSet/>
      <dgm:spPr/>
      <dgm:t>
        <a:bodyPr/>
        <a:lstStyle/>
        <a:p>
          <a:pPr rtl="0"/>
          <a:r>
            <a:rPr lang="ru-RU" dirty="0" err="1"/>
            <a:t>Поширити</a:t>
          </a:r>
          <a:endParaRPr lang="ru-RU" dirty="0"/>
        </a:p>
      </dgm:t>
    </dgm:pt>
    <dgm:pt modelId="{4DD94545-6CBD-4C17-A6F5-608D0D56413D}" type="parTrans" cxnId="{EF2C14F1-6041-47DA-AD8C-2618E2525C74}">
      <dgm:prSet/>
      <dgm:spPr/>
      <dgm:t>
        <a:bodyPr/>
        <a:lstStyle/>
        <a:p>
          <a:endParaRPr lang="ru-RU"/>
        </a:p>
      </dgm:t>
    </dgm:pt>
    <dgm:pt modelId="{EC018408-6E74-4211-9269-B207127B2798}" type="sibTrans" cxnId="{EF2C14F1-6041-47DA-AD8C-2618E2525C74}">
      <dgm:prSet/>
      <dgm:spPr/>
      <dgm:t>
        <a:bodyPr/>
        <a:lstStyle/>
        <a:p>
          <a:endParaRPr lang="ru-RU"/>
        </a:p>
      </dgm:t>
    </dgm:pt>
    <dgm:pt modelId="{C1030215-E53E-4EE3-9AA7-E7EE2A4A88B3}" type="pres">
      <dgm:prSet presAssocID="{14E895BC-BB77-48A4-8A02-559D2695226B}" presName="Name0" presStyleCnt="0">
        <dgm:presLayoutVars>
          <dgm:chMax val="7"/>
          <dgm:chPref val="7"/>
          <dgm:dir/>
        </dgm:presLayoutVars>
      </dgm:prSet>
      <dgm:spPr/>
    </dgm:pt>
    <dgm:pt modelId="{2FB4A2B7-69D3-4DD1-BC1B-EB08935C79D8}" type="pres">
      <dgm:prSet presAssocID="{14E895BC-BB77-48A4-8A02-559D2695226B}" presName="Name1" presStyleCnt="0"/>
      <dgm:spPr/>
    </dgm:pt>
    <dgm:pt modelId="{FCAE25EE-D788-4957-8431-CF9DE03EBE19}" type="pres">
      <dgm:prSet presAssocID="{14E895BC-BB77-48A4-8A02-559D2695226B}" presName="cycle" presStyleCnt="0"/>
      <dgm:spPr/>
    </dgm:pt>
    <dgm:pt modelId="{BDCAFDB6-E82C-4E32-9457-8274CA54602F}" type="pres">
      <dgm:prSet presAssocID="{14E895BC-BB77-48A4-8A02-559D2695226B}" presName="srcNode" presStyleLbl="node1" presStyleIdx="0" presStyleCnt="5"/>
      <dgm:spPr/>
    </dgm:pt>
    <dgm:pt modelId="{99E8B8FD-6846-4EF8-B122-B9709F58D12E}" type="pres">
      <dgm:prSet presAssocID="{14E895BC-BB77-48A4-8A02-559D2695226B}" presName="conn" presStyleLbl="parChTrans1D2" presStyleIdx="0" presStyleCnt="1"/>
      <dgm:spPr/>
    </dgm:pt>
    <dgm:pt modelId="{CCE18A89-CF9C-48BF-870B-A68D35D9F2CF}" type="pres">
      <dgm:prSet presAssocID="{14E895BC-BB77-48A4-8A02-559D2695226B}" presName="extraNode" presStyleLbl="node1" presStyleIdx="0" presStyleCnt="5"/>
      <dgm:spPr/>
    </dgm:pt>
    <dgm:pt modelId="{11C1D3B1-D632-4744-8831-4698BE26A39E}" type="pres">
      <dgm:prSet presAssocID="{14E895BC-BB77-48A4-8A02-559D2695226B}" presName="dstNode" presStyleLbl="node1" presStyleIdx="0" presStyleCnt="5"/>
      <dgm:spPr/>
    </dgm:pt>
    <dgm:pt modelId="{EED70926-799C-4878-B6BC-28EA6D9A43AA}" type="pres">
      <dgm:prSet presAssocID="{F73B4BD6-BA27-4249-973A-47D83396F594}" presName="text_1" presStyleLbl="node1" presStyleIdx="0" presStyleCnt="5">
        <dgm:presLayoutVars>
          <dgm:bulletEnabled val="1"/>
        </dgm:presLayoutVars>
      </dgm:prSet>
      <dgm:spPr/>
    </dgm:pt>
    <dgm:pt modelId="{1678B271-F396-4B57-A6EE-03CCDE354885}" type="pres">
      <dgm:prSet presAssocID="{F73B4BD6-BA27-4249-973A-47D83396F594}" presName="accent_1" presStyleCnt="0"/>
      <dgm:spPr/>
    </dgm:pt>
    <dgm:pt modelId="{071506F2-5AE9-4CB5-A8A5-09712CA79F15}" type="pres">
      <dgm:prSet presAssocID="{F73B4BD6-BA27-4249-973A-47D83396F594}" presName="accentRepeatNode" presStyleLbl="solidFgAcc1" presStyleIdx="0" presStyleCnt="5"/>
      <dgm:spPr/>
    </dgm:pt>
    <dgm:pt modelId="{F7E63477-CF83-4E62-BF19-D11F065B2557}" type="pres">
      <dgm:prSet presAssocID="{30A7CA1B-855C-4961-9D14-8C2EB2544143}" presName="text_2" presStyleLbl="node1" presStyleIdx="1" presStyleCnt="5">
        <dgm:presLayoutVars>
          <dgm:bulletEnabled val="1"/>
        </dgm:presLayoutVars>
      </dgm:prSet>
      <dgm:spPr/>
    </dgm:pt>
    <dgm:pt modelId="{CEEAB9BD-C653-40A5-ADDD-6FA6A788F42C}" type="pres">
      <dgm:prSet presAssocID="{30A7CA1B-855C-4961-9D14-8C2EB2544143}" presName="accent_2" presStyleCnt="0"/>
      <dgm:spPr/>
    </dgm:pt>
    <dgm:pt modelId="{B556BDCB-FE6C-4B23-9E90-D7C7A218A09C}" type="pres">
      <dgm:prSet presAssocID="{30A7CA1B-855C-4961-9D14-8C2EB2544143}" presName="accentRepeatNode" presStyleLbl="solidFgAcc1" presStyleIdx="1" presStyleCnt="5"/>
      <dgm:spPr/>
    </dgm:pt>
    <dgm:pt modelId="{3BE444EB-2DBF-48F4-9882-634E1A2E6032}" type="pres">
      <dgm:prSet presAssocID="{6C0CDD78-E830-4E11-8B8B-FFFA23AC7BB7}" presName="text_3" presStyleLbl="node1" presStyleIdx="2" presStyleCnt="5">
        <dgm:presLayoutVars>
          <dgm:bulletEnabled val="1"/>
        </dgm:presLayoutVars>
      </dgm:prSet>
      <dgm:spPr/>
    </dgm:pt>
    <dgm:pt modelId="{584F0D20-5CBB-4F99-978B-F3E55A99BD3C}" type="pres">
      <dgm:prSet presAssocID="{6C0CDD78-E830-4E11-8B8B-FFFA23AC7BB7}" presName="accent_3" presStyleCnt="0"/>
      <dgm:spPr/>
    </dgm:pt>
    <dgm:pt modelId="{F036F33C-9795-4927-B567-09896517F6C4}" type="pres">
      <dgm:prSet presAssocID="{6C0CDD78-E830-4E11-8B8B-FFFA23AC7BB7}" presName="accentRepeatNode" presStyleLbl="solidFgAcc1" presStyleIdx="2" presStyleCnt="5"/>
      <dgm:spPr/>
    </dgm:pt>
    <dgm:pt modelId="{A8E0F4CC-654F-45E0-AC95-4BC48B53E050}" type="pres">
      <dgm:prSet presAssocID="{84CD3536-DD27-465C-B104-418507468E45}" presName="text_4" presStyleLbl="node1" presStyleIdx="3" presStyleCnt="5">
        <dgm:presLayoutVars>
          <dgm:bulletEnabled val="1"/>
        </dgm:presLayoutVars>
      </dgm:prSet>
      <dgm:spPr/>
    </dgm:pt>
    <dgm:pt modelId="{9E115ECA-B601-4A0B-A8B9-EEA05E403F82}" type="pres">
      <dgm:prSet presAssocID="{84CD3536-DD27-465C-B104-418507468E45}" presName="accent_4" presStyleCnt="0"/>
      <dgm:spPr/>
    </dgm:pt>
    <dgm:pt modelId="{AC2C2979-BAF8-4A0A-B299-10F60F4A2C11}" type="pres">
      <dgm:prSet presAssocID="{84CD3536-DD27-465C-B104-418507468E45}" presName="accentRepeatNode" presStyleLbl="solidFgAcc1" presStyleIdx="3" presStyleCnt="5"/>
      <dgm:spPr/>
    </dgm:pt>
    <dgm:pt modelId="{DF6E381E-461A-4C4A-88EC-09A4FA8E3E39}" type="pres">
      <dgm:prSet presAssocID="{79EFC7A9-EA82-47EE-A660-2775CB28420A}" presName="text_5" presStyleLbl="node1" presStyleIdx="4" presStyleCnt="5">
        <dgm:presLayoutVars>
          <dgm:bulletEnabled val="1"/>
        </dgm:presLayoutVars>
      </dgm:prSet>
      <dgm:spPr/>
    </dgm:pt>
    <dgm:pt modelId="{A04C070A-D2A9-4091-8A22-D4CDF7CF5EBC}" type="pres">
      <dgm:prSet presAssocID="{79EFC7A9-EA82-47EE-A660-2775CB28420A}" presName="accent_5" presStyleCnt="0"/>
      <dgm:spPr/>
    </dgm:pt>
    <dgm:pt modelId="{91147E83-F22C-4B96-AA4B-D841242390A4}" type="pres">
      <dgm:prSet presAssocID="{79EFC7A9-EA82-47EE-A660-2775CB28420A}" presName="accentRepeatNode" presStyleLbl="solidFgAcc1" presStyleIdx="4" presStyleCnt="5"/>
      <dgm:spPr/>
    </dgm:pt>
  </dgm:ptLst>
  <dgm:cxnLst>
    <dgm:cxn modelId="{4CAE7451-3DAE-4EC3-AAC6-3FFE4CE12F2B}" type="presOf" srcId="{79EFC7A9-EA82-47EE-A660-2775CB28420A}" destId="{DF6E381E-461A-4C4A-88EC-09A4FA8E3E39}" srcOrd="0" destOrd="0" presId="urn:microsoft.com/office/officeart/2008/layout/VerticalCurvedList"/>
    <dgm:cxn modelId="{4A3EB578-8D66-4536-B51D-9ACDB038AB92}" srcId="{14E895BC-BB77-48A4-8A02-559D2695226B}" destId="{30A7CA1B-855C-4961-9D14-8C2EB2544143}" srcOrd="1" destOrd="0" parTransId="{32B33215-F9C3-4A6D-8928-43F70B14E81D}" sibTransId="{1BBD8160-E235-43BF-B4A4-00E287D43FB9}"/>
    <dgm:cxn modelId="{21EBCC78-5EF8-4B83-8C48-C445D4A0B3C7}" srcId="{14E895BC-BB77-48A4-8A02-559D2695226B}" destId="{84CD3536-DD27-465C-B104-418507468E45}" srcOrd="3" destOrd="0" parTransId="{C101FE69-6B1C-48D2-9975-6F0180DCF111}" sibTransId="{CC00036D-019B-40DF-B1BC-3F92E00CB8A2}"/>
    <dgm:cxn modelId="{70F8508C-A018-4829-AC2A-B16A0597D32A}" srcId="{14E895BC-BB77-48A4-8A02-559D2695226B}" destId="{F73B4BD6-BA27-4249-973A-47D83396F594}" srcOrd="0" destOrd="0" parTransId="{8FF09B11-F84F-4608-A58C-0DB177F6BBBF}" sibTransId="{5366D920-E383-4AEE-B675-43DD0FABA4D6}"/>
    <dgm:cxn modelId="{E4658A91-0AEF-4C91-9C46-575813D17E50}" type="presOf" srcId="{14E895BC-BB77-48A4-8A02-559D2695226B}" destId="{C1030215-E53E-4EE3-9AA7-E7EE2A4A88B3}" srcOrd="0" destOrd="0" presId="urn:microsoft.com/office/officeart/2008/layout/VerticalCurvedList"/>
    <dgm:cxn modelId="{E7E6D397-B252-4872-A100-B490EDA5EBBE}" type="presOf" srcId="{F73B4BD6-BA27-4249-973A-47D83396F594}" destId="{EED70926-799C-4878-B6BC-28EA6D9A43AA}" srcOrd="0" destOrd="0" presId="urn:microsoft.com/office/officeart/2008/layout/VerticalCurvedList"/>
    <dgm:cxn modelId="{D8221F9A-FB36-4021-ACC2-0AEB336B0371}" type="presOf" srcId="{6C0CDD78-E830-4E11-8B8B-FFFA23AC7BB7}" destId="{3BE444EB-2DBF-48F4-9882-634E1A2E6032}" srcOrd="0" destOrd="0" presId="urn:microsoft.com/office/officeart/2008/layout/VerticalCurvedList"/>
    <dgm:cxn modelId="{1EED779F-D90A-4CB9-B166-393BED6122DC}" srcId="{14E895BC-BB77-48A4-8A02-559D2695226B}" destId="{6C0CDD78-E830-4E11-8B8B-FFFA23AC7BB7}" srcOrd="2" destOrd="0" parTransId="{7FB9D40D-3C89-4159-B723-317C292A524F}" sibTransId="{BAF5FBC6-C351-4EB3-902E-A61438EEC3C3}"/>
    <dgm:cxn modelId="{FCAEDAB4-E31D-4FEE-9D50-83A012D0F5F5}" type="presOf" srcId="{5366D920-E383-4AEE-B675-43DD0FABA4D6}" destId="{99E8B8FD-6846-4EF8-B122-B9709F58D12E}" srcOrd="0" destOrd="0" presId="urn:microsoft.com/office/officeart/2008/layout/VerticalCurvedList"/>
    <dgm:cxn modelId="{4DC274B6-B88F-4582-959D-DB57919D8713}" type="presOf" srcId="{30A7CA1B-855C-4961-9D14-8C2EB2544143}" destId="{F7E63477-CF83-4E62-BF19-D11F065B2557}" srcOrd="0" destOrd="0" presId="urn:microsoft.com/office/officeart/2008/layout/VerticalCurvedList"/>
    <dgm:cxn modelId="{5CBEAFCB-CB68-46C8-BA95-5823DC4EFECA}" type="presOf" srcId="{84CD3536-DD27-465C-B104-418507468E45}" destId="{A8E0F4CC-654F-45E0-AC95-4BC48B53E050}" srcOrd="0" destOrd="0" presId="urn:microsoft.com/office/officeart/2008/layout/VerticalCurvedList"/>
    <dgm:cxn modelId="{EF2C14F1-6041-47DA-AD8C-2618E2525C74}" srcId="{14E895BC-BB77-48A4-8A02-559D2695226B}" destId="{79EFC7A9-EA82-47EE-A660-2775CB28420A}" srcOrd="4" destOrd="0" parTransId="{4DD94545-6CBD-4C17-A6F5-608D0D56413D}" sibTransId="{EC018408-6E74-4211-9269-B207127B2798}"/>
    <dgm:cxn modelId="{7C9E8660-4B60-44F4-9D5A-A82E3C4D38D8}" type="presParOf" srcId="{C1030215-E53E-4EE3-9AA7-E7EE2A4A88B3}" destId="{2FB4A2B7-69D3-4DD1-BC1B-EB08935C79D8}" srcOrd="0" destOrd="0" presId="urn:microsoft.com/office/officeart/2008/layout/VerticalCurvedList"/>
    <dgm:cxn modelId="{29E2FB6E-BE24-41D2-8AB5-70096180F706}" type="presParOf" srcId="{2FB4A2B7-69D3-4DD1-BC1B-EB08935C79D8}" destId="{FCAE25EE-D788-4957-8431-CF9DE03EBE19}" srcOrd="0" destOrd="0" presId="urn:microsoft.com/office/officeart/2008/layout/VerticalCurvedList"/>
    <dgm:cxn modelId="{2D902DFA-0FCC-4ECC-89F8-2E1816537F38}" type="presParOf" srcId="{FCAE25EE-D788-4957-8431-CF9DE03EBE19}" destId="{BDCAFDB6-E82C-4E32-9457-8274CA54602F}" srcOrd="0" destOrd="0" presId="urn:microsoft.com/office/officeart/2008/layout/VerticalCurvedList"/>
    <dgm:cxn modelId="{5815B637-FF47-46AF-8A27-E848689CA603}" type="presParOf" srcId="{FCAE25EE-D788-4957-8431-CF9DE03EBE19}" destId="{99E8B8FD-6846-4EF8-B122-B9709F58D12E}" srcOrd="1" destOrd="0" presId="urn:microsoft.com/office/officeart/2008/layout/VerticalCurvedList"/>
    <dgm:cxn modelId="{B0E37FED-57F0-4606-B5D8-A376DE5F2D83}" type="presParOf" srcId="{FCAE25EE-D788-4957-8431-CF9DE03EBE19}" destId="{CCE18A89-CF9C-48BF-870B-A68D35D9F2CF}" srcOrd="2" destOrd="0" presId="urn:microsoft.com/office/officeart/2008/layout/VerticalCurvedList"/>
    <dgm:cxn modelId="{423C040C-EDA4-4383-9B07-104605DCFA00}" type="presParOf" srcId="{FCAE25EE-D788-4957-8431-CF9DE03EBE19}" destId="{11C1D3B1-D632-4744-8831-4698BE26A39E}" srcOrd="3" destOrd="0" presId="urn:microsoft.com/office/officeart/2008/layout/VerticalCurvedList"/>
    <dgm:cxn modelId="{84398E3D-7B71-4A25-AFF7-943203C2C56E}" type="presParOf" srcId="{2FB4A2B7-69D3-4DD1-BC1B-EB08935C79D8}" destId="{EED70926-799C-4878-B6BC-28EA6D9A43AA}" srcOrd="1" destOrd="0" presId="urn:microsoft.com/office/officeart/2008/layout/VerticalCurvedList"/>
    <dgm:cxn modelId="{C795BFCE-7DD8-40D3-BE5D-AF2C151B9F8A}" type="presParOf" srcId="{2FB4A2B7-69D3-4DD1-BC1B-EB08935C79D8}" destId="{1678B271-F396-4B57-A6EE-03CCDE354885}" srcOrd="2" destOrd="0" presId="urn:microsoft.com/office/officeart/2008/layout/VerticalCurvedList"/>
    <dgm:cxn modelId="{A4D36549-EE4B-4FF1-9F5B-77FCB0BF0E2F}" type="presParOf" srcId="{1678B271-F396-4B57-A6EE-03CCDE354885}" destId="{071506F2-5AE9-4CB5-A8A5-09712CA79F15}" srcOrd="0" destOrd="0" presId="urn:microsoft.com/office/officeart/2008/layout/VerticalCurvedList"/>
    <dgm:cxn modelId="{9D408E13-0573-4723-9C81-30BEF61EF786}" type="presParOf" srcId="{2FB4A2B7-69D3-4DD1-BC1B-EB08935C79D8}" destId="{F7E63477-CF83-4E62-BF19-D11F065B2557}" srcOrd="3" destOrd="0" presId="urn:microsoft.com/office/officeart/2008/layout/VerticalCurvedList"/>
    <dgm:cxn modelId="{514662BB-8579-41EC-A647-B33D515D6A74}" type="presParOf" srcId="{2FB4A2B7-69D3-4DD1-BC1B-EB08935C79D8}" destId="{CEEAB9BD-C653-40A5-ADDD-6FA6A788F42C}" srcOrd="4" destOrd="0" presId="urn:microsoft.com/office/officeart/2008/layout/VerticalCurvedList"/>
    <dgm:cxn modelId="{A4C2FB66-CF06-448B-842C-F0022C5149FB}" type="presParOf" srcId="{CEEAB9BD-C653-40A5-ADDD-6FA6A788F42C}" destId="{B556BDCB-FE6C-4B23-9E90-D7C7A218A09C}" srcOrd="0" destOrd="0" presId="urn:microsoft.com/office/officeart/2008/layout/VerticalCurvedList"/>
    <dgm:cxn modelId="{D3A88123-843F-4527-BBA7-03B2406051FF}" type="presParOf" srcId="{2FB4A2B7-69D3-4DD1-BC1B-EB08935C79D8}" destId="{3BE444EB-2DBF-48F4-9882-634E1A2E6032}" srcOrd="5" destOrd="0" presId="urn:microsoft.com/office/officeart/2008/layout/VerticalCurvedList"/>
    <dgm:cxn modelId="{9E8E0429-6D50-4BE5-824E-9D5C24C4ACE2}" type="presParOf" srcId="{2FB4A2B7-69D3-4DD1-BC1B-EB08935C79D8}" destId="{584F0D20-5CBB-4F99-978B-F3E55A99BD3C}" srcOrd="6" destOrd="0" presId="urn:microsoft.com/office/officeart/2008/layout/VerticalCurvedList"/>
    <dgm:cxn modelId="{82E124E0-9787-4B03-A11D-4D039F882B47}" type="presParOf" srcId="{584F0D20-5CBB-4F99-978B-F3E55A99BD3C}" destId="{F036F33C-9795-4927-B567-09896517F6C4}" srcOrd="0" destOrd="0" presId="urn:microsoft.com/office/officeart/2008/layout/VerticalCurvedList"/>
    <dgm:cxn modelId="{8DCEC461-FD9B-4B6C-B1FE-B082ABDF8F15}" type="presParOf" srcId="{2FB4A2B7-69D3-4DD1-BC1B-EB08935C79D8}" destId="{A8E0F4CC-654F-45E0-AC95-4BC48B53E050}" srcOrd="7" destOrd="0" presId="urn:microsoft.com/office/officeart/2008/layout/VerticalCurvedList"/>
    <dgm:cxn modelId="{141A2BE9-B503-4BE8-B0CF-623F271628B7}" type="presParOf" srcId="{2FB4A2B7-69D3-4DD1-BC1B-EB08935C79D8}" destId="{9E115ECA-B601-4A0B-A8B9-EEA05E403F82}" srcOrd="8" destOrd="0" presId="urn:microsoft.com/office/officeart/2008/layout/VerticalCurvedList"/>
    <dgm:cxn modelId="{C326D9EA-29C1-4E22-AAF9-212D63B6B784}" type="presParOf" srcId="{9E115ECA-B601-4A0B-A8B9-EEA05E403F82}" destId="{AC2C2979-BAF8-4A0A-B299-10F60F4A2C11}" srcOrd="0" destOrd="0" presId="urn:microsoft.com/office/officeart/2008/layout/VerticalCurvedList"/>
    <dgm:cxn modelId="{9A50B858-653A-443D-88B1-E27C0984548D}" type="presParOf" srcId="{2FB4A2B7-69D3-4DD1-BC1B-EB08935C79D8}" destId="{DF6E381E-461A-4C4A-88EC-09A4FA8E3E39}" srcOrd="9" destOrd="0" presId="urn:microsoft.com/office/officeart/2008/layout/VerticalCurvedList"/>
    <dgm:cxn modelId="{96BA6226-881D-4855-BA06-061ECA1B150D}" type="presParOf" srcId="{2FB4A2B7-69D3-4DD1-BC1B-EB08935C79D8}" destId="{A04C070A-D2A9-4091-8A22-D4CDF7CF5EBC}" srcOrd="10" destOrd="0" presId="urn:microsoft.com/office/officeart/2008/layout/VerticalCurvedList"/>
    <dgm:cxn modelId="{B6698EB3-3A08-480C-8AE5-C1880E352035}" type="presParOf" srcId="{A04C070A-D2A9-4091-8A22-D4CDF7CF5EBC}" destId="{91147E83-F22C-4B96-AA4B-D841242390A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0A4FEC-03E9-40A6-8DD1-B1F3CAF879CA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039C314C-A763-46FB-A489-0DE83BC6D1BC}">
      <dgm:prSet phldrT="[Текст]" custT="1"/>
      <dgm:spPr/>
      <dgm:t>
        <a:bodyPr/>
        <a:lstStyle/>
        <a:p>
          <a:r>
            <a:rPr lang="uk-UA" sz="1800" dirty="0"/>
            <a:t>Призначити в </a:t>
          </a:r>
          <a:r>
            <a:rPr lang="uk-UA" sz="1800" dirty="0" err="1"/>
            <a:t>Класрум</a:t>
          </a:r>
          <a:r>
            <a:rPr lang="uk-UA" sz="1800" dirty="0"/>
            <a:t> для курсу</a:t>
          </a:r>
        </a:p>
      </dgm:t>
    </dgm:pt>
    <dgm:pt modelId="{A223532C-2F97-4457-9CE4-34824F0530BD}" type="parTrans" cxnId="{57B5B607-D0CF-4DE1-9068-6FD720F64F34}">
      <dgm:prSet/>
      <dgm:spPr/>
      <dgm:t>
        <a:bodyPr/>
        <a:lstStyle/>
        <a:p>
          <a:endParaRPr lang="uk-UA" sz="2000"/>
        </a:p>
      </dgm:t>
    </dgm:pt>
    <dgm:pt modelId="{EE300551-E8FE-46F3-955B-F700C21AA735}" type="sibTrans" cxnId="{57B5B607-D0CF-4DE1-9068-6FD720F64F34}">
      <dgm:prSet/>
      <dgm:spPr/>
      <dgm:t>
        <a:bodyPr/>
        <a:lstStyle/>
        <a:p>
          <a:endParaRPr lang="uk-UA" sz="2000"/>
        </a:p>
      </dgm:t>
    </dgm:pt>
    <dgm:pt modelId="{F0817C00-FA1F-414D-A272-F88BCDCF45CD}">
      <dgm:prSet phldrT="[Текст]" custT="1"/>
      <dgm:spPr/>
      <dgm:t>
        <a:bodyPr/>
        <a:lstStyle/>
        <a:p>
          <a:r>
            <a:rPr lang="uk-UA" sz="1800" dirty="0"/>
            <a:t>Отримати </a:t>
          </a:r>
          <a:r>
            <a:rPr lang="en-GB" sz="1800" dirty="0"/>
            <a:t>PIN</a:t>
          </a:r>
          <a:r>
            <a:rPr lang="ru-RU" sz="1800" dirty="0"/>
            <a:t>-код </a:t>
          </a:r>
          <a:endParaRPr lang="uk-UA" sz="1800" dirty="0"/>
        </a:p>
      </dgm:t>
    </dgm:pt>
    <dgm:pt modelId="{82037D96-44FE-47ED-B96F-5C01C378CD27}" type="parTrans" cxnId="{9AB16895-210F-4D43-A8A6-26B3F78AEBBC}">
      <dgm:prSet/>
      <dgm:spPr/>
      <dgm:t>
        <a:bodyPr/>
        <a:lstStyle/>
        <a:p>
          <a:endParaRPr lang="uk-UA" sz="2000"/>
        </a:p>
      </dgm:t>
    </dgm:pt>
    <dgm:pt modelId="{E604C6D9-9778-48E7-8CE7-408439B5B351}" type="sibTrans" cxnId="{9AB16895-210F-4D43-A8A6-26B3F78AEBBC}">
      <dgm:prSet/>
      <dgm:spPr/>
      <dgm:t>
        <a:bodyPr/>
        <a:lstStyle/>
        <a:p>
          <a:endParaRPr lang="uk-UA" sz="2000"/>
        </a:p>
      </dgm:t>
    </dgm:pt>
    <dgm:pt modelId="{36208507-72FE-40BC-85E6-F1AD2C644B1A}">
      <dgm:prSet phldrT="[Текст]" custT="1"/>
      <dgm:spPr/>
      <dgm:t>
        <a:bodyPr/>
        <a:lstStyle/>
        <a:p>
          <a:r>
            <a:rPr lang="ru-RU" sz="1800" dirty="0" err="1"/>
            <a:t>Гіперпосилання</a:t>
          </a:r>
          <a:endParaRPr lang="uk-UA" sz="1800" dirty="0"/>
        </a:p>
      </dgm:t>
    </dgm:pt>
    <dgm:pt modelId="{151C0698-A663-43CE-8D52-079048A0FF4A}" type="parTrans" cxnId="{E61AB55E-9DC0-4197-ACDE-B0C684C63C1A}">
      <dgm:prSet/>
      <dgm:spPr/>
      <dgm:t>
        <a:bodyPr/>
        <a:lstStyle/>
        <a:p>
          <a:endParaRPr lang="uk-UA" sz="2000"/>
        </a:p>
      </dgm:t>
    </dgm:pt>
    <dgm:pt modelId="{C21A85B6-D171-40B1-A03B-BB8F33BD37E1}" type="sibTrans" cxnId="{E61AB55E-9DC0-4197-ACDE-B0C684C63C1A}">
      <dgm:prSet/>
      <dgm:spPr/>
      <dgm:t>
        <a:bodyPr/>
        <a:lstStyle/>
        <a:p>
          <a:endParaRPr lang="uk-UA" sz="2000"/>
        </a:p>
      </dgm:t>
    </dgm:pt>
    <dgm:pt modelId="{2518494E-7256-4ECC-A345-FB3D597C8ABE}">
      <dgm:prSet phldrT="[Текст]" custT="1"/>
      <dgm:spPr/>
      <dgm:t>
        <a:bodyPr/>
        <a:lstStyle/>
        <a:p>
          <a:r>
            <a:rPr lang="uk-UA" sz="1800" dirty="0"/>
            <a:t>Вбудувати на сайт/блог</a:t>
          </a:r>
        </a:p>
      </dgm:t>
    </dgm:pt>
    <dgm:pt modelId="{E61DDCA8-3BA4-4D62-84F9-92861BBE59A5}" type="parTrans" cxnId="{4045320F-B440-4A07-825E-8147521E30EA}">
      <dgm:prSet/>
      <dgm:spPr/>
      <dgm:t>
        <a:bodyPr/>
        <a:lstStyle/>
        <a:p>
          <a:endParaRPr lang="uk-UA" sz="2000"/>
        </a:p>
      </dgm:t>
    </dgm:pt>
    <dgm:pt modelId="{38998FDC-2F65-42C1-B846-14EF234B7504}" type="sibTrans" cxnId="{4045320F-B440-4A07-825E-8147521E30EA}">
      <dgm:prSet/>
      <dgm:spPr/>
      <dgm:t>
        <a:bodyPr/>
        <a:lstStyle/>
        <a:p>
          <a:endParaRPr lang="uk-UA" sz="2000"/>
        </a:p>
      </dgm:t>
    </dgm:pt>
    <dgm:pt modelId="{97FD87D5-7E34-4BFC-BC32-4C282099B709}">
      <dgm:prSet phldrT="[Текст]" custT="1"/>
      <dgm:spPr/>
      <dgm:t>
        <a:bodyPr/>
        <a:lstStyle/>
        <a:p>
          <a:r>
            <a:rPr lang="uk-UA" sz="1800" dirty="0"/>
            <a:t>«Відкритий» аркуш для роботи</a:t>
          </a:r>
        </a:p>
      </dgm:t>
    </dgm:pt>
    <dgm:pt modelId="{C6143B6A-E368-4F5B-B1A5-A30AF9205C33}" type="parTrans" cxnId="{BC7A53AA-776D-477E-82C2-AB688C1A5DD7}">
      <dgm:prSet/>
      <dgm:spPr/>
      <dgm:t>
        <a:bodyPr/>
        <a:lstStyle/>
        <a:p>
          <a:endParaRPr lang="uk-UA" sz="2000"/>
        </a:p>
      </dgm:t>
    </dgm:pt>
    <dgm:pt modelId="{7BC76B98-93A7-4017-A12C-634B26EC5D64}" type="sibTrans" cxnId="{BC7A53AA-776D-477E-82C2-AB688C1A5DD7}">
      <dgm:prSet/>
      <dgm:spPr/>
      <dgm:t>
        <a:bodyPr/>
        <a:lstStyle/>
        <a:p>
          <a:endParaRPr lang="uk-UA" sz="2000"/>
        </a:p>
      </dgm:t>
    </dgm:pt>
    <dgm:pt modelId="{41ACBA47-2124-494B-960B-E41F11410B64}">
      <dgm:prSet phldrT="[Текст]" custT="1"/>
      <dgm:spPr/>
      <dgm:t>
        <a:bodyPr/>
        <a:lstStyle/>
        <a:p>
          <a:r>
            <a:rPr lang="uk-UA" sz="1800" dirty="0"/>
            <a:t>Перемішати питання</a:t>
          </a:r>
        </a:p>
      </dgm:t>
    </dgm:pt>
    <dgm:pt modelId="{87141F35-0E8B-4CD6-B6CD-77D98CF1E549}" type="parTrans" cxnId="{21B1D362-FC39-4853-B005-56712B437E25}">
      <dgm:prSet/>
      <dgm:spPr/>
      <dgm:t>
        <a:bodyPr/>
        <a:lstStyle/>
        <a:p>
          <a:endParaRPr lang="uk-UA" sz="2000"/>
        </a:p>
      </dgm:t>
    </dgm:pt>
    <dgm:pt modelId="{567B4265-9F23-452C-B819-C8A1F6ED1FDE}" type="sibTrans" cxnId="{21B1D362-FC39-4853-B005-56712B437E25}">
      <dgm:prSet/>
      <dgm:spPr/>
      <dgm:t>
        <a:bodyPr/>
        <a:lstStyle/>
        <a:p>
          <a:endParaRPr lang="uk-UA" sz="2000"/>
        </a:p>
      </dgm:t>
    </dgm:pt>
    <dgm:pt modelId="{3E00F4A9-A9AC-47A7-B0F6-446338C50005}" type="pres">
      <dgm:prSet presAssocID="{BF0A4FEC-03E9-40A6-8DD1-B1F3CAF879CA}" presName="linearFlow" presStyleCnt="0">
        <dgm:presLayoutVars>
          <dgm:dir/>
          <dgm:resizeHandles val="exact"/>
        </dgm:presLayoutVars>
      </dgm:prSet>
      <dgm:spPr/>
    </dgm:pt>
    <dgm:pt modelId="{CF0F4F0E-C559-4079-9048-C0FBB231C30C}" type="pres">
      <dgm:prSet presAssocID="{039C314C-A763-46FB-A489-0DE83BC6D1BC}" presName="composite" presStyleCnt="0"/>
      <dgm:spPr/>
    </dgm:pt>
    <dgm:pt modelId="{87633E19-24EE-4BD1-A6E1-D28FDED092A0}" type="pres">
      <dgm:prSet presAssocID="{039C314C-A763-46FB-A489-0DE83BC6D1BC}" presName="imgShp" presStyleLbl="fgImgPlace1" presStyleIdx="0" presStyleCnt="6" custScaleX="167082" custScaleY="180651" custLinFactNeighborX="-9401" custLinFactNeighborY="26920"/>
      <dgm:spPr>
        <a:blipFill>
          <a:blip xmlns:r="http://schemas.openxmlformats.org/officeDocument/2006/relationships" r:embed="rId1"/>
          <a:srcRect/>
          <a:stretch>
            <a:fillRect l="-5000" r="-5000"/>
          </a:stretch>
        </a:blipFill>
      </dgm:spPr>
    </dgm:pt>
    <dgm:pt modelId="{D005F24D-E9CB-49B5-9C45-8B41BEF4BFDD}" type="pres">
      <dgm:prSet presAssocID="{039C314C-A763-46FB-A489-0DE83BC6D1BC}" presName="txShp" presStyleLbl="node1" presStyleIdx="0" presStyleCnt="6">
        <dgm:presLayoutVars>
          <dgm:bulletEnabled val="1"/>
        </dgm:presLayoutVars>
      </dgm:prSet>
      <dgm:spPr/>
    </dgm:pt>
    <dgm:pt modelId="{82BF5C3A-4231-47B3-8F6A-D4D3EFB564AA}" type="pres">
      <dgm:prSet presAssocID="{EE300551-E8FE-46F3-955B-F700C21AA735}" presName="spacing" presStyleCnt="0"/>
      <dgm:spPr/>
    </dgm:pt>
    <dgm:pt modelId="{3B14C8B6-F78E-40C1-AA3A-302B1A62AA40}" type="pres">
      <dgm:prSet presAssocID="{F0817C00-FA1F-414D-A272-F88BCDCF45CD}" presName="composite" presStyleCnt="0"/>
      <dgm:spPr/>
    </dgm:pt>
    <dgm:pt modelId="{36938E61-B25C-4139-AD9E-E94745959B5D}" type="pres">
      <dgm:prSet presAssocID="{F0817C00-FA1F-414D-A272-F88BCDCF45CD}" presName="imgShp" presStyleLbl="fgImgPlace1" presStyleIdx="1" presStyleCnt="6" custScaleX="211509" custScaleY="172205"/>
      <dgm:spPr>
        <a:blipFill>
          <a:blip xmlns:r="http://schemas.openxmlformats.org/officeDocument/2006/relationships" r:embed="rId2"/>
          <a:srcRect/>
          <a:stretch>
            <a:fillRect l="-6000" r="-6000"/>
          </a:stretch>
        </a:blipFill>
      </dgm:spPr>
    </dgm:pt>
    <dgm:pt modelId="{C7C9F233-CB0B-467A-A66D-E27CFE510AA3}" type="pres">
      <dgm:prSet presAssocID="{F0817C00-FA1F-414D-A272-F88BCDCF45CD}" presName="txShp" presStyleLbl="node1" presStyleIdx="1" presStyleCnt="6">
        <dgm:presLayoutVars>
          <dgm:bulletEnabled val="1"/>
        </dgm:presLayoutVars>
      </dgm:prSet>
      <dgm:spPr/>
    </dgm:pt>
    <dgm:pt modelId="{63C976FD-9D71-4278-8E6E-4E5E74457FE5}" type="pres">
      <dgm:prSet presAssocID="{E604C6D9-9778-48E7-8CE7-408439B5B351}" presName="spacing" presStyleCnt="0"/>
      <dgm:spPr/>
    </dgm:pt>
    <dgm:pt modelId="{0AB31EB4-C94E-4363-98BB-ACF722C1C00F}" type="pres">
      <dgm:prSet presAssocID="{36208507-72FE-40BC-85E6-F1AD2C644B1A}" presName="composite" presStyleCnt="0"/>
      <dgm:spPr/>
    </dgm:pt>
    <dgm:pt modelId="{75BA7597-9DB4-4BF8-91E7-47407B8051DA}" type="pres">
      <dgm:prSet presAssocID="{36208507-72FE-40BC-85E6-F1AD2C644B1A}" presName="imgShp" presStyleLbl="fgImgPlace1" presStyleIdx="2" presStyleCnt="6" custScaleX="206336" custScaleY="175256"/>
      <dgm:spPr>
        <a:blipFill>
          <a:blip xmlns:r="http://schemas.openxmlformats.org/officeDocument/2006/relationships" r:embed="rId3"/>
          <a:srcRect/>
          <a:stretch>
            <a:fillRect t="-3000" b="-3000"/>
          </a:stretch>
        </a:blipFill>
      </dgm:spPr>
    </dgm:pt>
    <dgm:pt modelId="{5F7F0EAB-924B-46A2-AA44-A19BE15975E6}" type="pres">
      <dgm:prSet presAssocID="{36208507-72FE-40BC-85E6-F1AD2C644B1A}" presName="txShp" presStyleLbl="node1" presStyleIdx="2" presStyleCnt="6">
        <dgm:presLayoutVars>
          <dgm:bulletEnabled val="1"/>
        </dgm:presLayoutVars>
      </dgm:prSet>
      <dgm:spPr/>
    </dgm:pt>
    <dgm:pt modelId="{5FC45F97-9354-4ACF-AA61-2DB32DE8804B}" type="pres">
      <dgm:prSet presAssocID="{C21A85B6-D171-40B1-A03B-BB8F33BD37E1}" presName="spacing" presStyleCnt="0"/>
      <dgm:spPr/>
    </dgm:pt>
    <dgm:pt modelId="{B844750C-87C8-472D-A90A-7EB7B3DCA388}" type="pres">
      <dgm:prSet presAssocID="{2518494E-7256-4ECC-A345-FB3D597C8ABE}" presName="composite" presStyleCnt="0"/>
      <dgm:spPr/>
    </dgm:pt>
    <dgm:pt modelId="{B7511FE8-B8F8-44B3-9787-4FABCFB01289}" type="pres">
      <dgm:prSet presAssocID="{2518494E-7256-4ECC-A345-FB3D597C8ABE}" presName="imgShp" presStyleLbl="fgImgPlace1" presStyleIdx="3" presStyleCnt="6" custScaleX="210963" custScaleY="169801"/>
      <dgm:spPr>
        <a:blipFill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065B95D0-BF92-437B-A255-544724BFBB21}" type="pres">
      <dgm:prSet presAssocID="{2518494E-7256-4ECC-A345-FB3D597C8ABE}" presName="txShp" presStyleLbl="node1" presStyleIdx="3" presStyleCnt="6">
        <dgm:presLayoutVars>
          <dgm:bulletEnabled val="1"/>
        </dgm:presLayoutVars>
      </dgm:prSet>
      <dgm:spPr/>
    </dgm:pt>
    <dgm:pt modelId="{C1D8ED63-5867-4595-B2F7-3EF844D3E95C}" type="pres">
      <dgm:prSet presAssocID="{38998FDC-2F65-42C1-B846-14EF234B7504}" presName="spacing" presStyleCnt="0"/>
      <dgm:spPr/>
    </dgm:pt>
    <dgm:pt modelId="{EC796695-32E0-4825-96EB-5D7714BC8E52}" type="pres">
      <dgm:prSet presAssocID="{97FD87D5-7E34-4BFC-BC32-4C282099B709}" presName="composite" presStyleCnt="0"/>
      <dgm:spPr/>
    </dgm:pt>
    <dgm:pt modelId="{F1D83A9C-1469-484B-909D-D70B16F4B75F}" type="pres">
      <dgm:prSet presAssocID="{97FD87D5-7E34-4BFC-BC32-4C282099B709}" presName="imgShp" presStyleLbl="fgImgPlace1" presStyleIdx="4" presStyleCnt="6"/>
      <dgm:spPr/>
    </dgm:pt>
    <dgm:pt modelId="{DCA61F42-8FAF-423A-A15E-DB87371EE641}" type="pres">
      <dgm:prSet presAssocID="{97FD87D5-7E34-4BFC-BC32-4C282099B709}" presName="txShp" presStyleLbl="node1" presStyleIdx="4" presStyleCnt="6" custLinFactNeighborX="3627" custLinFactNeighborY="-8331">
        <dgm:presLayoutVars>
          <dgm:bulletEnabled val="1"/>
        </dgm:presLayoutVars>
      </dgm:prSet>
      <dgm:spPr/>
    </dgm:pt>
    <dgm:pt modelId="{13FB40EB-F4DA-488B-8C15-331A1037183D}" type="pres">
      <dgm:prSet presAssocID="{7BC76B98-93A7-4017-A12C-634B26EC5D64}" presName="spacing" presStyleCnt="0"/>
      <dgm:spPr/>
    </dgm:pt>
    <dgm:pt modelId="{83BE5B5E-F543-4FA2-AB18-C24C5703F3DB}" type="pres">
      <dgm:prSet presAssocID="{41ACBA47-2124-494B-960B-E41F11410B64}" presName="composite" presStyleCnt="0"/>
      <dgm:spPr/>
    </dgm:pt>
    <dgm:pt modelId="{540F9B95-4D69-4D57-9934-2665CE4D0F4D}" type="pres">
      <dgm:prSet presAssocID="{41ACBA47-2124-494B-960B-E41F11410B64}" presName="imgShp" presStyleLbl="fgImgPlace1" presStyleIdx="5" presStyleCnt="6" custScaleX="148229"/>
      <dgm:spPr/>
    </dgm:pt>
    <dgm:pt modelId="{1E1AACE4-DCED-4003-BAFF-151E54016FED}" type="pres">
      <dgm:prSet presAssocID="{41ACBA47-2124-494B-960B-E41F11410B64}" presName="txShp" presStyleLbl="node1" presStyleIdx="5" presStyleCnt="6" custLinFactNeighborX="3348" custLinFactNeighborY="2777">
        <dgm:presLayoutVars>
          <dgm:bulletEnabled val="1"/>
        </dgm:presLayoutVars>
      </dgm:prSet>
      <dgm:spPr/>
    </dgm:pt>
  </dgm:ptLst>
  <dgm:cxnLst>
    <dgm:cxn modelId="{57B5B607-D0CF-4DE1-9068-6FD720F64F34}" srcId="{BF0A4FEC-03E9-40A6-8DD1-B1F3CAF879CA}" destId="{039C314C-A763-46FB-A489-0DE83BC6D1BC}" srcOrd="0" destOrd="0" parTransId="{A223532C-2F97-4457-9CE4-34824F0530BD}" sibTransId="{EE300551-E8FE-46F3-955B-F700C21AA735}"/>
    <dgm:cxn modelId="{4045320F-B440-4A07-825E-8147521E30EA}" srcId="{BF0A4FEC-03E9-40A6-8DD1-B1F3CAF879CA}" destId="{2518494E-7256-4ECC-A345-FB3D597C8ABE}" srcOrd="3" destOrd="0" parTransId="{E61DDCA8-3BA4-4D62-84F9-92861BBE59A5}" sibTransId="{38998FDC-2F65-42C1-B846-14EF234B7504}"/>
    <dgm:cxn modelId="{298EA12E-78E7-450E-94D5-FCDD8740C21E}" type="presOf" srcId="{97FD87D5-7E34-4BFC-BC32-4C282099B709}" destId="{DCA61F42-8FAF-423A-A15E-DB87371EE641}" srcOrd="0" destOrd="0" presId="urn:microsoft.com/office/officeart/2005/8/layout/vList3"/>
    <dgm:cxn modelId="{E61AB55E-9DC0-4197-ACDE-B0C684C63C1A}" srcId="{BF0A4FEC-03E9-40A6-8DD1-B1F3CAF879CA}" destId="{36208507-72FE-40BC-85E6-F1AD2C644B1A}" srcOrd="2" destOrd="0" parTransId="{151C0698-A663-43CE-8D52-079048A0FF4A}" sibTransId="{C21A85B6-D171-40B1-A03B-BB8F33BD37E1}"/>
    <dgm:cxn modelId="{21B1D362-FC39-4853-B005-56712B437E25}" srcId="{BF0A4FEC-03E9-40A6-8DD1-B1F3CAF879CA}" destId="{41ACBA47-2124-494B-960B-E41F11410B64}" srcOrd="5" destOrd="0" parTransId="{87141F35-0E8B-4CD6-B6CD-77D98CF1E549}" sibTransId="{567B4265-9F23-452C-B819-C8A1F6ED1FDE}"/>
    <dgm:cxn modelId="{938D3866-8F19-42CA-84EF-0EED9E4C27E4}" type="presOf" srcId="{36208507-72FE-40BC-85E6-F1AD2C644B1A}" destId="{5F7F0EAB-924B-46A2-AA44-A19BE15975E6}" srcOrd="0" destOrd="0" presId="urn:microsoft.com/office/officeart/2005/8/layout/vList3"/>
    <dgm:cxn modelId="{8015954A-BFFB-4D06-8170-4E9962B1890B}" type="presOf" srcId="{41ACBA47-2124-494B-960B-E41F11410B64}" destId="{1E1AACE4-DCED-4003-BAFF-151E54016FED}" srcOrd="0" destOrd="0" presId="urn:microsoft.com/office/officeart/2005/8/layout/vList3"/>
    <dgm:cxn modelId="{65B5C06E-8005-4F4F-861D-54D54BCE4D3B}" type="presOf" srcId="{2518494E-7256-4ECC-A345-FB3D597C8ABE}" destId="{065B95D0-BF92-437B-A255-544724BFBB21}" srcOrd="0" destOrd="0" presId="urn:microsoft.com/office/officeart/2005/8/layout/vList3"/>
    <dgm:cxn modelId="{93B8AD5A-C86F-4227-819F-44058A3971DA}" type="presOf" srcId="{F0817C00-FA1F-414D-A272-F88BCDCF45CD}" destId="{C7C9F233-CB0B-467A-A66D-E27CFE510AA3}" srcOrd="0" destOrd="0" presId="urn:microsoft.com/office/officeart/2005/8/layout/vList3"/>
    <dgm:cxn modelId="{9AB16895-210F-4D43-A8A6-26B3F78AEBBC}" srcId="{BF0A4FEC-03E9-40A6-8DD1-B1F3CAF879CA}" destId="{F0817C00-FA1F-414D-A272-F88BCDCF45CD}" srcOrd="1" destOrd="0" parTransId="{82037D96-44FE-47ED-B96F-5C01C378CD27}" sibTransId="{E604C6D9-9778-48E7-8CE7-408439B5B351}"/>
    <dgm:cxn modelId="{C940BE9A-B75E-4088-AEEE-1B032FC00119}" type="presOf" srcId="{BF0A4FEC-03E9-40A6-8DD1-B1F3CAF879CA}" destId="{3E00F4A9-A9AC-47A7-B0F6-446338C50005}" srcOrd="0" destOrd="0" presId="urn:microsoft.com/office/officeart/2005/8/layout/vList3"/>
    <dgm:cxn modelId="{BC7A53AA-776D-477E-82C2-AB688C1A5DD7}" srcId="{BF0A4FEC-03E9-40A6-8DD1-B1F3CAF879CA}" destId="{97FD87D5-7E34-4BFC-BC32-4C282099B709}" srcOrd="4" destOrd="0" parTransId="{C6143B6A-E368-4F5B-B1A5-A30AF9205C33}" sibTransId="{7BC76B98-93A7-4017-A12C-634B26EC5D64}"/>
    <dgm:cxn modelId="{33FCAACE-9846-4A50-B4BA-F1EA9B7FBFB0}" type="presOf" srcId="{039C314C-A763-46FB-A489-0DE83BC6D1BC}" destId="{D005F24D-E9CB-49B5-9C45-8B41BEF4BFDD}" srcOrd="0" destOrd="0" presId="urn:microsoft.com/office/officeart/2005/8/layout/vList3"/>
    <dgm:cxn modelId="{4A032231-B014-4F6A-BB70-1499904443A1}" type="presParOf" srcId="{3E00F4A9-A9AC-47A7-B0F6-446338C50005}" destId="{CF0F4F0E-C559-4079-9048-C0FBB231C30C}" srcOrd="0" destOrd="0" presId="urn:microsoft.com/office/officeart/2005/8/layout/vList3"/>
    <dgm:cxn modelId="{7419C812-3588-41D9-AE02-22CD50001E44}" type="presParOf" srcId="{CF0F4F0E-C559-4079-9048-C0FBB231C30C}" destId="{87633E19-24EE-4BD1-A6E1-D28FDED092A0}" srcOrd="0" destOrd="0" presId="urn:microsoft.com/office/officeart/2005/8/layout/vList3"/>
    <dgm:cxn modelId="{FE51BA59-3E8A-46F7-9318-8F2D9E75E29B}" type="presParOf" srcId="{CF0F4F0E-C559-4079-9048-C0FBB231C30C}" destId="{D005F24D-E9CB-49B5-9C45-8B41BEF4BFDD}" srcOrd="1" destOrd="0" presId="urn:microsoft.com/office/officeart/2005/8/layout/vList3"/>
    <dgm:cxn modelId="{1616571C-C60F-4936-AA28-D894E8AC8FAB}" type="presParOf" srcId="{3E00F4A9-A9AC-47A7-B0F6-446338C50005}" destId="{82BF5C3A-4231-47B3-8F6A-D4D3EFB564AA}" srcOrd="1" destOrd="0" presId="urn:microsoft.com/office/officeart/2005/8/layout/vList3"/>
    <dgm:cxn modelId="{6D2B9AA2-87CB-4698-AF2C-C771DAE2C85C}" type="presParOf" srcId="{3E00F4A9-A9AC-47A7-B0F6-446338C50005}" destId="{3B14C8B6-F78E-40C1-AA3A-302B1A62AA40}" srcOrd="2" destOrd="0" presId="urn:microsoft.com/office/officeart/2005/8/layout/vList3"/>
    <dgm:cxn modelId="{BCDE2E2A-C7E7-4679-927F-B0A9199DF4F3}" type="presParOf" srcId="{3B14C8B6-F78E-40C1-AA3A-302B1A62AA40}" destId="{36938E61-B25C-4139-AD9E-E94745959B5D}" srcOrd="0" destOrd="0" presId="urn:microsoft.com/office/officeart/2005/8/layout/vList3"/>
    <dgm:cxn modelId="{4D529275-A905-43F4-A541-16A72CA43B78}" type="presParOf" srcId="{3B14C8B6-F78E-40C1-AA3A-302B1A62AA40}" destId="{C7C9F233-CB0B-467A-A66D-E27CFE510AA3}" srcOrd="1" destOrd="0" presId="urn:microsoft.com/office/officeart/2005/8/layout/vList3"/>
    <dgm:cxn modelId="{C47B028C-8A47-455B-A2F8-121D10BF21C7}" type="presParOf" srcId="{3E00F4A9-A9AC-47A7-B0F6-446338C50005}" destId="{63C976FD-9D71-4278-8E6E-4E5E74457FE5}" srcOrd="3" destOrd="0" presId="urn:microsoft.com/office/officeart/2005/8/layout/vList3"/>
    <dgm:cxn modelId="{D50C74E6-3746-4E2B-A0AC-9CCE00B5A575}" type="presParOf" srcId="{3E00F4A9-A9AC-47A7-B0F6-446338C50005}" destId="{0AB31EB4-C94E-4363-98BB-ACF722C1C00F}" srcOrd="4" destOrd="0" presId="urn:microsoft.com/office/officeart/2005/8/layout/vList3"/>
    <dgm:cxn modelId="{FBFE887E-E561-448D-8FF5-4F160891C028}" type="presParOf" srcId="{0AB31EB4-C94E-4363-98BB-ACF722C1C00F}" destId="{75BA7597-9DB4-4BF8-91E7-47407B8051DA}" srcOrd="0" destOrd="0" presId="urn:microsoft.com/office/officeart/2005/8/layout/vList3"/>
    <dgm:cxn modelId="{2EC85437-3135-4253-9FC0-5E2DCE0BD68B}" type="presParOf" srcId="{0AB31EB4-C94E-4363-98BB-ACF722C1C00F}" destId="{5F7F0EAB-924B-46A2-AA44-A19BE15975E6}" srcOrd="1" destOrd="0" presId="urn:microsoft.com/office/officeart/2005/8/layout/vList3"/>
    <dgm:cxn modelId="{96C9BF26-8D4C-4D7A-A2A8-BFA049174571}" type="presParOf" srcId="{3E00F4A9-A9AC-47A7-B0F6-446338C50005}" destId="{5FC45F97-9354-4ACF-AA61-2DB32DE8804B}" srcOrd="5" destOrd="0" presId="urn:microsoft.com/office/officeart/2005/8/layout/vList3"/>
    <dgm:cxn modelId="{44E2F17C-A136-4301-B28F-AB5A6FE0480A}" type="presParOf" srcId="{3E00F4A9-A9AC-47A7-B0F6-446338C50005}" destId="{B844750C-87C8-472D-A90A-7EB7B3DCA388}" srcOrd="6" destOrd="0" presId="urn:microsoft.com/office/officeart/2005/8/layout/vList3"/>
    <dgm:cxn modelId="{91B10074-9074-477B-B4CA-05C4E24A0346}" type="presParOf" srcId="{B844750C-87C8-472D-A90A-7EB7B3DCA388}" destId="{B7511FE8-B8F8-44B3-9787-4FABCFB01289}" srcOrd="0" destOrd="0" presId="urn:microsoft.com/office/officeart/2005/8/layout/vList3"/>
    <dgm:cxn modelId="{3588D624-1F9C-4494-A2A3-32D278684BCD}" type="presParOf" srcId="{B844750C-87C8-472D-A90A-7EB7B3DCA388}" destId="{065B95D0-BF92-437B-A255-544724BFBB21}" srcOrd="1" destOrd="0" presId="urn:microsoft.com/office/officeart/2005/8/layout/vList3"/>
    <dgm:cxn modelId="{18CCD32A-344D-4797-B2C8-3990A38AF83C}" type="presParOf" srcId="{3E00F4A9-A9AC-47A7-B0F6-446338C50005}" destId="{C1D8ED63-5867-4595-B2F7-3EF844D3E95C}" srcOrd="7" destOrd="0" presId="urn:microsoft.com/office/officeart/2005/8/layout/vList3"/>
    <dgm:cxn modelId="{952063C9-4458-4DC1-B4FA-6A51D1D18A40}" type="presParOf" srcId="{3E00F4A9-A9AC-47A7-B0F6-446338C50005}" destId="{EC796695-32E0-4825-96EB-5D7714BC8E52}" srcOrd="8" destOrd="0" presId="urn:microsoft.com/office/officeart/2005/8/layout/vList3"/>
    <dgm:cxn modelId="{F4E9CDCD-4BA7-4A98-A05D-CFA8102E3B99}" type="presParOf" srcId="{EC796695-32E0-4825-96EB-5D7714BC8E52}" destId="{F1D83A9C-1469-484B-909D-D70B16F4B75F}" srcOrd="0" destOrd="0" presId="urn:microsoft.com/office/officeart/2005/8/layout/vList3"/>
    <dgm:cxn modelId="{C1C4EA7D-3A60-4F0F-B01F-213368350F13}" type="presParOf" srcId="{EC796695-32E0-4825-96EB-5D7714BC8E52}" destId="{DCA61F42-8FAF-423A-A15E-DB87371EE641}" srcOrd="1" destOrd="0" presId="urn:microsoft.com/office/officeart/2005/8/layout/vList3"/>
    <dgm:cxn modelId="{FB16DED5-F4B1-44CB-95EC-B01460ECC549}" type="presParOf" srcId="{3E00F4A9-A9AC-47A7-B0F6-446338C50005}" destId="{13FB40EB-F4DA-488B-8C15-331A1037183D}" srcOrd="9" destOrd="0" presId="urn:microsoft.com/office/officeart/2005/8/layout/vList3"/>
    <dgm:cxn modelId="{BCCC9E28-2907-479F-BEE1-994D3AF9739A}" type="presParOf" srcId="{3E00F4A9-A9AC-47A7-B0F6-446338C50005}" destId="{83BE5B5E-F543-4FA2-AB18-C24C5703F3DB}" srcOrd="10" destOrd="0" presId="urn:microsoft.com/office/officeart/2005/8/layout/vList3"/>
    <dgm:cxn modelId="{12884785-B623-4055-814A-4C86795CB6F7}" type="presParOf" srcId="{83BE5B5E-F543-4FA2-AB18-C24C5703F3DB}" destId="{540F9B95-4D69-4D57-9934-2665CE4D0F4D}" srcOrd="0" destOrd="0" presId="urn:microsoft.com/office/officeart/2005/8/layout/vList3"/>
    <dgm:cxn modelId="{3ADA5F37-7C81-4DD6-A1EE-CAE3D4E04EA0}" type="presParOf" srcId="{83BE5B5E-F543-4FA2-AB18-C24C5703F3DB}" destId="{1E1AACE4-DCED-4003-BAFF-151E54016FE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A16FF-8EFB-42FA-A3CE-0D5C09CF7734}">
      <dsp:nvSpPr>
        <dsp:cNvPr id="0" name=""/>
        <dsp:cNvSpPr/>
      </dsp:nvSpPr>
      <dsp:spPr>
        <a:xfrm>
          <a:off x="0" y="0"/>
          <a:ext cx="7757219" cy="29741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За допомогою сервісу </a:t>
          </a:r>
          <a:r>
            <a:rPr lang="en-US" sz="3100" kern="1200" dirty="0"/>
            <a:t>Wizer.me </a:t>
          </a:r>
          <a:r>
            <a:rPr lang="uk-UA" sz="3100" kern="1200" dirty="0"/>
            <a:t>маємо можливість створювати неймовірно красиві по дизайну цифрові робочі аркуші, які містять інтерактивні завдання та дозволяють вчителю швидко надавати учням зворотний зв'язок. </a:t>
          </a:r>
        </a:p>
      </dsp:txBody>
      <dsp:txXfrm>
        <a:off x="145186" y="145186"/>
        <a:ext cx="7466847" cy="2683768"/>
      </dsp:txXfrm>
    </dsp:sp>
    <dsp:sp modelId="{EAAC71D7-FE60-4732-8000-312CC08E57FE}">
      <dsp:nvSpPr>
        <dsp:cNvPr id="0" name=""/>
        <dsp:cNvSpPr/>
      </dsp:nvSpPr>
      <dsp:spPr>
        <a:xfrm>
          <a:off x="0" y="3112040"/>
          <a:ext cx="7757219" cy="1255830"/>
        </a:xfrm>
        <a:prstGeom prst="roundRect">
          <a:avLst/>
        </a:prstGeom>
        <a:gradFill rotWithShape="0">
          <a:gsLst>
            <a:gs pos="0">
              <a:schemeClr val="accent3">
                <a:hueOff val="17595342"/>
                <a:satOff val="-40088"/>
                <a:lumOff val="16080"/>
                <a:alphaOff val="0"/>
                <a:tint val="60000"/>
                <a:lumMod val="110000"/>
              </a:schemeClr>
            </a:gs>
            <a:gs pos="100000">
              <a:schemeClr val="accent3">
                <a:hueOff val="17595342"/>
                <a:satOff val="-40088"/>
                <a:lumOff val="1608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u="sng" kern="1200" dirty="0">
              <a:hlinkClick xmlns:r="http://schemas.openxmlformats.org/officeDocument/2006/relationships" r:id="rId1"/>
            </a:rPr>
            <a:t>https://app.wizer.me/</a:t>
          </a:r>
          <a:endParaRPr lang="uk-UA" sz="3100" kern="1200" dirty="0"/>
        </a:p>
      </dsp:txBody>
      <dsp:txXfrm>
        <a:off x="61305" y="3173345"/>
        <a:ext cx="7634609" cy="1133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D222A-5E41-4B71-BAF5-5AE5B45C7CF2}">
      <dsp:nvSpPr>
        <dsp:cNvPr id="0" name=""/>
        <dsp:cNvSpPr/>
      </dsp:nvSpPr>
      <dsp:spPr>
        <a:xfrm>
          <a:off x="0" y="49165"/>
          <a:ext cx="7841673" cy="135778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i="1" kern="1200" dirty="0" err="1"/>
            <a:t>Інтерактивні</a:t>
          </a:r>
          <a:r>
            <a:rPr lang="ru-RU" sz="4000" b="1" i="1" kern="1200" dirty="0"/>
            <a:t> </a:t>
          </a:r>
          <a:r>
            <a:rPr lang="ru-RU" sz="4000" b="1" i="1" kern="1200" dirty="0" err="1"/>
            <a:t>робочі</a:t>
          </a:r>
          <a:r>
            <a:rPr lang="ru-RU" sz="4000" b="1" i="1" kern="1200" dirty="0"/>
            <a:t> </a:t>
          </a:r>
          <a:r>
            <a:rPr lang="ru-RU" sz="4000" b="1" i="1" kern="1200" dirty="0" err="1"/>
            <a:t>аркуші</a:t>
          </a:r>
          <a:r>
            <a:rPr lang="ru-RU" sz="4000" b="1" i="1" kern="1200" dirty="0"/>
            <a:t> </a:t>
          </a:r>
          <a:r>
            <a:rPr lang="ru-RU" sz="4000" kern="1200" dirty="0" err="1"/>
            <a:t>можна</a:t>
          </a:r>
          <a:r>
            <a:rPr lang="ru-RU" sz="4000" kern="1200" dirty="0"/>
            <a:t> </a:t>
          </a:r>
          <a:r>
            <a:rPr lang="ru-RU" sz="4000" kern="1200" dirty="0" err="1"/>
            <a:t>використовувати</a:t>
          </a:r>
          <a:r>
            <a:rPr lang="ru-RU" sz="4000" kern="1200" dirty="0"/>
            <a:t> при:</a:t>
          </a:r>
        </a:p>
      </dsp:txBody>
      <dsp:txXfrm>
        <a:off x="0" y="49165"/>
        <a:ext cx="7841673" cy="1357788"/>
      </dsp:txXfrm>
    </dsp:sp>
    <dsp:sp modelId="{8D30DEBD-0FA0-4917-A3A0-64726410F7F3}">
      <dsp:nvSpPr>
        <dsp:cNvPr id="0" name=""/>
        <dsp:cNvSpPr/>
      </dsp:nvSpPr>
      <dsp:spPr>
        <a:xfrm>
          <a:off x="0" y="1357788"/>
          <a:ext cx="1960418" cy="28513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/>
            <a:t>дистанційному</a:t>
          </a:r>
          <a:r>
            <a:rPr lang="ru-RU" sz="2200" kern="1200" dirty="0"/>
            <a:t> та </a:t>
          </a:r>
          <a:r>
            <a:rPr lang="ru-RU" sz="2200" kern="1200" dirty="0" err="1"/>
            <a:t>змішаному</a:t>
          </a:r>
          <a:r>
            <a:rPr lang="ru-RU" sz="2200" kern="1200" dirty="0"/>
            <a:t> </a:t>
          </a:r>
          <a:r>
            <a:rPr lang="ru-RU" sz="2200" kern="1200" dirty="0" err="1"/>
            <a:t>навчанні</a:t>
          </a:r>
          <a:endParaRPr lang="ru-RU" sz="2200" kern="1200" dirty="0"/>
        </a:p>
      </dsp:txBody>
      <dsp:txXfrm>
        <a:off x="0" y="1357788"/>
        <a:ext cx="1960418" cy="2851356"/>
      </dsp:txXfrm>
    </dsp:sp>
    <dsp:sp modelId="{1465911F-F6BB-4C45-8F9B-7C45B6296846}">
      <dsp:nvSpPr>
        <dsp:cNvPr id="0" name=""/>
        <dsp:cNvSpPr/>
      </dsp:nvSpPr>
      <dsp:spPr>
        <a:xfrm>
          <a:off x="1960418" y="1357788"/>
          <a:ext cx="1960418" cy="28513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для </a:t>
          </a:r>
          <a:r>
            <a:rPr lang="ru-RU" sz="2200" kern="1200" dirty="0" err="1"/>
            <a:t>домашніх</a:t>
          </a:r>
          <a:r>
            <a:rPr lang="ru-RU" sz="2200" kern="1200" dirty="0"/>
            <a:t> , </a:t>
          </a:r>
          <a:r>
            <a:rPr lang="ru-RU" sz="2200" kern="1200" dirty="0" err="1"/>
            <a:t>перевірних</a:t>
          </a:r>
          <a:r>
            <a:rPr lang="ru-RU" sz="2200" kern="1200" dirty="0"/>
            <a:t> </a:t>
          </a:r>
          <a:r>
            <a:rPr lang="ru-RU" sz="2200" kern="1200" dirty="0" err="1"/>
            <a:t>робіт</a:t>
          </a:r>
          <a:endParaRPr lang="ru-RU" sz="2200" kern="1200" dirty="0"/>
        </a:p>
      </dsp:txBody>
      <dsp:txXfrm>
        <a:off x="1960418" y="1357788"/>
        <a:ext cx="1960418" cy="2851356"/>
      </dsp:txXfrm>
    </dsp:sp>
    <dsp:sp modelId="{150C57D4-BC3B-4B3C-8425-8B78398E501C}">
      <dsp:nvSpPr>
        <dsp:cNvPr id="0" name=""/>
        <dsp:cNvSpPr/>
      </dsp:nvSpPr>
      <dsp:spPr>
        <a:xfrm>
          <a:off x="3920836" y="1357788"/>
          <a:ext cx="1960418" cy="285135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для </a:t>
          </a:r>
          <a:r>
            <a:rPr lang="ru-RU" sz="2200" kern="1200" dirty="0" err="1"/>
            <a:t>роботи</a:t>
          </a:r>
          <a:r>
            <a:rPr lang="ru-RU" sz="2200" kern="1200" dirty="0"/>
            <a:t> в </a:t>
          </a:r>
          <a:r>
            <a:rPr lang="ru-RU" sz="2200" kern="1200" dirty="0" err="1"/>
            <a:t>класі</a:t>
          </a:r>
          <a:r>
            <a:rPr lang="ru-RU" sz="2200" kern="1200" dirty="0"/>
            <a:t> на </a:t>
          </a:r>
          <a:r>
            <a:rPr lang="ru-RU" sz="2200" kern="1200" dirty="0" err="1"/>
            <a:t>інтерактивній</a:t>
          </a:r>
          <a:r>
            <a:rPr lang="ru-RU" sz="2200" kern="1200" dirty="0"/>
            <a:t> </a:t>
          </a:r>
          <a:r>
            <a:rPr lang="ru-RU" sz="2200" kern="1200" dirty="0" err="1"/>
            <a:t>дошці</a:t>
          </a:r>
          <a:endParaRPr lang="ru-RU" sz="2200" kern="1200" dirty="0"/>
        </a:p>
      </dsp:txBody>
      <dsp:txXfrm>
        <a:off x="3920836" y="1357788"/>
        <a:ext cx="1960418" cy="2851356"/>
      </dsp:txXfrm>
    </dsp:sp>
    <dsp:sp modelId="{2D29ED1A-338D-40F5-A0CE-82596B6666A2}">
      <dsp:nvSpPr>
        <dsp:cNvPr id="0" name=""/>
        <dsp:cNvSpPr/>
      </dsp:nvSpPr>
      <dsp:spPr>
        <a:xfrm>
          <a:off x="5881254" y="1357788"/>
          <a:ext cx="1960418" cy="285135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як </a:t>
          </a:r>
          <a:r>
            <a:rPr lang="ru-RU" sz="2200" kern="1200" dirty="0" err="1"/>
            <a:t>дидактичний</a:t>
          </a:r>
          <a:r>
            <a:rPr lang="ru-RU" sz="2200" kern="1200" dirty="0"/>
            <a:t> </a:t>
          </a:r>
          <a:r>
            <a:rPr lang="ru-RU" sz="2200" kern="1200" dirty="0" err="1"/>
            <a:t>роздатковий</a:t>
          </a:r>
          <a:r>
            <a:rPr lang="ru-RU" sz="2200" kern="1200" dirty="0"/>
            <a:t> </a:t>
          </a:r>
          <a:r>
            <a:rPr lang="ru-RU" sz="2200" kern="1200" dirty="0" err="1"/>
            <a:t>матеріал</a:t>
          </a:r>
          <a:br>
            <a:rPr lang="ru-RU" sz="2200" kern="1200" dirty="0"/>
          </a:br>
          <a:endParaRPr lang="ru-RU" sz="2200" kern="1200" dirty="0"/>
        </a:p>
      </dsp:txBody>
      <dsp:txXfrm>
        <a:off x="5881254" y="1357788"/>
        <a:ext cx="1960418" cy="2851356"/>
      </dsp:txXfrm>
    </dsp:sp>
    <dsp:sp modelId="{ECF3BD50-68BC-498B-988D-DEEEC46CC83C}">
      <dsp:nvSpPr>
        <dsp:cNvPr id="0" name=""/>
        <dsp:cNvSpPr/>
      </dsp:nvSpPr>
      <dsp:spPr>
        <a:xfrm>
          <a:off x="0" y="4209145"/>
          <a:ext cx="7841673" cy="316817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5694E-0B08-42D9-BA28-A330EDD99241}">
      <dsp:nvSpPr>
        <dsp:cNvPr id="0" name=""/>
        <dsp:cNvSpPr/>
      </dsp:nvSpPr>
      <dsp:spPr>
        <a:xfrm rot="16200000">
          <a:off x="1010192" y="-1010192"/>
          <a:ext cx="2315282" cy="4335667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Візуалізація</a:t>
          </a:r>
        </a:p>
      </dsp:txBody>
      <dsp:txXfrm rot="5400000">
        <a:off x="-1" y="1"/>
        <a:ext cx="4335667" cy="1736461"/>
      </dsp:txXfrm>
    </dsp:sp>
    <dsp:sp modelId="{70139432-E883-4FCE-A2AD-878C36935F65}">
      <dsp:nvSpPr>
        <dsp:cNvPr id="0" name=""/>
        <dsp:cNvSpPr/>
      </dsp:nvSpPr>
      <dsp:spPr>
        <a:xfrm>
          <a:off x="4335667" y="0"/>
          <a:ext cx="4335667" cy="2315282"/>
        </a:xfrm>
        <a:prstGeom prst="round1Rect">
          <a:avLst/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Диференціація</a:t>
          </a:r>
        </a:p>
      </dsp:txBody>
      <dsp:txXfrm>
        <a:off x="4335667" y="0"/>
        <a:ext cx="4335667" cy="1736461"/>
      </dsp:txXfrm>
    </dsp:sp>
    <dsp:sp modelId="{3D7F83DE-93C1-4C92-A3E2-120488E23D19}">
      <dsp:nvSpPr>
        <dsp:cNvPr id="0" name=""/>
        <dsp:cNvSpPr/>
      </dsp:nvSpPr>
      <dsp:spPr>
        <a:xfrm rot="10800000">
          <a:off x="0" y="2315282"/>
          <a:ext cx="4335667" cy="2315282"/>
        </a:xfrm>
        <a:prstGeom prst="round1Rect">
          <a:avLst/>
        </a:prstGeom>
        <a:solidFill>
          <a:schemeClr val="accent3">
            <a:hueOff val="11730229"/>
            <a:satOff val="-26725"/>
            <a:lumOff val="1072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Практика</a:t>
          </a:r>
        </a:p>
      </dsp:txBody>
      <dsp:txXfrm rot="10800000">
        <a:off x="0" y="2894103"/>
        <a:ext cx="4335667" cy="1736461"/>
      </dsp:txXfrm>
    </dsp:sp>
    <dsp:sp modelId="{09B60346-2492-4944-B6BA-4D7B2BAD8FBF}">
      <dsp:nvSpPr>
        <dsp:cNvPr id="0" name=""/>
        <dsp:cNvSpPr/>
      </dsp:nvSpPr>
      <dsp:spPr>
        <a:xfrm rot="5400000">
          <a:off x="5345859" y="1305090"/>
          <a:ext cx="2315282" cy="4335667"/>
        </a:xfrm>
        <a:prstGeom prst="round1Rect">
          <a:avLst/>
        </a:prstGeom>
        <a:solidFill>
          <a:schemeClr val="accent3">
            <a:hueOff val="17595342"/>
            <a:satOff val="-40088"/>
            <a:lumOff val="160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Канали сприйняття </a:t>
          </a:r>
          <a:r>
            <a:rPr lang="uk-UA" sz="4000" kern="1200" dirty="0" err="1"/>
            <a:t>інформатції</a:t>
          </a:r>
          <a:endParaRPr lang="uk-UA" sz="4000" kern="1200" dirty="0"/>
        </a:p>
      </dsp:txBody>
      <dsp:txXfrm rot="-5400000">
        <a:off x="4335666" y="2894103"/>
        <a:ext cx="4335667" cy="1736461"/>
      </dsp:txXfrm>
    </dsp:sp>
    <dsp:sp modelId="{90257DD9-8E33-4D7D-A46C-97F68B186183}">
      <dsp:nvSpPr>
        <dsp:cNvPr id="0" name=""/>
        <dsp:cNvSpPr/>
      </dsp:nvSpPr>
      <dsp:spPr>
        <a:xfrm>
          <a:off x="3034966" y="1736461"/>
          <a:ext cx="2601400" cy="1157641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4000" kern="1200" dirty="0"/>
        </a:p>
      </dsp:txBody>
      <dsp:txXfrm>
        <a:off x="3091477" y="1792972"/>
        <a:ext cx="2488378" cy="10446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48BCA-472C-4F34-8C12-6114F299AEC0}">
      <dsp:nvSpPr>
        <dsp:cNvPr id="0" name=""/>
        <dsp:cNvSpPr/>
      </dsp:nvSpPr>
      <dsp:spPr>
        <a:xfrm>
          <a:off x="3841417" y="1791"/>
          <a:ext cx="5755094" cy="17995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/>
            <a:t>Візуалізація               Сучасність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/>
            <a:t>Мобільність              Доступність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/>
            <a:t>Гейміфікація             Індивідуалізація</a:t>
          </a:r>
        </a:p>
      </dsp:txBody>
      <dsp:txXfrm>
        <a:off x="3841417" y="226733"/>
        <a:ext cx="5080267" cy="1349655"/>
      </dsp:txXfrm>
    </dsp:sp>
    <dsp:sp modelId="{9924522F-8E88-4731-89C1-F1EF45ED5171}">
      <dsp:nvSpPr>
        <dsp:cNvPr id="0" name=""/>
        <dsp:cNvSpPr/>
      </dsp:nvSpPr>
      <dsp:spPr>
        <a:xfrm>
          <a:off x="4688" y="213037"/>
          <a:ext cx="3836729" cy="13770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200" kern="1200" dirty="0"/>
            <a:t>Переваги</a:t>
          </a:r>
        </a:p>
      </dsp:txBody>
      <dsp:txXfrm>
        <a:off x="71910" y="280259"/>
        <a:ext cx="3702285" cy="1242603"/>
      </dsp:txXfrm>
    </dsp:sp>
    <dsp:sp modelId="{D34709FD-1B31-4630-A3C3-99D2CA3AC0E8}">
      <dsp:nvSpPr>
        <dsp:cNvPr id="0" name=""/>
        <dsp:cNvSpPr/>
      </dsp:nvSpPr>
      <dsp:spPr>
        <a:xfrm>
          <a:off x="3840479" y="1939035"/>
          <a:ext cx="5760720" cy="13770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8197034"/>
            <a:satOff val="-35078"/>
            <a:lumOff val="1381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18197034"/>
              <a:satOff val="-35078"/>
              <a:lumOff val="13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/>
            <a:t>Англомовний інтерфейс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/>
            <a:t>Обмеженість (преміум)</a:t>
          </a:r>
        </a:p>
      </dsp:txBody>
      <dsp:txXfrm>
        <a:off x="3840479" y="2111166"/>
        <a:ext cx="5244327" cy="1032785"/>
      </dsp:txXfrm>
    </dsp:sp>
    <dsp:sp modelId="{73E175BA-A8BF-43D1-B13F-0AAE23B3C65F}">
      <dsp:nvSpPr>
        <dsp:cNvPr id="0" name=""/>
        <dsp:cNvSpPr/>
      </dsp:nvSpPr>
      <dsp:spPr>
        <a:xfrm>
          <a:off x="0" y="1939035"/>
          <a:ext cx="3840480" cy="1377047"/>
        </a:xfrm>
        <a:prstGeom prst="roundRect">
          <a:avLst/>
        </a:prstGeom>
        <a:solidFill>
          <a:schemeClr val="accent3">
            <a:hueOff val="17595342"/>
            <a:satOff val="-40088"/>
            <a:lumOff val="160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200" kern="1200" dirty="0"/>
            <a:t>Недоліки</a:t>
          </a:r>
        </a:p>
      </dsp:txBody>
      <dsp:txXfrm>
        <a:off x="67222" y="2006257"/>
        <a:ext cx="3706036" cy="12426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8B8FD-6846-4EF8-B122-B9709F58D12E}">
      <dsp:nvSpPr>
        <dsp:cNvPr id="0" name=""/>
        <dsp:cNvSpPr/>
      </dsp:nvSpPr>
      <dsp:spPr>
        <a:xfrm>
          <a:off x="-5757194" y="-881193"/>
          <a:ext cx="6854208" cy="6854208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D70926-799C-4878-B6BC-28EA6D9A43AA}">
      <dsp:nvSpPr>
        <dsp:cNvPr id="0" name=""/>
        <dsp:cNvSpPr/>
      </dsp:nvSpPr>
      <dsp:spPr>
        <a:xfrm>
          <a:off x="479515" y="318137"/>
          <a:ext cx="4187489" cy="6366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5366" tIns="66040" rIns="66040" bIns="6604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 err="1"/>
            <a:t>Створити</a:t>
          </a:r>
          <a:r>
            <a:rPr lang="ru-RU" sz="2600" kern="1200" dirty="0"/>
            <a:t> і </a:t>
          </a:r>
          <a:r>
            <a:rPr lang="ru-RU" sz="2600" kern="1200" dirty="0" err="1"/>
            <a:t>редагувати</a:t>
          </a:r>
          <a:r>
            <a:rPr lang="ru-RU" sz="2600" kern="1200" dirty="0"/>
            <a:t>.</a:t>
          </a:r>
        </a:p>
      </dsp:txBody>
      <dsp:txXfrm>
        <a:off x="479515" y="318137"/>
        <a:ext cx="4187489" cy="636681"/>
      </dsp:txXfrm>
    </dsp:sp>
    <dsp:sp modelId="{071506F2-5AE9-4CB5-A8A5-09712CA79F15}">
      <dsp:nvSpPr>
        <dsp:cNvPr id="0" name=""/>
        <dsp:cNvSpPr/>
      </dsp:nvSpPr>
      <dsp:spPr>
        <a:xfrm>
          <a:off x="81589" y="238551"/>
          <a:ext cx="795851" cy="7958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7E63477-CF83-4E62-BF19-D11F065B2557}">
      <dsp:nvSpPr>
        <dsp:cNvPr id="0" name=""/>
        <dsp:cNvSpPr/>
      </dsp:nvSpPr>
      <dsp:spPr>
        <a:xfrm>
          <a:off x="935742" y="1272853"/>
          <a:ext cx="3731262" cy="63668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5366" tIns="66040" rIns="66040" bIns="6604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 err="1"/>
            <a:t>Переглянути</a:t>
          </a:r>
          <a:r>
            <a:rPr lang="ru-RU" sz="2600" kern="1200" dirty="0"/>
            <a:t>.</a:t>
          </a:r>
        </a:p>
      </dsp:txBody>
      <dsp:txXfrm>
        <a:off x="935742" y="1272853"/>
        <a:ext cx="3731262" cy="636681"/>
      </dsp:txXfrm>
    </dsp:sp>
    <dsp:sp modelId="{B556BDCB-FE6C-4B23-9E90-D7C7A218A09C}">
      <dsp:nvSpPr>
        <dsp:cNvPr id="0" name=""/>
        <dsp:cNvSpPr/>
      </dsp:nvSpPr>
      <dsp:spPr>
        <a:xfrm>
          <a:off x="537816" y="1193268"/>
          <a:ext cx="795851" cy="7958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BE444EB-2DBF-48F4-9882-634E1A2E6032}">
      <dsp:nvSpPr>
        <dsp:cNvPr id="0" name=""/>
        <dsp:cNvSpPr/>
      </dsp:nvSpPr>
      <dsp:spPr>
        <a:xfrm>
          <a:off x="1075767" y="2227570"/>
          <a:ext cx="3591237" cy="63668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5366" tIns="66040" rIns="66040" bIns="6604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Призначити учням.</a:t>
          </a:r>
        </a:p>
      </dsp:txBody>
      <dsp:txXfrm>
        <a:off x="1075767" y="2227570"/>
        <a:ext cx="3591237" cy="636681"/>
      </dsp:txXfrm>
    </dsp:sp>
    <dsp:sp modelId="{F036F33C-9795-4927-B567-09896517F6C4}">
      <dsp:nvSpPr>
        <dsp:cNvPr id="0" name=""/>
        <dsp:cNvSpPr/>
      </dsp:nvSpPr>
      <dsp:spPr>
        <a:xfrm>
          <a:off x="677841" y="2147985"/>
          <a:ext cx="795851" cy="7958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8E0F4CC-654F-45E0-AC95-4BC48B53E050}">
      <dsp:nvSpPr>
        <dsp:cNvPr id="0" name=""/>
        <dsp:cNvSpPr/>
      </dsp:nvSpPr>
      <dsp:spPr>
        <a:xfrm>
          <a:off x="935742" y="3182286"/>
          <a:ext cx="3731262" cy="63668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5366" tIns="66040" rIns="66040" bIns="6604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Переглянути відповіді.</a:t>
          </a:r>
        </a:p>
      </dsp:txBody>
      <dsp:txXfrm>
        <a:off x="935742" y="3182286"/>
        <a:ext cx="3731262" cy="636681"/>
      </dsp:txXfrm>
    </dsp:sp>
    <dsp:sp modelId="{AC2C2979-BAF8-4A0A-B299-10F60F4A2C11}">
      <dsp:nvSpPr>
        <dsp:cNvPr id="0" name=""/>
        <dsp:cNvSpPr/>
      </dsp:nvSpPr>
      <dsp:spPr>
        <a:xfrm>
          <a:off x="537816" y="3102701"/>
          <a:ext cx="795851" cy="7958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F6E381E-461A-4C4A-88EC-09A4FA8E3E39}">
      <dsp:nvSpPr>
        <dsp:cNvPr id="0" name=""/>
        <dsp:cNvSpPr/>
      </dsp:nvSpPr>
      <dsp:spPr>
        <a:xfrm>
          <a:off x="479515" y="4137003"/>
          <a:ext cx="4187489" cy="63668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5366" tIns="66040" rIns="66040" bIns="6604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 err="1"/>
            <a:t>Поширити</a:t>
          </a:r>
          <a:endParaRPr lang="ru-RU" sz="2600" kern="1200" dirty="0"/>
        </a:p>
      </dsp:txBody>
      <dsp:txXfrm>
        <a:off x="479515" y="4137003"/>
        <a:ext cx="4187489" cy="636681"/>
      </dsp:txXfrm>
    </dsp:sp>
    <dsp:sp modelId="{91147E83-F22C-4B96-AA4B-D841242390A4}">
      <dsp:nvSpPr>
        <dsp:cNvPr id="0" name=""/>
        <dsp:cNvSpPr/>
      </dsp:nvSpPr>
      <dsp:spPr>
        <a:xfrm>
          <a:off x="81589" y="4057418"/>
          <a:ext cx="795851" cy="7958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5F24D-E9CB-49B5-9C45-8B41BEF4BFDD}">
      <dsp:nvSpPr>
        <dsp:cNvPr id="0" name=""/>
        <dsp:cNvSpPr/>
      </dsp:nvSpPr>
      <dsp:spPr>
        <a:xfrm rot="10800000">
          <a:off x="1035457" y="143311"/>
          <a:ext cx="3523748" cy="35407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1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Призначити в </a:t>
          </a:r>
          <a:r>
            <a:rPr lang="uk-UA" sz="1800" kern="1200" dirty="0" err="1"/>
            <a:t>Класрум</a:t>
          </a:r>
          <a:r>
            <a:rPr lang="uk-UA" sz="1800" kern="1200" dirty="0"/>
            <a:t> для курсу</a:t>
          </a:r>
        </a:p>
      </dsp:txBody>
      <dsp:txXfrm rot="10800000">
        <a:off x="1123974" y="143311"/>
        <a:ext cx="3435231" cy="354070"/>
      </dsp:txXfrm>
    </dsp:sp>
    <dsp:sp modelId="{87633E19-24EE-4BD1-A6E1-D28FDED092A0}">
      <dsp:nvSpPr>
        <dsp:cNvPr id="0" name=""/>
        <dsp:cNvSpPr/>
      </dsp:nvSpPr>
      <dsp:spPr>
        <a:xfrm>
          <a:off x="706377" y="95846"/>
          <a:ext cx="591588" cy="639632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5000" r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9F233-CB0B-467A-A66D-E27CFE510AA3}">
      <dsp:nvSpPr>
        <dsp:cNvPr id="0" name=""/>
        <dsp:cNvSpPr/>
      </dsp:nvSpPr>
      <dsp:spPr>
        <a:xfrm rot="10800000">
          <a:off x="1074783" y="873684"/>
          <a:ext cx="3523748" cy="354070"/>
        </a:xfrm>
        <a:prstGeom prst="homePlate">
          <a:avLst/>
        </a:prstGeom>
        <a:solidFill>
          <a:schemeClr val="accent5">
            <a:hueOff val="-607935"/>
            <a:satOff val="643"/>
            <a:lumOff val="-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1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Отримати </a:t>
          </a:r>
          <a:r>
            <a:rPr lang="en-GB" sz="1800" kern="1200" dirty="0"/>
            <a:t>PIN</a:t>
          </a:r>
          <a:r>
            <a:rPr lang="ru-RU" sz="1800" kern="1200" dirty="0"/>
            <a:t>-код </a:t>
          </a:r>
          <a:endParaRPr lang="uk-UA" sz="1800" kern="1200" dirty="0"/>
        </a:p>
      </dsp:txBody>
      <dsp:txXfrm rot="10800000">
        <a:off x="1163300" y="873684"/>
        <a:ext cx="3435231" cy="354070"/>
      </dsp:txXfrm>
    </dsp:sp>
    <dsp:sp modelId="{36938E61-B25C-4139-AD9E-E94745959B5D}">
      <dsp:nvSpPr>
        <dsp:cNvPr id="0" name=""/>
        <dsp:cNvSpPr/>
      </dsp:nvSpPr>
      <dsp:spPr>
        <a:xfrm>
          <a:off x="700337" y="745856"/>
          <a:ext cx="748891" cy="609727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6000" r="-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F0EAB-924B-46A2-AA44-A19BE15975E6}">
      <dsp:nvSpPr>
        <dsp:cNvPr id="0" name=""/>
        <dsp:cNvSpPr/>
      </dsp:nvSpPr>
      <dsp:spPr>
        <a:xfrm rot="10800000">
          <a:off x="1070204" y="1594506"/>
          <a:ext cx="3523748" cy="354070"/>
        </a:xfrm>
        <a:prstGeom prst="homePlate">
          <a:avLst/>
        </a:prstGeom>
        <a:solidFill>
          <a:schemeClr val="accent5">
            <a:hueOff val="-1215869"/>
            <a:satOff val="1285"/>
            <a:lumOff val="-23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1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Гіперпосилання</a:t>
          </a:r>
          <a:endParaRPr lang="uk-UA" sz="1800" kern="1200" dirty="0"/>
        </a:p>
      </dsp:txBody>
      <dsp:txXfrm rot="10800000">
        <a:off x="1158721" y="1594506"/>
        <a:ext cx="3435231" cy="354070"/>
      </dsp:txXfrm>
    </dsp:sp>
    <dsp:sp modelId="{75BA7597-9DB4-4BF8-91E7-47407B8051DA}">
      <dsp:nvSpPr>
        <dsp:cNvPr id="0" name=""/>
        <dsp:cNvSpPr/>
      </dsp:nvSpPr>
      <dsp:spPr>
        <a:xfrm>
          <a:off x="704916" y="1461276"/>
          <a:ext cx="730575" cy="620530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t="-3000" b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5B95D0-BF92-437B-A255-544724BFBB21}">
      <dsp:nvSpPr>
        <dsp:cNvPr id="0" name=""/>
        <dsp:cNvSpPr/>
      </dsp:nvSpPr>
      <dsp:spPr>
        <a:xfrm rot="10800000">
          <a:off x="1074300" y="2311072"/>
          <a:ext cx="3523748" cy="354070"/>
        </a:xfrm>
        <a:prstGeom prst="homePlate">
          <a:avLst/>
        </a:prstGeom>
        <a:solidFill>
          <a:schemeClr val="accent5">
            <a:hueOff val="-1823804"/>
            <a:satOff val="1928"/>
            <a:lumOff val="-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1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Вбудувати на сайт/блог</a:t>
          </a:r>
        </a:p>
      </dsp:txBody>
      <dsp:txXfrm rot="10800000">
        <a:off x="1162817" y="2311072"/>
        <a:ext cx="3435231" cy="354070"/>
      </dsp:txXfrm>
    </dsp:sp>
    <dsp:sp modelId="{B7511FE8-B8F8-44B3-9787-4FABCFB01289}">
      <dsp:nvSpPr>
        <dsp:cNvPr id="0" name=""/>
        <dsp:cNvSpPr/>
      </dsp:nvSpPr>
      <dsp:spPr>
        <a:xfrm>
          <a:off x="700821" y="2187499"/>
          <a:ext cx="746958" cy="601215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61F42-8FAF-423A-A15E-DB87371EE641}">
      <dsp:nvSpPr>
        <dsp:cNvPr id="0" name=""/>
        <dsp:cNvSpPr/>
      </dsp:nvSpPr>
      <dsp:spPr>
        <a:xfrm rot="10800000">
          <a:off x="1103884" y="2864910"/>
          <a:ext cx="3523748" cy="354070"/>
        </a:xfrm>
        <a:prstGeom prst="homePlate">
          <a:avLst/>
        </a:prstGeom>
        <a:solidFill>
          <a:schemeClr val="accent5">
            <a:hueOff val="-2431738"/>
            <a:satOff val="2570"/>
            <a:lumOff val="-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1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«Відкритий» аркуш для роботи</a:t>
          </a:r>
        </a:p>
      </dsp:txBody>
      <dsp:txXfrm rot="10800000">
        <a:off x="1192401" y="2864910"/>
        <a:ext cx="3435231" cy="354070"/>
      </dsp:txXfrm>
    </dsp:sp>
    <dsp:sp modelId="{F1D83A9C-1469-484B-909D-D70B16F4B75F}">
      <dsp:nvSpPr>
        <dsp:cNvPr id="0" name=""/>
        <dsp:cNvSpPr/>
      </dsp:nvSpPr>
      <dsp:spPr>
        <a:xfrm>
          <a:off x="799043" y="2894408"/>
          <a:ext cx="354070" cy="354070"/>
        </a:xfrm>
        <a:prstGeom prst="ellipse">
          <a:avLst/>
        </a:prstGeom>
        <a:solidFill>
          <a:schemeClr val="accent5">
            <a:tint val="50000"/>
            <a:hueOff val="-2173889"/>
            <a:satOff val="2096"/>
            <a:lumOff val="-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AACE4-DCED-4003-BAFF-151E54016FED}">
      <dsp:nvSpPr>
        <dsp:cNvPr id="0" name=""/>
        <dsp:cNvSpPr/>
      </dsp:nvSpPr>
      <dsp:spPr>
        <a:xfrm rot="10800000">
          <a:off x="1136744" y="3354703"/>
          <a:ext cx="3523748" cy="354070"/>
        </a:xfrm>
        <a:prstGeom prst="homePlate">
          <a:avLst/>
        </a:prstGeom>
        <a:solidFill>
          <a:schemeClr val="accent5">
            <a:hueOff val="-3039673"/>
            <a:satOff val="3213"/>
            <a:lumOff val="-5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1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Перемішати питання</a:t>
          </a:r>
        </a:p>
      </dsp:txBody>
      <dsp:txXfrm rot="10800000">
        <a:off x="1225261" y="3354703"/>
        <a:ext cx="3435231" cy="354070"/>
      </dsp:txXfrm>
    </dsp:sp>
    <dsp:sp modelId="{540F9B95-4D69-4D57-9934-2665CE4D0F4D}">
      <dsp:nvSpPr>
        <dsp:cNvPr id="0" name=""/>
        <dsp:cNvSpPr/>
      </dsp:nvSpPr>
      <dsp:spPr>
        <a:xfrm>
          <a:off x="756351" y="3354172"/>
          <a:ext cx="524835" cy="354070"/>
        </a:xfrm>
        <a:prstGeom prst="ellipse">
          <a:avLst/>
        </a:prstGeom>
        <a:solidFill>
          <a:schemeClr val="accent5">
            <a:tint val="50000"/>
            <a:hueOff val="-2717361"/>
            <a:satOff val="2620"/>
            <a:lumOff val="-1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72725-59EF-423A-A706-0BA01877AFF7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8A856-41BC-4397-9F83-9E820C0ACE5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6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C9094F7-19A0-4691-9568-6DBC762BD0AE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A1608D6-1775-4728-99B2-0AB3D0C60688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12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94F7-19A0-4691-9568-6DBC762BD0AE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08D6-1775-4728-99B2-0AB3D0C606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00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94F7-19A0-4691-9568-6DBC762BD0AE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08D6-1775-4728-99B2-0AB3D0C60688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353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94F7-19A0-4691-9568-6DBC762BD0AE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08D6-1775-4728-99B2-0AB3D0C60688}" type="slidenum">
              <a:rPr lang="ru-RU" smtClean="0"/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238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94F7-19A0-4691-9568-6DBC762BD0AE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08D6-1775-4728-99B2-0AB3D0C606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3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94F7-19A0-4691-9568-6DBC762BD0AE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08D6-1775-4728-99B2-0AB3D0C60688}" type="slidenum">
              <a:rPr lang="ru-RU" smtClean="0"/>
              <a:t>‹№›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260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94F7-19A0-4691-9568-6DBC762BD0AE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08D6-1775-4728-99B2-0AB3D0C60688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743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94F7-19A0-4691-9568-6DBC762BD0AE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08D6-1775-4728-99B2-0AB3D0C60688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201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94F7-19A0-4691-9568-6DBC762BD0AE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08D6-1775-4728-99B2-0AB3D0C60688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06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94F7-19A0-4691-9568-6DBC762BD0AE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08D6-1775-4728-99B2-0AB3D0C606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47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94F7-19A0-4691-9568-6DBC762BD0AE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08D6-1775-4728-99B2-0AB3D0C60688}" type="slidenum">
              <a:rPr lang="ru-RU" smtClean="0"/>
              <a:t>‹№›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58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94F7-19A0-4691-9568-6DBC762BD0AE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08D6-1775-4728-99B2-0AB3D0C606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96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94F7-19A0-4691-9568-6DBC762BD0AE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08D6-1775-4728-99B2-0AB3D0C60688}" type="slidenum">
              <a:rPr lang="ru-RU" smtClean="0"/>
              <a:t>‹№›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79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94F7-19A0-4691-9568-6DBC762BD0AE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08D6-1775-4728-99B2-0AB3D0C60688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99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94F7-19A0-4691-9568-6DBC762BD0AE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08D6-1775-4728-99B2-0AB3D0C606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56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94F7-19A0-4691-9568-6DBC762BD0AE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08D6-1775-4728-99B2-0AB3D0C60688}" type="slidenum">
              <a:rPr lang="ru-RU" smtClean="0"/>
              <a:t>‹№›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80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94F7-19A0-4691-9568-6DBC762BD0AE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08D6-1775-4728-99B2-0AB3D0C606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57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9094F7-19A0-4691-9568-6DBC762BD0AE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1608D6-1775-4728-99B2-0AB3D0C606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90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2144" y="1884218"/>
            <a:ext cx="7398329" cy="3117273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n w="3175" cmpd="sng">
                  <a:solidFill>
                    <a:srgbClr val="7030A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Інтерактивні</a:t>
            </a:r>
            <a:r>
              <a:rPr lang="ru-RU" b="1" dirty="0">
                <a:ln w="3175" cmpd="sng">
                  <a:solidFill>
                    <a:srgbClr val="7030A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 w="3175" cmpd="sng">
                  <a:solidFill>
                    <a:srgbClr val="7030A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робочі</a:t>
            </a:r>
            <a:r>
              <a:rPr lang="ru-RU" b="1" dirty="0">
                <a:ln w="3175" cmpd="sng">
                  <a:solidFill>
                    <a:srgbClr val="7030A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 w="3175" cmpd="sng">
                  <a:solidFill>
                    <a:srgbClr val="7030A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аркуші</a:t>
            </a:r>
            <a:r>
              <a:rPr lang="ru-RU" b="1" dirty="0">
                <a:ln w="3175" cmpd="sng">
                  <a:solidFill>
                    <a:srgbClr val="7030A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en-US" b="1" dirty="0">
                <a:ln w="3175" cmpd="sng">
                  <a:solidFill>
                    <a:srgbClr val="7030A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Wizer.me</a:t>
            </a:r>
            <a:r>
              <a:rPr lang="uk-UA" b="1" dirty="0">
                <a:ln w="3175" cmpd="sng">
                  <a:solidFill>
                    <a:srgbClr val="7030A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br>
              <a:rPr lang="uk-UA" b="1" dirty="0">
                <a:ln w="3175" cmpd="sng">
                  <a:solidFill>
                    <a:srgbClr val="7030A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</a:br>
            <a:r>
              <a:rPr lang="en-US" b="1" dirty="0">
                <a:ln w="3175" cmpd="sng">
                  <a:solidFill>
                    <a:srgbClr val="7030A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ln w="3175" cmpd="sng">
                  <a:solidFill>
                    <a:srgbClr val="7030A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</a:t>
            </a:r>
            <a:r>
              <a:rPr lang="ru-RU" b="1" dirty="0" err="1">
                <a:ln w="3175" cmpd="sng">
                  <a:solidFill>
                    <a:srgbClr val="7030A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спосіб</a:t>
            </a:r>
            <a:r>
              <a:rPr lang="ru-RU" b="1" dirty="0">
                <a:ln w="3175" cmpd="sng">
                  <a:solidFill>
                    <a:srgbClr val="7030A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 w="3175" cmpd="sng">
                  <a:solidFill>
                    <a:srgbClr val="7030A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</a:t>
            </a:r>
            <a:r>
              <a:rPr lang="ru-RU" b="1" dirty="0">
                <a:ln w="3175" cmpd="sng">
                  <a:solidFill>
                    <a:srgbClr val="7030A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 w="3175" cmpd="sng">
                  <a:solidFill>
                    <a:srgbClr val="7030A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освітнього</a:t>
            </a:r>
            <a:r>
              <a:rPr lang="ru-RU" b="1" dirty="0">
                <a:ln w="3175" cmpd="sng">
                  <a:solidFill>
                    <a:srgbClr val="7030A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 w="3175" cmpd="sng">
                  <a:solidFill>
                    <a:srgbClr val="7030A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  <a:endParaRPr lang="ru-RU" b="1" dirty="0">
              <a:ln w="3175" cmpd="sng">
                <a:solidFill>
                  <a:srgbClr val="7030A0"/>
                </a:solidFill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Результат пошуку зображень за запитом &quot;Wizer.Me&quot;">
            <a:extLst>
              <a:ext uri="{FF2B5EF4-FFF2-40B4-BE49-F238E27FC236}">
                <a16:creationId xmlns:a16="http://schemas.microsoft.com/office/drawing/2014/main" id="{D8F38608-8B9C-0AAB-72CF-D5EB208E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632" y="654892"/>
            <a:ext cx="3136867" cy="75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EABA6D2-F67A-DC33-76DD-5522FCE76B0E}"/>
              </a:ext>
            </a:extLst>
          </p:cNvPr>
          <p:cNvSpPr txBox="1">
            <a:spLocks/>
          </p:cNvSpPr>
          <p:nvPr/>
        </p:nvSpPr>
        <p:spPr>
          <a:xfrm>
            <a:off x="5063612" y="5591578"/>
            <a:ext cx="6829795" cy="611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i="1" dirty="0">
                <a:latin typeface="Century Schoolbook" panose="02040604050505020304" pitchFamily="18" charset="0"/>
              </a:rPr>
              <a:t>Ільченко Анастасія Володимирівна</a:t>
            </a:r>
          </a:p>
        </p:txBody>
      </p:sp>
    </p:spTree>
    <p:extLst>
      <p:ext uri="{BB962C8B-B14F-4D97-AF65-F5344CB8AC3E}">
        <p14:creationId xmlns:p14="http://schemas.microsoft.com/office/powerpoint/2010/main" val="1782396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5124" y="626682"/>
            <a:ext cx="5899354" cy="1303867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- </a:t>
            </a:r>
            <a:r>
              <a:rPr lang="ru-RU" sz="2700" dirty="0" err="1"/>
              <a:t>інструмент</a:t>
            </a:r>
            <a:r>
              <a:rPr lang="ru-RU" sz="2700" dirty="0"/>
              <a:t> в </a:t>
            </a:r>
            <a:r>
              <a:rPr lang="ru-RU" sz="2700" dirty="0" err="1"/>
              <a:t>якому</a:t>
            </a:r>
            <a:r>
              <a:rPr lang="ru-RU" sz="2700" dirty="0"/>
              <a:t> </a:t>
            </a:r>
            <a:r>
              <a:rPr lang="ru-RU" sz="2700" dirty="0" err="1"/>
              <a:t>можна</a:t>
            </a:r>
            <a:r>
              <a:rPr lang="ru-RU" sz="2700" dirty="0"/>
              <a:t> </a:t>
            </a:r>
            <a:r>
              <a:rPr lang="ru-RU" sz="2700" dirty="0" err="1"/>
              <a:t>використовувати</a:t>
            </a:r>
            <a:r>
              <a:rPr lang="ru-RU" sz="2700" dirty="0"/>
              <a:t> </a:t>
            </a:r>
            <a:r>
              <a:rPr lang="ru-RU" sz="2700" dirty="0" err="1"/>
              <a:t>наступні</a:t>
            </a:r>
            <a:r>
              <a:rPr lang="ru-RU" sz="2700" dirty="0"/>
              <a:t> </a:t>
            </a:r>
            <a:r>
              <a:rPr lang="ru-RU" sz="2700" dirty="0" err="1"/>
              <a:t>завдання</a:t>
            </a:r>
            <a:r>
              <a:rPr lang="ru-RU" sz="2700" dirty="0"/>
              <a:t>: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37B7C9-0327-69C7-2B54-3A0FF955B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906" y="1508375"/>
            <a:ext cx="7840619" cy="4853716"/>
          </a:xfrm>
          <a:prstGeom prst="rect">
            <a:avLst/>
          </a:prstGeom>
        </p:spPr>
      </p:pic>
      <p:pic>
        <p:nvPicPr>
          <p:cNvPr id="9" name="Picture 4" descr="Результат пошуку зображень за запитом &quot;Wizer.Me&quot;">
            <a:extLst>
              <a:ext uri="{FF2B5EF4-FFF2-40B4-BE49-F238E27FC236}">
                <a16:creationId xmlns:a16="http://schemas.microsoft.com/office/drawing/2014/main" id="{03FC0B96-A391-0506-2706-DD2619DCE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057" y="495909"/>
            <a:ext cx="1767915" cy="60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5ECF8D-0914-E6CA-DDF5-9A95299E0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75" y="1055199"/>
            <a:ext cx="2526735" cy="50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13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54684-B8B8-D393-B664-F9371C4AC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249531-2430-EB6E-B433-C9EE0D205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434"/>
          <a:stretch/>
        </p:blipFill>
        <p:spPr>
          <a:xfrm>
            <a:off x="509096" y="801854"/>
            <a:ext cx="5038495" cy="1985790"/>
          </a:xfrm>
          <a:custGeom>
            <a:avLst/>
            <a:gdLst>
              <a:gd name="connsiteX0" fmla="*/ 0 w 5038495"/>
              <a:gd name="connsiteY0" fmla="*/ 0 h 1985790"/>
              <a:gd name="connsiteX1" fmla="*/ 629812 w 5038495"/>
              <a:gd name="connsiteY1" fmla="*/ 0 h 1985790"/>
              <a:gd name="connsiteX2" fmla="*/ 1158854 w 5038495"/>
              <a:gd name="connsiteY2" fmla="*/ 0 h 1985790"/>
              <a:gd name="connsiteX3" fmla="*/ 1738281 w 5038495"/>
              <a:gd name="connsiteY3" fmla="*/ 0 h 1985790"/>
              <a:gd name="connsiteX4" fmla="*/ 2317708 w 5038495"/>
              <a:gd name="connsiteY4" fmla="*/ 0 h 1985790"/>
              <a:gd name="connsiteX5" fmla="*/ 2997905 w 5038495"/>
              <a:gd name="connsiteY5" fmla="*/ 0 h 1985790"/>
              <a:gd name="connsiteX6" fmla="*/ 3577331 w 5038495"/>
              <a:gd name="connsiteY6" fmla="*/ 0 h 1985790"/>
              <a:gd name="connsiteX7" fmla="*/ 4055988 w 5038495"/>
              <a:gd name="connsiteY7" fmla="*/ 0 h 1985790"/>
              <a:gd name="connsiteX8" fmla="*/ 5038495 w 5038495"/>
              <a:gd name="connsiteY8" fmla="*/ 0 h 1985790"/>
              <a:gd name="connsiteX9" fmla="*/ 5038495 w 5038495"/>
              <a:gd name="connsiteY9" fmla="*/ 622214 h 1985790"/>
              <a:gd name="connsiteX10" fmla="*/ 5038495 w 5038495"/>
              <a:gd name="connsiteY10" fmla="*/ 1264286 h 1985790"/>
              <a:gd name="connsiteX11" fmla="*/ 5038495 w 5038495"/>
              <a:gd name="connsiteY11" fmla="*/ 1985790 h 1985790"/>
              <a:gd name="connsiteX12" fmla="*/ 4509453 w 5038495"/>
              <a:gd name="connsiteY12" fmla="*/ 1985790 h 1985790"/>
              <a:gd name="connsiteX13" fmla="*/ 3930026 w 5038495"/>
              <a:gd name="connsiteY13" fmla="*/ 1985790 h 1985790"/>
              <a:gd name="connsiteX14" fmla="*/ 3400984 w 5038495"/>
              <a:gd name="connsiteY14" fmla="*/ 1985790 h 1985790"/>
              <a:gd name="connsiteX15" fmla="*/ 2670402 w 5038495"/>
              <a:gd name="connsiteY15" fmla="*/ 1985790 h 1985790"/>
              <a:gd name="connsiteX16" fmla="*/ 2141360 w 5038495"/>
              <a:gd name="connsiteY16" fmla="*/ 1985790 h 1985790"/>
              <a:gd name="connsiteX17" fmla="*/ 1511549 w 5038495"/>
              <a:gd name="connsiteY17" fmla="*/ 1985790 h 1985790"/>
              <a:gd name="connsiteX18" fmla="*/ 932122 w 5038495"/>
              <a:gd name="connsiteY18" fmla="*/ 1985790 h 1985790"/>
              <a:gd name="connsiteX19" fmla="*/ 0 w 5038495"/>
              <a:gd name="connsiteY19" fmla="*/ 1985790 h 1985790"/>
              <a:gd name="connsiteX20" fmla="*/ 0 w 5038495"/>
              <a:gd name="connsiteY20" fmla="*/ 1284144 h 1985790"/>
              <a:gd name="connsiteX21" fmla="*/ 0 w 5038495"/>
              <a:gd name="connsiteY21" fmla="*/ 622214 h 1985790"/>
              <a:gd name="connsiteX22" fmla="*/ 0 w 5038495"/>
              <a:gd name="connsiteY22" fmla="*/ 0 h 198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38495" h="1985790" fill="none" extrusionOk="0">
                <a:moveTo>
                  <a:pt x="0" y="0"/>
                </a:moveTo>
                <a:cubicBezTo>
                  <a:pt x="270234" y="-17738"/>
                  <a:pt x="501952" y="-20698"/>
                  <a:pt x="629812" y="0"/>
                </a:cubicBezTo>
                <a:cubicBezTo>
                  <a:pt x="757672" y="20698"/>
                  <a:pt x="901217" y="-12472"/>
                  <a:pt x="1158854" y="0"/>
                </a:cubicBezTo>
                <a:cubicBezTo>
                  <a:pt x="1416491" y="12472"/>
                  <a:pt x="1449660" y="6687"/>
                  <a:pt x="1738281" y="0"/>
                </a:cubicBezTo>
                <a:cubicBezTo>
                  <a:pt x="2026902" y="-6687"/>
                  <a:pt x="2043923" y="5459"/>
                  <a:pt x="2317708" y="0"/>
                </a:cubicBezTo>
                <a:cubicBezTo>
                  <a:pt x="2591493" y="-5459"/>
                  <a:pt x="2855561" y="27847"/>
                  <a:pt x="2997905" y="0"/>
                </a:cubicBezTo>
                <a:cubicBezTo>
                  <a:pt x="3140249" y="-27847"/>
                  <a:pt x="3436161" y="-7362"/>
                  <a:pt x="3577331" y="0"/>
                </a:cubicBezTo>
                <a:cubicBezTo>
                  <a:pt x="3718501" y="7362"/>
                  <a:pt x="3888226" y="13195"/>
                  <a:pt x="4055988" y="0"/>
                </a:cubicBezTo>
                <a:cubicBezTo>
                  <a:pt x="4223750" y="-13195"/>
                  <a:pt x="4806449" y="-23121"/>
                  <a:pt x="5038495" y="0"/>
                </a:cubicBezTo>
                <a:cubicBezTo>
                  <a:pt x="5044129" y="302324"/>
                  <a:pt x="5015789" y="315590"/>
                  <a:pt x="5038495" y="622214"/>
                </a:cubicBezTo>
                <a:cubicBezTo>
                  <a:pt x="5061201" y="928838"/>
                  <a:pt x="5033310" y="986084"/>
                  <a:pt x="5038495" y="1264286"/>
                </a:cubicBezTo>
                <a:cubicBezTo>
                  <a:pt x="5043680" y="1542488"/>
                  <a:pt x="5026014" y="1668158"/>
                  <a:pt x="5038495" y="1985790"/>
                </a:cubicBezTo>
                <a:cubicBezTo>
                  <a:pt x="4787736" y="1975449"/>
                  <a:pt x="4671577" y="1972001"/>
                  <a:pt x="4509453" y="1985790"/>
                </a:cubicBezTo>
                <a:cubicBezTo>
                  <a:pt x="4347329" y="1999579"/>
                  <a:pt x="4118097" y="1978396"/>
                  <a:pt x="3930026" y="1985790"/>
                </a:cubicBezTo>
                <a:cubicBezTo>
                  <a:pt x="3741955" y="1993184"/>
                  <a:pt x="3525353" y="1992924"/>
                  <a:pt x="3400984" y="1985790"/>
                </a:cubicBezTo>
                <a:cubicBezTo>
                  <a:pt x="3276615" y="1978656"/>
                  <a:pt x="2980503" y="1993084"/>
                  <a:pt x="2670402" y="1985790"/>
                </a:cubicBezTo>
                <a:cubicBezTo>
                  <a:pt x="2360301" y="1978496"/>
                  <a:pt x="2352195" y="1999473"/>
                  <a:pt x="2141360" y="1985790"/>
                </a:cubicBezTo>
                <a:cubicBezTo>
                  <a:pt x="1930525" y="1972107"/>
                  <a:pt x="1694365" y="1976326"/>
                  <a:pt x="1511549" y="1985790"/>
                </a:cubicBezTo>
                <a:cubicBezTo>
                  <a:pt x="1328733" y="1995254"/>
                  <a:pt x="1148501" y="2006948"/>
                  <a:pt x="932122" y="1985790"/>
                </a:cubicBezTo>
                <a:cubicBezTo>
                  <a:pt x="715743" y="1964632"/>
                  <a:pt x="187964" y="1952733"/>
                  <a:pt x="0" y="1985790"/>
                </a:cubicBezTo>
                <a:cubicBezTo>
                  <a:pt x="31975" y="1763198"/>
                  <a:pt x="-31213" y="1549321"/>
                  <a:pt x="0" y="1284144"/>
                </a:cubicBezTo>
                <a:cubicBezTo>
                  <a:pt x="31213" y="1018967"/>
                  <a:pt x="7412" y="780309"/>
                  <a:pt x="0" y="622214"/>
                </a:cubicBezTo>
                <a:cubicBezTo>
                  <a:pt x="-7412" y="464119"/>
                  <a:pt x="19824" y="267204"/>
                  <a:pt x="0" y="0"/>
                </a:cubicBezTo>
                <a:close/>
              </a:path>
              <a:path w="5038495" h="1985790" stroke="0" extrusionOk="0">
                <a:moveTo>
                  <a:pt x="0" y="0"/>
                </a:moveTo>
                <a:cubicBezTo>
                  <a:pt x="236626" y="-7612"/>
                  <a:pt x="377373" y="24196"/>
                  <a:pt x="529042" y="0"/>
                </a:cubicBezTo>
                <a:cubicBezTo>
                  <a:pt x="680711" y="-24196"/>
                  <a:pt x="839715" y="-22277"/>
                  <a:pt x="1108469" y="0"/>
                </a:cubicBezTo>
                <a:cubicBezTo>
                  <a:pt x="1377223" y="22277"/>
                  <a:pt x="1560230" y="10350"/>
                  <a:pt x="1687896" y="0"/>
                </a:cubicBezTo>
                <a:cubicBezTo>
                  <a:pt x="1815562" y="-10350"/>
                  <a:pt x="1979930" y="15918"/>
                  <a:pt x="2216938" y="0"/>
                </a:cubicBezTo>
                <a:cubicBezTo>
                  <a:pt x="2453946" y="-15918"/>
                  <a:pt x="2729136" y="28948"/>
                  <a:pt x="2897135" y="0"/>
                </a:cubicBezTo>
                <a:cubicBezTo>
                  <a:pt x="3065134" y="-28948"/>
                  <a:pt x="3461207" y="25333"/>
                  <a:pt x="3627716" y="0"/>
                </a:cubicBezTo>
                <a:cubicBezTo>
                  <a:pt x="3794225" y="-25333"/>
                  <a:pt x="3988127" y="5734"/>
                  <a:pt x="4156758" y="0"/>
                </a:cubicBezTo>
                <a:cubicBezTo>
                  <a:pt x="4325389" y="-5734"/>
                  <a:pt x="4654503" y="11162"/>
                  <a:pt x="5038495" y="0"/>
                </a:cubicBezTo>
                <a:cubicBezTo>
                  <a:pt x="5034939" y="228549"/>
                  <a:pt x="5061635" y="361755"/>
                  <a:pt x="5038495" y="622214"/>
                </a:cubicBezTo>
                <a:cubicBezTo>
                  <a:pt x="5015355" y="882673"/>
                  <a:pt x="5052665" y="1124789"/>
                  <a:pt x="5038495" y="1323860"/>
                </a:cubicBezTo>
                <a:cubicBezTo>
                  <a:pt x="5024325" y="1522931"/>
                  <a:pt x="5055316" y="1758429"/>
                  <a:pt x="5038495" y="1985790"/>
                </a:cubicBezTo>
                <a:cubicBezTo>
                  <a:pt x="4857123" y="2011272"/>
                  <a:pt x="4721331" y="1968964"/>
                  <a:pt x="4408683" y="1985790"/>
                </a:cubicBezTo>
                <a:cubicBezTo>
                  <a:pt x="4096035" y="2002616"/>
                  <a:pt x="4163990" y="1985740"/>
                  <a:pt x="3930026" y="1985790"/>
                </a:cubicBezTo>
                <a:cubicBezTo>
                  <a:pt x="3696062" y="1985840"/>
                  <a:pt x="3385544" y="1962011"/>
                  <a:pt x="3199444" y="1985790"/>
                </a:cubicBezTo>
                <a:cubicBezTo>
                  <a:pt x="3013344" y="2009569"/>
                  <a:pt x="2840199" y="1984683"/>
                  <a:pt x="2720787" y="1985790"/>
                </a:cubicBezTo>
                <a:cubicBezTo>
                  <a:pt x="2601375" y="1986897"/>
                  <a:pt x="2345764" y="1966300"/>
                  <a:pt x="2141360" y="1985790"/>
                </a:cubicBezTo>
                <a:cubicBezTo>
                  <a:pt x="1936956" y="2005280"/>
                  <a:pt x="1814990" y="2003193"/>
                  <a:pt x="1662703" y="1985790"/>
                </a:cubicBezTo>
                <a:cubicBezTo>
                  <a:pt x="1510416" y="1968387"/>
                  <a:pt x="1379050" y="2005634"/>
                  <a:pt x="1184046" y="1985790"/>
                </a:cubicBezTo>
                <a:cubicBezTo>
                  <a:pt x="989042" y="1965946"/>
                  <a:pt x="784476" y="1991148"/>
                  <a:pt x="604619" y="1985790"/>
                </a:cubicBezTo>
                <a:cubicBezTo>
                  <a:pt x="424762" y="1980432"/>
                  <a:pt x="270260" y="1964720"/>
                  <a:pt x="0" y="1985790"/>
                </a:cubicBezTo>
                <a:cubicBezTo>
                  <a:pt x="-1769" y="1686665"/>
                  <a:pt x="-1180" y="1515445"/>
                  <a:pt x="0" y="1323860"/>
                </a:cubicBezTo>
                <a:cubicBezTo>
                  <a:pt x="1180" y="1132275"/>
                  <a:pt x="-31496" y="988866"/>
                  <a:pt x="0" y="681788"/>
                </a:cubicBezTo>
                <a:cubicBezTo>
                  <a:pt x="31496" y="374710"/>
                  <a:pt x="4107" y="159661"/>
                  <a:pt x="0" y="0"/>
                </a:cubicBezTo>
                <a:close/>
              </a:path>
            </a:pathLst>
          </a:custGeom>
          <a:ln w="28575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04136104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2C14F1-2131-888A-EA1C-D62B522C5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25" y="3328170"/>
            <a:ext cx="4846766" cy="1167822"/>
          </a:xfrm>
          <a:custGeom>
            <a:avLst/>
            <a:gdLst>
              <a:gd name="connsiteX0" fmla="*/ 0 w 4846766"/>
              <a:gd name="connsiteY0" fmla="*/ 0 h 1167822"/>
              <a:gd name="connsiteX1" fmla="*/ 4846766 w 4846766"/>
              <a:gd name="connsiteY1" fmla="*/ 0 h 1167822"/>
              <a:gd name="connsiteX2" fmla="*/ 4846766 w 4846766"/>
              <a:gd name="connsiteY2" fmla="*/ 1167822 h 1167822"/>
              <a:gd name="connsiteX3" fmla="*/ 0 w 4846766"/>
              <a:gd name="connsiteY3" fmla="*/ 1167822 h 1167822"/>
              <a:gd name="connsiteX4" fmla="*/ 0 w 4846766"/>
              <a:gd name="connsiteY4" fmla="*/ 0 h 116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766" h="1167822" fill="none" extrusionOk="0">
                <a:moveTo>
                  <a:pt x="0" y="0"/>
                </a:moveTo>
                <a:cubicBezTo>
                  <a:pt x="1896884" y="-115203"/>
                  <a:pt x="3318928" y="-155959"/>
                  <a:pt x="4846766" y="0"/>
                </a:cubicBezTo>
                <a:cubicBezTo>
                  <a:pt x="4940896" y="122195"/>
                  <a:pt x="4747399" y="944979"/>
                  <a:pt x="4846766" y="1167822"/>
                </a:cubicBezTo>
                <a:cubicBezTo>
                  <a:pt x="3746477" y="1186419"/>
                  <a:pt x="982922" y="1282230"/>
                  <a:pt x="0" y="1167822"/>
                </a:cubicBezTo>
                <a:cubicBezTo>
                  <a:pt x="100877" y="845155"/>
                  <a:pt x="-44194" y="424821"/>
                  <a:pt x="0" y="0"/>
                </a:cubicBezTo>
                <a:close/>
              </a:path>
              <a:path w="4846766" h="1167822" stroke="0" extrusionOk="0">
                <a:moveTo>
                  <a:pt x="0" y="0"/>
                </a:moveTo>
                <a:cubicBezTo>
                  <a:pt x="1984457" y="-65991"/>
                  <a:pt x="2730107" y="-91405"/>
                  <a:pt x="4846766" y="0"/>
                </a:cubicBezTo>
                <a:cubicBezTo>
                  <a:pt x="4933808" y="226998"/>
                  <a:pt x="4790534" y="862639"/>
                  <a:pt x="4846766" y="1167822"/>
                </a:cubicBezTo>
                <a:cubicBezTo>
                  <a:pt x="3048554" y="1201527"/>
                  <a:pt x="2338802" y="1275739"/>
                  <a:pt x="0" y="1167822"/>
                </a:cubicBezTo>
                <a:cubicBezTo>
                  <a:pt x="16644" y="831993"/>
                  <a:pt x="37251" y="429530"/>
                  <a:pt x="0" y="0"/>
                </a:cubicBezTo>
                <a:close/>
              </a:path>
            </a:pathLst>
          </a:custGeom>
          <a:ln w="28575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60364034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1DFCABC-32D3-F50A-B5FD-263262882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618" y="3729076"/>
            <a:ext cx="6004956" cy="3058489"/>
          </a:xfrm>
          <a:custGeom>
            <a:avLst/>
            <a:gdLst>
              <a:gd name="connsiteX0" fmla="*/ 0 w 6004956"/>
              <a:gd name="connsiteY0" fmla="*/ 0 h 3058489"/>
              <a:gd name="connsiteX1" fmla="*/ 6004956 w 6004956"/>
              <a:gd name="connsiteY1" fmla="*/ 0 h 3058489"/>
              <a:gd name="connsiteX2" fmla="*/ 6004956 w 6004956"/>
              <a:gd name="connsiteY2" fmla="*/ 3058489 h 3058489"/>
              <a:gd name="connsiteX3" fmla="*/ 0 w 6004956"/>
              <a:gd name="connsiteY3" fmla="*/ 3058489 h 3058489"/>
              <a:gd name="connsiteX4" fmla="*/ 0 w 6004956"/>
              <a:gd name="connsiteY4" fmla="*/ 0 h 305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956" h="3058489" fill="none" extrusionOk="0">
                <a:moveTo>
                  <a:pt x="0" y="0"/>
                </a:moveTo>
                <a:cubicBezTo>
                  <a:pt x="1928799" y="-17423"/>
                  <a:pt x="5175869" y="54248"/>
                  <a:pt x="6004956" y="0"/>
                </a:cubicBezTo>
                <a:cubicBezTo>
                  <a:pt x="5874503" y="627764"/>
                  <a:pt x="6065972" y="2000476"/>
                  <a:pt x="6004956" y="3058489"/>
                </a:cubicBezTo>
                <a:cubicBezTo>
                  <a:pt x="5355546" y="2908216"/>
                  <a:pt x="1501238" y="3017768"/>
                  <a:pt x="0" y="3058489"/>
                </a:cubicBezTo>
                <a:cubicBezTo>
                  <a:pt x="-110826" y="1752210"/>
                  <a:pt x="43355" y="886512"/>
                  <a:pt x="0" y="0"/>
                </a:cubicBezTo>
                <a:close/>
              </a:path>
              <a:path w="6004956" h="3058489" stroke="0" extrusionOk="0">
                <a:moveTo>
                  <a:pt x="0" y="0"/>
                </a:moveTo>
                <a:cubicBezTo>
                  <a:pt x="2000268" y="151943"/>
                  <a:pt x="4546901" y="58928"/>
                  <a:pt x="6004956" y="0"/>
                </a:cubicBezTo>
                <a:cubicBezTo>
                  <a:pt x="5902332" y="1075062"/>
                  <a:pt x="6164545" y="2571560"/>
                  <a:pt x="6004956" y="3058489"/>
                </a:cubicBezTo>
                <a:cubicBezTo>
                  <a:pt x="3254685" y="3199758"/>
                  <a:pt x="2892379" y="3133624"/>
                  <a:pt x="0" y="3058489"/>
                </a:cubicBezTo>
                <a:cubicBezTo>
                  <a:pt x="-83070" y="2201222"/>
                  <a:pt x="62556" y="627283"/>
                  <a:pt x="0" y="0"/>
                </a:cubicBezTo>
                <a:close/>
              </a:path>
            </a:pathLst>
          </a:custGeom>
          <a:ln w="28575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39642279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EC27B3-9BCA-7D1C-485B-47623B4E2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864" y="4740538"/>
            <a:ext cx="5233217" cy="1861760"/>
          </a:xfrm>
          <a:custGeom>
            <a:avLst/>
            <a:gdLst>
              <a:gd name="connsiteX0" fmla="*/ 0 w 5233217"/>
              <a:gd name="connsiteY0" fmla="*/ 0 h 1861760"/>
              <a:gd name="connsiteX1" fmla="*/ 601820 w 5233217"/>
              <a:gd name="connsiteY1" fmla="*/ 0 h 1861760"/>
              <a:gd name="connsiteX2" fmla="*/ 1151308 w 5233217"/>
              <a:gd name="connsiteY2" fmla="*/ 0 h 1861760"/>
              <a:gd name="connsiteX3" fmla="*/ 1648463 w 5233217"/>
              <a:gd name="connsiteY3" fmla="*/ 0 h 1861760"/>
              <a:gd name="connsiteX4" fmla="*/ 2302615 w 5233217"/>
              <a:gd name="connsiteY4" fmla="*/ 0 h 1861760"/>
              <a:gd name="connsiteX5" fmla="*/ 2799771 w 5233217"/>
              <a:gd name="connsiteY5" fmla="*/ 0 h 1861760"/>
              <a:gd name="connsiteX6" fmla="*/ 3558588 w 5233217"/>
              <a:gd name="connsiteY6" fmla="*/ 0 h 1861760"/>
              <a:gd name="connsiteX7" fmla="*/ 4160408 w 5233217"/>
              <a:gd name="connsiteY7" fmla="*/ 0 h 1861760"/>
              <a:gd name="connsiteX8" fmla="*/ 5233217 w 5233217"/>
              <a:gd name="connsiteY8" fmla="*/ 0 h 1861760"/>
              <a:gd name="connsiteX9" fmla="*/ 5233217 w 5233217"/>
              <a:gd name="connsiteY9" fmla="*/ 657822 h 1861760"/>
              <a:gd name="connsiteX10" fmla="*/ 5233217 w 5233217"/>
              <a:gd name="connsiteY10" fmla="*/ 1278409 h 1861760"/>
              <a:gd name="connsiteX11" fmla="*/ 5233217 w 5233217"/>
              <a:gd name="connsiteY11" fmla="*/ 1861760 h 1861760"/>
              <a:gd name="connsiteX12" fmla="*/ 4579065 w 5233217"/>
              <a:gd name="connsiteY12" fmla="*/ 1861760 h 1861760"/>
              <a:gd name="connsiteX13" fmla="*/ 4029577 w 5233217"/>
              <a:gd name="connsiteY13" fmla="*/ 1861760 h 1861760"/>
              <a:gd name="connsiteX14" fmla="*/ 3323093 w 5233217"/>
              <a:gd name="connsiteY14" fmla="*/ 1861760 h 1861760"/>
              <a:gd name="connsiteX15" fmla="*/ 2564276 w 5233217"/>
              <a:gd name="connsiteY15" fmla="*/ 1861760 h 1861760"/>
              <a:gd name="connsiteX16" fmla="*/ 1857792 w 5233217"/>
              <a:gd name="connsiteY16" fmla="*/ 1861760 h 1861760"/>
              <a:gd name="connsiteX17" fmla="*/ 1151308 w 5233217"/>
              <a:gd name="connsiteY17" fmla="*/ 1861760 h 1861760"/>
              <a:gd name="connsiteX18" fmla="*/ 0 w 5233217"/>
              <a:gd name="connsiteY18" fmla="*/ 1861760 h 1861760"/>
              <a:gd name="connsiteX19" fmla="*/ 0 w 5233217"/>
              <a:gd name="connsiteY19" fmla="*/ 1222556 h 1861760"/>
              <a:gd name="connsiteX20" fmla="*/ 0 w 5233217"/>
              <a:gd name="connsiteY20" fmla="*/ 583351 h 1861760"/>
              <a:gd name="connsiteX21" fmla="*/ 0 w 5233217"/>
              <a:gd name="connsiteY21" fmla="*/ 0 h 186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33217" h="1861760" fill="none" extrusionOk="0">
                <a:moveTo>
                  <a:pt x="0" y="0"/>
                </a:moveTo>
                <a:cubicBezTo>
                  <a:pt x="290734" y="3677"/>
                  <a:pt x="362733" y="13317"/>
                  <a:pt x="601820" y="0"/>
                </a:cubicBezTo>
                <a:cubicBezTo>
                  <a:pt x="840907" y="-13317"/>
                  <a:pt x="903945" y="-9683"/>
                  <a:pt x="1151308" y="0"/>
                </a:cubicBezTo>
                <a:cubicBezTo>
                  <a:pt x="1398671" y="9683"/>
                  <a:pt x="1471789" y="-23799"/>
                  <a:pt x="1648463" y="0"/>
                </a:cubicBezTo>
                <a:cubicBezTo>
                  <a:pt x="1825137" y="23799"/>
                  <a:pt x="2057651" y="21790"/>
                  <a:pt x="2302615" y="0"/>
                </a:cubicBezTo>
                <a:cubicBezTo>
                  <a:pt x="2547579" y="-21790"/>
                  <a:pt x="2696754" y="-9151"/>
                  <a:pt x="2799771" y="0"/>
                </a:cubicBezTo>
                <a:cubicBezTo>
                  <a:pt x="2902788" y="9151"/>
                  <a:pt x="3402035" y="-1407"/>
                  <a:pt x="3558588" y="0"/>
                </a:cubicBezTo>
                <a:cubicBezTo>
                  <a:pt x="3715141" y="1407"/>
                  <a:pt x="4024494" y="8204"/>
                  <a:pt x="4160408" y="0"/>
                </a:cubicBezTo>
                <a:cubicBezTo>
                  <a:pt x="4296322" y="-8204"/>
                  <a:pt x="4892196" y="-24519"/>
                  <a:pt x="5233217" y="0"/>
                </a:cubicBezTo>
                <a:cubicBezTo>
                  <a:pt x="5256306" y="265469"/>
                  <a:pt x="5230145" y="332711"/>
                  <a:pt x="5233217" y="657822"/>
                </a:cubicBezTo>
                <a:cubicBezTo>
                  <a:pt x="5236289" y="982933"/>
                  <a:pt x="5221250" y="1083273"/>
                  <a:pt x="5233217" y="1278409"/>
                </a:cubicBezTo>
                <a:cubicBezTo>
                  <a:pt x="5245184" y="1473545"/>
                  <a:pt x="5243486" y="1699177"/>
                  <a:pt x="5233217" y="1861760"/>
                </a:cubicBezTo>
                <a:cubicBezTo>
                  <a:pt x="5072043" y="1838950"/>
                  <a:pt x="4812827" y="1871550"/>
                  <a:pt x="4579065" y="1861760"/>
                </a:cubicBezTo>
                <a:cubicBezTo>
                  <a:pt x="4345303" y="1851970"/>
                  <a:pt x="4200440" y="1878067"/>
                  <a:pt x="4029577" y="1861760"/>
                </a:cubicBezTo>
                <a:cubicBezTo>
                  <a:pt x="3858714" y="1845453"/>
                  <a:pt x="3567225" y="1886231"/>
                  <a:pt x="3323093" y="1861760"/>
                </a:cubicBezTo>
                <a:cubicBezTo>
                  <a:pt x="3078961" y="1837289"/>
                  <a:pt x="2785254" y="1878702"/>
                  <a:pt x="2564276" y="1861760"/>
                </a:cubicBezTo>
                <a:cubicBezTo>
                  <a:pt x="2343298" y="1844818"/>
                  <a:pt x="2116872" y="1842399"/>
                  <a:pt x="1857792" y="1861760"/>
                </a:cubicBezTo>
                <a:cubicBezTo>
                  <a:pt x="1598712" y="1881121"/>
                  <a:pt x="1353762" y="1859836"/>
                  <a:pt x="1151308" y="1861760"/>
                </a:cubicBezTo>
                <a:cubicBezTo>
                  <a:pt x="948854" y="1863684"/>
                  <a:pt x="270935" y="1807850"/>
                  <a:pt x="0" y="1861760"/>
                </a:cubicBezTo>
                <a:cubicBezTo>
                  <a:pt x="4336" y="1601172"/>
                  <a:pt x="-28981" y="1361774"/>
                  <a:pt x="0" y="1222556"/>
                </a:cubicBezTo>
                <a:cubicBezTo>
                  <a:pt x="28981" y="1083338"/>
                  <a:pt x="-15766" y="724008"/>
                  <a:pt x="0" y="583351"/>
                </a:cubicBezTo>
                <a:cubicBezTo>
                  <a:pt x="15766" y="442695"/>
                  <a:pt x="25947" y="288568"/>
                  <a:pt x="0" y="0"/>
                </a:cubicBezTo>
                <a:close/>
              </a:path>
              <a:path w="5233217" h="1861760" stroke="0" extrusionOk="0">
                <a:moveTo>
                  <a:pt x="0" y="0"/>
                </a:moveTo>
                <a:cubicBezTo>
                  <a:pt x="181196" y="-25268"/>
                  <a:pt x="337981" y="28968"/>
                  <a:pt x="654152" y="0"/>
                </a:cubicBezTo>
                <a:cubicBezTo>
                  <a:pt x="970323" y="-28968"/>
                  <a:pt x="996741" y="11906"/>
                  <a:pt x="1203640" y="0"/>
                </a:cubicBezTo>
                <a:cubicBezTo>
                  <a:pt x="1410539" y="-11906"/>
                  <a:pt x="1640552" y="-28211"/>
                  <a:pt x="1910124" y="0"/>
                </a:cubicBezTo>
                <a:cubicBezTo>
                  <a:pt x="2179696" y="28211"/>
                  <a:pt x="2189705" y="2064"/>
                  <a:pt x="2459612" y="0"/>
                </a:cubicBezTo>
                <a:cubicBezTo>
                  <a:pt x="2729519" y="-2064"/>
                  <a:pt x="2908014" y="949"/>
                  <a:pt x="3061432" y="0"/>
                </a:cubicBezTo>
                <a:cubicBezTo>
                  <a:pt x="3214850" y="-949"/>
                  <a:pt x="3376015" y="-26052"/>
                  <a:pt x="3663252" y="0"/>
                </a:cubicBezTo>
                <a:cubicBezTo>
                  <a:pt x="3950489" y="26052"/>
                  <a:pt x="3959104" y="9982"/>
                  <a:pt x="4212740" y="0"/>
                </a:cubicBezTo>
                <a:cubicBezTo>
                  <a:pt x="4466376" y="-9982"/>
                  <a:pt x="4793670" y="5354"/>
                  <a:pt x="5233217" y="0"/>
                </a:cubicBezTo>
                <a:cubicBezTo>
                  <a:pt x="5223547" y="280248"/>
                  <a:pt x="5264104" y="355380"/>
                  <a:pt x="5233217" y="657822"/>
                </a:cubicBezTo>
                <a:cubicBezTo>
                  <a:pt x="5202330" y="960264"/>
                  <a:pt x="5241307" y="1033444"/>
                  <a:pt x="5233217" y="1241173"/>
                </a:cubicBezTo>
                <a:cubicBezTo>
                  <a:pt x="5225127" y="1448902"/>
                  <a:pt x="5243755" y="1723137"/>
                  <a:pt x="5233217" y="1861760"/>
                </a:cubicBezTo>
                <a:cubicBezTo>
                  <a:pt x="4936391" y="1870855"/>
                  <a:pt x="4815664" y="1864835"/>
                  <a:pt x="4579065" y="1861760"/>
                </a:cubicBezTo>
                <a:cubicBezTo>
                  <a:pt x="4342466" y="1858685"/>
                  <a:pt x="4281993" y="1874044"/>
                  <a:pt x="4029577" y="1861760"/>
                </a:cubicBezTo>
                <a:cubicBezTo>
                  <a:pt x="3777161" y="1849476"/>
                  <a:pt x="3683822" y="1856201"/>
                  <a:pt x="3480089" y="1861760"/>
                </a:cubicBezTo>
                <a:cubicBezTo>
                  <a:pt x="3276356" y="1867319"/>
                  <a:pt x="3078054" y="1884834"/>
                  <a:pt x="2825937" y="1861760"/>
                </a:cubicBezTo>
                <a:cubicBezTo>
                  <a:pt x="2573820" y="1838686"/>
                  <a:pt x="2294106" y="1824987"/>
                  <a:pt x="2067121" y="1861760"/>
                </a:cubicBezTo>
                <a:cubicBezTo>
                  <a:pt x="1840136" y="1898533"/>
                  <a:pt x="1765569" y="1853815"/>
                  <a:pt x="1569965" y="1861760"/>
                </a:cubicBezTo>
                <a:cubicBezTo>
                  <a:pt x="1374361" y="1869705"/>
                  <a:pt x="1069463" y="1837851"/>
                  <a:pt x="811149" y="1861760"/>
                </a:cubicBezTo>
                <a:cubicBezTo>
                  <a:pt x="552835" y="1885669"/>
                  <a:pt x="387180" y="1865528"/>
                  <a:pt x="0" y="1861760"/>
                </a:cubicBezTo>
                <a:cubicBezTo>
                  <a:pt x="-7039" y="1723588"/>
                  <a:pt x="-18253" y="1409172"/>
                  <a:pt x="0" y="1278409"/>
                </a:cubicBezTo>
                <a:cubicBezTo>
                  <a:pt x="18253" y="1147646"/>
                  <a:pt x="12777" y="937018"/>
                  <a:pt x="0" y="695057"/>
                </a:cubicBezTo>
                <a:cubicBezTo>
                  <a:pt x="-12777" y="453096"/>
                  <a:pt x="10972" y="169743"/>
                  <a:pt x="0" y="0"/>
                </a:cubicBezTo>
                <a:close/>
              </a:path>
            </a:pathLst>
          </a:custGeom>
          <a:ln w="28575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3170954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9B383B-0585-B914-F73E-C2B99014DE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0305"/>
          <a:stretch/>
        </p:blipFill>
        <p:spPr>
          <a:xfrm>
            <a:off x="5853236" y="480773"/>
            <a:ext cx="6247720" cy="3029343"/>
          </a:xfrm>
          <a:custGeom>
            <a:avLst/>
            <a:gdLst>
              <a:gd name="connsiteX0" fmla="*/ 0 w 6247720"/>
              <a:gd name="connsiteY0" fmla="*/ 0 h 3029343"/>
              <a:gd name="connsiteX1" fmla="*/ 756668 w 6247720"/>
              <a:gd name="connsiteY1" fmla="*/ 0 h 3029343"/>
              <a:gd name="connsiteX2" fmla="*/ 1325905 w 6247720"/>
              <a:gd name="connsiteY2" fmla="*/ 0 h 3029343"/>
              <a:gd name="connsiteX3" fmla="*/ 2082573 w 6247720"/>
              <a:gd name="connsiteY3" fmla="*/ 0 h 3029343"/>
              <a:gd name="connsiteX4" fmla="*/ 2839242 w 6247720"/>
              <a:gd name="connsiteY4" fmla="*/ 0 h 3029343"/>
              <a:gd name="connsiteX5" fmla="*/ 3408478 w 6247720"/>
              <a:gd name="connsiteY5" fmla="*/ 0 h 3029343"/>
              <a:gd name="connsiteX6" fmla="*/ 4040192 w 6247720"/>
              <a:gd name="connsiteY6" fmla="*/ 0 h 3029343"/>
              <a:gd name="connsiteX7" fmla="*/ 4609429 w 6247720"/>
              <a:gd name="connsiteY7" fmla="*/ 0 h 3029343"/>
              <a:gd name="connsiteX8" fmla="*/ 5428574 w 6247720"/>
              <a:gd name="connsiteY8" fmla="*/ 0 h 3029343"/>
              <a:gd name="connsiteX9" fmla="*/ 6247720 w 6247720"/>
              <a:gd name="connsiteY9" fmla="*/ 0 h 3029343"/>
              <a:gd name="connsiteX10" fmla="*/ 6247720 w 6247720"/>
              <a:gd name="connsiteY10" fmla="*/ 545282 h 3029343"/>
              <a:gd name="connsiteX11" fmla="*/ 6247720 w 6247720"/>
              <a:gd name="connsiteY11" fmla="*/ 1090563 h 3029343"/>
              <a:gd name="connsiteX12" fmla="*/ 6247720 w 6247720"/>
              <a:gd name="connsiteY12" fmla="*/ 1635845 h 3029343"/>
              <a:gd name="connsiteX13" fmla="*/ 6247720 w 6247720"/>
              <a:gd name="connsiteY13" fmla="*/ 2302301 h 3029343"/>
              <a:gd name="connsiteX14" fmla="*/ 6247720 w 6247720"/>
              <a:gd name="connsiteY14" fmla="*/ 3029343 h 3029343"/>
              <a:gd name="connsiteX15" fmla="*/ 5678483 w 6247720"/>
              <a:gd name="connsiteY15" fmla="*/ 3029343 h 3029343"/>
              <a:gd name="connsiteX16" fmla="*/ 5046769 w 6247720"/>
              <a:gd name="connsiteY16" fmla="*/ 3029343 h 3029343"/>
              <a:gd name="connsiteX17" fmla="*/ 4227624 w 6247720"/>
              <a:gd name="connsiteY17" fmla="*/ 3029343 h 3029343"/>
              <a:gd name="connsiteX18" fmla="*/ 3658387 w 6247720"/>
              <a:gd name="connsiteY18" fmla="*/ 3029343 h 3029343"/>
              <a:gd name="connsiteX19" fmla="*/ 3026673 w 6247720"/>
              <a:gd name="connsiteY19" fmla="*/ 3029343 h 3029343"/>
              <a:gd name="connsiteX20" fmla="*/ 2457437 w 6247720"/>
              <a:gd name="connsiteY20" fmla="*/ 3029343 h 3029343"/>
              <a:gd name="connsiteX21" fmla="*/ 1700768 w 6247720"/>
              <a:gd name="connsiteY21" fmla="*/ 3029343 h 3029343"/>
              <a:gd name="connsiteX22" fmla="*/ 1006577 w 6247720"/>
              <a:gd name="connsiteY22" fmla="*/ 3029343 h 3029343"/>
              <a:gd name="connsiteX23" fmla="*/ 0 w 6247720"/>
              <a:gd name="connsiteY23" fmla="*/ 3029343 h 3029343"/>
              <a:gd name="connsiteX24" fmla="*/ 0 w 6247720"/>
              <a:gd name="connsiteY24" fmla="*/ 2453768 h 3029343"/>
              <a:gd name="connsiteX25" fmla="*/ 0 w 6247720"/>
              <a:gd name="connsiteY25" fmla="*/ 1787312 h 3029343"/>
              <a:gd name="connsiteX26" fmla="*/ 0 w 6247720"/>
              <a:gd name="connsiteY26" fmla="*/ 1242031 h 3029343"/>
              <a:gd name="connsiteX27" fmla="*/ 0 w 6247720"/>
              <a:gd name="connsiteY27" fmla="*/ 666455 h 3029343"/>
              <a:gd name="connsiteX28" fmla="*/ 0 w 6247720"/>
              <a:gd name="connsiteY28" fmla="*/ 0 h 30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47720" h="3029343" fill="none" extrusionOk="0">
                <a:moveTo>
                  <a:pt x="0" y="0"/>
                </a:moveTo>
                <a:cubicBezTo>
                  <a:pt x="336966" y="9816"/>
                  <a:pt x="443873" y="-34812"/>
                  <a:pt x="756668" y="0"/>
                </a:cubicBezTo>
                <a:cubicBezTo>
                  <a:pt x="1069463" y="34812"/>
                  <a:pt x="1150724" y="-3590"/>
                  <a:pt x="1325905" y="0"/>
                </a:cubicBezTo>
                <a:cubicBezTo>
                  <a:pt x="1501086" y="3590"/>
                  <a:pt x="1831291" y="32824"/>
                  <a:pt x="2082573" y="0"/>
                </a:cubicBezTo>
                <a:cubicBezTo>
                  <a:pt x="2333855" y="-32824"/>
                  <a:pt x="2490890" y="-14403"/>
                  <a:pt x="2839242" y="0"/>
                </a:cubicBezTo>
                <a:cubicBezTo>
                  <a:pt x="3187594" y="14403"/>
                  <a:pt x="3236784" y="12472"/>
                  <a:pt x="3408478" y="0"/>
                </a:cubicBezTo>
                <a:cubicBezTo>
                  <a:pt x="3580172" y="-12472"/>
                  <a:pt x="3831674" y="-20661"/>
                  <a:pt x="4040192" y="0"/>
                </a:cubicBezTo>
                <a:cubicBezTo>
                  <a:pt x="4248710" y="20661"/>
                  <a:pt x="4405232" y="-3817"/>
                  <a:pt x="4609429" y="0"/>
                </a:cubicBezTo>
                <a:cubicBezTo>
                  <a:pt x="4813626" y="3817"/>
                  <a:pt x="5160783" y="8045"/>
                  <a:pt x="5428574" y="0"/>
                </a:cubicBezTo>
                <a:cubicBezTo>
                  <a:pt x="5696366" y="-8045"/>
                  <a:pt x="5986513" y="-40437"/>
                  <a:pt x="6247720" y="0"/>
                </a:cubicBezTo>
                <a:cubicBezTo>
                  <a:pt x="6242041" y="189458"/>
                  <a:pt x="6252168" y="400616"/>
                  <a:pt x="6247720" y="545282"/>
                </a:cubicBezTo>
                <a:cubicBezTo>
                  <a:pt x="6243272" y="689948"/>
                  <a:pt x="6258081" y="881493"/>
                  <a:pt x="6247720" y="1090563"/>
                </a:cubicBezTo>
                <a:cubicBezTo>
                  <a:pt x="6237359" y="1299633"/>
                  <a:pt x="6229319" y="1447790"/>
                  <a:pt x="6247720" y="1635845"/>
                </a:cubicBezTo>
                <a:cubicBezTo>
                  <a:pt x="6266121" y="1823900"/>
                  <a:pt x="6235397" y="1990458"/>
                  <a:pt x="6247720" y="2302301"/>
                </a:cubicBezTo>
                <a:cubicBezTo>
                  <a:pt x="6260043" y="2614144"/>
                  <a:pt x="6262480" y="2737612"/>
                  <a:pt x="6247720" y="3029343"/>
                </a:cubicBezTo>
                <a:cubicBezTo>
                  <a:pt x="6116446" y="3032054"/>
                  <a:pt x="5873344" y="3032096"/>
                  <a:pt x="5678483" y="3029343"/>
                </a:cubicBezTo>
                <a:cubicBezTo>
                  <a:pt x="5483622" y="3026590"/>
                  <a:pt x="5348274" y="3010106"/>
                  <a:pt x="5046769" y="3029343"/>
                </a:cubicBezTo>
                <a:cubicBezTo>
                  <a:pt x="4745264" y="3048580"/>
                  <a:pt x="4584892" y="3009252"/>
                  <a:pt x="4227624" y="3029343"/>
                </a:cubicBezTo>
                <a:cubicBezTo>
                  <a:pt x="3870357" y="3049434"/>
                  <a:pt x="3823137" y="3007440"/>
                  <a:pt x="3658387" y="3029343"/>
                </a:cubicBezTo>
                <a:cubicBezTo>
                  <a:pt x="3493637" y="3051246"/>
                  <a:pt x="3339202" y="3017853"/>
                  <a:pt x="3026673" y="3029343"/>
                </a:cubicBezTo>
                <a:cubicBezTo>
                  <a:pt x="2714144" y="3040833"/>
                  <a:pt x="2649028" y="3032681"/>
                  <a:pt x="2457437" y="3029343"/>
                </a:cubicBezTo>
                <a:cubicBezTo>
                  <a:pt x="2265846" y="3026005"/>
                  <a:pt x="2051908" y="2995311"/>
                  <a:pt x="1700768" y="3029343"/>
                </a:cubicBezTo>
                <a:cubicBezTo>
                  <a:pt x="1349628" y="3063375"/>
                  <a:pt x="1277489" y="3033437"/>
                  <a:pt x="1006577" y="3029343"/>
                </a:cubicBezTo>
                <a:cubicBezTo>
                  <a:pt x="735665" y="3025249"/>
                  <a:pt x="278640" y="3079583"/>
                  <a:pt x="0" y="3029343"/>
                </a:cubicBezTo>
                <a:cubicBezTo>
                  <a:pt x="77" y="2867551"/>
                  <a:pt x="16973" y="2672798"/>
                  <a:pt x="0" y="2453768"/>
                </a:cubicBezTo>
                <a:cubicBezTo>
                  <a:pt x="-16973" y="2234738"/>
                  <a:pt x="-10771" y="1926386"/>
                  <a:pt x="0" y="1787312"/>
                </a:cubicBezTo>
                <a:cubicBezTo>
                  <a:pt x="10771" y="1648238"/>
                  <a:pt x="-13047" y="1503737"/>
                  <a:pt x="0" y="1242031"/>
                </a:cubicBezTo>
                <a:cubicBezTo>
                  <a:pt x="13047" y="980325"/>
                  <a:pt x="23148" y="894655"/>
                  <a:pt x="0" y="666455"/>
                </a:cubicBezTo>
                <a:cubicBezTo>
                  <a:pt x="-23148" y="438255"/>
                  <a:pt x="-10921" y="179774"/>
                  <a:pt x="0" y="0"/>
                </a:cubicBezTo>
                <a:close/>
              </a:path>
              <a:path w="6247720" h="3029343" stroke="0" extrusionOk="0">
                <a:moveTo>
                  <a:pt x="0" y="0"/>
                </a:moveTo>
                <a:cubicBezTo>
                  <a:pt x="171673" y="5009"/>
                  <a:pt x="499585" y="15437"/>
                  <a:pt x="819146" y="0"/>
                </a:cubicBezTo>
                <a:cubicBezTo>
                  <a:pt x="1138707" y="-15437"/>
                  <a:pt x="1431465" y="-1673"/>
                  <a:pt x="1638291" y="0"/>
                </a:cubicBezTo>
                <a:cubicBezTo>
                  <a:pt x="1845118" y="1673"/>
                  <a:pt x="2119468" y="-18228"/>
                  <a:pt x="2270005" y="0"/>
                </a:cubicBezTo>
                <a:cubicBezTo>
                  <a:pt x="2420542" y="18228"/>
                  <a:pt x="2692621" y="-14419"/>
                  <a:pt x="2964196" y="0"/>
                </a:cubicBezTo>
                <a:cubicBezTo>
                  <a:pt x="3235771" y="14419"/>
                  <a:pt x="3398719" y="-15799"/>
                  <a:pt x="3658387" y="0"/>
                </a:cubicBezTo>
                <a:cubicBezTo>
                  <a:pt x="3918055" y="15799"/>
                  <a:pt x="4151506" y="-19651"/>
                  <a:pt x="4290101" y="0"/>
                </a:cubicBezTo>
                <a:cubicBezTo>
                  <a:pt x="4428696" y="19651"/>
                  <a:pt x="4715223" y="10635"/>
                  <a:pt x="4921815" y="0"/>
                </a:cubicBezTo>
                <a:cubicBezTo>
                  <a:pt x="5128407" y="-10635"/>
                  <a:pt x="5300318" y="-13362"/>
                  <a:pt x="5491052" y="0"/>
                </a:cubicBezTo>
                <a:cubicBezTo>
                  <a:pt x="5681786" y="13362"/>
                  <a:pt x="6094229" y="148"/>
                  <a:pt x="6247720" y="0"/>
                </a:cubicBezTo>
                <a:cubicBezTo>
                  <a:pt x="6237512" y="144476"/>
                  <a:pt x="6242125" y="299353"/>
                  <a:pt x="6247720" y="575575"/>
                </a:cubicBezTo>
                <a:cubicBezTo>
                  <a:pt x="6253315" y="851798"/>
                  <a:pt x="6280284" y="972776"/>
                  <a:pt x="6247720" y="1242031"/>
                </a:cubicBezTo>
                <a:cubicBezTo>
                  <a:pt x="6215156" y="1511286"/>
                  <a:pt x="6225207" y="1622500"/>
                  <a:pt x="6247720" y="1817606"/>
                </a:cubicBezTo>
                <a:cubicBezTo>
                  <a:pt x="6270233" y="2012713"/>
                  <a:pt x="6247330" y="2157072"/>
                  <a:pt x="6247720" y="2453768"/>
                </a:cubicBezTo>
                <a:cubicBezTo>
                  <a:pt x="6248110" y="2750464"/>
                  <a:pt x="6255368" y="2869833"/>
                  <a:pt x="6247720" y="3029343"/>
                </a:cubicBezTo>
                <a:cubicBezTo>
                  <a:pt x="5898033" y="2992775"/>
                  <a:pt x="5728347" y="2999038"/>
                  <a:pt x="5428574" y="3029343"/>
                </a:cubicBezTo>
                <a:cubicBezTo>
                  <a:pt x="5128801" y="3059648"/>
                  <a:pt x="4890190" y="3031093"/>
                  <a:pt x="4671906" y="3029343"/>
                </a:cubicBezTo>
                <a:cubicBezTo>
                  <a:pt x="4453622" y="3027593"/>
                  <a:pt x="4411755" y="3047969"/>
                  <a:pt x="4165147" y="3029343"/>
                </a:cubicBezTo>
                <a:cubicBezTo>
                  <a:pt x="3918539" y="3010717"/>
                  <a:pt x="3900259" y="3005390"/>
                  <a:pt x="3658387" y="3029343"/>
                </a:cubicBezTo>
                <a:cubicBezTo>
                  <a:pt x="3416515" y="3053296"/>
                  <a:pt x="3260737" y="3007814"/>
                  <a:pt x="3151628" y="3029343"/>
                </a:cubicBezTo>
                <a:cubicBezTo>
                  <a:pt x="3042519" y="3050872"/>
                  <a:pt x="2721638" y="3044298"/>
                  <a:pt x="2332482" y="3029343"/>
                </a:cubicBezTo>
                <a:cubicBezTo>
                  <a:pt x="1943326" y="3014388"/>
                  <a:pt x="1920097" y="3056481"/>
                  <a:pt x="1763245" y="3029343"/>
                </a:cubicBezTo>
                <a:cubicBezTo>
                  <a:pt x="1606393" y="3002205"/>
                  <a:pt x="1288743" y="3042096"/>
                  <a:pt x="1131532" y="3029343"/>
                </a:cubicBezTo>
                <a:cubicBezTo>
                  <a:pt x="974321" y="3016590"/>
                  <a:pt x="748345" y="3043001"/>
                  <a:pt x="624772" y="3029343"/>
                </a:cubicBezTo>
                <a:cubicBezTo>
                  <a:pt x="501199" y="3015685"/>
                  <a:pt x="173712" y="3046401"/>
                  <a:pt x="0" y="3029343"/>
                </a:cubicBezTo>
                <a:cubicBezTo>
                  <a:pt x="-6549" y="2888954"/>
                  <a:pt x="21517" y="2556718"/>
                  <a:pt x="0" y="2423474"/>
                </a:cubicBezTo>
                <a:cubicBezTo>
                  <a:pt x="-21517" y="2290230"/>
                  <a:pt x="-18068" y="2147285"/>
                  <a:pt x="0" y="1908486"/>
                </a:cubicBezTo>
                <a:cubicBezTo>
                  <a:pt x="18068" y="1669687"/>
                  <a:pt x="10263" y="1481773"/>
                  <a:pt x="0" y="1272324"/>
                </a:cubicBezTo>
                <a:cubicBezTo>
                  <a:pt x="-10263" y="1062875"/>
                  <a:pt x="2179" y="829222"/>
                  <a:pt x="0" y="666455"/>
                </a:cubicBezTo>
                <a:cubicBezTo>
                  <a:pt x="-2179" y="503688"/>
                  <a:pt x="-31183" y="199438"/>
                  <a:pt x="0" y="0"/>
                </a:cubicBezTo>
                <a:close/>
              </a:path>
            </a:pathLst>
          </a:custGeom>
          <a:ln w="28575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335588189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19891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693535-824C-2069-C919-E43EB61CB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91" y="556052"/>
            <a:ext cx="5707609" cy="2287103"/>
          </a:xfrm>
          <a:custGeom>
            <a:avLst/>
            <a:gdLst>
              <a:gd name="connsiteX0" fmla="*/ 0 w 5707609"/>
              <a:gd name="connsiteY0" fmla="*/ 0 h 2287103"/>
              <a:gd name="connsiteX1" fmla="*/ 634179 w 5707609"/>
              <a:gd name="connsiteY1" fmla="*/ 0 h 2287103"/>
              <a:gd name="connsiteX2" fmla="*/ 1097129 w 5707609"/>
              <a:gd name="connsiteY2" fmla="*/ 0 h 2287103"/>
              <a:gd name="connsiteX3" fmla="*/ 1845460 w 5707609"/>
              <a:gd name="connsiteY3" fmla="*/ 0 h 2287103"/>
              <a:gd name="connsiteX4" fmla="*/ 2593791 w 5707609"/>
              <a:gd name="connsiteY4" fmla="*/ 0 h 2287103"/>
              <a:gd name="connsiteX5" fmla="*/ 3342122 w 5707609"/>
              <a:gd name="connsiteY5" fmla="*/ 0 h 2287103"/>
              <a:gd name="connsiteX6" fmla="*/ 4090453 w 5707609"/>
              <a:gd name="connsiteY6" fmla="*/ 0 h 2287103"/>
              <a:gd name="connsiteX7" fmla="*/ 4667556 w 5707609"/>
              <a:gd name="connsiteY7" fmla="*/ 0 h 2287103"/>
              <a:gd name="connsiteX8" fmla="*/ 5707609 w 5707609"/>
              <a:gd name="connsiteY8" fmla="*/ 0 h 2287103"/>
              <a:gd name="connsiteX9" fmla="*/ 5707609 w 5707609"/>
              <a:gd name="connsiteY9" fmla="*/ 526034 h 2287103"/>
              <a:gd name="connsiteX10" fmla="*/ 5707609 w 5707609"/>
              <a:gd name="connsiteY10" fmla="*/ 1143552 h 2287103"/>
              <a:gd name="connsiteX11" fmla="*/ 5707609 w 5707609"/>
              <a:gd name="connsiteY11" fmla="*/ 1761069 h 2287103"/>
              <a:gd name="connsiteX12" fmla="*/ 5707609 w 5707609"/>
              <a:gd name="connsiteY12" fmla="*/ 2287103 h 2287103"/>
              <a:gd name="connsiteX13" fmla="*/ 5130506 w 5707609"/>
              <a:gd name="connsiteY13" fmla="*/ 2287103 h 2287103"/>
              <a:gd name="connsiteX14" fmla="*/ 4667556 w 5707609"/>
              <a:gd name="connsiteY14" fmla="*/ 2287103 h 2287103"/>
              <a:gd name="connsiteX15" fmla="*/ 3976301 w 5707609"/>
              <a:gd name="connsiteY15" fmla="*/ 2287103 h 2287103"/>
              <a:gd name="connsiteX16" fmla="*/ 3285046 w 5707609"/>
              <a:gd name="connsiteY16" fmla="*/ 2287103 h 2287103"/>
              <a:gd name="connsiteX17" fmla="*/ 2765019 w 5707609"/>
              <a:gd name="connsiteY17" fmla="*/ 2287103 h 2287103"/>
              <a:gd name="connsiteX18" fmla="*/ 2016689 w 5707609"/>
              <a:gd name="connsiteY18" fmla="*/ 2287103 h 2287103"/>
              <a:gd name="connsiteX19" fmla="*/ 1268358 w 5707609"/>
              <a:gd name="connsiteY19" fmla="*/ 2287103 h 2287103"/>
              <a:gd name="connsiteX20" fmla="*/ 0 w 5707609"/>
              <a:gd name="connsiteY20" fmla="*/ 2287103 h 2287103"/>
              <a:gd name="connsiteX21" fmla="*/ 0 w 5707609"/>
              <a:gd name="connsiteY21" fmla="*/ 1715327 h 2287103"/>
              <a:gd name="connsiteX22" fmla="*/ 0 w 5707609"/>
              <a:gd name="connsiteY22" fmla="*/ 1120680 h 2287103"/>
              <a:gd name="connsiteX23" fmla="*/ 0 w 5707609"/>
              <a:gd name="connsiteY23" fmla="*/ 571776 h 2287103"/>
              <a:gd name="connsiteX24" fmla="*/ 0 w 5707609"/>
              <a:gd name="connsiteY24" fmla="*/ 0 h 228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07609" h="2287103" fill="none" extrusionOk="0">
                <a:moveTo>
                  <a:pt x="0" y="0"/>
                </a:moveTo>
                <a:cubicBezTo>
                  <a:pt x="148780" y="23842"/>
                  <a:pt x="332903" y="-13812"/>
                  <a:pt x="634179" y="0"/>
                </a:cubicBezTo>
                <a:cubicBezTo>
                  <a:pt x="935455" y="13812"/>
                  <a:pt x="999967" y="-9609"/>
                  <a:pt x="1097129" y="0"/>
                </a:cubicBezTo>
                <a:cubicBezTo>
                  <a:pt x="1194291" y="9609"/>
                  <a:pt x="1477347" y="13973"/>
                  <a:pt x="1845460" y="0"/>
                </a:cubicBezTo>
                <a:cubicBezTo>
                  <a:pt x="2213573" y="-13973"/>
                  <a:pt x="2264949" y="-23256"/>
                  <a:pt x="2593791" y="0"/>
                </a:cubicBezTo>
                <a:cubicBezTo>
                  <a:pt x="2922633" y="23256"/>
                  <a:pt x="3127265" y="-15660"/>
                  <a:pt x="3342122" y="0"/>
                </a:cubicBezTo>
                <a:cubicBezTo>
                  <a:pt x="3556979" y="15660"/>
                  <a:pt x="3724320" y="28613"/>
                  <a:pt x="4090453" y="0"/>
                </a:cubicBezTo>
                <a:cubicBezTo>
                  <a:pt x="4456586" y="-28613"/>
                  <a:pt x="4473540" y="22372"/>
                  <a:pt x="4667556" y="0"/>
                </a:cubicBezTo>
                <a:cubicBezTo>
                  <a:pt x="4861572" y="-22372"/>
                  <a:pt x="5192956" y="-29554"/>
                  <a:pt x="5707609" y="0"/>
                </a:cubicBezTo>
                <a:cubicBezTo>
                  <a:pt x="5699295" y="112867"/>
                  <a:pt x="5715143" y="264251"/>
                  <a:pt x="5707609" y="526034"/>
                </a:cubicBezTo>
                <a:cubicBezTo>
                  <a:pt x="5700075" y="787817"/>
                  <a:pt x="5676777" y="983508"/>
                  <a:pt x="5707609" y="1143552"/>
                </a:cubicBezTo>
                <a:cubicBezTo>
                  <a:pt x="5738441" y="1303596"/>
                  <a:pt x="5718373" y="1556709"/>
                  <a:pt x="5707609" y="1761069"/>
                </a:cubicBezTo>
                <a:cubicBezTo>
                  <a:pt x="5696845" y="1965429"/>
                  <a:pt x="5719466" y="2068636"/>
                  <a:pt x="5707609" y="2287103"/>
                </a:cubicBezTo>
                <a:cubicBezTo>
                  <a:pt x="5496625" y="2261776"/>
                  <a:pt x="5309801" y="2305417"/>
                  <a:pt x="5130506" y="2287103"/>
                </a:cubicBezTo>
                <a:cubicBezTo>
                  <a:pt x="4951211" y="2268789"/>
                  <a:pt x="4839490" y="2301957"/>
                  <a:pt x="4667556" y="2287103"/>
                </a:cubicBezTo>
                <a:cubicBezTo>
                  <a:pt x="4495622" y="2272250"/>
                  <a:pt x="4183511" y="2320676"/>
                  <a:pt x="3976301" y="2287103"/>
                </a:cubicBezTo>
                <a:cubicBezTo>
                  <a:pt x="3769091" y="2253530"/>
                  <a:pt x="3629231" y="2264446"/>
                  <a:pt x="3285046" y="2287103"/>
                </a:cubicBezTo>
                <a:cubicBezTo>
                  <a:pt x="2940861" y="2309760"/>
                  <a:pt x="2982406" y="2308658"/>
                  <a:pt x="2765019" y="2287103"/>
                </a:cubicBezTo>
                <a:cubicBezTo>
                  <a:pt x="2547632" y="2265548"/>
                  <a:pt x="2319849" y="2313709"/>
                  <a:pt x="2016689" y="2287103"/>
                </a:cubicBezTo>
                <a:cubicBezTo>
                  <a:pt x="1713529" y="2260498"/>
                  <a:pt x="1639712" y="2320079"/>
                  <a:pt x="1268358" y="2287103"/>
                </a:cubicBezTo>
                <a:cubicBezTo>
                  <a:pt x="897004" y="2254127"/>
                  <a:pt x="516023" y="2284070"/>
                  <a:pt x="0" y="2287103"/>
                </a:cubicBezTo>
                <a:cubicBezTo>
                  <a:pt x="1547" y="2080448"/>
                  <a:pt x="-18347" y="1917254"/>
                  <a:pt x="0" y="1715327"/>
                </a:cubicBezTo>
                <a:cubicBezTo>
                  <a:pt x="18347" y="1513400"/>
                  <a:pt x="25535" y="1302340"/>
                  <a:pt x="0" y="1120680"/>
                </a:cubicBezTo>
                <a:cubicBezTo>
                  <a:pt x="-25535" y="939020"/>
                  <a:pt x="-1794" y="747207"/>
                  <a:pt x="0" y="571776"/>
                </a:cubicBezTo>
                <a:cubicBezTo>
                  <a:pt x="1794" y="396345"/>
                  <a:pt x="-15483" y="270494"/>
                  <a:pt x="0" y="0"/>
                </a:cubicBezTo>
                <a:close/>
              </a:path>
              <a:path w="5707609" h="2287103" stroke="0" extrusionOk="0">
                <a:moveTo>
                  <a:pt x="0" y="0"/>
                </a:moveTo>
                <a:cubicBezTo>
                  <a:pt x="202926" y="8923"/>
                  <a:pt x="415286" y="-21897"/>
                  <a:pt x="577103" y="0"/>
                </a:cubicBezTo>
                <a:cubicBezTo>
                  <a:pt x="738920" y="21897"/>
                  <a:pt x="868059" y="-10642"/>
                  <a:pt x="1040053" y="0"/>
                </a:cubicBezTo>
                <a:cubicBezTo>
                  <a:pt x="1212047" y="10642"/>
                  <a:pt x="1562701" y="-28990"/>
                  <a:pt x="1788384" y="0"/>
                </a:cubicBezTo>
                <a:cubicBezTo>
                  <a:pt x="2014067" y="28990"/>
                  <a:pt x="2060902" y="-5446"/>
                  <a:pt x="2251335" y="0"/>
                </a:cubicBezTo>
                <a:cubicBezTo>
                  <a:pt x="2441768" y="5446"/>
                  <a:pt x="2776539" y="-24912"/>
                  <a:pt x="2999666" y="0"/>
                </a:cubicBezTo>
                <a:cubicBezTo>
                  <a:pt x="3222793" y="24912"/>
                  <a:pt x="3324695" y="18467"/>
                  <a:pt x="3462616" y="0"/>
                </a:cubicBezTo>
                <a:cubicBezTo>
                  <a:pt x="3600537" y="-18467"/>
                  <a:pt x="3883676" y="10746"/>
                  <a:pt x="4153871" y="0"/>
                </a:cubicBezTo>
                <a:cubicBezTo>
                  <a:pt x="4424066" y="-10746"/>
                  <a:pt x="4480999" y="1119"/>
                  <a:pt x="4616822" y="0"/>
                </a:cubicBezTo>
                <a:cubicBezTo>
                  <a:pt x="4752645" y="-1119"/>
                  <a:pt x="5254865" y="-27008"/>
                  <a:pt x="5707609" y="0"/>
                </a:cubicBezTo>
                <a:cubicBezTo>
                  <a:pt x="5681654" y="252701"/>
                  <a:pt x="5722128" y="341351"/>
                  <a:pt x="5707609" y="548905"/>
                </a:cubicBezTo>
                <a:cubicBezTo>
                  <a:pt x="5693090" y="756459"/>
                  <a:pt x="5714476" y="837330"/>
                  <a:pt x="5707609" y="1120680"/>
                </a:cubicBezTo>
                <a:cubicBezTo>
                  <a:pt x="5700742" y="1404031"/>
                  <a:pt x="5727680" y="1439035"/>
                  <a:pt x="5707609" y="1738198"/>
                </a:cubicBezTo>
                <a:cubicBezTo>
                  <a:pt x="5687538" y="2037361"/>
                  <a:pt x="5727852" y="2029419"/>
                  <a:pt x="5707609" y="2287103"/>
                </a:cubicBezTo>
                <a:cubicBezTo>
                  <a:pt x="5520300" y="2276852"/>
                  <a:pt x="5373931" y="2308117"/>
                  <a:pt x="5130506" y="2287103"/>
                </a:cubicBezTo>
                <a:cubicBezTo>
                  <a:pt x="4887081" y="2266089"/>
                  <a:pt x="4830514" y="2301646"/>
                  <a:pt x="4667556" y="2287103"/>
                </a:cubicBezTo>
                <a:cubicBezTo>
                  <a:pt x="4504598" y="2272561"/>
                  <a:pt x="4225668" y="2265369"/>
                  <a:pt x="3919225" y="2287103"/>
                </a:cubicBezTo>
                <a:cubicBezTo>
                  <a:pt x="3612782" y="2308837"/>
                  <a:pt x="3586350" y="2273089"/>
                  <a:pt x="3456274" y="2287103"/>
                </a:cubicBezTo>
                <a:cubicBezTo>
                  <a:pt x="3326198" y="2301117"/>
                  <a:pt x="3018953" y="2317684"/>
                  <a:pt x="2707943" y="2287103"/>
                </a:cubicBezTo>
                <a:cubicBezTo>
                  <a:pt x="2396933" y="2256522"/>
                  <a:pt x="2314304" y="2303743"/>
                  <a:pt x="2187917" y="2287103"/>
                </a:cubicBezTo>
                <a:cubicBezTo>
                  <a:pt x="2061530" y="2270463"/>
                  <a:pt x="1782600" y="2309485"/>
                  <a:pt x="1439586" y="2287103"/>
                </a:cubicBezTo>
                <a:cubicBezTo>
                  <a:pt x="1096572" y="2264721"/>
                  <a:pt x="1038620" y="2299892"/>
                  <a:pt x="919559" y="2287103"/>
                </a:cubicBezTo>
                <a:cubicBezTo>
                  <a:pt x="800498" y="2274314"/>
                  <a:pt x="381813" y="2304000"/>
                  <a:pt x="0" y="2287103"/>
                </a:cubicBezTo>
                <a:cubicBezTo>
                  <a:pt x="26734" y="2094494"/>
                  <a:pt x="29427" y="1900890"/>
                  <a:pt x="0" y="1692456"/>
                </a:cubicBezTo>
                <a:cubicBezTo>
                  <a:pt x="-29427" y="1484022"/>
                  <a:pt x="10668" y="1305445"/>
                  <a:pt x="0" y="1189294"/>
                </a:cubicBezTo>
                <a:cubicBezTo>
                  <a:pt x="-10668" y="1073143"/>
                  <a:pt x="13693" y="734363"/>
                  <a:pt x="0" y="594647"/>
                </a:cubicBezTo>
                <a:cubicBezTo>
                  <a:pt x="-13693" y="454931"/>
                  <a:pt x="24182" y="137998"/>
                  <a:pt x="0" y="0"/>
                </a:cubicBezTo>
                <a:close/>
              </a:path>
            </a:pathLst>
          </a:custGeom>
          <a:ln w="38100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34695419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109288-3F79-00CC-9826-57A1A2CA3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033" y="613710"/>
            <a:ext cx="5181601" cy="3254774"/>
          </a:xfrm>
          <a:custGeom>
            <a:avLst/>
            <a:gdLst>
              <a:gd name="connsiteX0" fmla="*/ 0 w 5181601"/>
              <a:gd name="connsiteY0" fmla="*/ 0 h 3254774"/>
              <a:gd name="connsiteX1" fmla="*/ 595884 w 5181601"/>
              <a:gd name="connsiteY1" fmla="*/ 0 h 3254774"/>
              <a:gd name="connsiteX2" fmla="*/ 1347216 w 5181601"/>
              <a:gd name="connsiteY2" fmla="*/ 0 h 3254774"/>
              <a:gd name="connsiteX3" fmla="*/ 2098548 w 5181601"/>
              <a:gd name="connsiteY3" fmla="*/ 0 h 3254774"/>
              <a:gd name="connsiteX4" fmla="*/ 2798065 w 5181601"/>
              <a:gd name="connsiteY4" fmla="*/ 0 h 3254774"/>
              <a:gd name="connsiteX5" fmla="*/ 3290317 w 5181601"/>
              <a:gd name="connsiteY5" fmla="*/ 0 h 3254774"/>
              <a:gd name="connsiteX6" fmla="*/ 3989833 w 5181601"/>
              <a:gd name="connsiteY6" fmla="*/ 0 h 3254774"/>
              <a:gd name="connsiteX7" fmla="*/ 5181601 w 5181601"/>
              <a:gd name="connsiteY7" fmla="*/ 0 h 3254774"/>
              <a:gd name="connsiteX8" fmla="*/ 5181601 w 5181601"/>
              <a:gd name="connsiteY8" fmla="*/ 650955 h 3254774"/>
              <a:gd name="connsiteX9" fmla="*/ 5181601 w 5181601"/>
              <a:gd name="connsiteY9" fmla="*/ 1204266 h 3254774"/>
              <a:gd name="connsiteX10" fmla="*/ 5181601 w 5181601"/>
              <a:gd name="connsiteY10" fmla="*/ 1822673 h 3254774"/>
              <a:gd name="connsiteX11" fmla="*/ 5181601 w 5181601"/>
              <a:gd name="connsiteY11" fmla="*/ 2506176 h 3254774"/>
              <a:gd name="connsiteX12" fmla="*/ 5181601 w 5181601"/>
              <a:gd name="connsiteY12" fmla="*/ 3254774 h 3254774"/>
              <a:gd name="connsiteX13" fmla="*/ 4585717 w 5181601"/>
              <a:gd name="connsiteY13" fmla="*/ 3254774 h 3254774"/>
              <a:gd name="connsiteX14" fmla="*/ 3938017 w 5181601"/>
              <a:gd name="connsiteY14" fmla="*/ 3254774 h 3254774"/>
              <a:gd name="connsiteX15" fmla="*/ 3186685 w 5181601"/>
              <a:gd name="connsiteY15" fmla="*/ 3254774 h 3254774"/>
              <a:gd name="connsiteX16" fmla="*/ 2694433 w 5181601"/>
              <a:gd name="connsiteY16" fmla="*/ 3254774 h 3254774"/>
              <a:gd name="connsiteX17" fmla="*/ 2046732 w 5181601"/>
              <a:gd name="connsiteY17" fmla="*/ 3254774 h 3254774"/>
              <a:gd name="connsiteX18" fmla="*/ 1295400 w 5181601"/>
              <a:gd name="connsiteY18" fmla="*/ 3254774 h 3254774"/>
              <a:gd name="connsiteX19" fmla="*/ 699516 w 5181601"/>
              <a:gd name="connsiteY19" fmla="*/ 3254774 h 3254774"/>
              <a:gd name="connsiteX20" fmla="*/ 0 w 5181601"/>
              <a:gd name="connsiteY20" fmla="*/ 3254774 h 3254774"/>
              <a:gd name="connsiteX21" fmla="*/ 0 w 5181601"/>
              <a:gd name="connsiteY21" fmla="*/ 2603819 h 3254774"/>
              <a:gd name="connsiteX22" fmla="*/ 0 w 5181601"/>
              <a:gd name="connsiteY22" fmla="*/ 1952864 h 3254774"/>
              <a:gd name="connsiteX23" fmla="*/ 0 w 5181601"/>
              <a:gd name="connsiteY23" fmla="*/ 1367005 h 3254774"/>
              <a:gd name="connsiteX24" fmla="*/ 0 w 5181601"/>
              <a:gd name="connsiteY24" fmla="*/ 813693 h 3254774"/>
              <a:gd name="connsiteX25" fmla="*/ 0 w 5181601"/>
              <a:gd name="connsiteY25" fmla="*/ 0 h 325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181601" h="3254774" fill="none" extrusionOk="0">
                <a:moveTo>
                  <a:pt x="0" y="0"/>
                </a:moveTo>
                <a:cubicBezTo>
                  <a:pt x="182469" y="-4519"/>
                  <a:pt x="323756" y="9862"/>
                  <a:pt x="595884" y="0"/>
                </a:cubicBezTo>
                <a:cubicBezTo>
                  <a:pt x="868012" y="-9862"/>
                  <a:pt x="1147500" y="-32801"/>
                  <a:pt x="1347216" y="0"/>
                </a:cubicBezTo>
                <a:cubicBezTo>
                  <a:pt x="1546932" y="32801"/>
                  <a:pt x="1897376" y="11284"/>
                  <a:pt x="2098548" y="0"/>
                </a:cubicBezTo>
                <a:cubicBezTo>
                  <a:pt x="2299720" y="-11284"/>
                  <a:pt x="2513669" y="23128"/>
                  <a:pt x="2798065" y="0"/>
                </a:cubicBezTo>
                <a:cubicBezTo>
                  <a:pt x="3082461" y="-23128"/>
                  <a:pt x="3092464" y="10215"/>
                  <a:pt x="3290317" y="0"/>
                </a:cubicBezTo>
                <a:cubicBezTo>
                  <a:pt x="3488170" y="-10215"/>
                  <a:pt x="3847156" y="32233"/>
                  <a:pt x="3989833" y="0"/>
                </a:cubicBezTo>
                <a:cubicBezTo>
                  <a:pt x="4132510" y="-32233"/>
                  <a:pt x="4802607" y="-45419"/>
                  <a:pt x="5181601" y="0"/>
                </a:cubicBezTo>
                <a:cubicBezTo>
                  <a:pt x="5203137" y="278097"/>
                  <a:pt x="5189508" y="497360"/>
                  <a:pt x="5181601" y="650955"/>
                </a:cubicBezTo>
                <a:cubicBezTo>
                  <a:pt x="5173694" y="804550"/>
                  <a:pt x="5193945" y="1052244"/>
                  <a:pt x="5181601" y="1204266"/>
                </a:cubicBezTo>
                <a:cubicBezTo>
                  <a:pt x="5169257" y="1356288"/>
                  <a:pt x="5199726" y="1656169"/>
                  <a:pt x="5181601" y="1822673"/>
                </a:cubicBezTo>
                <a:cubicBezTo>
                  <a:pt x="5163476" y="1989177"/>
                  <a:pt x="5151081" y="2315186"/>
                  <a:pt x="5181601" y="2506176"/>
                </a:cubicBezTo>
                <a:cubicBezTo>
                  <a:pt x="5212121" y="2697166"/>
                  <a:pt x="5181021" y="2930113"/>
                  <a:pt x="5181601" y="3254774"/>
                </a:cubicBezTo>
                <a:cubicBezTo>
                  <a:pt x="4979400" y="3278388"/>
                  <a:pt x="4851890" y="3251289"/>
                  <a:pt x="4585717" y="3254774"/>
                </a:cubicBezTo>
                <a:cubicBezTo>
                  <a:pt x="4319544" y="3258259"/>
                  <a:pt x="4149213" y="3238948"/>
                  <a:pt x="3938017" y="3254774"/>
                </a:cubicBezTo>
                <a:cubicBezTo>
                  <a:pt x="3726821" y="3270600"/>
                  <a:pt x="3377274" y="3227803"/>
                  <a:pt x="3186685" y="3254774"/>
                </a:cubicBezTo>
                <a:cubicBezTo>
                  <a:pt x="2996096" y="3281745"/>
                  <a:pt x="2924483" y="3257285"/>
                  <a:pt x="2694433" y="3254774"/>
                </a:cubicBezTo>
                <a:cubicBezTo>
                  <a:pt x="2464383" y="3252263"/>
                  <a:pt x="2217308" y="3278382"/>
                  <a:pt x="2046732" y="3254774"/>
                </a:cubicBezTo>
                <a:cubicBezTo>
                  <a:pt x="1876156" y="3231166"/>
                  <a:pt x="1594538" y="3264968"/>
                  <a:pt x="1295400" y="3254774"/>
                </a:cubicBezTo>
                <a:cubicBezTo>
                  <a:pt x="996262" y="3244580"/>
                  <a:pt x="882142" y="3225098"/>
                  <a:pt x="699516" y="3254774"/>
                </a:cubicBezTo>
                <a:cubicBezTo>
                  <a:pt x="516890" y="3284450"/>
                  <a:pt x="205374" y="3249901"/>
                  <a:pt x="0" y="3254774"/>
                </a:cubicBezTo>
                <a:cubicBezTo>
                  <a:pt x="-24159" y="3114026"/>
                  <a:pt x="14031" y="2816484"/>
                  <a:pt x="0" y="2603819"/>
                </a:cubicBezTo>
                <a:cubicBezTo>
                  <a:pt x="-14031" y="2391155"/>
                  <a:pt x="-30125" y="2084774"/>
                  <a:pt x="0" y="1952864"/>
                </a:cubicBezTo>
                <a:cubicBezTo>
                  <a:pt x="30125" y="1820954"/>
                  <a:pt x="-28200" y="1638904"/>
                  <a:pt x="0" y="1367005"/>
                </a:cubicBezTo>
                <a:cubicBezTo>
                  <a:pt x="28200" y="1095106"/>
                  <a:pt x="3111" y="971347"/>
                  <a:pt x="0" y="813693"/>
                </a:cubicBezTo>
                <a:cubicBezTo>
                  <a:pt x="-3111" y="656039"/>
                  <a:pt x="3936" y="372684"/>
                  <a:pt x="0" y="0"/>
                </a:cubicBezTo>
                <a:close/>
              </a:path>
              <a:path w="5181601" h="3254774" stroke="0" extrusionOk="0">
                <a:moveTo>
                  <a:pt x="0" y="0"/>
                </a:moveTo>
                <a:cubicBezTo>
                  <a:pt x="135555" y="24553"/>
                  <a:pt x="411217" y="16502"/>
                  <a:pt x="544068" y="0"/>
                </a:cubicBezTo>
                <a:cubicBezTo>
                  <a:pt x="676919" y="-16502"/>
                  <a:pt x="959232" y="-29017"/>
                  <a:pt x="1139952" y="0"/>
                </a:cubicBezTo>
                <a:cubicBezTo>
                  <a:pt x="1320672" y="29017"/>
                  <a:pt x="1517363" y="13728"/>
                  <a:pt x="1632204" y="0"/>
                </a:cubicBezTo>
                <a:cubicBezTo>
                  <a:pt x="1747045" y="-13728"/>
                  <a:pt x="2033649" y="-4415"/>
                  <a:pt x="2331720" y="0"/>
                </a:cubicBezTo>
                <a:cubicBezTo>
                  <a:pt x="2629791" y="4415"/>
                  <a:pt x="2679723" y="22172"/>
                  <a:pt x="2979421" y="0"/>
                </a:cubicBezTo>
                <a:cubicBezTo>
                  <a:pt x="3279119" y="-22172"/>
                  <a:pt x="3261018" y="-1926"/>
                  <a:pt x="3523489" y="0"/>
                </a:cubicBezTo>
                <a:cubicBezTo>
                  <a:pt x="3785960" y="1926"/>
                  <a:pt x="4064792" y="24226"/>
                  <a:pt x="4223005" y="0"/>
                </a:cubicBezTo>
                <a:cubicBezTo>
                  <a:pt x="4381218" y="-24226"/>
                  <a:pt x="4773226" y="-7944"/>
                  <a:pt x="5181601" y="0"/>
                </a:cubicBezTo>
                <a:cubicBezTo>
                  <a:pt x="5185938" y="320861"/>
                  <a:pt x="5180008" y="399604"/>
                  <a:pt x="5181601" y="716050"/>
                </a:cubicBezTo>
                <a:cubicBezTo>
                  <a:pt x="5183195" y="1032496"/>
                  <a:pt x="5152811" y="1118126"/>
                  <a:pt x="5181601" y="1367005"/>
                </a:cubicBezTo>
                <a:cubicBezTo>
                  <a:pt x="5210391" y="1615885"/>
                  <a:pt x="5199914" y="1728616"/>
                  <a:pt x="5181601" y="2017960"/>
                </a:cubicBezTo>
                <a:cubicBezTo>
                  <a:pt x="5163288" y="2307304"/>
                  <a:pt x="5194556" y="2354249"/>
                  <a:pt x="5181601" y="2636367"/>
                </a:cubicBezTo>
                <a:cubicBezTo>
                  <a:pt x="5168646" y="2918485"/>
                  <a:pt x="5181030" y="3101924"/>
                  <a:pt x="5181601" y="3254774"/>
                </a:cubicBezTo>
                <a:cubicBezTo>
                  <a:pt x="4907460" y="3275213"/>
                  <a:pt x="4684102" y="3227236"/>
                  <a:pt x="4533901" y="3254774"/>
                </a:cubicBezTo>
                <a:cubicBezTo>
                  <a:pt x="4383700" y="3282312"/>
                  <a:pt x="4260602" y="3231523"/>
                  <a:pt x="4041649" y="3254774"/>
                </a:cubicBezTo>
                <a:cubicBezTo>
                  <a:pt x="3822696" y="3278025"/>
                  <a:pt x="3618983" y="3257380"/>
                  <a:pt x="3497581" y="3254774"/>
                </a:cubicBezTo>
                <a:cubicBezTo>
                  <a:pt x="3376179" y="3252168"/>
                  <a:pt x="3163570" y="3234638"/>
                  <a:pt x="2901697" y="3254774"/>
                </a:cubicBezTo>
                <a:cubicBezTo>
                  <a:pt x="2639824" y="3274910"/>
                  <a:pt x="2328768" y="3247125"/>
                  <a:pt x="2150364" y="3254774"/>
                </a:cubicBezTo>
                <a:cubicBezTo>
                  <a:pt x="1971960" y="3262423"/>
                  <a:pt x="1767375" y="3241196"/>
                  <a:pt x="1399032" y="3254774"/>
                </a:cubicBezTo>
                <a:cubicBezTo>
                  <a:pt x="1030689" y="3268352"/>
                  <a:pt x="1006981" y="3280627"/>
                  <a:pt x="751332" y="3254774"/>
                </a:cubicBezTo>
                <a:cubicBezTo>
                  <a:pt x="495683" y="3228921"/>
                  <a:pt x="294526" y="3257468"/>
                  <a:pt x="0" y="3254774"/>
                </a:cubicBezTo>
                <a:cubicBezTo>
                  <a:pt x="12404" y="2971474"/>
                  <a:pt x="26249" y="2765095"/>
                  <a:pt x="0" y="2571271"/>
                </a:cubicBezTo>
                <a:cubicBezTo>
                  <a:pt x="-26249" y="2377447"/>
                  <a:pt x="9683" y="2122599"/>
                  <a:pt x="0" y="1887769"/>
                </a:cubicBezTo>
                <a:cubicBezTo>
                  <a:pt x="-9683" y="1652939"/>
                  <a:pt x="12182" y="1451337"/>
                  <a:pt x="0" y="1269362"/>
                </a:cubicBezTo>
                <a:cubicBezTo>
                  <a:pt x="-12182" y="1087387"/>
                  <a:pt x="10002" y="922543"/>
                  <a:pt x="0" y="716050"/>
                </a:cubicBezTo>
                <a:cubicBezTo>
                  <a:pt x="-10002" y="509557"/>
                  <a:pt x="22021" y="172463"/>
                  <a:pt x="0" y="0"/>
                </a:cubicBezTo>
                <a:close/>
              </a:path>
            </a:pathLst>
          </a:custGeom>
          <a:ln w="38100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4289051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7C4899-1452-B532-42E5-5289DA945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05" y="3022279"/>
            <a:ext cx="4782113" cy="3620330"/>
          </a:xfrm>
          <a:custGeom>
            <a:avLst/>
            <a:gdLst>
              <a:gd name="connsiteX0" fmla="*/ 0 w 4782113"/>
              <a:gd name="connsiteY0" fmla="*/ 0 h 3620330"/>
              <a:gd name="connsiteX1" fmla="*/ 635338 w 4782113"/>
              <a:gd name="connsiteY1" fmla="*/ 0 h 3620330"/>
              <a:gd name="connsiteX2" fmla="*/ 1366318 w 4782113"/>
              <a:gd name="connsiteY2" fmla="*/ 0 h 3620330"/>
              <a:gd name="connsiteX3" fmla="*/ 2097298 w 4782113"/>
              <a:gd name="connsiteY3" fmla="*/ 0 h 3620330"/>
              <a:gd name="connsiteX4" fmla="*/ 2780457 w 4782113"/>
              <a:gd name="connsiteY4" fmla="*/ 0 h 3620330"/>
              <a:gd name="connsiteX5" fmla="*/ 3320153 w 4782113"/>
              <a:gd name="connsiteY5" fmla="*/ 0 h 3620330"/>
              <a:gd name="connsiteX6" fmla="*/ 4098954 w 4782113"/>
              <a:gd name="connsiteY6" fmla="*/ 0 h 3620330"/>
              <a:gd name="connsiteX7" fmla="*/ 4782113 w 4782113"/>
              <a:gd name="connsiteY7" fmla="*/ 0 h 3620330"/>
              <a:gd name="connsiteX8" fmla="*/ 4782113 w 4782113"/>
              <a:gd name="connsiteY8" fmla="*/ 639592 h 3620330"/>
              <a:gd name="connsiteX9" fmla="*/ 4782113 w 4782113"/>
              <a:gd name="connsiteY9" fmla="*/ 1134370 h 3620330"/>
              <a:gd name="connsiteX10" fmla="*/ 4782113 w 4782113"/>
              <a:gd name="connsiteY10" fmla="*/ 1701555 h 3620330"/>
              <a:gd name="connsiteX11" fmla="*/ 4782113 w 4782113"/>
              <a:gd name="connsiteY11" fmla="*/ 2304943 h 3620330"/>
              <a:gd name="connsiteX12" fmla="*/ 4782113 w 4782113"/>
              <a:gd name="connsiteY12" fmla="*/ 2799722 h 3620330"/>
              <a:gd name="connsiteX13" fmla="*/ 4782113 w 4782113"/>
              <a:gd name="connsiteY13" fmla="*/ 3620330 h 3620330"/>
              <a:gd name="connsiteX14" fmla="*/ 4242417 w 4782113"/>
              <a:gd name="connsiteY14" fmla="*/ 3620330 h 3620330"/>
              <a:gd name="connsiteX15" fmla="*/ 3702722 w 4782113"/>
              <a:gd name="connsiteY15" fmla="*/ 3620330 h 3620330"/>
              <a:gd name="connsiteX16" fmla="*/ 3163026 w 4782113"/>
              <a:gd name="connsiteY16" fmla="*/ 3620330 h 3620330"/>
              <a:gd name="connsiteX17" fmla="*/ 2384225 w 4782113"/>
              <a:gd name="connsiteY17" fmla="*/ 3620330 h 3620330"/>
              <a:gd name="connsiteX18" fmla="*/ 1748887 w 4782113"/>
              <a:gd name="connsiteY18" fmla="*/ 3620330 h 3620330"/>
              <a:gd name="connsiteX19" fmla="*/ 1113549 w 4782113"/>
              <a:gd name="connsiteY19" fmla="*/ 3620330 h 3620330"/>
              <a:gd name="connsiteX20" fmla="*/ 0 w 4782113"/>
              <a:gd name="connsiteY20" fmla="*/ 3620330 h 3620330"/>
              <a:gd name="connsiteX21" fmla="*/ 0 w 4782113"/>
              <a:gd name="connsiteY21" fmla="*/ 3089348 h 3620330"/>
              <a:gd name="connsiteX22" fmla="*/ 0 w 4782113"/>
              <a:gd name="connsiteY22" fmla="*/ 2449757 h 3620330"/>
              <a:gd name="connsiteX23" fmla="*/ 0 w 4782113"/>
              <a:gd name="connsiteY23" fmla="*/ 1954978 h 3620330"/>
              <a:gd name="connsiteX24" fmla="*/ 0 w 4782113"/>
              <a:gd name="connsiteY24" fmla="*/ 1315387 h 3620330"/>
              <a:gd name="connsiteX25" fmla="*/ 0 w 4782113"/>
              <a:gd name="connsiteY25" fmla="*/ 820608 h 3620330"/>
              <a:gd name="connsiteX26" fmla="*/ 0 w 4782113"/>
              <a:gd name="connsiteY26" fmla="*/ 0 h 362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782113" h="3620330" fill="none" extrusionOk="0">
                <a:moveTo>
                  <a:pt x="0" y="0"/>
                </a:moveTo>
                <a:cubicBezTo>
                  <a:pt x="223537" y="-9096"/>
                  <a:pt x="426963" y="-19655"/>
                  <a:pt x="635338" y="0"/>
                </a:cubicBezTo>
                <a:cubicBezTo>
                  <a:pt x="843713" y="19655"/>
                  <a:pt x="1120041" y="4833"/>
                  <a:pt x="1366318" y="0"/>
                </a:cubicBezTo>
                <a:cubicBezTo>
                  <a:pt x="1612595" y="-4833"/>
                  <a:pt x="1742652" y="-11035"/>
                  <a:pt x="2097298" y="0"/>
                </a:cubicBezTo>
                <a:cubicBezTo>
                  <a:pt x="2451944" y="11035"/>
                  <a:pt x="2460867" y="126"/>
                  <a:pt x="2780457" y="0"/>
                </a:cubicBezTo>
                <a:cubicBezTo>
                  <a:pt x="3100047" y="-126"/>
                  <a:pt x="3120663" y="-21861"/>
                  <a:pt x="3320153" y="0"/>
                </a:cubicBezTo>
                <a:cubicBezTo>
                  <a:pt x="3519643" y="21861"/>
                  <a:pt x="3922821" y="-25032"/>
                  <a:pt x="4098954" y="0"/>
                </a:cubicBezTo>
                <a:cubicBezTo>
                  <a:pt x="4275087" y="25032"/>
                  <a:pt x="4537638" y="18328"/>
                  <a:pt x="4782113" y="0"/>
                </a:cubicBezTo>
                <a:cubicBezTo>
                  <a:pt x="4790580" y="203352"/>
                  <a:pt x="4757694" y="452484"/>
                  <a:pt x="4782113" y="639592"/>
                </a:cubicBezTo>
                <a:cubicBezTo>
                  <a:pt x="4806532" y="826700"/>
                  <a:pt x="4764002" y="959179"/>
                  <a:pt x="4782113" y="1134370"/>
                </a:cubicBezTo>
                <a:cubicBezTo>
                  <a:pt x="4800224" y="1309561"/>
                  <a:pt x="4769210" y="1495684"/>
                  <a:pt x="4782113" y="1701555"/>
                </a:cubicBezTo>
                <a:cubicBezTo>
                  <a:pt x="4795016" y="1907427"/>
                  <a:pt x="4793405" y="2043011"/>
                  <a:pt x="4782113" y="2304943"/>
                </a:cubicBezTo>
                <a:cubicBezTo>
                  <a:pt x="4770821" y="2566875"/>
                  <a:pt x="4768001" y="2583460"/>
                  <a:pt x="4782113" y="2799722"/>
                </a:cubicBezTo>
                <a:cubicBezTo>
                  <a:pt x="4796225" y="3015984"/>
                  <a:pt x="4816480" y="3287424"/>
                  <a:pt x="4782113" y="3620330"/>
                </a:cubicBezTo>
                <a:cubicBezTo>
                  <a:pt x="4664059" y="3638443"/>
                  <a:pt x="4381325" y="3642633"/>
                  <a:pt x="4242417" y="3620330"/>
                </a:cubicBezTo>
                <a:cubicBezTo>
                  <a:pt x="4103509" y="3598027"/>
                  <a:pt x="3852361" y="3605575"/>
                  <a:pt x="3702722" y="3620330"/>
                </a:cubicBezTo>
                <a:cubicBezTo>
                  <a:pt x="3553083" y="3635085"/>
                  <a:pt x="3281849" y="3605960"/>
                  <a:pt x="3163026" y="3620330"/>
                </a:cubicBezTo>
                <a:cubicBezTo>
                  <a:pt x="3044203" y="3634700"/>
                  <a:pt x="2765684" y="3656810"/>
                  <a:pt x="2384225" y="3620330"/>
                </a:cubicBezTo>
                <a:cubicBezTo>
                  <a:pt x="2002766" y="3583850"/>
                  <a:pt x="1926884" y="3593582"/>
                  <a:pt x="1748887" y="3620330"/>
                </a:cubicBezTo>
                <a:cubicBezTo>
                  <a:pt x="1570890" y="3647078"/>
                  <a:pt x="1343042" y="3613659"/>
                  <a:pt x="1113549" y="3620330"/>
                </a:cubicBezTo>
                <a:cubicBezTo>
                  <a:pt x="884056" y="3627001"/>
                  <a:pt x="373718" y="3650718"/>
                  <a:pt x="0" y="3620330"/>
                </a:cubicBezTo>
                <a:cubicBezTo>
                  <a:pt x="-23912" y="3491505"/>
                  <a:pt x="-17267" y="3275711"/>
                  <a:pt x="0" y="3089348"/>
                </a:cubicBezTo>
                <a:cubicBezTo>
                  <a:pt x="17267" y="2902985"/>
                  <a:pt x="18208" y="2592979"/>
                  <a:pt x="0" y="2449757"/>
                </a:cubicBezTo>
                <a:cubicBezTo>
                  <a:pt x="-18208" y="2306535"/>
                  <a:pt x="22295" y="2106177"/>
                  <a:pt x="0" y="1954978"/>
                </a:cubicBezTo>
                <a:cubicBezTo>
                  <a:pt x="-22295" y="1803779"/>
                  <a:pt x="-3025" y="1628129"/>
                  <a:pt x="0" y="1315387"/>
                </a:cubicBezTo>
                <a:cubicBezTo>
                  <a:pt x="3025" y="1002645"/>
                  <a:pt x="6796" y="988323"/>
                  <a:pt x="0" y="820608"/>
                </a:cubicBezTo>
                <a:cubicBezTo>
                  <a:pt x="-6796" y="652893"/>
                  <a:pt x="-32276" y="348472"/>
                  <a:pt x="0" y="0"/>
                </a:cubicBezTo>
                <a:close/>
              </a:path>
              <a:path w="4782113" h="3620330" stroke="0" extrusionOk="0">
                <a:moveTo>
                  <a:pt x="0" y="0"/>
                </a:moveTo>
                <a:cubicBezTo>
                  <a:pt x="260417" y="30286"/>
                  <a:pt x="331939" y="-2971"/>
                  <a:pt x="635338" y="0"/>
                </a:cubicBezTo>
                <a:cubicBezTo>
                  <a:pt x="938737" y="2971"/>
                  <a:pt x="1096738" y="16225"/>
                  <a:pt x="1318497" y="0"/>
                </a:cubicBezTo>
                <a:cubicBezTo>
                  <a:pt x="1540256" y="-16225"/>
                  <a:pt x="1697869" y="6619"/>
                  <a:pt x="1906014" y="0"/>
                </a:cubicBezTo>
                <a:cubicBezTo>
                  <a:pt x="2114159" y="-6619"/>
                  <a:pt x="2443932" y="27637"/>
                  <a:pt x="2636994" y="0"/>
                </a:cubicBezTo>
                <a:cubicBezTo>
                  <a:pt x="2830056" y="-27637"/>
                  <a:pt x="3058950" y="-30482"/>
                  <a:pt x="3415795" y="0"/>
                </a:cubicBezTo>
                <a:cubicBezTo>
                  <a:pt x="3772640" y="30482"/>
                  <a:pt x="3785628" y="-19491"/>
                  <a:pt x="3955491" y="0"/>
                </a:cubicBezTo>
                <a:cubicBezTo>
                  <a:pt x="4125354" y="19491"/>
                  <a:pt x="4548863" y="32977"/>
                  <a:pt x="4782113" y="0"/>
                </a:cubicBezTo>
                <a:cubicBezTo>
                  <a:pt x="4805606" y="297627"/>
                  <a:pt x="4802701" y="493405"/>
                  <a:pt x="4782113" y="639592"/>
                </a:cubicBezTo>
                <a:cubicBezTo>
                  <a:pt x="4761525" y="785779"/>
                  <a:pt x="4790447" y="1046672"/>
                  <a:pt x="4782113" y="1315387"/>
                </a:cubicBezTo>
                <a:cubicBezTo>
                  <a:pt x="4773779" y="1584103"/>
                  <a:pt x="4783765" y="1581110"/>
                  <a:pt x="4782113" y="1810165"/>
                </a:cubicBezTo>
                <a:cubicBezTo>
                  <a:pt x="4780461" y="2039220"/>
                  <a:pt x="4779978" y="2203341"/>
                  <a:pt x="4782113" y="2413553"/>
                </a:cubicBezTo>
                <a:cubicBezTo>
                  <a:pt x="4784248" y="2623765"/>
                  <a:pt x="4779323" y="2727133"/>
                  <a:pt x="4782113" y="2980738"/>
                </a:cubicBezTo>
                <a:cubicBezTo>
                  <a:pt x="4784903" y="3234343"/>
                  <a:pt x="4768755" y="3472631"/>
                  <a:pt x="4782113" y="3620330"/>
                </a:cubicBezTo>
                <a:cubicBezTo>
                  <a:pt x="4579986" y="3627178"/>
                  <a:pt x="4221250" y="3610906"/>
                  <a:pt x="4051133" y="3620330"/>
                </a:cubicBezTo>
                <a:cubicBezTo>
                  <a:pt x="3881016" y="3629754"/>
                  <a:pt x="3671823" y="3594728"/>
                  <a:pt x="3463616" y="3620330"/>
                </a:cubicBezTo>
                <a:cubicBezTo>
                  <a:pt x="3255409" y="3645932"/>
                  <a:pt x="3051084" y="3614153"/>
                  <a:pt x="2732636" y="3620330"/>
                </a:cubicBezTo>
                <a:cubicBezTo>
                  <a:pt x="2414188" y="3626507"/>
                  <a:pt x="2434046" y="3636890"/>
                  <a:pt x="2145119" y="3620330"/>
                </a:cubicBezTo>
                <a:cubicBezTo>
                  <a:pt x="1856192" y="3603770"/>
                  <a:pt x="1812200" y="3640920"/>
                  <a:pt x="1605424" y="3620330"/>
                </a:cubicBezTo>
                <a:cubicBezTo>
                  <a:pt x="1398649" y="3599740"/>
                  <a:pt x="1005785" y="3631665"/>
                  <a:pt x="826622" y="3620330"/>
                </a:cubicBezTo>
                <a:cubicBezTo>
                  <a:pt x="647459" y="3608995"/>
                  <a:pt x="365114" y="3595608"/>
                  <a:pt x="0" y="3620330"/>
                </a:cubicBezTo>
                <a:cubicBezTo>
                  <a:pt x="5594" y="3331273"/>
                  <a:pt x="-29103" y="3299472"/>
                  <a:pt x="0" y="3016942"/>
                </a:cubicBezTo>
                <a:cubicBezTo>
                  <a:pt x="29103" y="2734412"/>
                  <a:pt x="2048" y="2702025"/>
                  <a:pt x="0" y="2449757"/>
                </a:cubicBezTo>
                <a:cubicBezTo>
                  <a:pt x="-2048" y="2197490"/>
                  <a:pt x="-5128" y="2198633"/>
                  <a:pt x="0" y="1954978"/>
                </a:cubicBezTo>
                <a:cubicBezTo>
                  <a:pt x="5128" y="1711323"/>
                  <a:pt x="-5448" y="1546282"/>
                  <a:pt x="0" y="1423996"/>
                </a:cubicBezTo>
                <a:cubicBezTo>
                  <a:pt x="5448" y="1301710"/>
                  <a:pt x="-17674" y="991222"/>
                  <a:pt x="0" y="856811"/>
                </a:cubicBezTo>
                <a:cubicBezTo>
                  <a:pt x="17674" y="722400"/>
                  <a:pt x="13159" y="372236"/>
                  <a:pt x="0" y="0"/>
                </a:cubicBezTo>
                <a:close/>
              </a:path>
            </a:pathLst>
          </a:custGeom>
          <a:ln w="38100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06014513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FB54203-2CA2-4C59-CBAA-5A0E5DE01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0725" y="4104929"/>
            <a:ext cx="5646909" cy="2537680"/>
          </a:xfrm>
          <a:custGeom>
            <a:avLst/>
            <a:gdLst>
              <a:gd name="connsiteX0" fmla="*/ 0 w 5646909"/>
              <a:gd name="connsiteY0" fmla="*/ 0 h 2537680"/>
              <a:gd name="connsiteX1" fmla="*/ 570965 w 5646909"/>
              <a:gd name="connsiteY1" fmla="*/ 0 h 2537680"/>
              <a:gd name="connsiteX2" fmla="*/ 1311338 w 5646909"/>
              <a:gd name="connsiteY2" fmla="*/ 0 h 2537680"/>
              <a:gd name="connsiteX3" fmla="*/ 2051710 w 5646909"/>
              <a:gd name="connsiteY3" fmla="*/ 0 h 2537680"/>
              <a:gd name="connsiteX4" fmla="*/ 2679145 w 5646909"/>
              <a:gd name="connsiteY4" fmla="*/ 0 h 2537680"/>
              <a:gd name="connsiteX5" fmla="*/ 3419517 w 5646909"/>
              <a:gd name="connsiteY5" fmla="*/ 0 h 2537680"/>
              <a:gd name="connsiteX6" fmla="*/ 3877544 w 5646909"/>
              <a:gd name="connsiteY6" fmla="*/ 0 h 2537680"/>
              <a:gd name="connsiteX7" fmla="*/ 4448509 w 5646909"/>
              <a:gd name="connsiteY7" fmla="*/ 0 h 2537680"/>
              <a:gd name="connsiteX8" fmla="*/ 5646909 w 5646909"/>
              <a:gd name="connsiteY8" fmla="*/ 0 h 2537680"/>
              <a:gd name="connsiteX9" fmla="*/ 5646909 w 5646909"/>
              <a:gd name="connsiteY9" fmla="*/ 609043 h 2537680"/>
              <a:gd name="connsiteX10" fmla="*/ 5646909 w 5646909"/>
              <a:gd name="connsiteY10" fmla="*/ 1167333 h 2537680"/>
              <a:gd name="connsiteX11" fmla="*/ 5646909 w 5646909"/>
              <a:gd name="connsiteY11" fmla="*/ 1852506 h 2537680"/>
              <a:gd name="connsiteX12" fmla="*/ 5646909 w 5646909"/>
              <a:gd name="connsiteY12" fmla="*/ 2537680 h 2537680"/>
              <a:gd name="connsiteX13" fmla="*/ 4963006 w 5646909"/>
              <a:gd name="connsiteY13" fmla="*/ 2537680 h 2537680"/>
              <a:gd name="connsiteX14" fmla="*/ 4392040 w 5646909"/>
              <a:gd name="connsiteY14" fmla="*/ 2537680 h 2537680"/>
              <a:gd name="connsiteX15" fmla="*/ 3764606 w 5646909"/>
              <a:gd name="connsiteY15" fmla="*/ 2537680 h 2537680"/>
              <a:gd name="connsiteX16" fmla="*/ 3250110 w 5646909"/>
              <a:gd name="connsiteY16" fmla="*/ 2537680 h 2537680"/>
              <a:gd name="connsiteX17" fmla="*/ 2509737 w 5646909"/>
              <a:gd name="connsiteY17" fmla="*/ 2537680 h 2537680"/>
              <a:gd name="connsiteX18" fmla="*/ 2051710 w 5646909"/>
              <a:gd name="connsiteY18" fmla="*/ 2537680 h 2537680"/>
              <a:gd name="connsiteX19" fmla="*/ 1537214 w 5646909"/>
              <a:gd name="connsiteY19" fmla="*/ 2537680 h 2537680"/>
              <a:gd name="connsiteX20" fmla="*/ 909780 w 5646909"/>
              <a:gd name="connsiteY20" fmla="*/ 2537680 h 2537680"/>
              <a:gd name="connsiteX21" fmla="*/ 0 w 5646909"/>
              <a:gd name="connsiteY21" fmla="*/ 2537680 h 2537680"/>
              <a:gd name="connsiteX22" fmla="*/ 0 w 5646909"/>
              <a:gd name="connsiteY22" fmla="*/ 1954014 h 2537680"/>
              <a:gd name="connsiteX23" fmla="*/ 0 w 5646909"/>
              <a:gd name="connsiteY23" fmla="*/ 1268840 h 2537680"/>
              <a:gd name="connsiteX24" fmla="*/ 0 w 5646909"/>
              <a:gd name="connsiteY24" fmla="*/ 710550 h 2537680"/>
              <a:gd name="connsiteX25" fmla="*/ 0 w 5646909"/>
              <a:gd name="connsiteY25" fmla="*/ 0 h 253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46909" h="2537680" fill="none" extrusionOk="0">
                <a:moveTo>
                  <a:pt x="0" y="0"/>
                </a:moveTo>
                <a:cubicBezTo>
                  <a:pt x="202192" y="11594"/>
                  <a:pt x="362016" y="-5726"/>
                  <a:pt x="570965" y="0"/>
                </a:cubicBezTo>
                <a:cubicBezTo>
                  <a:pt x="779915" y="5726"/>
                  <a:pt x="967191" y="18810"/>
                  <a:pt x="1311338" y="0"/>
                </a:cubicBezTo>
                <a:cubicBezTo>
                  <a:pt x="1655485" y="-18810"/>
                  <a:pt x="1784017" y="-15766"/>
                  <a:pt x="2051710" y="0"/>
                </a:cubicBezTo>
                <a:cubicBezTo>
                  <a:pt x="2319403" y="15766"/>
                  <a:pt x="2512204" y="16318"/>
                  <a:pt x="2679145" y="0"/>
                </a:cubicBezTo>
                <a:cubicBezTo>
                  <a:pt x="2846087" y="-16318"/>
                  <a:pt x="3116847" y="-8960"/>
                  <a:pt x="3419517" y="0"/>
                </a:cubicBezTo>
                <a:cubicBezTo>
                  <a:pt x="3722187" y="8960"/>
                  <a:pt x="3681788" y="-2152"/>
                  <a:pt x="3877544" y="0"/>
                </a:cubicBezTo>
                <a:cubicBezTo>
                  <a:pt x="4073300" y="2152"/>
                  <a:pt x="4186851" y="13623"/>
                  <a:pt x="4448509" y="0"/>
                </a:cubicBezTo>
                <a:cubicBezTo>
                  <a:pt x="4710168" y="-13623"/>
                  <a:pt x="5286416" y="32813"/>
                  <a:pt x="5646909" y="0"/>
                </a:cubicBezTo>
                <a:cubicBezTo>
                  <a:pt x="5647006" y="170523"/>
                  <a:pt x="5653831" y="436643"/>
                  <a:pt x="5646909" y="609043"/>
                </a:cubicBezTo>
                <a:cubicBezTo>
                  <a:pt x="5639987" y="781443"/>
                  <a:pt x="5641970" y="913372"/>
                  <a:pt x="5646909" y="1167333"/>
                </a:cubicBezTo>
                <a:cubicBezTo>
                  <a:pt x="5651849" y="1421294"/>
                  <a:pt x="5622858" y="1635107"/>
                  <a:pt x="5646909" y="1852506"/>
                </a:cubicBezTo>
                <a:cubicBezTo>
                  <a:pt x="5670960" y="2069905"/>
                  <a:pt x="5664000" y="2266062"/>
                  <a:pt x="5646909" y="2537680"/>
                </a:cubicBezTo>
                <a:cubicBezTo>
                  <a:pt x="5404472" y="2560289"/>
                  <a:pt x="5163547" y="2541959"/>
                  <a:pt x="4963006" y="2537680"/>
                </a:cubicBezTo>
                <a:cubicBezTo>
                  <a:pt x="4762465" y="2533401"/>
                  <a:pt x="4529311" y="2540340"/>
                  <a:pt x="4392040" y="2537680"/>
                </a:cubicBezTo>
                <a:cubicBezTo>
                  <a:pt x="4254769" y="2535020"/>
                  <a:pt x="4013994" y="2554935"/>
                  <a:pt x="3764606" y="2537680"/>
                </a:cubicBezTo>
                <a:cubicBezTo>
                  <a:pt x="3515218" y="2520425"/>
                  <a:pt x="3445152" y="2550431"/>
                  <a:pt x="3250110" y="2537680"/>
                </a:cubicBezTo>
                <a:cubicBezTo>
                  <a:pt x="3055068" y="2524929"/>
                  <a:pt x="2737610" y="2550595"/>
                  <a:pt x="2509737" y="2537680"/>
                </a:cubicBezTo>
                <a:cubicBezTo>
                  <a:pt x="2281864" y="2524765"/>
                  <a:pt x="2267511" y="2559354"/>
                  <a:pt x="2051710" y="2537680"/>
                </a:cubicBezTo>
                <a:cubicBezTo>
                  <a:pt x="1835909" y="2516006"/>
                  <a:pt x="1666848" y="2542381"/>
                  <a:pt x="1537214" y="2537680"/>
                </a:cubicBezTo>
                <a:cubicBezTo>
                  <a:pt x="1407580" y="2532979"/>
                  <a:pt x="1214466" y="2512578"/>
                  <a:pt x="909780" y="2537680"/>
                </a:cubicBezTo>
                <a:cubicBezTo>
                  <a:pt x="605094" y="2562782"/>
                  <a:pt x="225594" y="2542477"/>
                  <a:pt x="0" y="2537680"/>
                </a:cubicBezTo>
                <a:cubicBezTo>
                  <a:pt x="5859" y="2349484"/>
                  <a:pt x="-1818" y="2236181"/>
                  <a:pt x="0" y="1954014"/>
                </a:cubicBezTo>
                <a:cubicBezTo>
                  <a:pt x="1818" y="1671847"/>
                  <a:pt x="1689" y="1574750"/>
                  <a:pt x="0" y="1268840"/>
                </a:cubicBezTo>
                <a:cubicBezTo>
                  <a:pt x="-1689" y="962930"/>
                  <a:pt x="-4741" y="947795"/>
                  <a:pt x="0" y="710550"/>
                </a:cubicBezTo>
                <a:cubicBezTo>
                  <a:pt x="4741" y="473305"/>
                  <a:pt x="-5934" y="178028"/>
                  <a:pt x="0" y="0"/>
                </a:cubicBezTo>
                <a:close/>
              </a:path>
              <a:path w="5646909" h="2537680" stroke="0" extrusionOk="0">
                <a:moveTo>
                  <a:pt x="0" y="0"/>
                </a:moveTo>
                <a:cubicBezTo>
                  <a:pt x="102728" y="-15206"/>
                  <a:pt x="310052" y="-7738"/>
                  <a:pt x="458027" y="0"/>
                </a:cubicBezTo>
                <a:cubicBezTo>
                  <a:pt x="606002" y="7738"/>
                  <a:pt x="822546" y="536"/>
                  <a:pt x="1028992" y="0"/>
                </a:cubicBezTo>
                <a:cubicBezTo>
                  <a:pt x="1235439" y="-536"/>
                  <a:pt x="1401382" y="-15982"/>
                  <a:pt x="1543488" y="0"/>
                </a:cubicBezTo>
                <a:cubicBezTo>
                  <a:pt x="1685594" y="15982"/>
                  <a:pt x="1990334" y="3217"/>
                  <a:pt x="2114454" y="0"/>
                </a:cubicBezTo>
                <a:cubicBezTo>
                  <a:pt x="2238574" y="-3217"/>
                  <a:pt x="2563189" y="-15237"/>
                  <a:pt x="2798357" y="0"/>
                </a:cubicBezTo>
                <a:cubicBezTo>
                  <a:pt x="3033525" y="15237"/>
                  <a:pt x="3069634" y="6452"/>
                  <a:pt x="3312853" y="0"/>
                </a:cubicBezTo>
                <a:cubicBezTo>
                  <a:pt x="3556072" y="-6452"/>
                  <a:pt x="3669461" y="-13908"/>
                  <a:pt x="3770880" y="0"/>
                </a:cubicBezTo>
                <a:cubicBezTo>
                  <a:pt x="3872299" y="13908"/>
                  <a:pt x="4106193" y="8154"/>
                  <a:pt x="4341846" y="0"/>
                </a:cubicBezTo>
                <a:cubicBezTo>
                  <a:pt x="4577499" y="-8154"/>
                  <a:pt x="4918076" y="-28312"/>
                  <a:pt x="5082218" y="0"/>
                </a:cubicBezTo>
                <a:cubicBezTo>
                  <a:pt x="5246360" y="28312"/>
                  <a:pt x="5435099" y="-22654"/>
                  <a:pt x="5646909" y="0"/>
                </a:cubicBezTo>
                <a:cubicBezTo>
                  <a:pt x="5671604" y="299860"/>
                  <a:pt x="5659541" y="429555"/>
                  <a:pt x="5646909" y="609043"/>
                </a:cubicBezTo>
                <a:cubicBezTo>
                  <a:pt x="5634277" y="788531"/>
                  <a:pt x="5650580" y="1035421"/>
                  <a:pt x="5646909" y="1167333"/>
                </a:cubicBezTo>
                <a:cubicBezTo>
                  <a:pt x="5643239" y="1299245"/>
                  <a:pt x="5679054" y="1523434"/>
                  <a:pt x="5646909" y="1827130"/>
                </a:cubicBezTo>
                <a:cubicBezTo>
                  <a:pt x="5614764" y="2130826"/>
                  <a:pt x="5659328" y="2291173"/>
                  <a:pt x="5646909" y="2537680"/>
                </a:cubicBezTo>
                <a:cubicBezTo>
                  <a:pt x="5499686" y="2555979"/>
                  <a:pt x="5279977" y="2516358"/>
                  <a:pt x="5132413" y="2537680"/>
                </a:cubicBezTo>
                <a:cubicBezTo>
                  <a:pt x="4984849" y="2559002"/>
                  <a:pt x="4777254" y="2559370"/>
                  <a:pt x="4561448" y="2537680"/>
                </a:cubicBezTo>
                <a:cubicBezTo>
                  <a:pt x="4345642" y="2515990"/>
                  <a:pt x="4218923" y="2529842"/>
                  <a:pt x="4046951" y="2537680"/>
                </a:cubicBezTo>
                <a:cubicBezTo>
                  <a:pt x="3874979" y="2545518"/>
                  <a:pt x="3642486" y="2529340"/>
                  <a:pt x="3475986" y="2537680"/>
                </a:cubicBezTo>
                <a:cubicBezTo>
                  <a:pt x="3309486" y="2546020"/>
                  <a:pt x="3024003" y="2513646"/>
                  <a:pt x="2792083" y="2537680"/>
                </a:cubicBezTo>
                <a:cubicBezTo>
                  <a:pt x="2560163" y="2561714"/>
                  <a:pt x="2229356" y="2511540"/>
                  <a:pt x="2051710" y="2537680"/>
                </a:cubicBezTo>
                <a:cubicBezTo>
                  <a:pt x="1874064" y="2563820"/>
                  <a:pt x="1594456" y="2519655"/>
                  <a:pt x="1367807" y="2537680"/>
                </a:cubicBezTo>
                <a:cubicBezTo>
                  <a:pt x="1141158" y="2555705"/>
                  <a:pt x="1090876" y="2545052"/>
                  <a:pt x="853311" y="2537680"/>
                </a:cubicBezTo>
                <a:cubicBezTo>
                  <a:pt x="615746" y="2530308"/>
                  <a:pt x="175007" y="2534857"/>
                  <a:pt x="0" y="2537680"/>
                </a:cubicBezTo>
                <a:cubicBezTo>
                  <a:pt x="-28460" y="2344171"/>
                  <a:pt x="7512" y="2086603"/>
                  <a:pt x="0" y="1903260"/>
                </a:cubicBezTo>
                <a:cubicBezTo>
                  <a:pt x="-7512" y="1719917"/>
                  <a:pt x="-30273" y="1505368"/>
                  <a:pt x="0" y="1268840"/>
                </a:cubicBezTo>
                <a:cubicBezTo>
                  <a:pt x="30273" y="1032312"/>
                  <a:pt x="-26930" y="904617"/>
                  <a:pt x="0" y="710550"/>
                </a:cubicBezTo>
                <a:cubicBezTo>
                  <a:pt x="26930" y="516483"/>
                  <a:pt x="15703" y="310514"/>
                  <a:pt x="0" y="0"/>
                </a:cubicBezTo>
                <a:close/>
              </a:path>
            </a:pathLst>
          </a:custGeom>
          <a:ln w="38100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5519446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68805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D3116E-ECBA-CC03-9528-A5A397A66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648152"/>
            <a:ext cx="5074476" cy="1602195"/>
          </a:xfrm>
          <a:custGeom>
            <a:avLst/>
            <a:gdLst>
              <a:gd name="connsiteX0" fmla="*/ 0 w 5074476"/>
              <a:gd name="connsiteY0" fmla="*/ 0 h 1602195"/>
              <a:gd name="connsiteX1" fmla="*/ 5074476 w 5074476"/>
              <a:gd name="connsiteY1" fmla="*/ 0 h 1602195"/>
              <a:gd name="connsiteX2" fmla="*/ 5074476 w 5074476"/>
              <a:gd name="connsiteY2" fmla="*/ 1602195 h 1602195"/>
              <a:gd name="connsiteX3" fmla="*/ 0 w 5074476"/>
              <a:gd name="connsiteY3" fmla="*/ 1602195 h 1602195"/>
              <a:gd name="connsiteX4" fmla="*/ 0 w 5074476"/>
              <a:gd name="connsiteY4" fmla="*/ 0 h 160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4476" h="1602195" fill="none" extrusionOk="0">
                <a:moveTo>
                  <a:pt x="0" y="0"/>
                </a:moveTo>
                <a:cubicBezTo>
                  <a:pt x="2259018" y="53595"/>
                  <a:pt x="3055773" y="-136553"/>
                  <a:pt x="5074476" y="0"/>
                </a:cubicBezTo>
                <a:cubicBezTo>
                  <a:pt x="5008349" y="724457"/>
                  <a:pt x="5125908" y="953456"/>
                  <a:pt x="5074476" y="1602195"/>
                </a:cubicBezTo>
                <a:cubicBezTo>
                  <a:pt x="3030118" y="1565077"/>
                  <a:pt x="1690180" y="1586913"/>
                  <a:pt x="0" y="1602195"/>
                </a:cubicBezTo>
                <a:cubicBezTo>
                  <a:pt x="-97037" y="809174"/>
                  <a:pt x="125752" y="422098"/>
                  <a:pt x="0" y="0"/>
                </a:cubicBezTo>
                <a:close/>
              </a:path>
              <a:path w="5074476" h="1602195" stroke="0" extrusionOk="0">
                <a:moveTo>
                  <a:pt x="0" y="0"/>
                </a:moveTo>
                <a:cubicBezTo>
                  <a:pt x="2530308" y="149437"/>
                  <a:pt x="3174679" y="-137766"/>
                  <a:pt x="5074476" y="0"/>
                </a:cubicBezTo>
                <a:cubicBezTo>
                  <a:pt x="4931467" y="388055"/>
                  <a:pt x="5135664" y="1329274"/>
                  <a:pt x="5074476" y="1602195"/>
                </a:cubicBezTo>
                <a:cubicBezTo>
                  <a:pt x="4326324" y="1526077"/>
                  <a:pt x="1310270" y="1471232"/>
                  <a:pt x="0" y="1602195"/>
                </a:cubicBezTo>
                <a:cubicBezTo>
                  <a:pt x="25600" y="1298431"/>
                  <a:pt x="74993" y="485256"/>
                  <a:pt x="0" y="0"/>
                </a:cubicBezTo>
                <a:close/>
              </a:path>
            </a:pathLst>
          </a:custGeom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99665058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FF9E57-990E-B99C-037E-DB1D4077E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56" y="4299741"/>
            <a:ext cx="4446865" cy="1135370"/>
          </a:xfrm>
          <a:custGeom>
            <a:avLst/>
            <a:gdLst>
              <a:gd name="connsiteX0" fmla="*/ 0 w 4446865"/>
              <a:gd name="connsiteY0" fmla="*/ 0 h 1135370"/>
              <a:gd name="connsiteX1" fmla="*/ 546329 w 4446865"/>
              <a:gd name="connsiteY1" fmla="*/ 0 h 1135370"/>
              <a:gd name="connsiteX2" fmla="*/ 1092658 w 4446865"/>
              <a:gd name="connsiteY2" fmla="*/ 0 h 1135370"/>
              <a:gd name="connsiteX3" fmla="*/ 1727925 w 4446865"/>
              <a:gd name="connsiteY3" fmla="*/ 0 h 1135370"/>
              <a:gd name="connsiteX4" fmla="*/ 2407660 w 4446865"/>
              <a:gd name="connsiteY4" fmla="*/ 0 h 1135370"/>
              <a:gd name="connsiteX5" fmla="*/ 2909520 w 4446865"/>
              <a:gd name="connsiteY5" fmla="*/ 0 h 1135370"/>
              <a:gd name="connsiteX6" fmla="*/ 3411381 w 4446865"/>
              <a:gd name="connsiteY6" fmla="*/ 0 h 1135370"/>
              <a:gd name="connsiteX7" fmla="*/ 4446865 w 4446865"/>
              <a:gd name="connsiteY7" fmla="*/ 0 h 1135370"/>
              <a:gd name="connsiteX8" fmla="*/ 4446865 w 4446865"/>
              <a:gd name="connsiteY8" fmla="*/ 556331 h 1135370"/>
              <a:gd name="connsiteX9" fmla="*/ 4446865 w 4446865"/>
              <a:gd name="connsiteY9" fmla="*/ 1135370 h 1135370"/>
              <a:gd name="connsiteX10" fmla="*/ 3856067 w 4446865"/>
              <a:gd name="connsiteY10" fmla="*/ 1135370 h 1135370"/>
              <a:gd name="connsiteX11" fmla="*/ 3131863 w 4446865"/>
              <a:gd name="connsiteY11" fmla="*/ 1135370 h 1135370"/>
              <a:gd name="connsiteX12" fmla="*/ 2407660 w 4446865"/>
              <a:gd name="connsiteY12" fmla="*/ 1135370 h 1135370"/>
              <a:gd name="connsiteX13" fmla="*/ 1772393 w 4446865"/>
              <a:gd name="connsiteY13" fmla="*/ 1135370 h 1135370"/>
              <a:gd name="connsiteX14" fmla="*/ 1270533 w 4446865"/>
              <a:gd name="connsiteY14" fmla="*/ 1135370 h 1135370"/>
              <a:gd name="connsiteX15" fmla="*/ 768672 w 4446865"/>
              <a:gd name="connsiteY15" fmla="*/ 1135370 h 1135370"/>
              <a:gd name="connsiteX16" fmla="*/ 0 w 4446865"/>
              <a:gd name="connsiteY16" fmla="*/ 1135370 h 1135370"/>
              <a:gd name="connsiteX17" fmla="*/ 0 w 4446865"/>
              <a:gd name="connsiteY17" fmla="*/ 544978 h 1135370"/>
              <a:gd name="connsiteX18" fmla="*/ 0 w 4446865"/>
              <a:gd name="connsiteY18" fmla="*/ 0 h 1135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46865" h="1135370" fill="none" extrusionOk="0">
                <a:moveTo>
                  <a:pt x="0" y="0"/>
                </a:moveTo>
                <a:cubicBezTo>
                  <a:pt x="223465" y="-19850"/>
                  <a:pt x="342305" y="-15369"/>
                  <a:pt x="546329" y="0"/>
                </a:cubicBezTo>
                <a:cubicBezTo>
                  <a:pt x="750353" y="15369"/>
                  <a:pt x="844048" y="25082"/>
                  <a:pt x="1092658" y="0"/>
                </a:cubicBezTo>
                <a:cubicBezTo>
                  <a:pt x="1341268" y="-25082"/>
                  <a:pt x="1438236" y="12959"/>
                  <a:pt x="1727925" y="0"/>
                </a:cubicBezTo>
                <a:cubicBezTo>
                  <a:pt x="2017614" y="-12959"/>
                  <a:pt x="2072509" y="14408"/>
                  <a:pt x="2407660" y="0"/>
                </a:cubicBezTo>
                <a:cubicBezTo>
                  <a:pt x="2742811" y="-14408"/>
                  <a:pt x="2683180" y="10005"/>
                  <a:pt x="2909520" y="0"/>
                </a:cubicBezTo>
                <a:cubicBezTo>
                  <a:pt x="3135860" y="-10005"/>
                  <a:pt x="3169987" y="-16517"/>
                  <a:pt x="3411381" y="0"/>
                </a:cubicBezTo>
                <a:cubicBezTo>
                  <a:pt x="3652775" y="16517"/>
                  <a:pt x="4199347" y="-11589"/>
                  <a:pt x="4446865" y="0"/>
                </a:cubicBezTo>
                <a:cubicBezTo>
                  <a:pt x="4437675" y="117668"/>
                  <a:pt x="4453210" y="338279"/>
                  <a:pt x="4446865" y="556331"/>
                </a:cubicBezTo>
                <a:cubicBezTo>
                  <a:pt x="4440520" y="774383"/>
                  <a:pt x="4429418" y="897902"/>
                  <a:pt x="4446865" y="1135370"/>
                </a:cubicBezTo>
                <a:cubicBezTo>
                  <a:pt x="4243261" y="1145538"/>
                  <a:pt x="4033779" y="1117197"/>
                  <a:pt x="3856067" y="1135370"/>
                </a:cubicBezTo>
                <a:cubicBezTo>
                  <a:pt x="3678355" y="1153543"/>
                  <a:pt x="3295159" y="1140308"/>
                  <a:pt x="3131863" y="1135370"/>
                </a:cubicBezTo>
                <a:cubicBezTo>
                  <a:pt x="2968567" y="1130432"/>
                  <a:pt x="2587405" y="1140403"/>
                  <a:pt x="2407660" y="1135370"/>
                </a:cubicBezTo>
                <a:cubicBezTo>
                  <a:pt x="2227915" y="1130337"/>
                  <a:pt x="2073712" y="1140952"/>
                  <a:pt x="1772393" y="1135370"/>
                </a:cubicBezTo>
                <a:cubicBezTo>
                  <a:pt x="1471074" y="1129788"/>
                  <a:pt x="1432396" y="1160390"/>
                  <a:pt x="1270533" y="1135370"/>
                </a:cubicBezTo>
                <a:cubicBezTo>
                  <a:pt x="1108670" y="1110350"/>
                  <a:pt x="896287" y="1156660"/>
                  <a:pt x="768672" y="1135370"/>
                </a:cubicBezTo>
                <a:cubicBezTo>
                  <a:pt x="641057" y="1114080"/>
                  <a:pt x="214402" y="1101657"/>
                  <a:pt x="0" y="1135370"/>
                </a:cubicBezTo>
                <a:cubicBezTo>
                  <a:pt x="21743" y="913402"/>
                  <a:pt x="-9267" y="810822"/>
                  <a:pt x="0" y="544978"/>
                </a:cubicBezTo>
                <a:cubicBezTo>
                  <a:pt x="9267" y="279134"/>
                  <a:pt x="-25797" y="155396"/>
                  <a:pt x="0" y="0"/>
                </a:cubicBezTo>
                <a:close/>
              </a:path>
              <a:path w="4446865" h="1135370" stroke="0" extrusionOk="0">
                <a:moveTo>
                  <a:pt x="0" y="0"/>
                </a:moveTo>
                <a:cubicBezTo>
                  <a:pt x="250173" y="-249"/>
                  <a:pt x="337301" y="-19563"/>
                  <a:pt x="546329" y="0"/>
                </a:cubicBezTo>
                <a:cubicBezTo>
                  <a:pt x="755357" y="19563"/>
                  <a:pt x="913001" y="7709"/>
                  <a:pt x="1270533" y="0"/>
                </a:cubicBezTo>
                <a:cubicBezTo>
                  <a:pt x="1628065" y="-7709"/>
                  <a:pt x="1643348" y="-9272"/>
                  <a:pt x="1816862" y="0"/>
                </a:cubicBezTo>
                <a:cubicBezTo>
                  <a:pt x="1990376" y="9272"/>
                  <a:pt x="2165000" y="20443"/>
                  <a:pt x="2496597" y="0"/>
                </a:cubicBezTo>
                <a:cubicBezTo>
                  <a:pt x="2828194" y="-20443"/>
                  <a:pt x="2869511" y="26786"/>
                  <a:pt x="3087395" y="0"/>
                </a:cubicBezTo>
                <a:cubicBezTo>
                  <a:pt x="3305279" y="-26786"/>
                  <a:pt x="3490640" y="-18067"/>
                  <a:pt x="3722661" y="0"/>
                </a:cubicBezTo>
                <a:cubicBezTo>
                  <a:pt x="3954682" y="18067"/>
                  <a:pt x="4188552" y="22730"/>
                  <a:pt x="4446865" y="0"/>
                </a:cubicBezTo>
                <a:cubicBezTo>
                  <a:pt x="4419377" y="195524"/>
                  <a:pt x="4438164" y="412222"/>
                  <a:pt x="4446865" y="590392"/>
                </a:cubicBezTo>
                <a:cubicBezTo>
                  <a:pt x="4455566" y="768562"/>
                  <a:pt x="4456442" y="929720"/>
                  <a:pt x="4446865" y="1135370"/>
                </a:cubicBezTo>
                <a:cubicBezTo>
                  <a:pt x="4242852" y="1149148"/>
                  <a:pt x="4105942" y="1166205"/>
                  <a:pt x="3767130" y="1135370"/>
                </a:cubicBezTo>
                <a:cubicBezTo>
                  <a:pt x="3428319" y="1104535"/>
                  <a:pt x="3392452" y="1133744"/>
                  <a:pt x="3087395" y="1135370"/>
                </a:cubicBezTo>
                <a:cubicBezTo>
                  <a:pt x="2782338" y="1136996"/>
                  <a:pt x="2775892" y="1129886"/>
                  <a:pt x="2541066" y="1135370"/>
                </a:cubicBezTo>
                <a:cubicBezTo>
                  <a:pt x="2306240" y="1140854"/>
                  <a:pt x="2114653" y="1141386"/>
                  <a:pt x="1905799" y="1135370"/>
                </a:cubicBezTo>
                <a:cubicBezTo>
                  <a:pt x="1696945" y="1129354"/>
                  <a:pt x="1537156" y="1131762"/>
                  <a:pt x="1403939" y="1135370"/>
                </a:cubicBezTo>
                <a:cubicBezTo>
                  <a:pt x="1270722" y="1138978"/>
                  <a:pt x="1102582" y="1157092"/>
                  <a:pt x="857610" y="1135370"/>
                </a:cubicBezTo>
                <a:cubicBezTo>
                  <a:pt x="612638" y="1113648"/>
                  <a:pt x="236867" y="1098212"/>
                  <a:pt x="0" y="1135370"/>
                </a:cubicBezTo>
                <a:cubicBezTo>
                  <a:pt x="-13397" y="867416"/>
                  <a:pt x="23836" y="842235"/>
                  <a:pt x="0" y="567685"/>
                </a:cubicBezTo>
                <a:cubicBezTo>
                  <a:pt x="-23836" y="293135"/>
                  <a:pt x="-16493" y="235024"/>
                  <a:pt x="0" y="0"/>
                </a:cubicBezTo>
                <a:close/>
              </a:path>
            </a:pathLst>
          </a:custGeom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421753746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39E11DA-4169-9710-1854-1BF71866B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46" y="607653"/>
            <a:ext cx="5104056" cy="3385809"/>
          </a:xfrm>
          <a:custGeom>
            <a:avLst/>
            <a:gdLst>
              <a:gd name="connsiteX0" fmla="*/ 0 w 5104056"/>
              <a:gd name="connsiteY0" fmla="*/ 0 h 3385809"/>
              <a:gd name="connsiteX1" fmla="*/ 5104056 w 5104056"/>
              <a:gd name="connsiteY1" fmla="*/ 0 h 3385809"/>
              <a:gd name="connsiteX2" fmla="*/ 5104056 w 5104056"/>
              <a:gd name="connsiteY2" fmla="*/ 3385809 h 3385809"/>
              <a:gd name="connsiteX3" fmla="*/ 0 w 5104056"/>
              <a:gd name="connsiteY3" fmla="*/ 3385809 h 3385809"/>
              <a:gd name="connsiteX4" fmla="*/ 0 w 5104056"/>
              <a:gd name="connsiteY4" fmla="*/ 0 h 338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4056" h="3385809" fill="none" extrusionOk="0">
                <a:moveTo>
                  <a:pt x="0" y="0"/>
                </a:moveTo>
                <a:cubicBezTo>
                  <a:pt x="1172130" y="-77013"/>
                  <a:pt x="2841062" y="42705"/>
                  <a:pt x="5104056" y="0"/>
                </a:cubicBezTo>
                <a:cubicBezTo>
                  <a:pt x="5259269" y="679565"/>
                  <a:pt x="4963344" y="2146366"/>
                  <a:pt x="5104056" y="3385809"/>
                </a:cubicBezTo>
                <a:cubicBezTo>
                  <a:pt x="4523975" y="3480340"/>
                  <a:pt x="1230028" y="3528223"/>
                  <a:pt x="0" y="3385809"/>
                </a:cubicBezTo>
                <a:cubicBezTo>
                  <a:pt x="-22264" y="2056366"/>
                  <a:pt x="-27020" y="343386"/>
                  <a:pt x="0" y="0"/>
                </a:cubicBezTo>
                <a:close/>
              </a:path>
              <a:path w="5104056" h="3385809" stroke="0" extrusionOk="0">
                <a:moveTo>
                  <a:pt x="0" y="0"/>
                </a:moveTo>
                <a:cubicBezTo>
                  <a:pt x="1453633" y="42351"/>
                  <a:pt x="3770474" y="-99576"/>
                  <a:pt x="5104056" y="0"/>
                </a:cubicBezTo>
                <a:cubicBezTo>
                  <a:pt x="5165955" y="1445417"/>
                  <a:pt x="5081706" y="2615016"/>
                  <a:pt x="5104056" y="3385809"/>
                </a:cubicBezTo>
                <a:cubicBezTo>
                  <a:pt x="3784156" y="3239270"/>
                  <a:pt x="1079568" y="3404343"/>
                  <a:pt x="0" y="3385809"/>
                </a:cubicBezTo>
                <a:cubicBezTo>
                  <a:pt x="55265" y="2919769"/>
                  <a:pt x="-53565" y="1447078"/>
                  <a:pt x="0" y="0"/>
                </a:cubicBezTo>
                <a:close/>
              </a:path>
            </a:pathLst>
          </a:custGeom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251769180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73B3E3-3730-F9FF-379B-1F73B14C9D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20" r="1200"/>
          <a:stretch/>
        </p:blipFill>
        <p:spPr>
          <a:xfrm>
            <a:off x="5915077" y="607653"/>
            <a:ext cx="6070446" cy="3881408"/>
          </a:xfrm>
          <a:custGeom>
            <a:avLst/>
            <a:gdLst>
              <a:gd name="connsiteX0" fmla="*/ 0 w 6070446"/>
              <a:gd name="connsiteY0" fmla="*/ 0 h 3881408"/>
              <a:gd name="connsiteX1" fmla="*/ 553085 w 6070446"/>
              <a:gd name="connsiteY1" fmla="*/ 0 h 3881408"/>
              <a:gd name="connsiteX2" fmla="*/ 1045466 w 6070446"/>
              <a:gd name="connsiteY2" fmla="*/ 0 h 3881408"/>
              <a:gd name="connsiteX3" fmla="*/ 1537846 w 6070446"/>
              <a:gd name="connsiteY3" fmla="*/ 0 h 3881408"/>
              <a:gd name="connsiteX4" fmla="*/ 2333749 w 6070446"/>
              <a:gd name="connsiteY4" fmla="*/ 0 h 3881408"/>
              <a:gd name="connsiteX5" fmla="*/ 3068948 w 6070446"/>
              <a:gd name="connsiteY5" fmla="*/ 0 h 3881408"/>
              <a:gd name="connsiteX6" fmla="*/ 3561328 w 6070446"/>
              <a:gd name="connsiteY6" fmla="*/ 0 h 3881408"/>
              <a:gd name="connsiteX7" fmla="*/ 4357231 w 6070446"/>
              <a:gd name="connsiteY7" fmla="*/ 0 h 3881408"/>
              <a:gd name="connsiteX8" fmla="*/ 5031725 w 6070446"/>
              <a:gd name="connsiteY8" fmla="*/ 0 h 3881408"/>
              <a:gd name="connsiteX9" fmla="*/ 6070446 w 6070446"/>
              <a:gd name="connsiteY9" fmla="*/ 0 h 3881408"/>
              <a:gd name="connsiteX10" fmla="*/ 6070446 w 6070446"/>
              <a:gd name="connsiteY10" fmla="*/ 608087 h 3881408"/>
              <a:gd name="connsiteX11" fmla="*/ 6070446 w 6070446"/>
              <a:gd name="connsiteY11" fmla="*/ 1254989 h 3881408"/>
              <a:gd name="connsiteX12" fmla="*/ 6070446 w 6070446"/>
              <a:gd name="connsiteY12" fmla="*/ 1863076 h 3881408"/>
              <a:gd name="connsiteX13" fmla="*/ 6070446 w 6070446"/>
              <a:gd name="connsiteY13" fmla="*/ 2587605 h 3881408"/>
              <a:gd name="connsiteX14" fmla="*/ 6070446 w 6070446"/>
              <a:gd name="connsiteY14" fmla="*/ 3273321 h 3881408"/>
              <a:gd name="connsiteX15" fmla="*/ 6070446 w 6070446"/>
              <a:gd name="connsiteY15" fmla="*/ 3881408 h 3881408"/>
              <a:gd name="connsiteX16" fmla="*/ 5517361 w 6070446"/>
              <a:gd name="connsiteY16" fmla="*/ 3881408 h 3881408"/>
              <a:gd name="connsiteX17" fmla="*/ 4782162 w 6070446"/>
              <a:gd name="connsiteY17" fmla="*/ 3881408 h 3881408"/>
              <a:gd name="connsiteX18" fmla="*/ 4046964 w 6070446"/>
              <a:gd name="connsiteY18" fmla="*/ 3881408 h 3881408"/>
              <a:gd name="connsiteX19" fmla="*/ 3554583 w 6070446"/>
              <a:gd name="connsiteY19" fmla="*/ 3881408 h 3881408"/>
              <a:gd name="connsiteX20" fmla="*/ 2758680 w 6070446"/>
              <a:gd name="connsiteY20" fmla="*/ 3881408 h 3881408"/>
              <a:gd name="connsiteX21" fmla="*/ 2266300 w 6070446"/>
              <a:gd name="connsiteY21" fmla="*/ 3881408 h 3881408"/>
              <a:gd name="connsiteX22" fmla="*/ 1531101 w 6070446"/>
              <a:gd name="connsiteY22" fmla="*/ 3881408 h 3881408"/>
              <a:gd name="connsiteX23" fmla="*/ 1038721 w 6070446"/>
              <a:gd name="connsiteY23" fmla="*/ 3881408 h 3881408"/>
              <a:gd name="connsiteX24" fmla="*/ 0 w 6070446"/>
              <a:gd name="connsiteY24" fmla="*/ 3881408 h 3881408"/>
              <a:gd name="connsiteX25" fmla="*/ 0 w 6070446"/>
              <a:gd name="connsiteY25" fmla="*/ 3156879 h 3881408"/>
              <a:gd name="connsiteX26" fmla="*/ 0 w 6070446"/>
              <a:gd name="connsiteY26" fmla="*/ 2432349 h 3881408"/>
              <a:gd name="connsiteX27" fmla="*/ 0 w 6070446"/>
              <a:gd name="connsiteY27" fmla="*/ 1707820 h 3881408"/>
              <a:gd name="connsiteX28" fmla="*/ 0 w 6070446"/>
              <a:gd name="connsiteY28" fmla="*/ 983290 h 3881408"/>
              <a:gd name="connsiteX29" fmla="*/ 0 w 6070446"/>
              <a:gd name="connsiteY29" fmla="*/ 0 h 388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70446" h="3881408" fill="none" extrusionOk="0">
                <a:moveTo>
                  <a:pt x="0" y="0"/>
                </a:moveTo>
                <a:cubicBezTo>
                  <a:pt x="154304" y="-3509"/>
                  <a:pt x="361799" y="3773"/>
                  <a:pt x="553085" y="0"/>
                </a:cubicBezTo>
                <a:cubicBezTo>
                  <a:pt x="744371" y="-3773"/>
                  <a:pt x="855578" y="-21255"/>
                  <a:pt x="1045466" y="0"/>
                </a:cubicBezTo>
                <a:cubicBezTo>
                  <a:pt x="1235354" y="21255"/>
                  <a:pt x="1352968" y="22650"/>
                  <a:pt x="1537846" y="0"/>
                </a:cubicBezTo>
                <a:cubicBezTo>
                  <a:pt x="1722724" y="-22650"/>
                  <a:pt x="2039811" y="20501"/>
                  <a:pt x="2333749" y="0"/>
                </a:cubicBezTo>
                <a:cubicBezTo>
                  <a:pt x="2627687" y="-20501"/>
                  <a:pt x="2746010" y="-2940"/>
                  <a:pt x="3068948" y="0"/>
                </a:cubicBezTo>
                <a:cubicBezTo>
                  <a:pt x="3391886" y="2940"/>
                  <a:pt x="3320441" y="13934"/>
                  <a:pt x="3561328" y="0"/>
                </a:cubicBezTo>
                <a:cubicBezTo>
                  <a:pt x="3802215" y="-13934"/>
                  <a:pt x="4151030" y="-13744"/>
                  <a:pt x="4357231" y="0"/>
                </a:cubicBezTo>
                <a:cubicBezTo>
                  <a:pt x="4563432" y="13744"/>
                  <a:pt x="4843702" y="-26621"/>
                  <a:pt x="5031725" y="0"/>
                </a:cubicBezTo>
                <a:cubicBezTo>
                  <a:pt x="5219748" y="26621"/>
                  <a:pt x="5701910" y="-19769"/>
                  <a:pt x="6070446" y="0"/>
                </a:cubicBezTo>
                <a:cubicBezTo>
                  <a:pt x="6098992" y="252928"/>
                  <a:pt x="6062151" y="443460"/>
                  <a:pt x="6070446" y="608087"/>
                </a:cubicBezTo>
                <a:cubicBezTo>
                  <a:pt x="6078741" y="772714"/>
                  <a:pt x="6054650" y="994106"/>
                  <a:pt x="6070446" y="1254989"/>
                </a:cubicBezTo>
                <a:cubicBezTo>
                  <a:pt x="6086242" y="1515872"/>
                  <a:pt x="6059382" y="1714941"/>
                  <a:pt x="6070446" y="1863076"/>
                </a:cubicBezTo>
                <a:cubicBezTo>
                  <a:pt x="6081510" y="2011211"/>
                  <a:pt x="6105581" y="2376532"/>
                  <a:pt x="6070446" y="2587605"/>
                </a:cubicBezTo>
                <a:cubicBezTo>
                  <a:pt x="6035311" y="2798678"/>
                  <a:pt x="6052285" y="2957909"/>
                  <a:pt x="6070446" y="3273321"/>
                </a:cubicBezTo>
                <a:cubicBezTo>
                  <a:pt x="6088607" y="3588733"/>
                  <a:pt x="6076082" y="3758352"/>
                  <a:pt x="6070446" y="3881408"/>
                </a:cubicBezTo>
                <a:cubicBezTo>
                  <a:pt x="5843112" y="3906017"/>
                  <a:pt x="5766103" y="3893817"/>
                  <a:pt x="5517361" y="3881408"/>
                </a:cubicBezTo>
                <a:cubicBezTo>
                  <a:pt x="5268619" y="3868999"/>
                  <a:pt x="5008226" y="3897320"/>
                  <a:pt x="4782162" y="3881408"/>
                </a:cubicBezTo>
                <a:cubicBezTo>
                  <a:pt x="4556098" y="3865496"/>
                  <a:pt x="4237929" y="3871349"/>
                  <a:pt x="4046964" y="3881408"/>
                </a:cubicBezTo>
                <a:cubicBezTo>
                  <a:pt x="3855999" y="3891467"/>
                  <a:pt x="3682108" y="3886331"/>
                  <a:pt x="3554583" y="3881408"/>
                </a:cubicBezTo>
                <a:cubicBezTo>
                  <a:pt x="3427058" y="3876485"/>
                  <a:pt x="3146125" y="3853190"/>
                  <a:pt x="2758680" y="3881408"/>
                </a:cubicBezTo>
                <a:cubicBezTo>
                  <a:pt x="2371235" y="3909626"/>
                  <a:pt x="2387132" y="3901064"/>
                  <a:pt x="2266300" y="3881408"/>
                </a:cubicBezTo>
                <a:cubicBezTo>
                  <a:pt x="2145468" y="3861752"/>
                  <a:pt x="1762369" y="3897398"/>
                  <a:pt x="1531101" y="3881408"/>
                </a:cubicBezTo>
                <a:cubicBezTo>
                  <a:pt x="1299833" y="3865418"/>
                  <a:pt x="1237410" y="3861390"/>
                  <a:pt x="1038721" y="3881408"/>
                </a:cubicBezTo>
                <a:cubicBezTo>
                  <a:pt x="840032" y="3901426"/>
                  <a:pt x="312269" y="3891740"/>
                  <a:pt x="0" y="3881408"/>
                </a:cubicBezTo>
                <a:cubicBezTo>
                  <a:pt x="16421" y="3704689"/>
                  <a:pt x="-35664" y="3360335"/>
                  <a:pt x="0" y="3156879"/>
                </a:cubicBezTo>
                <a:cubicBezTo>
                  <a:pt x="35664" y="2953423"/>
                  <a:pt x="-35998" y="2718249"/>
                  <a:pt x="0" y="2432349"/>
                </a:cubicBezTo>
                <a:cubicBezTo>
                  <a:pt x="35998" y="2146449"/>
                  <a:pt x="12700" y="1973730"/>
                  <a:pt x="0" y="1707820"/>
                </a:cubicBezTo>
                <a:cubicBezTo>
                  <a:pt x="-12700" y="1441910"/>
                  <a:pt x="-24270" y="1194669"/>
                  <a:pt x="0" y="983290"/>
                </a:cubicBezTo>
                <a:cubicBezTo>
                  <a:pt x="24270" y="771911"/>
                  <a:pt x="-28076" y="337921"/>
                  <a:pt x="0" y="0"/>
                </a:cubicBezTo>
                <a:close/>
              </a:path>
              <a:path w="6070446" h="3881408" stroke="0" extrusionOk="0">
                <a:moveTo>
                  <a:pt x="0" y="0"/>
                </a:moveTo>
                <a:cubicBezTo>
                  <a:pt x="175547" y="19617"/>
                  <a:pt x="605613" y="23285"/>
                  <a:pt x="795903" y="0"/>
                </a:cubicBezTo>
                <a:cubicBezTo>
                  <a:pt x="986193" y="-23285"/>
                  <a:pt x="1174314" y="21038"/>
                  <a:pt x="1531101" y="0"/>
                </a:cubicBezTo>
                <a:cubicBezTo>
                  <a:pt x="1887888" y="-21038"/>
                  <a:pt x="1899047" y="-20407"/>
                  <a:pt x="2084186" y="0"/>
                </a:cubicBezTo>
                <a:cubicBezTo>
                  <a:pt x="2269325" y="20407"/>
                  <a:pt x="2400529" y="15750"/>
                  <a:pt x="2637272" y="0"/>
                </a:cubicBezTo>
                <a:cubicBezTo>
                  <a:pt x="2874015" y="-15750"/>
                  <a:pt x="3231738" y="26853"/>
                  <a:pt x="3433174" y="0"/>
                </a:cubicBezTo>
                <a:cubicBezTo>
                  <a:pt x="3634610" y="-26853"/>
                  <a:pt x="3958775" y="-31038"/>
                  <a:pt x="4229077" y="0"/>
                </a:cubicBezTo>
                <a:cubicBezTo>
                  <a:pt x="4499379" y="31038"/>
                  <a:pt x="4681133" y="10066"/>
                  <a:pt x="4842867" y="0"/>
                </a:cubicBezTo>
                <a:cubicBezTo>
                  <a:pt x="5004601" y="-10066"/>
                  <a:pt x="5154622" y="-7490"/>
                  <a:pt x="5335248" y="0"/>
                </a:cubicBezTo>
                <a:cubicBezTo>
                  <a:pt x="5515874" y="7490"/>
                  <a:pt x="5716354" y="13230"/>
                  <a:pt x="6070446" y="0"/>
                </a:cubicBezTo>
                <a:cubicBezTo>
                  <a:pt x="6066223" y="127148"/>
                  <a:pt x="6096001" y="395763"/>
                  <a:pt x="6070446" y="569273"/>
                </a:cubicBezTo>
                <a:cubicBezTo>
                  <a:pt x="6044891" y="742783"/>
                  <a:pt x="6065820" y="1013284"/>
                  <a:pt x="6070446" y="1138546"/>
                </a:cubicBezTo>
                <a:cubicBezTo>
                  <a:pt x="6075072" y="1263808"/>
                  <a:pt x="6042700" y="1524247"/>
                  <a:pt x="6070446" y="1707820"/>
                </a:cubicBezTo>
                <a:cubicBezTo>
                  <a:pt x="6098192" y="1891393"/>
                  <a:pt x="6098710" y="2057092"/>
                  <a:pt x="6070446" y="2277093"/>
                </a:cubicBezTo>
                <a:cubicBezTo>
                  <a:pt x="6042182" y="2497094"/>
                  <a:pt x="6069243" y="2648206"/>
                  <a:pt x="6070446" y="2923994"/>
                </a:cubicBezTo>
                <a:cubicBezTo>
                  <a:pt x="6071649" y="3199782"/>
                  <a:pt x="6039731" y="3529073"/>
                  <a:pt x="6070446" y="3881408"/>
                </a:cubicBezTo>
                <a:cubicBezTo>
                  <a:pt x="5943608" y="3864788"/>
                  <a:pt x="5735579" y="3880583"/>
                  <a:pt x="5578065" y="3881408"/>
                </a:cubicBezTo>
                <a:cubicBezTo>
                  <a:pt x="5420551" y="3882233"/>
                  <a:pt x="5297447" y="3901160"/>
                  <a:pt x="5085685" y="3881408"/>
                </a:cubicBezTo>
                <a:cubicBezTo>
                  <a:pt x="4873923" y="3861656"/>
                  <a:pt x="4718287" y="3889753"/>
                  <a:pt x="4471895" y="3881408"/>
                </a:cubicBezTo>
                <a:cubicBezTo>
                  <a:pt x="4225503" y="3873064"/>
                  <a:pt x="4027928" y="3905841"/>
                  <a:pt x="3797401" y="3881408"/>
                </a:cubicBezTo>
                <a:cubicBezTo>
                  <a:pt x="3566874" y="3856975"/>
                  <a:pt x="3225708" y="3878002"/>
                  <a:pt x="3062203" y="3881408"/>
                </a:cubicBezTo>
                <a:cubicBezTo>
                  <a:pt x="2898698" y="3884814"/>
                  <a:pt x="2503498" y="3876566"/>
                  <a:pt x="2327004" y="3881408"/>
                </a:cubicBezTo>
                <a:cubicBezTo>
                  <a:pt x="2150510" y="3886250"/>
                  <a:pt x="1976777" y="3877074"/>
                  <a:pt x="1652510" y="3881408"/>
                </a:cubicBezTo>
                <a:cubicBezTo>
                  <a:pt x="1328243" y="3885742"/>
                  <a:pt x="1187703" y="3858900"/>
                  <a:pt x="1038721" y="3881408"/>
                </a:cubicBezTo>
                <a:cubicBezTo>
                  <a:pt x="889739" y="3903916"/>
                  <a:pt x="445744" y="3932965"/>
                  <a:pt x="0" y="3881408"/>
                </a:cubicBezTo>
                <a:cubicBezTo>
                  <a:pt x="17057" y="3600688"/>
                  <a:pt x="28330" y="3553681"/>
                  <a:pt x="0" y="3234507"/>
                </a:cubicBezTo>
                <a:cubicBezTo>
                  <a:pt x="-28330" y="2915333"/>
                  <a:pt x="-6812" y="2862098"/>
                  <a:pt x="0" y="2587605"/>
                </a:cubicBezTo>
                <a:cubicBezTo>
                  <a:pt x="6812" y="2313112"/>
                  <a:pt x="6893" y="2216252"/>
                  <a:pt x="0" y="1979518"/>
                </a:cubicBezTo>
                <a:cubicBezTo>
                  <a:pt x="-6893" y="1742784"/>
                  <a:pt x="7982" y="1634012"/>
                  <a:pt x="0" y="1449059"/>
                </a:cubicBezTo>
                <a:cubicBezTo>
                  <a:pt x="-7982" y="1264106"/>
                  <a:pt x="-34700" y="1080059"/>
                  <a:pt x="0" y="724529"/>
                </a:cubicBezTo>
                <a:cubicBezTo>
                  <a:pt x="34700" y="368999"/>
                  <a:pt x="-10123" y="261684"/>
                  <a:pt x="0" y="0"/>
                </a:cubicBezTo>
                <a:close/>
              </a:path>
            </a:pathLst>
          </a:custGeom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02827906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908620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51153" y="335618"/>
            <a:ext cx="9601196" cy="1303867"/>
          </a:xfrm>
        </p:spPr>
        <p:txBody>
          <a:bodyPr/>
          <a:lstStyle/>
          <a:p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учням</a:t>
            </a:r>
            <a:endParaRPr lang="ru-RU" dirty="0"/>
          </a:p>
        </p:txBody>
      </p:sp>
      <p:graphicFrame>
        <p:nvGraphicFramePr>
          <p:cNvPr id="11" name="Місце для вмісту 10">
            <a:extLst>
              <a:ext uri="{FF2B5EF4-FFF2-40B4-BE49-F238E27FC236}">
                <a16:creationId xmlns:a16="http://schemas.microsoft.com/office/drawing/2014/main" id="{78524483-8394-C54C-1FC7-CD2D99242FC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68995074"/>
              </p:ext>
            </p:extLst>
          </p:nvPr>
        </p:nvGraphicFramePr>
        <p:xfrm>
          <a:off x="5850911" y="2367561"/>
          <a:ext cx="5298870" cy="3708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77B5BE-B025-5C50-D05B-603BE15664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232" y="1268858"/>
            <a:ext cx="4821125" cy="508243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057375E-3442-F3CB-B6C8-7533FB8C14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380" y="5700598"/>
            <a:ext cx="1089754" cy="5105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9397059-8D36-B8E6-A7AE-A7F8ACC7DA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32" y="5206225"/>
            <a:ext cx="1051651" cy="419136"/>
          </a:xfrm>
          <a:prstGeom prst="rect">
            <a:avLst/>
          </a:prstGeom>
        </p:spPr>
      </p:pic>
      <p:pic>
        <p:nvPicPr>
          <p:cNvPr id="16" name="Picture 4" descr="Результат пошуку зображень за запитом &quot;Wizer.Me&quot;">
            <a:extLst>
              <a:ext uri="{FF2B5EF4-FFF2-40B4-BE49-F238E27FC236}">
                <a16:creationId xmlns:a16="http://schemas.microsoft.com/office/drawing/2014/main" id="{BBE320A7-DC33-4911-DA6A-FE301D9DD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469" y="1069609"/>
            <a:ext cx="2709917" cy="93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928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FBE7F-11C2-9EE6-079A-1B2ADA27E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20327DF8-A6F0-CC5B-8A1C-E185D514DF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77000" y="2285999"/>
            <a:ext cx="8735209" cy="4085304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5BF477-D4C4-F0B3-B38D-F35F3B3FF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999" y="1225744"/>
            <a:ext cx="8735209" cy="973675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20743B3-CE17-D1B1-13AD-01099B56212C}"/>
              </a:ext>
            </a:extLst>
          </p:cNvPr>
          <p:cNvSpPr txBox="1">
            <a:spLocks/>
          </p:cNvSpPr>
          <p:nvPr/>
        </p:nvSpPr>
        <p:spPr>
          <a:xfrm>
            <a:off x="-602224" y="408714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err="1"/>
              <a:t>Перевірка</a:t>
            </a:r>
            <a:r>
              <a:rPr lang="ru-RU" dirty="0"/>
              <a:t> </a:t>
            </a:r>
            <a:r>
              <a:rPr lang="ru-RU" dirty="0" err="1"/>
              <a:t>аркушів</a:t>
            </a:r>
            <a:r>
              <a:rPr lang="ru-RU" dirty="0"/>
              <a:t> </a:t>
            </a:r>
            <a:r>
              <a:rPr lang="ru-RU" dirty="0" err="1"/>
              <a:t>учнів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181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FB6B22-194E-F7F3-07EE-E40CC0F2E6AD}"/>
              </a:ext>
            </a:extLst>
          </p:cNvPr>
          <p:cNvSpPr txBox="1"/>
          <p:nvPr/>
        </p:nvSpPr>
        <p:spPr>
          <a:xfrm>
            <a:off x="1321199" y="778321"/>
            <a:ext cx="94119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highlight>
                  <a:srgbClr val="00FF00"/>
                </a:highlight>
              </a:rPr>
              <a:t>Wizer.Me</a:t>
            </a:r>
            <a:r>
              <a:rPr lang="uk-UA" sz="2400" b="1" dirty="0"/>
              <a:t> - </a:t>
            </a:r>
            <a:r>
              <a:rPr lang="uk-UA" sz="2400" dirty="0">
                <a:solidFill>
                  <a:srgbClr val="002060"/>
                </a:solidFill>
              </a:rPr>
              <a:t>простий і швидкий інструмент для створення інтерактивних робочих аркушів, які </a:t>
            </a:r>
            <a:r>
              <a:rPr lang="uk-UA" sz="2400" b="0" dirty="0">
                <a:solidFill>
                  <a:srgbClr val="002060"/>
                </a:solidFill>
                <a:highlight>
                  <a:srgbClr val="FFFF00"/>
                </a:highlight>
              </a:rPr>
              <a:t>індивідуалізують</a:t>
            </a:r>
            <a:r>
              <a:rPr lang="uk-UA" sz="2400" b="0" i="0" dirty="0">
                <a:solidFill>
                  <a:srgbClr val="002060"/>
                </a:solidFill>
              </a:rPr>
              <a:t> процес навчання, </a:t>
            </a:r>
            <a:r>
              <a:rPr lang="uk-UA" sz="2400" b="0" i="0" dirty="0">
                <a:solidFill>
                  <a:srgbClr val="002060"/>
                </a:solidFill>
                <a:highlight>
                  <a:srgbClr val="FFFF00"/>
                </a:highlight>
              </a:rPr>
              <a:t>зацікавлюють</a:t>
            </a:r>
            <a:r>
              <a:rPr lang="uk-UA" sz="2400" b="0" i="0" dirty="0">
                <a:solidFill>
                  <a:srgbClr val="002060"/>
                </a:solidFill>
              </a:rPr>
              <a:t> темою уроку, </a:t>
            </a:r>
            <a:r>
              <a:rPr lang="uk-UA" sz="2400" i="0" dirty="0">
                <a:solidFill>
                  <a:srgbClr val="002060"/>
                </a:solidFill>
                <a:highlight>
                  <a:srgbClr val="FFFF00"/>
                </a:highlight>
              </a:rPr>
              <a:t>активізують пізнавальну діяльність </a:t>
            </a:r>
            <a:r>
              <a:rPr lang="uk-UA" sz="2400" b="0" i="0" dirty="0">
                <a:solidFill>
                  <a:srgbClr val="002060"/>
                </a:solidFill>
              </a:rPr>
              <a:t>та </a:t>
            </a:r>
            <a:r>
              <a:rPr lang="uk-UA" sz="2400" b="0" i="0" dirty="0">
                <a:solidFill>
                  <a:srgbClr val="002060"/>
                </a:solidFill>
                <a:highlight>
                  <a:srgbClr val="FFFF00"/>
                </a:highlight>
              </a:rPr>
              <a:t>розвивають</a:t>
            </a:r>
            <a:r>
              <a:rPr lang="uk-UA" sz="2400" b="0" i="0" dirty="0">
                <a:solidFill>
                  <a:srgbClr val="002060"/>
                </a:solidFill>
              </a:rPr>
              <a:t> творчий потенціал.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موقع wizer.me | سعد السهلي">
            <a:extLst>
              <a:ext uri="{FF2B5EF4-FFF2-40B4-BE49-F238E27FC236}">
                <a16:creationId xmlns:a16="http://schemas.microsoft.com/office/drawing/2014/main" id="{C5D0F2FF-CC9E-0EC7-41E1-4680B1A61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83" y="2503998"/>
            <a:ext cx="8379503" cy="381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386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0711" y="2556932"/>
            <a:ext cx="9601196" cy="1303867"/>
          </a:xfrm>
        </p:spPr>
        <p:txBody>
          <a:bodyPr>
            <a:noAutofit/>
          </a:bodyPr>
          <a:lstStyle/>
          <a:p>
            <a:r>
              <a:rPr lang="uk-UA" sz="8800" dirty="0"/>
              <a:t>Дякую за увагу!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95910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24175774"/>
              </p:ext>
            </p:extLst>
          </p:nvPr>
        </p:nvGraphicFramePr>
        <p:xfrm>
          <a:off x="725353" y="1074759"/>
          <a:ext cx="7757219" cy="4416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791744" y="73902"/>
            <a:ext cx="7612427" cy="8588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867" dirty="0"/>
              <a:t>Інтерактивні робочі аркуші</a:t>
            </a:r>
          </a:p>
        </p:txBody>
      </p:sp>
      <p:pic>
        <p:nvPicPr>
          <p:cNvPr id="9220" name="Picture 4" descr="Результат пошуку зображень за запитом &quot;Wizer.M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44" y="4362032"/>
            <a:ext cx="3807750" cy="89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Інтерактивні on-line застосунки для учителів - ММК ДО ВМР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727" y="1132810"/>
            <a:ext cx="2813444" cy="85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268D25-1875-746C-7FD0-B9BECE63B57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66620"/>
          <a:stretch/>
        </p:blipFill>
        <p:spPr>
          <a:xfrm>
            <a:off x="8719021" y="2082909"/>
            <a:ext cx="2556856" cy="42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8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3793626"/>
              </p:ext>
            </p:extLst>
          </p:nvPr>
        </p:nvGraphicFramePr>
        <p:xfrm>
          <a:off x="2175163" y="1542636"/>
          <a:ext cx="784167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00390868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452127" y="3805617"/>
            <a:ext cx="1723036" cy="1734180"/>
          </a:xfrm>
          <a:prstGeom prst="rect">
            <a:avLst/>
          </a:prstGeom>
        </p:spPr>
      </p:pic>
      <p:pic>
        <p:nvPicPr>
          <p:cNvPr id="2" name="Picture 4" descr="Результат пошуку зображень за запитом &quot;Wizer.Me&quot;">
            <a:extLst>
              <a:ext uri="{FF2B5EF4-FFF2-40B4-BE49-F238E27FC236}">
                <a16:creationId xmlns:a16="http://schemas.microsoft.com/office/drawing/2014/main" id="{A72C25ED-815D-DA03-9E2A-D03CF43CB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185" y="529848"/>
            <a:ext cx="3875825" cy="89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37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5CB17-5258-E46D-1343-78AACCD1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6F48A6-691F-9D07-09E8-F2324C6775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06D252B-3F25-45EB-EE88-820CFA2276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ECE922-5259-0A22-CD8E-DC7D37D6E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11" y="1029195"/>
            <a:ext cx="11212478" cy="4563262"/>
          </a:xfrm>
          <a:prstGeom prst="rect">
            <a:avLst/>
          </a:prstGeom>
        </p:spPr>
      </p:pic>
      <p:pic>
        <p:nvPicPr>
          <p:cNvPr id="8" name="Picture 4" descr="Результат пошуку зображень за запитом &quot;Wizer.Me&quot;">
            <a:extLst>
              <a:ext uri="{FF2B5EF4-FFF2-40B4-BE49-F238E27FC236}">
                <a16:creationId xmlns:a16="http://schemas.microsoft.com/office/drawing/2014/main" id="{A557A2A5-2D92-BC0B-D5DA-3F3F35EB6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52" y="751204"/>
            <a:ext cx="1473497" cy="55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E457262-6AE2-4F9A-E3BE-6395D7F01EBD}"/>
              </a:ext>
            </a:extLst>
          </p:cNvPr>
          <p:cNvSpPr txBox="1">
            <a:spLocks/>
          </p:cNvSpPr>
          <p:nvPr/>
        </p:nvSpPr>
        <p:spPr>
          <a:xfrm>
            <a:off x="2511174" y="135181"/>
            <a:ext cx="7612427" cy="8588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867" dirty="0"/>
              <a:t>Інтерактивні робочі аркуші</a:t>
            </a:r>
          </a:p>
        </p:txBody>
      </p:sp>
    </p:spTree>
    <p:extLst>
      <p:ext uri="{BB962C8B-B14F-4D97-AF65-F5344CB8AC3E}">
        <p14:creationId xmlns:p14="http://schemas.microsoft.com/office/powerpoint/2010/main" val="3145842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B47B7-40E8-3FD2-BA98-4581911C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D3D68135-104F-B527-432C-8F6A8F05473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85739200"/>
              </p:ext>
            </p:extLst>
          </p:nvPr>
        </p:nvGraphicFramePr>
        <p:xfrm>
          <a:off x="1760333" y="1386772"/>
          <a:ext cx="8671334" cy="4630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Результат пошуку зображень за запитом &quot;Wizer.Me&quot;">
            <a:extLst>
              <a:ext uri="{FF2B5EF4-FFF2-40B4-BE49-F238E27FC236}">
                <a16:creationId xmlns:a16="http://schemas.microsoft.com/office/drawing/2014/main" id="{67D1C947-73A2-3BA3-3ED6-CAAF8B68F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39" y="3255601"/>
            <a:ext cx="2590921" cy="89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DB37244-7E8C-D73B-3EF5-27897B749ED9}"/>
              </a:ext>
            </a:extLst>
          </p:cNvPr>
          <p:cNvSpPr txBox="1">
            <a:spLocks/>
          </p:cNvSpPr>
          <p:nvPr/>
        </p:nvSpPr>
        <p:spPr>
          <a:xfrm>
            <a:off x="4107624" y="123312"/>
            <a:ext cx="7612427" cy="8588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867" dirty="0"/>
              <a:t>Інтерактивні робочі аркуші</a:t>
            </a:r>
          </a:p>
        </p:txBody>
      </p:sp>
    </p:spTree>
    <p:extLst>
      <p:ext uri="{BB962C8B-B14F-4D97-AF65-F5344CB8AC3E}">
        <p14:creationId xmlns:p14="http://schemas.microsoft.com/office/powerpoint/2010/main" val="882839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9109D-E2DE-7E57-33BD-31ED019DE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4" descr="Результат пошуку зображень за запитом &quot;Wizer.Me&quot;">
            <a:extLst>
              <a:ext uri="{FF2B5EF4-FFF2-40B4-BE49-F238E27FC236}">
                <a16:creationId xmlns:a16="http://schemas.microsoft.com/office/drawing/2014/main" id="{D9C35541-25EE-CC42-8D43-EAC764241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631" y="1072883"/>
            <a:ext cx="3256737" cy="112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0D580E4-2A37-F72F-0686-0262B67BFD61}"/>
              </a:ext>
            </a:extLst>
          </p:cNvPr>
          <p:cNvSpPr txBox="1">
            <a:spLocks/>
          </p:cNvSpPr>
          <p:nvPr/>
        </p:nvSpPr>
        <p:spPr>
          <a:xfrm>
            <a:off x="4107624" y="123312"/>
            <a:ext cx="7612427" cy="8588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867" dirty="0"/>
              <a:t>Інтерактивні робочі аркуші</a:t>
            </a:r>
          </a:p>
        </p:txBody>
      </p:sp>
      <p:graphicFrame>
        <p:nvGraphicFramePr>
          <p:cNvPr id="13" name="Місце для вмісту 12">
            <a:extLst>
              <a:ext uri="{FF2B5EF4-FFF2-40B4-BE49-F238E27FC236}">
                <a16:creationId xmlns:a16="http://schemas.microsoft.com/office/drawing/2014/main" id="{6F64FF79-1647-103B-8F41-542435A032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51905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706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12300-54E5-B26A-1D7A-D1F70A8CE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860A5049-4AC9-6666-0DFF-B14F6378B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7" y="838407"/>
            <a:ext cx="10793183" cy="5503400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EC39D4-D381-B8F7-F614-5AA8A80B43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2" t="8799" r="19938"/>
          <a:stretch/>
        </p:blipFill>
        <p:spPr>
          <a:xfrm>
            <a:off x="6787618" y="3226902"/>
            <a:ext cx="2773974" cy="3159150"/>
          </a:xfrm>
          <a:custGeom>
            <a:avLst/>
            <a:gdLst>
              <a:gd name="connsiteX0" fmla="*/ 0 w 2773974"/>
              <a:gd name="connsiteY0" fmla="*/ 0 h 3159150"/>
              <a:gd name="connsiteX1" fmla="*/ 2773974 w 2773974"/>
              <a:gd name="connsiteY1" fmla="*/ 0 h 3159150"/>
              <a:gd name="connsiteX2" fmla="*/ 2773974 w 2773974"/>
              <a:gd name="connsiteY2" fmla="*/ 3159150 h 3159150"/>
              <a:gd name="connsiteX3" fmla="*/ 0 w 2773974"/>
              <a:gd name="connsiteY3" fmla="*/ 3159150 h 3159150"/>
              <a:gd name="connsiteX4" fmla="*/ 0 w 2773974"/>
              <a:gd name="connsiteY4" fmla="*/ 0 h 315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3974" h="3159150" fill="none" extrusionOk="0">
                <a:moveTo>
                  <a:pt x="0" y="0"/>
                </a:moveTo>
                <a:cubicBezTo>
                  <a:pt x="1238622" y="-21806"/>
                  <a:pt x="1432049" y="77785"/>
                  <a:pt x="2773974" y="0"/>
                </a:cubicBezTo>
                <a:cubicBezTo>
                  <a:pt x="2943735" y="1120270"/>
                  <a:pt x="2904045" y="2713058"/>
                  <a:pt x="2773974" y="3159150"/>
                </a:cubicBezTo>
                <a:cubicBezTo>
                  <a:pt x="2241890" y="3228987"/>
                  <a:pt x="1299939" y="3190874"/>
                  <a:pt x="0" y="3159150"/>
                </a:cubicBezTo>
                <a:cubicBezTo>
                  <a:pt x="-122534" y="1998118"/>
                  <a:pt x="67922" y="1136147"/>
                  <a:pt x="0" y="0"/>
                </a:cubicBezTo>
                <a:close/>
              </a:path>
              <a:path w="2773974" h="3159150" stroke="0" extrusionOk="0">
                <a:moveTo>
                  <a:pt x="0" y="0"/>
                </a:moveTo>
                <a:cubicBezTo>
                  <a:pt x="390835" y="136162"/>
                  <a:pt x="1557305" y="-115125"/>
                  <a:pt x="2773974" y="0"/>
                </a:cubicBezTo>
                <a:cubicBezTo>
                  <a:pt x="2627701" y="322268"/>
                  <a:pt x="2836683" y="2246443"/>
                  <a:pt x="2773974" y="3159150"/>
                </a:cubicBezTo>
                <a:cubicBezTo>
                  <a:pt x="2450583" y="2994227"/>
                  <a:pt x="723196" y="3229920"/>
                  <a:pt x="0" y="3159150"/>
                </a:cubicBezTo>
                <a:cubicBezTo>
                  <a:pt x="21266" y="2562547"/>
                  <a:pt x="-99427" y="451276"/>
                  <a:pt x="0" y="0"/>
                </a:cubicBezTo>
                <a:close/>
              </a:path>
            </a:pathLst>
          </a:custGeom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8495670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8F5FA9-72C0-563E-EEA8-68657EFEAD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4" t="20035" r="33881" b="30828"/>
          <a:stretch/>
        </p:blipFill>
        <p:spPr>
          <a:xfrm>
            <a:off x="1103206" y="3736083"/>
            <a:ext cx="3562917" cy="2523281"/>
          </a:xfrm>
          <a:custGeom>
            <a:avLst/>
            <a:gdLst>
              <a:gd name="connsiteX0" fmla="*/ 0 w 3562917"/>
              <a:gd name="connsiteY0" fmla="*/ 0 h 2523281"/>
              <a:gd name="connsiteX1" fmla="*/ 3562917 w 3562917"/>
              <a:gd name="connsiteY1" fmla="*/ 0 h 2523281"/>
              <a:gd name="connsiteX2" fmla="*/ 3562917 w 3562917"/>
              <a:gd name="connsiteY2" fmla="*/ 2523281 h 2523281"/>
              <a:gd name="connsiteX3" fmla="*/ 0 w 3562917"/>
              <a:gd name="connsiteY3" fmla="*/ 2523281 h 2523281"/>
              <a:gd name="connsiteX4" fmla="*/ 0 w 3562917"/>
              <a:gd name="connsiteY4" fmla="*/ 0 h 252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2917" h="2523281" fill="none" extrusionOk="0">
                <a:moveTo>
                  <a:pt x="0" y="0"/>
                </a:moveTo>
                <a:cubicBezTo>
                  <a:pt x="1255777" y="-73955"/>
                  <a:pt x="3089099" y="129217"/>
                  <a:pt x="3562917" y="0"/>
                </a:cubicBezTo>
                <a:cubicBezTo>
                  <a:pt x="3727483" y="485086"/>
                  <a:pt x="3412777" y="2191059"/>
                  <a:pt x="3562917" y="2523281"/>
                </a:cubicBezTo>
                <a:cubicBezTo>
                  <a:pt x="1856598" y="2379366"/>
                  <a:pt x="582925" y="2370271"/>
                  <a:pt x="0" y="2523281"/>
                </a:cubicBezTo>
                <a:cubicBezTo>
                  <a:pt x="-47450" y="1652667"/>
                  <a:pt x="-843" y="369623"/>
                  <a:pt x="0" y="0"/>
                </a:cubicBezTo>
                <a:close/>
              </a:path>
              <a:path w="3562917" h="2523281" stroke="0" extrusionOk="0">
                <a:moveTo>
                  <a:pt x="0" y="0"/>
                </a:moveTo>
                <a:cubicBezTo>
                  <a:pt x="1471634" y="106996"/>
                  <a:pt x="2349720" y="118095"/>
                  <a:pt x="3562917" y="0"/>
                </a:cubicBezTo>
                <a:cubicBezTo>
                  <a:pt x="3524330" y="899838"/>
                  <a:pt x="3670219" y="1699366"/>
                  <a:pt x="3562917" y="2523281"/>
                </a:cubicBezTo>
                <a:cubicBezTo>
                  <a:pt x="2841832" y="2661139"/>
                  <a:pt x="643825" y="2355033"/>
                  <a:pt x="0" y="2523281"/>
                </a:cubicBezTo>
                <a:cubicBezTo>
                  <a:pt x="-158910" y="1664562"/>
                  <a:pt x="70599" y="874570"/>
                  <a:pt x="0" y="0"/>
                </a:cubicBezTo>
                <a:close/>
              </a:path>
            </a:pathLst>
          </a:custGeom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22331526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0503824D-A7CF-31A9-94C5-17CE31979F6B}"/>
              </a:ext>
            </a:extLst>
          </p:cNvPr>
          <p:cNvSpPr/>
          <p:nvPr/>
        </p:nvSpPr>
        <p:spPr>
          <a:xfrm>
            <a:off x="8622892" y="1142376"/>
            <a:ext cx="1160205" cy="669711"/>
          </a:xfrm>
          <a:custGeom>
            <a:avLst/>
            <a:gdLst>
              <a:gd name="connsiteX0" fmla="*/ 0 w 1160205"/>
              <a:gd name="connsiteY0" fmla="*/ 334856 h 669711"/>
              <a:gd name="connsiteX1" fmla="*/ 580103 w 1160205"/>
              <a:gd name="connsiteY1" fmla="*/ 0 h 669711"/>
              <a:gd name="connsiteX2" fmla="*/ 1160206 w 1160205"/>
              <a:gd name="connsiteY2" fmla="*/ 334856 h 669711"/>
              <a:gd name="connsiteX3" fmla="*/ 580103 w 1160205"/>
              <a:gd name="connsiteY3" fmla="*/ 669712 h 669711"/>
              <a:gd name="connsiteX4" fmla="*/ 0 w 1160205"/>
              <a:gd name="connsiteY4" fmla="*/ 334856 h 66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205" h="669711" extrusionOk="0">
                <a:moveTo>
                  <a:pt x="0" y="334856"/>
                </a:moveTo>
                <a:cubicBezTo>
                  <a:pt x="-19476" y="112029"/>
                  <a:pt x="251335" y="8976"/>
                  <a:pt x="580103" y="0"/>
                </a:cubicBezTo>
                <a:cubicBezTo>
                  <a:pt x="920474" y="12034"/>
                  <a:pt x="1157356" y="144511"/>
                  <a:pt x="1160206" y="334856"/>
                </a:cubicBezTo>
                <a:cubicBezTo>
                  <a:pt x="1102074" y="507577"/>
                  <a:pt x="907411" y="614236"/>
                  <a:pt x="580103" y="669712"/>
                </a:cubicBezTo>
                <a:cubicBezTo>
                  <a:pt x="238747" y="640802"/>
                  <a:pt x="9980" y="506128"/>
                  <a:pt x="0" y="334856"/>
                </a:cubicBez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id="{E1E7601E-67FA-FCD8-D67F-70DFA00617BD}"/>
              </a:ext>
            </a:extLst>
          </p:cNvPr>
          <p:cNvCxnSpPr>
            <a:cxnSpLocks/>
          </p:cNvCxnSpPr>
          <p:nvPr/>
        </p:nvCxnSpPr>
        <p:spPr>
          <a:xfrm flipH="1" flipV="1">
            <a:off x="9695577" y="1831257"/>
            <a:ext cx="1096340" cy="5432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E627FBA-81EE-2C04-C455-A5E710806A4C}"/>
              </a:ext>
            </a:extLst>
          </p:cNvPr>
          <p:cNvSpPr txBox="1"/>
          <p:nvPr/>
        </p:nvSpPr>
        <p:spPr>
          <a:xfrm>
            <a:off x="9911921" y="2416754"/>
            <a:ext cx="16311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РЕЄСТРАЦІЯ</a:t>
            </a:r>
          </a:p>
        </p:txBody>
      </p:sp>
      <p:cxnSp>
        <p:nvCxnSpPr>
          <p:cNvPr id="19" name="Пряма зі стрілкою 18">
            <a:extLst>
              <a:ext uri="{FF2B5EF4-FFF2-40B4-BE49-F238E27FC236}">
                <a16:creationId xmlns:a16="http://schemas.microsoft.com/office/drawing/2014/main" id="{472402C0-A62C-7D76-E9C4-509D5CEEA4DF}"/>
              </a:ext>
            </a:extLst>
          </p:cNvPr>
          <p:cNvCxnSpPr>
            <a:cxnSpLocks/>
          </p:cNvCxnSpPr>
          <p:nvPr/>
        </p:nvCxnSpPr>
        <p:spPr>
          <a:xfrm>
            <a:off x="7542570" y="893643"/>
            <a:ext cx="795185" cy="5025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9E477EF-D275-AC59-8FFF-4B2A39D05B1E}"/>
              </a:ext>
            </a:extLst>
          </p:cNvPr>
          <p:cNvSpPr txBox="1"/>
          <p:nvPr/>
        </p:nvSpPr>
        <p:spPr>
          <a:xfrm>
            <a:off x="6961326" y="620488"/>
            <a:ext cx="121327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УВІЙТИ</a:t>
            </a:r>
          </a:p>
        </p:txBody>
      </p: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C2C0D292-6EE0-32A8-EF09-2B23EFACB081}"/>
              </a:ext>
            </a:extLst>
          </p:cNvPr>
          <p:cNvCxnSpPr>
            <a:cxnSpLocks/>
          </p:cNvCxnSpPr>
          <p:nvPr/>
        </p:nvCxnSpPr>
        <p:spPr>
          <a:xfrm>
            <a:off x="1295402" y="4865479"/>
            <a:ext cx="795185" cy="5025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зі стрілкою 24">
            <a:extLst>
              <a:ext uri="{FF2B5EF4-FFF2-40B4-BE49-F238E27FC236}">
                <a16:creationId xmlns:a16="http://schemas.microsoft.com/office/drawing/2014/main" id="{B0F01D3B-2907-79A2-D887-2E0C6D6E3B9E}"/>
              </a:ext>
            </a:extLst>
          </p:cNvPr>
          <p:cNvCxnSpPr>
            <a:cxnSpLocks/>
          </p:cNvCxnSpPr>
          <p:nvPr/>
        </p:nvCxnSpPr>
        <p:spPr>
          <a:xfrm>
            <a:off x="4859596" y="5368017"/>
            <a:ext cx="161986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зі стрілкою 26">
            <a:extLst>
              <a:ext uri="{FF2B5EF4-FFF2-40B4-BE49-F238E27FC236}">
                <a16:creationId xmlns:a16="http://schemas.microsoft.com/office/drawing/2014/main" id="{1005450D-F3B1-AB8B-6E69-DC30E60599E2}"/>
              </a:ext>
            </a:extLst>
          </p:cNvPr>
          <p:cNvCxnSpPr>
            <a:cxnSpLocks/>
          </p:cNvCxnSpPr>
          <p:nvPr/>
        </p:nvCxnSpPr>
        <p:spPr>
          <a:xfrm flipH="1">
            <a:off x="8475407" y="4336026"/>
            <a:ext cx="894735" cy="1278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AEC9635A-F3DD-866B-9CE4-18B5DA76A22B}"/>
              </a:ext>
            </a:extLst>
          </p:cNvPr>
          <p:cNvSpPr txBox="1">
            <a:spLocks/>
          </p:cNvSpPr>
          <p:nvPr/>
        </p:nvSpPr>
        <p:spPr>
          <a:xfrm>
            <a:off x="5885901" y="-42651"/>
            <a:ext cx="6306099" cy="597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867" dirty="0"/>
              <a:t>Інтерактивні робочі аркуші</a:t>
            </a: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D37F01BC-A4F1-2AC8-44ED-F5360681A99A}"/>
              </a:ext>
            </a:extLst>
          </p:cNvPr>
          <p:cNvSpPr txBox="1">
            <a:spLocks/>
          </p:cNvSpPr>
          <p:nvPr/>
        </p:nvSpPr>
        <p:spPr>
          <a:xfrm>
            <a:off x="948521" y="0"/>
            <a:ext cx="3717602" cy="5977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867" dirty="0"/>
              <a:t>Реєстрація вчителя</a:t>
            </a:r>
          </a:p>
        </p:txBody>
      </p:sp>
    </p:spTree>
    <p:extLst>
      <p:ext uri="{BB962C8B-B14F-4D97-AF65-F5344CB8AC3E}">
        <p14:creationId xmlns:p14="http://schemas.microsoft.com/office/powerpoint/2010/main" val="89822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0D2C2-904B-74E0-3460-38A74B161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980AB4-E7B8-308A-E7D6-BA7F921AA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Інтернет-сервіси в освітньому просторі - PDF Free Download">
            <a:extLst>
              <a:ext uri="{FF2B5EF4-FFF2-40B4-BE49-F238E27FC236}">
                <a16:creationId xmlns:a16="http://schemas.microsoft.com/office/drawing/2014/main" id="{445F9DA6-FD5B-C6E6-A9BF-1FB10758C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066" y="1012667"/>
            <a:ext cx="8915865" cy="4863201"/>
          </a:xfrm>
          <a:custGeom>
            <a:avLst/>
            <a:gdLst>
              <a:gd name="connsiteX0" fmla="*/ 0 w 8915865"/>
              <a:gd name="connsiteY0" fmla="*/ 0 h 4863201"/>
              <a:gd name="connsiteX1" fmla="*/ 8915865 w 8915865"/>
              <a:gd name="connsiteY1" fmla="*/ 0 h 4863201"/>
              <a:gd name="connsiteX2" fmla="*/ 8915865 w 8915865"/>
              <a:gd name="connsiteY2" fmla="*/ 4863201 h 4863201"/>
              <a:gd name="connsiteX3" fmla="*/ 0 w 8915865"/>
              <a:gd name="connsiteY3" fmla="*/ 4863201 h 4863201"/>
              <a:gd name="connsiteX4" fmla="*/ 0 w 8915865"/>
              <a:gd name="connsiteY4" fmla="*/ 0 h 486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5865" h="4863201" extrusionOk="0">
                <a:moveTo>
                  <a:pt x="0" y="0"/>
                </a:moveTo>
                <a:cubicBezTo>
                  <a:pt x="4103532" y="-7111"/>
                  <a:pt x="4931137" y="128046"/>
                  <a:pt x="8915865" y="0"/>
                </a:cubicBezTo>
                <a:cubicBezTo>
                  <a:pt x="9046637" y="2030261"/>
                  <a:pt x="8924482" y="2631708"/>
                  <a:pt x="8915865" y="4863201"/>
                </a:cubicBezTo>
                <a:cubicBezTo>
                  <a:pt x="4486542" y="4988788"/>
                  <a:pt x="4162475" y="4917092"/>
                  <a:pt x="0" y="4863201"/>
                </a:cubicBezTo>
                <a:cubicBezTo>
                  <a:pt x="105986" y="2702357"/>
                  <a:pt x="-8614" y="532470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412271873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 зі стрілкою 4">
            <a:extLst>
              <a:ext uri="{FF2B5EF4-FFF2-40B4-BE49-F238E27FC236}">
                <a16:creationId xmlns:a16="http://schemas.microsoft.com/office/drawing/2014/main" id="{C9D0B259-242C-1484-985B-4FE0B325FF14}"/>
              </a:ext>
            </a:extLst>
          </p:cNvPr>
          <p:cNvCxnSpPr>
            <a:cxnSpLocks/>
          </p:cNvCxnSpPr>
          <p:nvPr/>
        </p:nvCxnSpPr>
        <p:spPr>
          <a:xfrm>
            <a:off x="3055377" y="2926462"/>
            <a:ext cx="795185" cy="5025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D1936E8-D3B3-DAAB-D94F-BF36C4BF9089}"/>
              </a:ext>
            </a:extLst>
          </p:cNvPr>
          <p:cNvSpPr txBox="1">
            <a:spLocks/>
          </p:cNvSpPr>
          <p:nvPr/>
        </p:nvSpPr>
        <p:spPr>
          <a:xfrm>
            <a:off x="5040327" y="57431"/>
            <a:ext cx="6306099" cy="597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867" dirty="0"/>
              <a:t>Інтерактивні робочі аркуші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AD7C06A-880B-E153-FF02-A4D06E181A78}"/>
              </a:ext>
            </a:extLst>
          </p:cNvPr>
          <p:cNvSpPr txBox="1">
            <a:spLocks/>
          </p:cNvSpPr>
          <p:nvPr/>
        </p:nvSpPr>
        <p:spPr>
          <a:xfrm>
            <a:off x="1056675" y="57431"/>
            <a:ext cx="3717602" cy="5977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867" dirty="0"/>
              <a:t>Увійти</a:t>
            </a:r>
          </a:p>
        </p:txBody>
      </p:sp>
    </p:spTree>
    <p:extLst>
      <p:ext uri="{BB962C8B-B14F-4D97-AF65-F5344CB8AC3E}">
        <p14:creationId xmlns:p14="http://schemas.microsoft.com/office/powerpoint/2010/main" val="3199459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452" y="454764"/>
            <a:ext cx="9601196" cy="7367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інтерактивного</a:t>
            </a:r>
            <a:r>
              <a:rPr lang="ru-RU" dirty="0"/>
              <a:t> </a:t>
            </a:r>
            <a:r>
              <a:rPr lang="ru-RU" dirty="0" err="1"/>
              <a:t>робочого</a:t>
            </a:r>
            <a:r>
              <a:rPr lang="ru-RU" dirty="0"/>
              <a:t> </a:t>
            </a:r>
            <a:r>
              <a:rPr lang="ru-RU" dirty="0" err="1"/>
              <a:t>аркуша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97831410"/>
              </p:ext>
            </p:extLst>
          </p:nvPr>
        </p:nvGraphicFramePr>
        <p:xfrm>
          <a:off x="484080" y="1405829"/>
          <a:ext cx="4738425" cy="5091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C494E1-FE1E-CFEA-664C-CF368FF7B6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5914" y="1987803"/>
            <a:ext cx="6309163" cy="33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82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11445</TotalTime>
  <Words>216</Words>
  <Application>Microsoft Office PowerPoint</Application>
  <PresentationFormat>Широкий екран</PresentationFormat>
  <Paragraphs>47</Paragraphs>
  <Slides>17</Slides>
  <Notes>0</Notes>
  <HiddenSlides>2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Schoolbook</vt:lpstr>
      <vt:lpstr>Garamond</vt:lpstr>
      <vt:lpstr>Натуральные материалы</vt:lpstr>
      <vt:lpstr>Інтерактивні робочі аркуші «Wizer.me»   як спосіб організації освітнього процесу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Створення інтерактивного робочого аркуша</vt:lpstr>
      <vt:lpstr>- інструмент в якому можна використовувати наступні завдання: </vt:lpstr>
      <vt:lpstr>Презентація PowerPoint</vt:lpstr>
      <vt:lpstr>Презентація PowerPoint</vt:lpstr>
      <vt:lpstr>Презентація PowerPoint</vt:lpstr>
      <vt:lpstr>Призначення учням</vt:lpstr>
      <vt:lpstr>Презентація PowerPoint</vt:lpstr>
      <vt:lpstr>Презентація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Створення інтерактивних робочих аркушів на платформі Wizer.me та Classkick</dc:title>
  <dc:creator>alex</dc:creator>
  <cp:lastModifiedBy>Анастасия Ильченко</cp:lastModifiedBy>
  <cp:revision>13</cp:revision>
  <dcterms:created xsi:type="dcterms:W3CDTF">2020-04-16T13:54:57Z</dcterms:created>
  <dcterms:modified xsi:type="dcterms:W3CDTF">2024-01-11T18:58:58Z</dcterms:modified>
</cp:coreProperties>
</file>