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9"/>
  </p:notes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2C15C-D949-4077-9AB2-0D8D53DF96B6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37872-68CE-4268-9A77-5FCC031FC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80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37872-68CE-4268-9A77-5FCC031FCEA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51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FF67C-5D6C-4B9A-9A96-A7AD1996031E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82108EC-F3FC-47B6-B0C3-869685E92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437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FF67C-5D6C-4B9A-9A96-A7AD1996031E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82108EC-F3FC-47B6-B0C3-869685E92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1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FF67C-5D6C-4B9A-9A96-A7AD1996031E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82108EC-F3FC-47B6-B0C3-869685E921B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3812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FF67C-5D6C-4B9A-9A96-A7AD1996031E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82108EC-F3FC-47B6-B0C3-869685E92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103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FF67C-5D6C-4B9A-9A96-A7AD1996031E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82108EC-F3FC-47B6-B0C3-869685E921B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515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FF67C-5D6C-4B9A-9A96-A7AD1996031E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82108EC-F3FC-47B6-B0C3-869685E92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91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FF67C-5D6C-4B9A-9A96-A7AD1996031E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08EC-F3FC-47B6-B0C3-869685E92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34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FF67C-5D6C-4B9A-9A96-A7AD1996031E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08EC-F3FC-47B6-B0C3-869685E92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99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FF67C-5D6C-4B9A-9A96-A7AD1996031E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08EC-F3FC-47B6-B0C3-869685E92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143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FF67C-5D6C-4B9A-9A96-A7AD1996031E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82108EC-F3FC-47B6-B0C3-869685E92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74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FF67C-5D6C-4B9A-9A96-A7AD1996031E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82108EC-F3FC-47B6-B0C3-869685E92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26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FF67C-5D6C-4B9A-9A96-A7AD1996031E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82108EC-F3FC-47B6-B0C3-869685E92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6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FF67C-5D6C-4B9A-9A96-A7AD1996031E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08EC-F3FC-47B6-B0C3-869685E92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54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FF67C-5D6C-4B9A-9A96-A7AD1996031E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08EC-F3FC-47B6-B0C3-869685E92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035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FF67C-5D6C-4B9A-9A96-A7AD1996031E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08EC-F3FC-47B6-B0C3-869685E92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79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FF67C-5D6C-4B9A-9A96-A7AD1996031E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82108EC-F3FC-47B6-B0C3-869685E92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458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FF67C-5D6C-4B9A-9A96-A7AD1996031E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82108EC-F3FC-47B6-B0C3-869685E92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39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69526" y="864880"/>
            <a:ext cx="6156758" cy="2697984"/>
          </a:xfrm>
        </p:spPr>
        <p:txBody>
          <a:bodyPr>
            <a:noAutofit/>
          </a:bodyPr>
          <a:lstStyle/>
          <a:p>
            <a:pPr algn="ctr"/>
            <a:r>
              <a:rPr lang="uk-UA" sz="6000" b="1" i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Василь</a:t>
            </a:r>
            <a:br>
              <a:rPr lang="uk-UA" sz="6000" b="1" i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r>
              <a:rPr lang="uk-UA" sz="6000" b="1" i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Андрійович</a:t>
            </a:r>
            <a:br>
              <a:rPr lang="uk-UA" sz="6000" b="1" i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r>
              <a:rPr lang="uk-UA" b="1" i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Симоненко</a:t>
            </a:r>
            <a:r>
              <a:rPr lang="uk-UA" sz="1400" b="1" i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/>
            </a:r>
            <a:br>
              <a:rPr lang="uk-UA" sz="1400" b="1" i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r>
              <a:rPr lang="uk-UA" sz="3200" b="1" i="1" dirty="0" smtClean="0">
                <a:solidFill>
                  <a:srgbClr val="FFC000"/>
                </a:solidFill>
                <a:latin typeface="Monotype Corsiva" panose="03010101010201010101" pitchFamily="66" charset="0"/>
              </a:rPr>
              <a:t>(1935 – 1963)</a:t>
            </a:r>
            <a:endParaRPr lang="en-US" sz="3200" b="1" i="1" dirty="0">
              <a:solidFill>
                <a:srgbClr val="FFC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8910" y="5017591"/>
            <a:ext cx="10002980" cy="1126283"/>
          </a:xfrm>
        </p:spPr>
        <p:txBody>
          <a:bodyPr>
            <a:normAutofit/>
          </a:bodyPr>
          <a:lstStyle/>
          <a:p>
            <a:r>
              <a:rPr lang="ru-RU" sz="2800" b="1" i="1" dirty="0" smtClean="0"/>
              <a:t>«</a:t>
            </a:r>
            <a:r>
              <a:rPr lang="uk-UA" sz="2800" b="1" i="1" dirty="0" smtClean="0"/>
              <a:t>Щось </a:t>
            </a:r>
            <a:r>
              <a:rPr lang="ru-RU" sz="2800" b="1" i="1" dirty="0" smtClean="0"/>
              <a:t>у </a:t>
            </a:r>
            <a:r>
              <a:rPr lang="ru-RU" sz="2800" b="1" i="1" dirty="0"/>
              <a:t>мене </a:t>
            </a:r>
            <a:r>
              <a:rPr lang="uk-UA" sz="2800" b="1" i="1" dirty="0" smtClean="0"/>
              <a:t>було від  діда </a:t>
            </a:r>
            <a:r>
              <a:rPr lang="ru-RU" sz="2800" b="1" i="1" dirty="0" smtClean="0"/>
              <a:t>Тараса </a:t>
            </a:r>
            <a:r>
              <a:rPr lang="ru-RU" sz="2800" b="1" i="1" dirty="0"/>
              <a:t>і </a:t>
            </a:r>
            <a:r>
              <a:rPr lang="uk-UA" sz="2800" b="1" i="1" dirty="0" smtClean="0"/>
              <a:t>від прадіда </a:t>
            </a:r>
            <a:r>
              <a:rPr lang="ru-RU" sz="2800" b="1" i="1" dirty="0" smtClean="0"/>
              <a:t>Сковороди</a:t>
            </a:r>
            <a:r>
              <a:rPr lang="ru-RU" sz="2800" b="1" i="1" dirty="0"/>
              <a:t>» (В. Симоненко</a:t>
            </a:r>
            <a:r>
              <a:rPr lang="ru-RU" sz="2800" b="1" i="1" dirty="0" smtClean="0"/>
              <a:t>).</a:t>
            </a:r>
            <a:endParaRPr lang="en-US" sz="2800" b="1" i="1" dirty="0"/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873" y="340747"/>
            <a:ext cx="4554653" cy="322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871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3382" y="568035"/>
            <a:ext cx="9731229" cy="5652655"/>
          </a:xfrm>
        </p:spPr>
        <p:txBody>
          <a:bodyPr>
            <a:normAutofit fontScale="90000"/>
          </a:bodyPr>
          <a:lstStyle/>
          <a:p>
            <a:r>
              <a:rPr lang="uk-UA" sz="2800" dirty="0" smtClean="0"/>
              <a:t>	Двадцять вісім — це дуже мало.</a:t>
            </a:r>
            <a:br>
              <a:rPr lang="uk-UA" sz="2800" dirty="0" smtClean="0"/>
            </a:br>
            <a:r>
              <a:rPr lang="uk-UA" sz="2800" dirty="0" smtClean="0"/>
              <a:t>	Двадцять вісім — це наче й не жив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2800" dirty="0" smtClean="0"/>
              <a:t>	</a:t>
            </a:r>
            <a:r>
              <a:rPr lang="uk-UA" sz="2800" dirty="0" smtClean="0"/>
              <a:t>І поклали поета в хмари — </a:t>
            </a:r>
            <a:br>
              <a:rPr lang="uk-UA" sz="2800" dirty="0" smtClean="0"/>
            </a:br>
            <a:r>
              <a:rPr lang="uk-UA" sz="2800" dirty="0" smtClean="0"/>
              <a:t>	І до хмари немає стежин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           </a:t>
            </a:r>
            <a:r>
              <a:rPr lang="uk-UA" sz="2000" dirty="0" smtClean="0">
                <a:solidFill>
                  <a:schemeClr val="tx1"/>
                </a:solidFill>
              </a:rPr>
              <a:t>Автор численних статей, театральних i літературних</a:t>
            </a:r>
            <a:br>
              <a:rPr lang="uk-UA" sz="2000" dirty="0" smtClean="0">
                <a:solidFill>
                  <a:schemeClr val="tx1"/>
                </a:solidFill>
              </a:rPr>
            </a:br>
            <a:r>
              <a:rPr lang="uk-UA" sz="2000" dirty="0" smtClean="0">
                <a:solidFill>
                  <a:schemeClr val="tx1"/>
                </a:solidFill>
              </a:rPr>
              <a:t>                                     рецензій, 3 казок для дітей та дорослих: </a:t>
            </a:r>
            <a:br>
              <a:rPr lang="uk-UA" sz="2000" dirty="0" smtClean="0">
                <a:solidFill>
                  <a:schemeClr val="tx1"/>
                </a:solidFill>
              </a:rPr>
            </a:br>
            <a:r>
              <a:rPr lang="uk-UA" sz="2000" dirty="0" smtClean="0">
                <a:solidFill>
                  <a:schemeClr val="tx1"/>
                </a:solidFill>
              </a:rPr>
              <a:t>       «Цар Плаксій та Лоскотон», </a:t>
            </a:r>
            <a:r>
              <a:rPr lang="uk-UA" sz="2000" dirty="0">
                <a:solidFill>
                  <a:schemeClr val="tx1"/>
                </a:solidFill>
              </a:rPr>
              <a:t>«Подорож в країну Навпаки</a:t>
            </a:r>
            <a:r>
              <a:rPr lang="uk-UA" sz="2000" dirty="0" smtClean="0">
                <a:solidFill>
                  <a:schemeClr val="tx1"/>
                </a:solidFill>
              </a:rPr>
              <a:t>»,</a:t>
            </a:r>
            <a:br>
              <a:rPr lang="uk-UA" sz="2000" dirty="0" smtClean="0">
                <a:solidFill>
                  <a:schemeClr val="tx1"/>
                </a:solidFill>
              </a:rPr>
            </a:br>
            <a:r>
              <a:rPr lang="uk-UA" sz="2000" dirty="0">
                <a:solidFill>
                  <a:schemeClr val="tx1"/>
                </a:solidFill>
              </a:rPr>
              <a:t> </a:t>
            </a:r>
            <a:r>
              <a:rPr lang="uk-UA" sz="2000" dirty="0" smtClean="0">
                <a:solidFill>
                  <a:schemeClr val="tx1"/>
                </a:solidFill>
              </a:rPr>
              <a:t>                                                                        </a:t>
            </a:r>
            <a:r>
              <a:rPr lang="uk-UA" sz="2000" dirty="0">
                <a:solidFill>
                  <a:schemeClr val="tx1"/>
                </a:solidFill>
              </a:rPr>
              <a:t>«Казка про Дурила».</a:t>
            </a:r>
            <a:br>
              <a:rPr lang="uk-UA" sz="2000" dirty="0">
                <a:solidFill>
                  <a:schemeClr val="tx1"/>
                </a:solidFill>
              </a:rPr>
            </a:br>
            <a:r>
              <a:rPr lang="uk-UA" sz="2000" dirty="0">
                <a:solidFill>
                  <a:schemeClr val="tx1"/>
                </a:solidFill>
              </a:rPr>
              <a:t/>
            </a:r>
            <a:br>
              <a:rPr lang="uk-UA" sz="2000" dirty="0">
                <a:solidFill>
                  <a:schemeClr val="tx1"/>
                </a:solidFill>
              </a:rPr>
            </a:br>
            <a:r>
              <a:rPr lang="uk-UA" sz="2000" dirty="0" smtClean="0">
                <a:solidFill>
                  <a:schemeClr val="tx1"/>
                </a:solidFill>
              </a:rPr>
              <a:t>                         Збірка «Земне тяжіння» (1964) та книга «Лебеді</a:t>
            </a:r>
            <a:br>
              <a:rPr lang="uk-UA" sz="2000" dirty="0" smtClean="0">
                <a:solidFill>
                  <a:schemeClr val="tx1"/>
                </a:solidFill>
              </a:rPr>
            </a:br>
            <a:r>
              <a:rPr lang="uk-UA" sz="2000" dirty="0" smtClean="0">
                <a:solidFill>
                  <a:schemeClr val="tx1"/>
                </a:solidFill>
              </a:rPr>
              <a:t>                            материнства» (1981) були видані посмертно. </a:t>
            </a:r>
            <a:br>
              <a:rPr lang="uk-UA" sz="2000" dirty="0" smtClean="0">
                <a:solidFill>
                  <a:schemeClr val="tx1"/>
                </a:solidFill>
              </a:rPr>
            </a:br>
            <a:r>
              <a:rPr lang="uk-UA" sz="2000" dirty="0" smtClean="0">
                <a:solidFill>
                  <a:schemeClr val="tx1"/>
                </a:solidFill>
              </a:rPr>
              <a:t/>
            </a:r>
            <a:br>
              <a:rPr lang="uk-UA" sz="2000" dirty="0" smtClean="0">
                <a:solidFill>
                  <a:schemeClr val="tx1"/>
                </a:solidFill>
              </a:rPr>
            </a:br>
            <a:r>
              <a:rPr lang="uk-UA" sz="2000" dirty="0" smtClean="0">
                <a:solidFill>
                  <a:schemeClr val="tx1"/>
                </a:solidFill>
              </a:rPr>
              <a:t>       </a:t>
            </a:r>
            <a:r>
              <a:rPr lang="ru-RU" sz="2000" dirty="0" smtClean="0">
                <a:solidFill>
                  <a:srgbClr val="C00000"/>
                </a:solidFill>
              </a:rPr>
              <a:t>Лауреат</a:t>
            </a:r>
            <a:r>
              <a:rPr lang="ru-RU" sz="2000" dirty="0">
                <a:solidFill>
                  <a:srgbClr val="C00000"/>
                </a:solidFill>
              </a:rPr>
              <a:t> </a:t>
            </a:r>
            <a:r>
              <a:rPr lang="uk-UA" sz="2000" dirty="0" smtClean="0">
                <a:solidFill>
                  <a:srgbClr val="C00000"/>
                </a:solidFill>
              </a:rPr>
              <a:t>Державної  премії  імені Тараса Шевченка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>                                 (1995, посмертно</a:t>
            </a:r>
            <a:r>
              <a:rPr lang="ru-RU" sz="2000" dirty="0" smtClean="0"/>
              <a:t>).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6291" y="1106880"/>
            <a:ext cx="2851880" cy="40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733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8342" y="319311"/>
            <a:ext cx="8911687" cy="5956799"/>
          </a:xfrm>
        </p:spPr>
        <p:txBody>
          <a:bodyPr>
            <a:normAutofit/>
          </a:bodyPr>
          <a:lstStyle/>
          <a:p>
            <a:r>
              <a:rPr lang="uk-UA" sz="3100" b="1" i="1" dirty="0" smtClean="0">
                <a:solidFill>
                  <a:srgbClr val="C00000"/>
                </a:solidFill>
              </a:rPr>
              <a:t>Василь Симоненко </a:t>
            </a:r>
            <a:r>
              <a:rPr lang="uk-UA" sz="2400" dirty="0">
                <a:solidFill>
                  <a:srgbClr val="C00000"/>
                </a:solidFill>
              </a:rPr>
              <a:t>народився </a:t>
            </a:r>
            <a:r>
              <a:rPr lang="uk-UA" sz="3200" b="1" i="1" dirty="0" smtClean="0">
                <a:solidFill>
                  <a:srgbClr val="C00000"/>
                </a:solidFill>
              </a:rPr>
              <a:t>8 січня 1935 р</a:t>
            </a:r>
            <a:r>
              <a:rPr lang="uk-UA" sz="2400" b="1" i="1" dirty="0" smtClean="0">
                <a:solidFill>
                  <a:srgbClr val="C00000"/>
                </a:solidFill>
              </a:rPr>
              <a:t>. </a:t>
            </a:r>
            <a:r>
              <a:rPr lang="uk-UA" sz="2400" dirty="0" smtClean="0">
                <a:solidFill>
                  <a:srgbClr val="C00000"/>
                </a:solidFill>
              </a:rPr>
              <a:t>в селі Біївці на Лубенщині Полтавської області.</a:t>
            </a:r>
            <a:br>
              <a:rPr lang="uk-UA" sz="2400" dirty="0" smtClean="0">
                <a:solidFill>
                  <a:srgbClr val="C00000"/>
                </a:solidFill>
              </a:rPr>
            </a:br>
            <a:r>
              <a:rPr lang="uk-UA" sz="2400" dirty="0" smtClean="0">
                <a:solidFill>
                  <a:srgbClr val="C00000"/>
                </a:solidFill>
              </a:rPr>
              <a:t/>
            </a:r>
            <a:br>
              <a:rPr lang="uk-UA" sz="2400" dirty="0" smtClean="0">
                <a:solidFill>
                  <a:srgbClr val="C00000"/>
                </a:solidFill>
              </a:rPr>
            </a:br>
            <a:r>
              <a:rPr lang="uk-UA" sz="2400" dirty="0" smtClean="0"/>
              <a:t>  - спочатку навчався у Біївській початковій школі</a:t>
            </a:r>
            <a:br>
              <a:rPr lang="uk-UA" sz="2400" dirty="0" smtClean="0"/>
            </a:br>
            <a:r>
              <a:rPr lang="uk-UA" sz="2400" dirty="0" smtClean="0"/>
              <a:t>  - п'ять класів закінчив у Біївцях, а решту — у сусідніх</a:t>
            </a:r>
            <a:br>
              <a:rPr lang="uk-UA" sz="2400" dirty="0" smtClean="0"/>
            </a:br>
            <a:r>
              <a:rPr lang="uk-UA" sz="2400" dirty="0" smtClean="0"/>
              <a:t>    селах Єнківцях і Тарандинцях, до яких доводилось йти 9 км в один бік</a:t>
            </a:r>
            <a:br>
              <a:rPr lang="uk-UA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uk-UA" i="1" dirty="0" smtClean="0">
                <a:solidFill>
                  <a:srgbClr val="C00000"/>
                </a:solidFill>
              </a:rPr>
              <a:t>Школу закінчив із золотою медаллю!!!</a:t>
            </a:r>
            <a:endParaRPr lang="uk-UA" sz="2400" i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8208" t="22433" r="14052" b="3593"/>
          <a:stretch/>
        </p:blipFill>
        <p:spPr>
          <a:xfrm>
            <a:off x="3796146" y="4314874"/>
            <a:ext cx="2670730" cy="21873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646" y="3034145"/>
            <a:ext cx="1867059" cy="36789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7317" y="4314874"/>
            <a:ext cx="3558006" cy="218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71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24109"/>
            <a:ext cx="8911687" cy="5915235"/>
          </a:xfrm>
        </p:spPr>
        <p:txBody>
          <a:bodyPr>
            <a:noAutofit/>
          </a:bodyPr>
          <a:lstStyle/>
          <a:p>
            <a:r>
              <a:rPr lang="uk-U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 </a:t>
            </a:r>
            <a:r>
              <a:rPr lang="uk-UA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1952 році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вступив на факультет </a:t>
            </a:r>
            <a:r>
              <a:rPr lang="uk-U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журналістики </a:t>
            </a:r>
            <a:r>
              <a:rPr lang="uk-UA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Київського університету</a:t>
            </a:r>
            <a:r>
              <a:rPr lang="uk-U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Тут він багато пише віршів, стає членом літературної студії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Навесні </a:t>
            </a:r>
            <a:r>
              <a:rPr lang="uk-UA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1960 року </a:t>
            </a:r>
            <a:r>
              <a:rPr lang="uk-U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 Києві було засновано </a:t>
            </a:r>
            <a:r>
              <a:rPr lang="uk-UA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Клуб творчої молоді</a:t>
            </a:r>
            <a:r>
              <a:rPr lang="uk-U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учасниками якого були Ліна Костенко, Іван Драч, Василь Стус та інші. </a:t>
            </a:r>
            <a:br>
              <a:rPr lang="uk-U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uk-UA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3543" y="3581726"/>
            <a:ext cx="2097206" cy="29263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1362" y="3581726"/>
            <a:ext cx="2237074" cy="29263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l="19381" r="14553"/>
          <a:stretch/>
        </p:blipFill>
        <p:spPr>
          <a:xfrm>
            <a:off x="1427017" y="4007591"/>
            <a:ext cx="2978727" cy="25004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31007">
            <a:off x="468612" y="581890"/>
            <a:ext cx="1845705" cy="27191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/>
          <a:srcRect b="69975"/>
          <a:stretch/>
        </p:blipFill>
        <p:spPr>
          <a:xfrm rot="16200000">
            <a:off x="9652912" y="1751205"/>
            <a:ext cx="4304149" cy="8017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/>
          <a:srcRect b="69975"/>
          <a:stretch/>
        </p:blipFill>
        <p:spPr>
          <a:xfrm rot="16200000">
            <a:off x="9652912" y="1751204"/>
            <a:ext cx="4304149" cy="8017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/>
          <a:srcRect b="40987"/>
          <a:stretch/>
        </p:blipFill>
        <p:spPr>
          <a:xfrm>
            <a:off x="11404116" y="4304150"/>
            <a:ext cx="798645" cy="253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667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34" y="0"/>
            <a:ext cx="1199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887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06" y="0"/>
            <a:ext cx="4936157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49635" y="1496290"/>
            <a:ext cx="6068291" cy="5361710"/>
          </a:xfrm>
        </p:spPr>
        <p:txBody>
          <a:bodyPr>
            <a:normAutofit/>
          </a:bodyPr>
          <a:lstStyle/>
          <a:p>
            <a:r>
              <a:rPr lang="uk-UA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Народ мій є! Народ мій завжди буде!</a:t>
            </a:r>
            <a:br>
              <a:rPr lang="uk-UA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Ніхто не перекреслить мій народ!</a:t>
            </a:r>
            <a:br>
              <a:rPr lang="uk-UA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Пощезнуть всі перевертні й приблуди,</a:t>
            </a:r>
            <a:br>
              <a:rPr lang="uk-UA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 орди завойовників-</a:t>
            </a:r>
            <a:r>
              <a:rPr lang="uk-UA" sz="2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заброд</a:t>
            </a:r>
            <a:r>
              <a:rPr lang="uk-UA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br>
              <a:rPr lang="uk-UA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Ви, байстрюки катів осатанілих,</a:t>
            </a:r>
            <a:br>
              <a:rPr lang="uk-UA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забувайте, виродки, ніде:</a:t>
            </a:r>
            <a:br>
              <a:rPr lang="uk-UA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народ мій є! В його гарячих жилах</a:t>
            </a:r>
            <a:br>
              <a:rPr lang="uk-UA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Козацька кров пульсує і гуде!</a:t>
            </a:r>
            <a:br>
              <a:rPr lang="uk-UA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uk-UA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(«Земне тяжіння» 1964р.)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084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69321" y="1458445"/>
            <a:ext cx="8915399" cy="2434681"/>
          </a:xfrm>
        </p:spPr>
        <p:txBody>
          <a:bodyPr>
            <a:normAutofit/>
          </a:bodyPr>
          <a:lstStyle/>
          <a:p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Виконала</a:t>
            </a:r>
          </a:p>
          <a:p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читель української мови та літератури</a:t>
            </a:r>
          </a:p>
          <a:p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Краматорської ЗОШ І-ІІІ ст. № 2</a:t>
            </a:r>
          </a:p>
          <a:p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Рульова Наталія Володимирівна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609085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70</TotalTime>
  <Words>66</Words>
  <Application>Microsoft Office PowerPoint</Application>
  <PresentationFormat>Широкоэкранный</PresentationFormat>
  <Paragraphs>11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Monotype Corsiva</vt:lpstr>
      <vt:lpstr>Wingdings 3</vt:lpstr>
      <vt:lpstr>Легкий дым</vt:lpstr>
      <vt:lpstr>Василь Андрійович Симоненко (1935 – 1963)</vt:lpstr>
      <vt:lpstr> Двадцять вісім — це дуже мало.  Двадцять вісім — це наче й не жив.  І поклали поета в хмари —   І до хмари немає стежин.               Автор численних статей, театральних i літературних                                      рецензій, 3 казок для дітей та дорослих:         «Цар Плаксій та Лоскотон», «Подорож в країну Навпаки»,                                                                          «Казка про Дурила».                           Збірка «Земне тяжіння» (1964) та книга «Лебеді                             материнства» (1981) були видані посмертно.          Лауреат Державної  премії  імені Тараса Шевченка                                  (1995, посмертно). </vt:lpstr>
      <vt:lpstr>Василь Симоненко народився 8 січня 1935 р. в селі Біївці на Лубенщині Полтавської області.    - спочатку навчався у Біївській початковій школі   - п'ять класів закінчив у Біївцях, а решту — у сусідніх     селах Єнківцях і Тарандинцях, до яких доводилось йти 9 км в один бік  Школу закінчив із золотою медаллю!!!</vt:lpstr>
      <vt:lpstr>В  1952 році вступив на факультет журналістики Київського університету.  Тут він багато пише віршів, стає членом літературної студії.  Навесні 1960 року в Києві було засновано Клуб творчої молоді, учасниками якого були Ліна Костенко, Іван Драч, Василь Стус та інші.  </vt:lpstr>
      <vt:lpstr>Презентация PowerPoint</vt:lpstr>
      <vt:lpstr>Народ мій є! Народ мій завжди буде! Ніхто не перекреслить мій народ! Пощезнуть всі перевертні й приблуди, І орди завойовників-заброд!  Ви, байстрюки катів осатанілих, Не забувайте, виродки, ніде: народ мій є! В його гарячих жилах Козацька кров пульсує і гуде!                                             («Земне тяжіння» 1964р.)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18</cp:revision>
  <dcterms:created xsi:type="dcterms:W3CDTF">2023-05-27T09:31:02Z</dcterms:created>
  <dcterms:modified xsi:type="dcterms:W3CDTF">2023-05-27T10:41:43Z</dcterms:modified>
</cp:coreProperties>
</file>