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92" r:id="rId4"/>
    <p:sldId id="268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88" r:id="rId16"/>
    <p:sldId id="290" r:id="rId17"/>
    <p:sldId id="272" r:id="rId18"/>
    <p:sldId id="273" r:id="rId19"/>
    <p:sldId id="274" r:id="rId20"/>
    <p:sldId id="278" r:id="rId21"/>
    <p:sldId id="279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4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8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6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2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11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7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93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0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6C25-8A84-4714-984C-C3C64399E10F}" type="datetimeFigureOut">
              <a:rPr lang="uk-UA" smtClean="0"/>
              <a:t>10.01.2024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A41A-477D-4C9E-9054-E869F0C4B6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15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1120462"/>
            <a:ext cx="5950039" cy="4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What do children leave for Santa Claus?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3" y="1433945"/>
            <a:ext cx="7689273" cy="5257799"/>
          </a:xfrm>
        </p:spPr>
      </p:pic>
    </p:spTree>
    <p:extLst>
      <p:ext uri="{BB962C8B-B14F-4D97-AF65-F5344CB8AC3E}">
        <p14:creationId xmlns:p14="http://schemas.microsoft.com/office/powerpoint/2010/main" val="33070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What does Santa leave for bad children?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1496291"/>
            <a:ext cx="9040091" cy="5070764"/>
          </a:xfrm>
        </p:spPr>
      </p:pic>
    </p:spTree>
    <p:extLst>
      <p:ext uri="{BB962C8B-B14F-4D97-AF65-F5344CB8AC3E}">
        <p14:creationId xmlns:p14="http://schemas.microsoft.com/office/powerpoint/2010/main" val="8802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the children open their presents?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7" y="1371600"/>
            <a:ext cx="6871855" cy="5486400"/>
          </a:xfrm>
        </p:spPr>
      </p:pic>
    </p:spTree>
    <p:extLst>
      <p:ext uri="{BB962C8B-B14F-4D97-AF65-F5344CB8AC3E}">
        <p14:creationId xmlns:p14="http://schemas.microsoft.com/office/powerpoint/2010/main" val="2591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What is there inside the crackers?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1690687"/>
            <a:ext cx="7772400" cy="4793239"/>
          </a:xfrm>
        </p:spPr>
      </p:pic>
    </p:spTree>
    <p:extLst>
      <p:ext uri="{BB962C8B-B14F-4D97-AF65-F5344CB8AC3E}">
        <p14:creationId xmlns:p14="http://schemas.microsoft.com/office/powerpoint/2010/main" val="37006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 is the main dish of Christmas dinner?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946"/>
            <a:ext cx="10515600" cy="5424054"/>
          </a:xfrm>
        </p:spPr>
      </p:pic>
    </p:spTree>
    <p:extLst>
      <p:ext uri="{BB962C8B-B14F-4D97-AF65-F5344CB8AC3E}">
        <p14:creationId xmlns:p14="http://schemas.microsoft.com/office/powerpoint/2010/main" val="37726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Фізкультхвилинка з </a:t>
            </a:r>
            <a:r>
              <a:rPr lang="uk-UA" dirty="0" err="1" smtClean="0"/>
              <a:t>Дебі</a:t>
            </a:r>
            <a:r>
              <a:rPr lang="uk-UA" dirty="0" smtClean="0"/>
              <a:t> </a:t>
            </a:r>
            <a:r>
              <a:rPr lang="uk-UA" dirty="0" err="1" smtClean="0"/>
              <a:t>Ду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67425" y="3284113"/>
            <a:ext cx="5756857" cy="2892850"/>
          </a:xfrm>
        </p:spPr>
        <p:txBody>
          <a:bodyPr/>
          <a:lstStyle/>
          <a:p>
            <a:r>
              <a:rPr lang="de-DE" dirty="0"/>
              <a:t>s://www.youtube.com/watch?v=uFiWEZcVFzk&amp;list=PL7G9h8-DwaBjaL4hmOle3WacNn8ug4pvH&amp;index=10&amp;ab_channel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6172199" cy="4351338"/>
          </a:xfrm>
        </p:spPr>
      </p:pic>
    </p:spTree>
    <p:extLst>
      <p:ext uri="{BB962C8B-B14F-4D97-AF65-F5344CB8AC3E}">
        <p14:creationId xmlns:p14="http://schemas.microsoft.com/office/powerpoint/2010/main" val="348272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r>
              <a:rPr lang="uk-UA" dirty="0" smtClean="0"/>
              <a:t>                  </a:t>
            </a:r>
            <a:r>
              <a:rPr lang="de-DE" dirty="0" smtClean="0"/>
              <a:t> </a:t>
            </a:r>
            <a:r>
              <a:rPr lang="uk-UA" dirty="0" smtClean="0"/>
              <a:t>Інтерактивна вікторина </a:t>
            </a:r>
            <a:r>
              <a:rPr lang="de-DE" dirty="0" smtClean="0"/>
              <a:t>https</a:t>
            </a:r>
            <a:r>
              <a:rPr lang="de-DE" dirty="0"/>
              <a:t>://www.youtube.com/watch?v=oQu4QyFZijc&amp;ab_channel=Games4esl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0" y="1934080"/>
            <a:ext cx="8306959" cy="4134427"/>
          </a:xfrm>
        </p:spPr>
      </p:pic>
    </p:spTree>
    <p:extLst>
      <p:ext uri="{BB962C8B-B14F-4D97-AF65-F5344CB8AC3E}">
        <p14:creationId xmlns:p14="http://schemas.microsoft.com/office/powerpoint/2010/main" val="412248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21" y="-14991"/>
            <a:ext cx="579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04" y="49674"/>
            <a:ext cx="9324791" cy="67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0" y="122349"/>
            <a:ext cx="8474298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40" y="1502763"/>
            <a:ext cx="9263921" cy="38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0"/>
            <a:ext cx="9839459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7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3" y="1"/>
            <a:ext cx="10515600" cy="169068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                           Video:  </a:t>
            </a:r>
            <a:r>
              <a:rPr lang="en-US" sz="2400" dirty="0" smtClean="0"/>
              <a:t>Christmas Traditions </a:t>
            </a:r>
            <a:r>
              <a:rPr lang="en-US" sz="2400" dirty="0"/>
              <a:t>in G</a:t>
            </a:r>
            <a:r>
              <a:rPr lang="en-US" sz="2400" dirty="0" smtClean="0"/>
              <a:t>reat Britain</a:t>
            </a:r>
            <a:br>
              <a:rPr lang="en-US" sz="2400" dirty="0" smtClean="0"/>
            </a:br>
            <a:r>
              <a:rPr lang="de-DE" sz="2400" dirty="0" smtClean="0"/>
              <a:t>Https</a:t>
            </a:r>
            <a:r>
              <a:rPr lang="de-DE" sz="2400" dirty="0"/>
              <a:t>://</a:t>
            </a:r>
            <a:r>
              <a:rPr lang="de-DE" sz="2400" dirty="0" smtClean="0"/>
              <a:t>www.google.com/search?q=christmas+customs+and+traditions+in+great+britain&amp;sca_esv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825625"/>
            <a:ext cx="8288262" cy="4351338"/>
          </a:xfrm>
        </p:spPr>
      </p:pic>
    </p:spTree>
    <p:extLst>
      <p:ext uri="{BB962C8B-B14F-4D97-AF65-F5344CB8AC3E}">
        <p14:creationId xmlns:p14="http://schemas.microsoft.com/office/powerpoint/2010/main" val="7081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C</a:t>
            </a:r>
            <a:r>
              <a:rPr lang="en-US" u="sng" dirty="0" smtClean="0">
                <a:solidFill>
                  <a:srgbClr val="FF0000"/>
                </a:solidFill>
              </a:rPr>
              <a:t>hristmas  Tradition in  Great  Britain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475509"/>
            <a:ext cx="8021783" cy="5382491"/>
          </a:xfrm>
        </p:spPr>
      </p:pic>
    </p:spTree>
    <p:extLst>
      <p:ext uri="{BB962C8B-B14F-4D97-AF65-F5344CB8AC3E}">
        <p14:creationId xmlns:p14="http://schemas.microsoft.com/office/powerpoint/2010/main" val="32645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9" y="365125"/>
            <a:ext cx="11392593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do people start  getting  ready for Christmas?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90688"/>
            <a:ext cx="11772900" cy="5167312"/>
          </a:xfrm>
        </p:spPr>
      </p:pic>
    </p:spTree>
    <p:extLst>
      <p:ext uri="{BB962C8B-B14F-4D97-AF65-F5344CB8AC3E}">
        <p14:creationId xmlns:p14="http://schemas.microsoft.com/office/powerpoint/2010/main" val="14584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071860" cy="2811780"/>
          </a:xfrm>
        </p:spPr>
        <p:txBody>
          <a:bodyPr/>
          <a:lstStyle/>
          <a:p>
            <a:r>
              <a:rPr lang="en-US" dirty="0" smtClean="0"/>
              <a:t>What do they usually decorate  the shops with 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44" y="1704110"/>
            <a:ext cx="8615116" cy="4931525"/>
          </a:xfrm>
        </p:spPr>
      </p:pic>
    </p:spTree>
    <p:extLst>
      <p:ext uri="{BB962C8B-B14F-4D97-AF65-F5344CB8AC3E}">
        <p14:creationId xmlns:p14="http://schemas.microsoft.com/office/powerpoint/2010/main" val="22601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people buy in the middle of December?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690688"/>
            <a:ext cx="9019309" cy="5167312"/>
          </a:xfrm>
        </p:spPr>
      </p:pic>
    </p:spTree>
    <p:extLst>
      <p:ext uri="{BB962C8B-B14F-4D97-AF65-F5344CB8AC3E}">
        <p14:creationId xmlns:p14="http://schemas.microsoft.com/office/powerpoint/2010/main" val="4043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 the names of Christmas  songs?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0" y="1690688"/>
            <a:ext cx="8790708" cy="4925290"/>
          </a:xfrm>
        </p:spPr>
      </p:pic>
    </p:spTree>
    <p:extLst>
      <p:ext uri="{BB962C8B-B14F-4D97-AF65-F5344CB8AC3E}">
        <p14:creationId xmlns:p14="http://schemas.microsoft.com/office/powerpoint/2010/main" val="1370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When is Christmas Eve?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518730"/>
            <a:ext cx="8582891" cy="5339269"/>
          </a:xfrm>
        </p:spPr>
      </p:pic>
    </p:spTree>
    <p:extLst>
      <p:ext uri="{BB962C8B-B14F-4D97-AF65-F5344CB8AC3E}">
        <p14:creationId xmlns:p14="http://schemas.microsoft.com/office/powerpoint/2010/main" val="36800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934</TotalTime>
  <Words>107</Words>
  <Application>Microsoft Office PowerPoint</Application>
  <PresentationFormat>Широкий екран</PresentationFormat>
  <Paragraphs>15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                           Video:  Christmas Traditions in Great Britain Https://www.google.com/search?q=christmas+customs+and+traditions+in+great+britain&amp;sca_esv</vt:lpstr>
      <vt:lpstr>      Christmas  Tradition in  Great  Britain</vt:lpstr>
      <vt:lpstr>When do people start  getting  ready for Christmas?</vt:lpstr>
      <vt:lpstr>What do they usually decorate  the shops with ?</vt:lpstr>
      <vt:lpstr>What do people buy in the middle of December?</vt:lpstr>
      <vt:lpstr>What are  the names of Christmas  songs?</vt:lpstr>
      <vt:lpstr>                    When is Christmas Eve?</vt:lpstr>
      <vt:lpstr>     What do children leave for Santa Claus?</vt:lpstr>
      <vt:lpstr>    What does Santa leave for bad children?</vt:lpstr>
      <vt:lpstr>When do the children open their presents?</vt:lpstr>
      <vt:lpstr>                      What is there inside the crackers?</vt:lpstr>
      <vt:lpstr>  What is the main dish of Christmas dinner?</vt:lpstr>
      <vt:lpstr>             Фізкультхвилинка з Дебі Ду</vt:lpstr>
      <vt:lpstr>                    Інтерактивна вікторина https://www.youtube.com/watch?v=oQu4QyFZijc&amp;ab_channel=Games4esl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traditions in    Great Britain</dc:title>
  <dc:creator>User</dc:creator>
  <cp:lastModifiedBy>User</cp:lastModifiedBy>
  <cp:revision>32</cp:revision>
  <dcterms:created xsi:type="dcterms:W3CDTF">2023-12-18T15:14:28Z</dcterms:created>
  <dcterms:modified xsi:type="dcterms:W3CDTF">2024-01-10T18:02:27Z</dcterms:modified>
</cp:coreProperties>
</file>