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300" r:id="rId2"/>
    <p:sldId id="301" r:id="rId3"/>
    <p:sldId id="259" r:id="rId4"/>
    <p:sldId id="263" r:id="rId5"/>
    <p:sldId id="264" r:id="rId6"/>
    <p:sldId id="282" r:id="rId7"/>
    <p:sldId id="283" r:id="rId8"/>
    <p:sldId id="284" r:id="rId9"/>
    <p:sldId id="285" r:id="rId10"/>
    <p:sldId id="286" r:id="rId11"/>
    <p:sldId id="289" r:id="rId12"/>
    <p:sldId id="287" r:id="rId13"/>
    <p:sldId id="266" r:id="rId14"/>
    <p:sldId id="291" r:id="rId15"/>
    <p:sldId id="294" r:id="rId16"/>
    <p:sldId id="293" r:id="rId17"/>
    <p:sldId id="292" r:id="rId18"/>
    <p:sldId id="295" r:id="rId19"/>
    <p:sldId id="297" r:id="rId20"/>
    <p:sldId id="296" r:id="rId21"/>
    <p:sldId id="298" r:id="rId22"/>
    <p:sldId id="302" r:id="rId23"/>
    <p:sldId id="303" r:id="rId24"/>
    <p:sldId id="268" r:id="rId25"/>
    <p:sldId id="310" r:id="rId26"/>
    <p:sldId id="309" r:id="rId27"/>
    <p:sldId id="311" r:id="rId28"/>
    <p:sldId id="304" r:id="rId29"/>
    <p:sldId id="305" r:id="rId30"/>
    <p:sldId id="275" r:id="rId31"/>
    <p:sldId id="308" r:id="rId32"/>
    <p:sldId id="312" r:id="rId33"/>
    <p:sldId id="307" r:id="rId3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8A3CB49-A69E-4D9E-8F60-A522762F3C1B}">
          <p14:sldIdLst>
            <p14:sldId id="300"/>
            <p14:sldId id="301"/>
            <p14:sldId id="259"/>
            <p14:sldId id="263"/>
            <p14:sldId id="264"/>
            <p14:sldId id="282"/>
            <p14:sldId id="283"/>
            <p14:sldId id="284"/>
            <p14:sldId id="285"/>
            <p14:sldId id="286"/>
            <p14:sldId id="289"/>
            <p14:sldId id="287"/>
            <p14:sldId id="266"/>
            <p14:sldId id="291"/>
            <p14:sldId id="294"/>
            <p14:sldId id="293"/>
            <p14:sldId id="292"/>
            <p14:sldId id="295"/>
            <p14:sldId id="297"/>
            <p14:sldId id="296"/>
            <p14:sldId id="298"/>
            <p14:sldId id="302"/>
            <p14:sldId id="303"/>
            <p14:sldId id="268"/>
            <p14:sldId id="310"/>
            <p14:sldId id="309"/>
            <p14:sldId id="311"/>
            <p14:sldId id="304"/>
          </p14:sldIdLst>
        </p14:section>
        <p14:section name="Раздел без заголовка" id="{DA514B37-D5C6-4B0A-9DC7-DF11257BCDE4}">
          <p14:sldIdLst>
            <p14:sldId id="305"/>
            <p14:sldId id="275"/>
            <p14:sldId id="308"/>
            <p14:sldId id="312"/>
            <p14:sldId id="30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FFFF"/>
    <a:srgbClr val="A0BEE0"/>
    <a:srgbClr val="81A9D5"/>
    <a:srgbClr val="4F87C5"/>
    <a:srgbClr val="A9A9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1" d="100"/>
          <a:sy n="81" d="100"/>
        </p:scale>
        <p:origin x="-102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0E9F707-1627-4E13-AB39-5B67F87F5CBE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20440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4D2F605-88A7-4601-8F78-86CB4EB56512}" type="slidenum">
              <a:rPr lang="ru-RU" altLang="ru-RU" smtClean="0"/>
              <a:pPr eaLnBrk="1" hangingPunct="1">
                <a:spcBef>
                  <a:spcPct val="0"/>
                </a:spcBef>
              </a:pPr>
              <a:t>3</a:t>
            </a:fld>
            <a:endParaRPr lang="ru-RU" altLang="ru-RU" smtClean="0"/>
          </a:p>
        </p:txBody>
      </p:sp>
      <p:sp>
        <p:nvSpPr>
          <p:cNvPr id="23555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6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uk-UA" altLang="ru-RU" smtClean="0"/>
              <a:t>Я хором “зимових </a:t>
            </a:r>
          </a:p>
        </p:txBody>
      </p:sp>
      <p:sp>
        <p:nvSpPr>
          <p:cNvPr id="23557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A124944-15AE-4292-82C1-ACADB4C1E9DB}" type="slidenum">
              <a:rPr lang="uk-UA" altLang="ru-RU"/>
              <a:pPr algn="r" eaLnBrk="1" hangingPunct="1">
                <a:spcBef>
                  <a:spcPct val="0"/>
                </a:spcBef>
              </a:pPr>
              <a:t>3</a:t>
            </a:fld>
            <a:endParaRPr lang="uk-UA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E9F707-1627-4E13-AB39-5B67F87F5CBE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6733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9398A3-87DD-4D55-B933-B28EB6BB5C57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2593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F0A780-2FF5-4F3E-BE4D-F70DBFDA09B4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1307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C5CDC5-7BEF-4B05-B36B-5830D650A31E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3300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D46881-80DD-4E3A-896E-5DA097F97844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0528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9FCE8-022F-4FDA-8F07-6474B9A2DB54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5621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DCDD18-6120-4BDC-AE25-26B906C779B0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2124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93AE32-73E8-49C3-8BF6-F02560760620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3604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85DB8-7506-46B5-BC15-6A5A4B9ACA97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6540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CBB76E-EABF-4737-AA75-D554FA7D4200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6722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D6CF7A-E121-42F0-AF23-49E71A12E6A5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861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73D1A8-038F-410E-99AC-8267128FE229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2219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A051D6CB-A52D-41AF-AFB4-9CC45DDCA654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gif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8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8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8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8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8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gif"/><Relationship Id="rId4" Type="http://schemas.openxmlformats.org/officeDocument/2006/relationships/image" Target="../media/image23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40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&#1043;&#1072;&#1083;&#1102;&#1085;&#1103;%20&#1064;&#1082;&#1086;&#1083;&#1072;\&#1082;&#1086;&#1083;&#1103;&#1076;&#1082;&#1080;%202%20&#1082;&#1083;&#1072;&#1089;%20&#1095;&#1080;&#1090;&#1072;&#1085;&#1085;&#1103;\&#1050;&#1086;&#1083;&#1103;&#1076;&#1082;&#1080;_&#1088;&#1086;&#1078;&#1076;&#1077;&#1089;&#1090;&#1074;&#1077;&#1085;&#1085;&#1089;&#1082;&#1080;&#1077;__&#1044;&#1086;&#1073;&#1088;&#1080;&#1081;_&#1074;&#1077;&#1095;&#1110;&#1088;_&#1090;&#1086;&#1073;&#1110;_(audiopoisk.com).mp3" TargetMode="External"/><Relationship Id="rId6" Type="http://schemas.openxmlformats.org/officeDocument/2006/relationships/image" Target="../media/image39.png"/><Relationship Id="rId5" Type="http://schemas.openxmlformats.org/officeDocument/2006/relationships/image" Target="../media/image8.gif"/><Relationship Id="rId4" Type="http://schemas.openxmlformats.org/officeDocument/2006/relationships/image" Target="../media/image23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8.gif"/><Relationship Id="rId4" Type="http://schemas.openxmlformats.org/officeDocument/2006/relationships/image" Target="../media/image23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9.png"/><Relationship Id="rId2" Type="http://schemas.openxmlformats.org/officeDocument/2006/relationships/audio" Target="file:///D:\&#1043;&#1072;&#1083;&#1102;&#1085;&#1103;%20&#1064;&#1082;&#1086;&#1083;&#1072;\&#1082;&#1086;&#1083;&#1103;&#1076;&#1082;&#1080;%202%20&#1082;&#1083;&#1072;&#1089;%20&#1095;&#1080;&#1090;&#1072;&#1085;&#1085;&#1103;\025_koliadyn.mp3" TargetMode="External"/><Relationship Id="rId1" Type="http://schemas.openxmlformats.org/officeDocument/2006/relationships/audio" Target="file:///D:\&#1043;&#1072;&#1083;&#1102;&#1085;&#1103;%20&#1064;&#1082;&#1086;&#1083;&#1072;\&#1082;&#1086;&#1083;&#1103;&#1076;&#1082;&#1080;%202%20&#1082;&#1083;&#1072;&#1089;%20&#1095;&#1080;&#1090;&#1072;&#1085;&#1085;&#1103;\42%20Kolyadka.mp3" TargetMode="Externa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10.jpeg"/><Relationship Id="rId9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1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4.png"/><Relationship Id="rId4" Type="http://schemas.openxmlformats.org/officeDocument/2006/relationships/image" Target="../media/image1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/>
          <p:cNvPicPr>
            <a:picLocks noChangeAspect="1" noChangeArrowheads="1"/>
          </p:cNvPicPr>
          <p:nvPr/>
        </p:nvPicPr>
        <p:blipFill>
          <a:blip r:embed="rId2">
            <a:lum bright="30000" contrast="-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2" y="27721"/>
            <a:ext cx="91440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043" y="192311"/>
            <a:ext cx="9133915" cy="224676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800" b="1" i="1" dirty="0" smtClean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На </a:t>
            </a:r>
            <a:r>
              <a:rPr lang="ru-RU" sz="2800" b="1" i="1" dirty="0" err="1" smtClean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Святвечір</a:t>
            </a:r>
            <a:r>
              <a:rPr lang="ru-RU" sz="2800" b="1" i="1" dirty="0" smtClean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2800" b="1" i="1" dirty="0" err="1" smtClean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панує</a:t>
            </a:r>
            <a:r>
              <a:rPr lang="ru-RU" sz="2800" b="1" i="1" dirty="0" smtClean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2800" b="1" i="1" dirty="0" err="1" smtClean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казка</a:t>
            </a:r>
            <a:r>
              <a:rPr lang="ru-RU" sz="2800" b="1" i="1" dirty="0" smtClean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,</a:t>
            </a:r>
          </a:p>
          <a:p>
            <a:pPr algn="ctr">
              <a:defRPr/>
            </a:pPr>
            <a:r>
              <a:rPr lang="ru-RU" sz="2800" b="1" i="1" dirty="0" smtClean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Та </a:t>
            </a:r>
            <a:r>
              <a:rPr lang="ru-RU" sz="2800" b="1" i="1" dirty="0" err="1" smtClean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всілякі</a:t>
            </a:r>
            <a:r>
              <a:rPr lang="ru-RU" sz="2800" b="1" i="1" dirty="0" smtClean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дива й </a:t>
            </a:r>
            <a:r>
              <a:rPr lang="ru-RU" sz="2800" b="1" i="1" dirty="0" err="1" smtClean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пригоди</a:t>
            </a:r>
            <a:r>
              <a:rPr lang="ru-RU" sz="2800" b="1" i="1" dirty="0" smtClean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…</a:t>
            </a:r>
          </a:p>
          <a:p>
            <a:pPr algn="ctr">
              <a:defRPr/>
            </a:pPr>
            <a:r>
              <a:rPr lang="ru-RU" sz="2800" b="1" i="1" dirty="0" smtClean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На </a:t>
            </a:r>
            <a:r>
              <a:rPr lang="ru-RU" sz="2800" b="1" i="1" dirty="0" err="1" smtClean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Різдво</a:t>
            </a:r>
            <a:r>
              <a:rPr lang="ru-RU" sz="2800" b="1" i="1" dirty="0" smtClean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2800" b="1" i="1" dirty="0" err="1" smtClean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всі</a:t>
            </a:r>
            <a:r>
              <a:rPr lang="ru-RU" sz="2800" b="1" i="1" dirty="0" smtClean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2800" b="1" i="1" dirty="0" err="1" smtClean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погратися</a:t>
            </a:r>
            <a:r>
              <a:rPr lang="ru-RU" sz="2800" b="1" i="1" dirty="0" smtClean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2800" b="1" i="1" dirty="0" err="1" smtClean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хочуть</a:t>
            </a:r>
            <a:r>
              <a:rPr lang="ru-RU" sz="2800" b="1" i="1" dirty="0" smtClean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,</a:t>
            </a:r>
          </a:p>
          <a:p>
            <a:pPr algn="ctr">
              <a:defRPr/>
            </a:pPr>
            <a:r>
              <a:rPr lang="ru-RU" sz="2800" b="1" i="1" dirty="0" err="1" smtClean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Добрі</a:t>
            </a:r>
            <a:r>
              <a:rPr lang="ru-RU" sz="2800" b="1" i="1" dirty="0" smtClean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2800" b="1" i="1" dirty="0" err="1" smtClean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чари</a:t>
            </a:r>
            <a:r>
              <a:rPr lang="ru-RU" sz="2800" b="1" i="1" dirty="0" smtClean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2800" b="1" i="1" dirty="0" err="1" smtClean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стають</a:t>
            </a:r>
            <a:r>
              <a:rPr lang="ru-RU" sz="2800" b="1" i="1" dirty="0" smtClean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у </a:t>
            </a:r>
            <a:r>
              <a:rPr lang="ru-RU" sz="2800" b="1" i="1" dirty="0" err="1" smtClean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пригоді</a:t>
            </a:r>
            <a:r>
              <a:rPr lang="ru-RU" sz="2800" b="1" i="1" dirty="0" smtClean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…(</a:t>
            </a:r>
            <a:r>
              <a:rPr lang="ru-RU" sz="2800" b="1" i="1" dirty="0" err="1" smtClean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М.Бойко</a:t>
            </a:r>
            <a:r>
              <a:rPr lang="ru-RU" sz="2800" b="1" i="1" dirty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)</a:t>
            </a:r>
            <a:endParaRPr lang="ru-RU" sz="2800" b="1" i="1" dirty="0" smtClean="0">
              <a:ln w="11430"/>
              <a:solidFill>
                <a:srgbClr val="0066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  <a:p>
            <a:pPr algn="ctr">
              <a:defRPr/>
            </a:pPr>
            <a:r>
              <a:rPr lang="ru-RU" sz="2800" b="1" i="1" dirty="0" smtClean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                      </a:t>
            </a:r>
            <a:r>
              <a:rPr lang="ru-RU" sz="2800" b="1" i="1" dirty="0" err="1" smtClean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М.Бойко</a:t>
            </a:r>
            <a:endParaRPr lang="ru-RU" sz="2800" b="1" i="1" dirty="0">
              <a:ln w="11430"/>
              <a:solidFill>
                <a:srgbClr val="0066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3" name="Рисунок 12" descr="ac2279a6188849f395506c0daa1584fc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2214563"/>
            <a:ext cx="2425700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Группа 15"/>
          <p:cNvGrpSpPr>
            <a:grpSpLocks/>
          </p:cNvGrpSpPr>
          <p:nvPr/>
        </p:nvGrpSpPr>
        <p:grpSpPr bwMode="auto">
          <a:xfrm>
            <a:off x="5786438" y="3929063"/>
            <a:ext cx="3106737" cy="2709862"/>
            <a:chOff x="5715008" y="3714752"/>
            <a:chExt cx="3106212" cy="2709872"/>
          </a:xfrm>
        </p:grpSpPr>
        <p:pic>
          <p:nvPicPr>
            <p:cNvPr id="2056" name="Рисунок 14" descr="0_5479f_fc90b9ef_L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325000">
              <a:off x="7286644" y="4500570"/>
              <a:ext cx="1457011" cy="15059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7" name="Рисунок 11" descr="65810733_1288118114_14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286643" y="3714752"/>
              <a:ext cx="1534577" cy="2071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Рисунок 13" descr="826.gi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8" y="4286256"/>
              <a:ext cx="2138368" cy="2138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" y="1988841"/>
            <a:ext cx="9133916" cy="4915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8956"/>
            <a:ext cx="1450975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0" descr="25e39769191b6d13334eee617b2b99b9.g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50975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255" y="10526"/>
            <a:ext cx="1450975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6467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 descr="&amp;Pcy;&amp;ocy;&amp;khcy;&amp;ocy;&amp;zhcy;&amp;iecy;&amp;ie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Рисунок 4" descr="novyj-god-blestjashk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4837113"/>
            <a:ext cx="2000250" cy="202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260648"/>
            <a:ext cx="6377393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uk-UA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Різдво </a:t>
            </a:r>
            <a:r>
              <a:rPr lang="uk-UA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вносить Божу благодать у кожну родину. Це свято любові і милосердя. Люди встановлюють ялинки і прикрашають свої оселі, співають колядки.</a:t>
            </a:r>
          </a:p>
          <a:p>
            <a:pPr eaLnBrk="1" hangingPunct="1">
              <a:defRPr/>
            </a:pPr>
            <a:endParaRPr lang="uk-UA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512224" y="2828836"/>
            <a:ext cx="545226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endParaRPr lang="uk-UA" sz="32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uk-UA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Кожен </a:t>
            </a:r>
            <a:r>
              <a:rPr lang="uk-UA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член родини готує подарунки родині, які залишає </a:t>
            </a:r>
            <a:r>
              <a:rPr lang="uk-UA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 ялинкою</a:t>
            </a:r>
            <a:r>
              <a:rPr lang="uk-UA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eaLnBrk="1" hangingPunct="1">
              <a:defRPr/>
            </a:pPr>
            <a:r>
              <a:rPr lang="uk-UA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вечерю зазвичай діти зі своєю сім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єю</a:t>
            </a:r>
            <a:r>
              <a:rPr lang="uk-UA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йдуть</a:t>
            </a:r>
          </a:p>
          <a:p>
            <a:pPr eaLnBrk="1" hangingPunct="1">
              <a:defRPr/>
            </a:pPr>
            <a:r>
              <a:rPr lang="uk-UA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батьків</a:t>
            </a:r>
            <a:r>
              <a:rPr lang="uk-UA" sz="28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1600" b="1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094" y="908720"/>
            <a:ext cx="2449394" cy="1898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1" y="2855387"/>
            <a:ext cx="3515347" cy="2286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79828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 descr="&amp;Pcy;&amp;ocy;&amp;khcy;&amp;ocy;&amp;zhcy;&amp;iecy;&amp;ie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Рисунок 4" descr="novyj-god-blestjashk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4837113"/>
            <a:ext cx="2000250" cy="202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03648" y="476672"/>
            <a:ext cx="54543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uk-UA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Різдво на Святу вечерю на стіл ставлять 12 страв, що символізує 12 апостолів Христа. Страви повинні бути пісними, а основною стравою є кутя</a:t>
            </a:r>
            <a:r>
              <a:rPr lang="uk-UA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717032"/>
            <a:ext cx="2523082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484784"/>
            <a:ext cx="1901825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679" y="3520050"/>
            <a:ext cx="4107186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28860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 descr="&amp;Pcy;&amp;ocy;&amp;khcy;&amp;ocy;&amp;zhcy;&amp;iecy;&amp;ie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57" y="1927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Рисунок 4" descr="novyj-god-blestjashk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4837113"/>
            <a:ext cx="2000250" cy="202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03648" y="404664"/>
            <a:ext cx="590465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uk-UA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цей день після вечері коли засяє у небі перша зірка родина вітає один одного словами: “Христос народився” – “</a:t>
            </a:r>
            <a:r>
              <a:rPr lang="uk-UA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Славіте</a:t>
            </a:r>
            <a:r>
              <a:rPr lang="uk-UA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Його!”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068960"/>
            <a:ext cx="5760640" cy="3093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84964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0" descr="&amp;Pcy;&amp;ocy;&amp;khcy;&amp;ocy;&amp;zhcy;&amp;iecy;&amp;ie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34475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5721" y="-496937"/>
            <a:ext cx="8572560" cy="230832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endParaRPr lang="ru-RU" sz="4800" b="1" dirty="0" smtClean="0">
              <a:ln w="11430"/>
              <a:solidFill>
                <a:srgbClr val="00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  <a:p>
            <a:pPr algn="ctr">
              <a:defRPr/>
            </a:pPr>
            <a:r>
              <a:rPr lang="uk-UA" sz="4400" b="1" dirty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Станція «Літературна»</a:t>
            </a:r>
          </a:p>
          <a:p>
            <a:pPr algn="ctr">
              <a:defRPr/>
            </a:pPr>
            <a:r>
              <a:rPr lang="ru-RU" sz="4800" b="1" dirty="0" err="1" smtClean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Біографія</a:t>
            </a:r>
            <a:endParaRPr lang="ru-RU" sz="4800" b="1" dirty="0">
              <a:ln w="11430"/>
              <a:solidFill>
                <a:srgbClr val="00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0247" name="Рисунок 9" descr="d061c98a64300f34284c39b71953a1fc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79458">
            <a:off x="8023246" y="-33337"/>
            <a:ext cx="137160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Рисунок 10" descr="25e39769191b6d13334eee617b2b99b9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6774" y="-171400"/>
            <a:ext cx="1450975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utoShape 7"/>
          <p:cNvSpPr>
            <a:spLocks noChangeArrowheads="1"/>
          </p:cNvSpPr>
          <p:nvPr/>
        </p:nvSpPr>
        <p:spPr bwMode="auto">
          <a:xfrm>
            <a:off x="1115616" y="1945635"/>
            <a:ext cx="7488312" cy="4003522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altLang="uk-UA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 Narrow" pitchFamily="34" charset="0"/>
                <a:cs typeface="Arial" charset="0"/>
              </a:rPr>
              <a:t>Іван Малкович -</a:t>
            </a:r>
            <a:r>
              <a:rPr kumimoji="0" lang="ru-RU" altLang="uk-UA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charset="0"/>
                <a:cs typeface="Arial" charset="0"/>
              </a:rPr>
              <a:t>–</a:t>
            </a:r>
            <a:r>
              <a:rPr kumimoji="0" lang="uk-UA" altLang="uk-UA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Berlin Sans FB" pitchFamily="34" charset="0"/>
                <a:cs typeface="Arial" charset="0"/>
              </a:rPr>
              <a:t> </a:t>
            </a:r>
            <a:r>
              <a:rPr kumimoji="0" lang="uk-UA" altLang="uk-UA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 Narrow" pitchFamily="34" charset="0"/>
                <a:cs typeface="Arial" charset="0"/>
              </a:rPr>
              <a:t>народився 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altLang="uk-UA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 Narrow" pitchFamily="34" charset="0"/>
                <a:cs typeface="Arial" charset="0"/>
              </a:rPr>
              <a:t>10 травня 1961 року     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altLang="uk-UA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 Narrow" pitchFamily="34" charset="0"/>
                <a:cs typeface="Arial" charset="0"/>
              </a:rPr>
              <a:t> в сім’ї Антося Малковича та 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altLang="uk-UA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 Narrow" pitchFamily="34" charset="0"/>
                <a:cs typeface="Arial" charset="0"/>
              </a:rPr>
              <a:t>Юлії Малкович (</a:t>
            </a:r>
            <a:r>
              <a:rPr kumimoji="0" lang="uk-UA" altLang="uk-UA" sz="2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 Narrow" pitchFamily="34" charset="0"/>
                <a:cs typeface="Arial" charset="0"/>
              </a:rPr>
              <a:t>Арсенич</a:t>
            </a:r>
            <a:r>
              <a:rPr kumimoji="0" lang="uk-UA" altLang="uk-UA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 Narrow" pitchFamily="34" charset="0"/>
                <a:cs typeface="Arial" charset="0"/>
              </a:rPr>
              <a:t>) 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altLang="uk-UA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 Narrow" pitchFamily="34" charset="0"/>
                <a:cs typeface="Arial" charset="0"/>
              </a:rPr>
              <a:t>у Березові Нижньому 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altLang="uk-UA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 Narrow" pitchFamily="34" charset="0"/>
                <a:cs typeface="Arial" charset="0"/>
              </a:rPr>
              <a:t>Косівського району 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altLang="uk-UA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 Narrow" pitchFamily="34" charset="0"/>
                <a:cs typeface="Arial" charset="0"/>
              </a:rPr>
              <a:t>Івано-Франківської області</a:t>
            </a:r>
            <a:r>
              <a:rPr kumimoji="0" lang="uk-UA" altLang="uk-UA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endParaRPr kumimoji="0" lang="ru-RU" altLang="uk-UA" sz="2400" b="0" i="0" u="none" strike="noStrike" kern="0" cap="none" spc="0" normalizeH="0" baseline="0" noProof="0" dirty="0" smtClean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811387"/>
            <a:ext cx="3842395" cy="504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0" descr="&amp;Pcy;&amp;ocy;&amp;khcy;&amp;ocy;&amp;zhcy;&amp;iecy;&amp;ie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34475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5721" y="285728"/>
            <a:ext cx="8572560" cy="83099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4800" b="1" dirty="0" smtClean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Батьки</a:t>
            </a:r>
            <a:endParaRPr lang="ru-RU" sz="4800" b="1" dirty="0">
              <a:ln w="11430"/>
              <a:solidFill>
                <a:srgbClr val="00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0247" name="Рисунок 9" descr="d061c98a64300f34284c39b71953a1fc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79458">
            <a:off x="7772400" y="285750"/>
            <a:ext cx="137160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Рисунок 10" descr="25e39769191b6d13334eee617b2b99b9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50975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772817"/>
            <a:ext cx="7572375" cy="2540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312" y="4144963"/>
            <a:ext cx="3713163" cy="271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25025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0" descr="&amp;Pcy;&amp;ocy;&amp;khcy;&amp;ocy;&amp;zhcy;&amp;iecy;&amp;ie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34475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5721" y="285728"/>
            <a:ext cx="8572560" cy="83099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4800" b="1" dirty="0" smtClean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Навчання</a:t>
            </a:r>
            <a:endParaRPr lang="ru-RU" sz="4800" b="1" dirty="0">
              <a:ln w="11430"/>
              <a:solidFill>
                <a:srgbClr val="00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0244" name="TextBox 2"/>
          <p:cNvSpPr txBox="1">
            <a:spLocks noChangeArrowheads="1"/>
          </p:cNvSpPr>
          <p:nvPr/>
        </p:nvSpPr>
        <p:spPr bwMode="auto">
          <a:xfrm>
            <a:off x="500063" y="2000250"/>
            <a:ext cx="8143875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2400" b="1" dirty="0">
                <a:solidFill>
                  <a:srgbClr val="000066"/>
                </a:solidFill>
                <a:latin typeface="Bookman Old Style" pitchFamily="18" charset="0"/>
              </a:rPr>
              <a:t>1976 — після закінчення місцевої школи вступає на скрипкове відділення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2400" b="1" dirty="0">
                <a:solidFill>
                  <a:srgbClr val="000066"/>
                </a:solidFill>
                <a:latin typeface="Bookman Old Style" pitchFamily="18" charset="0"/>
              </a:rPr>
              <a:t>    Івано-Франківського музичного училища імені Д. Січинського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2400" b="1" dirty="0">
                <a:solidFill>
                  <a:srgbClr val="000066"/>
                </a:solidFill>
                <a:latin typeface="Bookman Old Style" pitchFamily="18" charset="0"/>
              </a:rPr>
              <a:t>1980 — закінчує Івано-Франківське </a:t>
            </a:r>
            <a:r>
              <a:rPr lang="uk-UA" altLang="ru-RU" sz="2400" b="1" dirty="0" err="1">
                <a:solidFill>
                  <a:srgbClr val="000066"/>
                </a:solidFill>
                <a:latin typeface="Bookman Old Style" pitchFamily="18" charset="0"/>
              </a:rPr>
              <a:t>музучилище</a:t>
            </a:r>
            <a:r>
              <a:rPr lang="uk-UA" altLang="ru-RU" sz="2400" b="1" dirty="0">
                <a:solidFill>
                  <a:srgbClr val="000066"/>
                </a:solidFill>
                <a:latin typeface="Bookman Old Style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2400" b="1" dirty="0">
                <a:solidFill>
                  <a:srgbClr val="000066"/>
                </a:solidFill>
                <a:latin typeface="Bookman Old Style" pitchFamily="18" charset="0"/>
              </a:rPr>
              <a:t>1980 — вступає на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2400" b="1" dirty="0">
                <a:solidFill>
                  <a:srgbClr val="000066"/>
                </a:solidFill>
                <a:latin typeface="Bookman Old Style" pitchFamily="18" charset="0"/>
              </a:rPr>
              <a:t>     філологічне відділення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2400" b="1" dirty="0">
                <a:solidFill>
                  <a:srgbClr val="000066"/>
                </a:solidFill>
                <a:latin typeface="Bookman Old Style" pitchFamily="18" charset="0"/>
              </a:rPr>
              <a:t>     Київського </a:t>
            </a:r>
            <a:r>
              <a:rPr lang="uk-UA" altLang="ru-RU" sz="2400" b="1" dirty="0" smtClean="0">
                <a:solidFill>
                  <a:srgbClr val="000066"/>
                </a:solidFill>
                <a:latin typeface="Bookman Old Style" pitchFamily="18" charset="0"/>
              </a:rPr>
              <a:t>державного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2400" b="1" dirty="0">
                <a:solidFill>
                  <a:srgbClr val="000066"/>
                </a:solidFill>
                <a:latin typeface="Bookman Old Style" pitchFamily="18" charset="0"/>
              </a:rPr>
              <a:t> </a:t>
            </a:r>
            <a:r>
              <a:rPr lang="uk-UA" altLang="ru-RU" sz="2400" b="1" dirty="0" smtClean="0">
                <a:solidFill>
                  <a:srgbClr val="000066"/>
                </a:solidFill>
                <a:latin typeface="Bookman Old Style" pitchFamily="18" charset="0"/>
              </a:rPr>
              <a:t>    </a:t>
            </a:r>
            <a:r>
              <a:rPr lang="uk-UA" altLang="ru-RU" sz="2400" b="1" dirty="0">
                <a:solidFill>
                  <a:srgbClr val="000066"/>
                </a:solidFill>
                <a:latin typeface="Bookman Old Style" pitchFamily="18" charset="0"/>
              </a:rPr>
              <a:t>університету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2400" b="1" dirty="0">
                <a:solidFill>
                  <a:srgbClr val="000066"/>
                </a:solidFill>
                <a:latin typeface="Bookman Old Style" pitchFamily="18" charset="0"/>
              </a:rPr>
              <a:t>     імені Т. Г. Шевченка </a:t>
            </a:r>
          </a:p>
        </p:txBody>
      </p:sp>
      <p:pic>
        <p:nvPicPr>
          <p:cNvPr id="10247" name="Рисунок 9" descr="d061c98a64300f34284c39b71953a1fc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79458">
            <a:off x="7772400" y="285750"/>
            <a:ext cx="137160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Рисунок 10" descr="25e39769191b6d13334eee617b2b99b9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50975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319" y="3933056"/>
            <a:ext cx="2468563" cy="262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47356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0" descr="&amp;Pcy;&amp;ocy;&amp;khcy;&amp;ocy;&amp;zhcy;&amp;iecy;&amp;ie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34475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5721" y="285728"/>
            <a:ext cx="8572560" cy="83099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4800" b="1" dirty="0" smtClean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Робота</a:t>
            </a:r>
            <a:endParaRPr lang="ru-RU" sz="4800" b="1" dirty="0">
              <a:ln w="11430"/>
              <a:solidFill>
                <a:srgbClr val="00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0247" name="Рисунок 9" descr="d061c98a64300f34284c39b71953a1fc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79458">
            <a:off x="7772400" y="285750"/>
            <a:ext cx="137160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Рисунок 10" descr="25e39769191b6d13334eee617b2b99b9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50975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5721" y="1425375"/>
            <a:ext cx="7742663" cy="3668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0" hangingPunct="0">
              <a:lnSpc>
                <a:spcPct val="125000"/>
              </a:lnSpc>
              <a:spcBef>
                <a:spcPct val="20000"/>
              </a:spcBef>
              <a:buFont typeface="Wingdings" pitchFamily="2" charset="2"/>
              <a:buChar char="Ш"/>
            </a:pPr>
            <a:r>
              <a:rPr lang="uk-UA" altLang="uk-UA" sz="2800" b="1" kern="0" dirty="0">
                <a:solidFill>
                  <a:srgbClr val="000099"/>
                </a:solidFill>
                <a:latin typeface="Times New Roman" pitchFamily="18" charset="0"/>
              </a:rPr>
              <a:t>1985 — отримавши диплом філолога-україніста Київського університету </a:t>
            </a:r>
          </a:p>
          <a:p>
            <a:pPr marL="342900" lvl="0" indent="-342900" eaLnBrk="0" hangingPunct="0">
              <a:lnSpc>
                <a:spcPct val="125000"/>
              </a:lnSpc>
              <a:spcBef>
                <a:spcPct val="20000"/>
              </a:spcBef>
            </a:pPr>
            <a:r>
              <a:rPr lang="uk-UA" altLang="uk-UA" sz="2800" b="1" kern="0" dirty="0">
                <a:solidFill>
                  <a:srgbClr val="000099"/>
                </a:solidFill>
                <a:latin typeface="Times New Roman" pitchFamily="18" charset="0"/>
              </a:rPr>
              <a:t>    імені Т. Г. Шевченка, </a:t>
            </a:r>
          </a:p>
          <a:p>
            <a:pPr marL="342900" lvl="0" indent="-342900" eaLnBrk="0" hangingPunct="0">
              <a:lnSpc>
                <a:spcPct val="125000"/>
              </a:lnSpc>
              <a:spcBef>
                <a:spcPct val="20000"/>
              </a:spcBef>
            </a:pPr>
            <a:r>
              <a:rPr lang="uk-UA" altLang="uk-UA" sz="2800" b="1" kern="0" dirty="0">
                <a:solidFill>
                  <a:srgbClr val="000099"/>
                </a:solidFill>
                <a:latin typeface="Times New Roman" pitchFamily="18" charset="0"/>
              </a:rPr>
              <a:t>     кілька місяців працює у школі </a:t>
            </a:r>
          </a:p>
          <a:p>
            <a:pPr marL="342900" lvl="0" indent="-342900" eaLnBrk="0" hangingPunct="0">
              <a:lnSpc>
                <a:spcPct val="125000"/>
              </a:lnSpc>
              <a:spcBef>
                <a:spcPct val="20000"/>
              </a:spcBef>
            </a:pPr>
            <a:r>
              <a:rPr lang="uk-UA" altLang="uk-UA" sz="2800" b="1" kern="0" dirty="0">
                <a:solidFill>
                  <a:srgbClr val="000099"/>
                </a:solidFill>
                <a:latin typeface="Times New Roman" pitchFamily="18" charset="0"/>
              </a:rPr>
              <a:t>     вчителем української мови та </a:t>
            </a:r>
            <a:endParaRPr lang="uk-UA" altLang="uk-UA" sz="2800" b="1" kern="0" dirty="0" smtClean="0">
              <a:solidFill>
                <a:srgbClr val="000099"/>
              </a:solidFill>
              <a:latin typeface="Times New Roman" pitchFamily="18" charset="0"/>
            </a:endParaRPr>
          </a:p>
          <a:p>
            <a:pPr marL="342900" lvl="0" indent="-342900" eaLnBrk="0" hangingPunct="0">
              <a:lnSpc>
                <a:spcPct val="125000"/>
              </a:lnSpc>
              <a:spcBef>
                <a:spcPct val="20000"/>
              </a:spcBef>
            </a:pPr>
            <a:r>
              <a:rPr lang="uk-UA" altLang="uk-UA" sz="2800" b="1" kern="0" dirty="0" smtClean="0">
                <a:solidFill>
                  <a:srgbClr val="000099"/>
                </a:solidFill>
                <a:latin typeface="Times New Roman" pitchFamily="18" charset="0"/>
              </a:rPr>
              <a:t>     літератури</a:t>
            </a:r>
            <a:endParaRPr lang="ru-RU" altLang="uk-UA" sz="2800" b="1" kern="0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384" y="3405301"/>
            <a:ext cx="3003091" cy="3452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36543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0" descr="&amp;Pcy;&amp;ocy;&amp;khcy;&amp;ocy;&amp;zhcy;&amp;iecy;&amp;ie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34475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5721" y="285728"/>
            <a:ext cx="8572560" cy="83099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4800" b="1" dirty="0" smtClean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Сім'я</a:t>
            </a:r>
            <a:endParaRPr lang="ru-RU" sz="4800" b="1" dirty="0">
              <a:ln w="11430"/>
              <a:solidFill>
                <a:srgbClr val="00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0244" name="TextBox 2"/>
          <p:cNvSpPr txBox="1">
            <a:spLocks noChangeArrowheads="1"/>
          </p:cNvSpPr>
          <p:nvPr/>
        </p:nvSpPr>
        <p:spPr bwMode="auto">
          <a:xfrm>
            <a:off x="500063" y="2000250"/>
            <a:ext cx="8143875" cy="198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lvl="0" indent="-342900">
              <a:buFont typeface="Wingdings" pitchFamily="2" charset="2"/>
              <a:buChar char="Ш"/>
            </a:pPr>
            <a:r>
              <a:rPr lang="uk-UA" altLang="uk-UA" sz="2800" b="1" kern="0" dirty="0">
                <a:solidFill>
                  <a:srgbClr val="0070C0"/>
                </a:solidFill>
                <a:latin typeface="Times New Roman" pitchFamily="18" charset="0"/>
              </a:rPr>
              <a:t>1986 — одружується зі </a:t>
            </a:r>
            <a:r>
              <a:rPr lang="uk-UA" altLang="uk-UA" sz="2800" b="1" kern="0" dirty="0" err="1">
                <a:solidFill>
                  <a:srgbClr val="0070C0"/>
                </a:solidFill>
                <a:latin typeface="Times New Roman" pitchFamily="18" charset="0"/>
              </a:rPr>
              <a:t>скрипалькою</a:t>
            </a:r>
            <a:r>
              <a:rPr lang="uk-UA" altLang="uk-UA" sz="2800" b="1" kern="0" dirty="0">
                <a:solidFill>
                  <a:srgbClr val="0070C0"/>
                </a:solidFill>
                <a:latin typeface="Times New Roman" pitchFamily="18" charset="0"/>
              </a:rPr>
              <a:t> Яриною </a:t>
            </a:r>
            <a:r>
              <a:rPr lang="uk-UA" altLang="uk-UA" sz="2800" b="1" kern="0" dirty="0" err="1">
                <a:solidFill>
                  <a:srgbClr val="0070C0"/>
                </a:solidFill>
                <a:latin typeface="Times New Roman" pitchFamily="18" charset="0"/>
              </a:rPr>
              <a:t>Антків</a:t>
            </a:r>
            <a:r>
              <a:rPr lang="uk-UA" altLang="uk-UA" sz="2800" b="1" kern="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</a:p>
          <a:p>
            <a:pPr marL="342900" lvl="0" indent="-342900">
              <a:buFont typeface="Wingdings" pitchFamily="2" charset="2"/>
              <a:buChar char="Ш"/>
            </a:pPr>
            <a:r>
              <a:rPr lang="uk-UA" altLang="uk-UA" sz="2800" b="1" kern="0" dirty="0">
                <a:solidFill>
                  <a:srgbClr val="0070C0"/>
                </a:solidFill>
                <a:latin typeface="Times New Roman" pitchFamily="18" charset="0"/>
              </a:rPr>
              <a:t>1988 — народився старший син Тарас </a:t>
            </a:r>
          </a:p>
          <a:p>
            <a:pPr marL="342900" lvl="0" indent="-342900">
              <a:buFont typeface="Wingdings" pitchFamily="2" charset="2"/>
              <a:buChar char="Ш"/>
            </a:pPr>
            <a:r>
              <a:rPr lang="uk-UA" altLang="uk-UA" sz="2800" b="1" kern="0" dirty="0">
                <a:solidFill>
                  <a:srgbClr val="0070C0"/>
                </a:solidFill>
                <a:latin typeface="Times New Roman" pitchFamily="18" charset="0"/>
              </a:rPr>
              <a:t>1995 — народився молодший син Гордій </a:t>
            </a:r>
            <a:endParaRPr lang="ru-RU" altLang="uk-UA" sz="2800" b="1" kern="0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pic>
        <p:nvPicPr>
          <p:cNvPr id="10247" name="Рисунок 9" descr="d061c98a64300f34284c39b71953a1fc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79458">
            <a:off x="7772400" y="285750"/>
            <a:ext cx="137160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Рисунок 10" descr="25e39769191b6d13334eee617b2b99b9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50975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944984"/>
            <a:ext cx="3491879" cy="291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163" y="4049738"/>
            <a:ext cx="3589037" cy="2703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943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0" descr="&amp;Pcy;&amp;ocy;&amp;khcy;&amp;ocy;&amp;zhcy;&amp;iecy;&amp;ie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34475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5721" y="285728"/>
            <a:ext cx="8572560" cy="83099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4800" b="1" dirty="0" smtClean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Власна справа</a:t>
            </a:r>
            <a:endParaRPr lang="ru-RU" sz="4800" b="1" dirty="0">
              <a:ln w="11430"/>
              <a:solidFill>
                <a:srgbClr val="00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0244" name="TextBox 2"/>
          <p:cNvSpPr txBox="1">
            <a:spLocks noChangeArrowheads="1"/>
          </p:cNvSpPr>
          <p:nvPr/>
        </p:nvSpPr>
        <p:spPr bwMode="auto">
          <a:xfrm>
            <a:off x="500063" y="2000250"/>
            <a:ext cx="8143875" cy="3182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lvl="0" indent="-342900">
              <a:buFont typeface="Wingdings" pitchFamily="2" charset="2"/>
              <a:buChar char="Ш"/>
            </a:pPr>
            <a:r>
              <a:rPr lang="uk-UA" altLang="uk-UA" sz="2800" b="1" kern="0" dirty="0">
                <a:solidFill>
                  <a:srgbClr val="002060"/>
                </a:solidFill>
                <a:latin typeface="Times New Roman" pitchFamily="18" charset="0"/>
              </a:rPr>
              <a:t>1992 — створює власне видавництво </a:t>
            </a:r>
          </a:p>
          <a:p>
            <a:pPr marL="342900" lvl="0" indent="-342900">
              <a:buNone/>
            </a:pPr>
            <a:r>
              <a:rPr lang="uk-UA" altLang="uk-UA" sz="2800" b="1" kern="0" dirty="0">
                <a:solidFill>
                  <a:srgbClr val="002060"/>
                </a:solidFill>
                <a:latin typeface="Times New Roman" pitchFamily="18" charset="0"/>
              </a:rPr>
              <a:t>    «А-БА-БА-ГА-ЛА-МА-ГА»</a:t>
            </a:r>
          </a:p>
          <a:p>
            <a:pPr marL="342900" lvl="0" indent="-342900">
              <a:buNone/>
            </a:pPr>
            <a:endParaRPr lang="ru-RU" altLang="uk-UA" sz="2800" b="1" kern="0" dirty="0">
              <a:solidFill>
                <a:srgbClr val="002060"/>
              </a:solidFill>
              <a:latin typeface="Times New Roman" pitchFamily="18" charset="0"/>
            </a:endParaRPr>
          </a:p>
          <a:p>
            <a:pPr marL="342900" lvl="0" indent="-342900">
              <a:buFont typeface="Wingdings" pitchFamily="2" charset="2"/>
              <a:buChar char="Ш"/>
            </a:pPr>
            <a:r>
              <a:rPr lang="uk-UA" altLang="uk-UA" sz="2800" b="1" kern="0" dirty="0">
                <a:solidFill>
                  <a:srgbClr val="002060"/>
                </a:solidFill>
                <a:latin typeface="Times New Roman" pitchFamily="18" charset="0"/>
              </a:rPr>
              <a:t>2008 — починає видавати в </a:t>
            </a:r>
          </a:p>
          <a:p>
            <a:pPr marL="342900" lvl="0" indent="-342900">
              <a:buNone/>
            </a:pPr>
            <a:r>
              <a:rPr lang="uk-UA" altLang="uk-UA" sz="2800" b="1" kern="0" dirty="0">
                <a:solidFill>
                  <a:srgbClr val="002060"/>
                </a:solidFill>
                <a:latin typeface="Times New Roman" pitchFamily="18" charset="0"/>
              </a:rPr>
              <a:t>     «А-БА-БА-ГА-ЛА-МА-Зі» </a:t>
            </a:r>
          </a:p>
          <a:p>
            <a:pPr marL="342900" lvl="0" indent="-342900">
              <a:buNone/>
            </a:pPr>
            <a:r>
              <a:rPr lang="uk-UA" altLang="uk-UA" sz="2800" b="1" kern="0" dirty="0">
                <a:solidFill>
                  <a:srgbClr val="002060"/>
                </a:solidFill>
                <a:latin typeface="Times New Roman" pitchFamily="18" charset="0"/>
              </a:rPr>
              <a:t>     «дорослу» літературу</a:t>
            </a:r>
            <a:r>
              <a:rPr lang="uk-UA" altLang="uk-UA" kern="0" dirty="0">
                <a:solidFill>
                  <a:srgbClr val="002060"/>
                </a:solidFill>
                <a:latin typeface="Calibri"/>
              </a:rPr>
              <a:t> </a:t>
            </a:r>
            <a:endParaRPr lang="ru-RU" altLang="uk-UA" kern="0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10247" name="Рисунок 9" descr="d061c98a64300f34284c39b71953a1fc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79458">
            <a:off x="7772400" y="285750"/>
            <a:ext cx="137160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Рисунок 10" descr="25e39769191b6d13334eee617b2b99b9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50975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588" y="2661732"/>
            <a:ext cx="3163887" cy="421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04123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0" descr="&amp;Pcy;&amp;ocy;&amp;khcy;&amp;ocy;&amp;zhcy;&amp;iecy;&amp;ie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34475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5721" y="285728"/>
            <a:ext cx="8572560" cy="156966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endParaRPr lang="uk-UA" sz="4800" b="1" dirty="0" smtClean="0">
              <a:ln w="11430"/>
              <a:solidFill>
                <a:srgbClr val="00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  <a:p>
            <a:pPr algn="ctr">
              <a:defRPr/>
            </a:pPr>
            <a:r>
              <a:rPr lang="uk-UA" sz="4800" b="1" dirty="0" smtClean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Книги для дітей</a:t>
            </a:r>
            <a:endParaRPr lang="ru-RU" sz="4800" b="1" dirty="0">
              <a:ln w="11430"/>
              <a:solidFill>
                <a:srgbClr val="00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0244" name="TextBox 2"/>
          <p:cNvSpPr txBox="1">
            <a:spLocks noChangeArrowheads="1"/>
          </p:cNvSpPr>
          <p:nvPr/>
        </p:nvSpPr>
        <p:spPr bwMode="auto">
          <a:xfrm>
            <a:off x="511705" y="1303020"/>
            <a:ext cx="8143875" cy="5638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>
              <a:lnSpc>
                <a:spcPct val="80000"/>
              </a:lnSpc>
              <a:buNone/>
            </a:pPr>
            <a:endParaRPr lang="uk-UA" altLang="uk-UA" sz="2800" b="1" kern="0" dirty="0" smtClean="0">
              <a:solidFill>
                <a:srgbClr val="000099"/>
              </a:solidFill>
              <a:latin typeface="Times New Roman" pitchFamily="18" charset="0"/>
            </a:endParaRPr>
          </a:p>
          <a:p>
            <a:pPr marL="342900" lvl="0" indent="-342900">
              <a:lnSpc>
                <a:spcPct val="80000"/>
              </a:lnSpc>
              <a:buFont typeface="Wingdings" pitchFamily="2" charset="2"/>
              <a:buChar char="Ш"/>
            </a:pPr>
            <a:endParaRPr lang="uk-UA" altLang="uk-UA" sz="2400" b="1" kern="0" dirty="0" smtClean="0">
              <a:solidFill>
                <a:srgbClr val="000099"/>
              </a:solidFill>
              <a:latin typeface="Times New Roman" pitchFamily="18" charset="0"/>
            </a:endParaRPr>
          </a:p>
          <a:p>
            <a:pPr marL="342900" lvl="0" indent="-342900">
              <a:lnSpc>
                <a:spcPct val="80000"/>
              </a:lnSpc>
              <a:buFont typeface="Wingdings" pitchFamily="2" charset="2"/>
              <a:buChar char="Ш"/>
            </a:pPr>
            <a:r>
              <a:rPr lang="uk-UA" altLang="uk-UA" sz="2400" b="1" kern="0" dirty="0" smtClean="0">
                <a:solidFill>
                  <a:srgbClr val="000099"/>
                </a:solidFill>
                <a:latin typeface="Times New Roman" pitchFamily="18" charset="0"/>
              </a:rPr>
              <a:t>«</a:t>
            </a:r>
            <a:r>
              <a:rPr lang="uk-UA" altLang="uk-UA" sz="2400" b="1" kern="0" dirty="0">
                <a:solidFill>
                  <a:srgbClr val="000099"/>
                </a:solidFill>
                <a:latin typeface="Times New Roman" pitchFamily="18" charset="0"/>
              </a:rPr>
              <a:t>Українська </a:t>
            </a:r>
            <a:r>
              <a:rPr lang="uk-UA" altLang="uk-UA" sz="2400" b="1" kern="0" dirty="0" smtClean="0">
                <a:solidFill>
                  <a:srgbClr val="000099"/>
                </a:solidFill>
                <a:latin typeface="Times New Roman" pitchFamily="18" charset="0"/>
              </a:rPr>
              <a:t>абетка «</a:t>
            </a:r>
            <a:r>
              <a:rPr lang="uk-UA" altLang="uk-UA" sz="2400" b="1" kern="0" dirty="0">
                <a:solidFill>
                  <a:srgbClr val="000099"/>
                </a:solidFill>
                <a:latin typeface="Times New Roman" pitchFamily="18" charset="0"/>
              </a:rPr>
              <a:t>Золотий павучок</a:t>
            </a:r>
            <a:r>
              <a:rPr lang="uk-UA" altLang="uk-UA" sz="2400" b="1" kern="0" dirty="0" smtClean="0">
                <a:solidFill>
                  <a:srgbClr val="000099"/>
                </a:solidFill>
                <a:latin typeface="Times New Roman" pitchFamily="18" charset="0"/>
              </a:rPr>
              <a:t>»</a:t>
            </a:r>
            <a:endParaRPr lang="uk-UA" altLang="uk-UA" sz="2400" b="1" kern="0" dirty="0">
              <a:solidFill>
                <a:srgbClr val="000099"/>
              </a:solidFill>
              <a:latin typeface="Times New Roman" pitchFamily="18" charset="0"/>
            </a:endParaRPr>
          </a:p>
          <a:p>
            <a:pPr marL="342900" lvl="0" indent="-342900">
              <a:lnSpc>
                <a:spcPct val="80000"/>
              </a:lnSpc>
              <a:buFont typeface="Wingdings" pitchFamily="2" charset="2"/>
              <a:buChar char="Ш"/>
            </a:pPr>
            <a:r>
              <a:rPr lang="uk-UA" altLang="uk-UA" sz="2400" b="1" kern="0" dirty="0">
                <a:solidFill>
                  <a:srgbClr val="000099"/>
                </a:solidFill>
                <a:latin typeface="Times New Roman" pitchFamily="18" charset="0"/>
              </a:rPr>
              <a:t>«Абетка» </a:t>
            </a:r>
            <a:endParaRPr lang="uk-UA" altLang="uk-UA" sz="2400" b="1" kern="0" dirty="0" smtClean="0">
              <a:solidFill>
                <a:srgbClr val="000099"/>
              </a:solidFill>
              <a:latin typeface="Times New Roman" pitchFamily="18" charset="0"/>
            </a:endParaRPr>
          </a:p>
          <a:p>
            <a:pPr marL="342900" lvl="0" indent="-342900">
              <a:lnSpc>
                <a:spcPct val="80000"/>
              </a:lnSpc>
              <a:buFont typeface="Wingdings" pitchFamily="2" charset="2"/>
              <a:buChar char="Ш"/>
            </a:pPr>
            <a:r>
              <a:rPr lang="uk-UA" altLang="uk-UA" sz="2400" b="1" kern="0" dirty="0" smtClean="0">
                <a:solidFill>
                  <a:srgbClr val="000099"/>
                </a:solidFill>
                <a:latin typeface="Times New Roman" pitchFamily="18" charset="0"/>
              </a:rPr>
              <a:t>«</a:t>
            </a:r>
            <a:r>
              <a:rPr lang="uk-UA" altLang="uk-UA" sz="2400" b="1" kern="0" dirty="0">
                <a:solidFill>
                  <a:srgbClr val="000099"/>
                </a:solidFill>
                <a:latin typeface="Times New Roman" pitchFamily="18" charset="0"/>
              </a:rPr>
              <a:t>Улюблені вірші» </a:t>
            </a:r>
          </a:p>
          <a:p>
            <a:pPr>
              <a:lnSpc>
                <a:spcPct val="90000"/>
              </a:lnSpc>
              <a:buFont typeface="Wingdings" pitchFamily="2" charset="2"/>
              <a:buChar char="Ш"/>
            </a:pPr>
            <a:r>
              <a:rPr lang="uk-UA" altLang="uk-UA" sz="2400" kern="0" dirty="0">
                <a:solidFill>
                  <a:srgbClr val="000099"/>
                </a:solidFill>
                <a:latin typeface="Times New Roman" pitchFamily="18" charset="0"/>
              </a:rPr>
              <a:t>   </a:t>
            </a:r>
            <a:r>
              <a:rPr lang="uk-UA" altLang="uk-UA" sz="2400" b="1" dirty="0" smtClean="0">
                <a:solidFill>
                  <a:srgbClr val="000099"/>
                </a:solidFill>
                <a:latin typeface="Times New Roman" pitchFamily="18" charset="0"/>
              </a:rPr>
              <a:t>«</a:t>
            </a:r>
            <a:r>
              <a:rPr lang="uk-UA" altLang="uk-UA" sz="2400" b="1" dirty="0">
                <a:solidFill>
                  <a:srgbClr val="000099"/>
                </a:solidFill>
                <a:latin typeface="Times New Roman" pitchFamily="18" charset="0"/>
              </a:rPr>
              <a:t>Вовченятко, яке </a:t>
            </a:r>
            <a:r>
              <a:rPr lang="uk-UA" altLang="uk-UA" sz="2400" b="1" dirty="0" err="1">
                <a:solidFill>
                  <a:srgbClr val="000099"/>
                </a:solidFill>
                <a:latin typeface="Times New Roman" pitchFamily="18" charset="0"/>
              </a:rPr>
              <a:t>запливло</a:t>
            </a:r>
            <a:r>
              <a:rPr lang="uk-UA" altLang="uk-UA" sz="2400" b="1" dirty="0">
                <a:solidFill>
                  <a:srgbClr val="000099"/>
                </a:solidFill>
                <a:latin typeface="Times New Roman" pitchFamily="18" charset="0"/>
              </a:rPr>
              <a:t> далеко в море</a:t>
            </a:r>
            <a:r>
              <a:rPr lang="uk-UA" altLang="uk-UA" sz="2400" b="1" dirty="0" smtClean="0">
                <a:solidFill>
                  <a:srgbClr val="000099"/>
                </a:solidFill>
                <a:latin typeface="Times New Roman" pitchFamily="18" charset="0"/>
              </a:rPr>
              <a:t>»</a:t>
            </a:r>
            <a:endParaRPr lang="uk-UA" altLang="uk-UA" sz="2400" dirty="0" smtClean="0">
              <a:solidFill>
                <a:srgbClr val="000099"/>
              </a:solidFill>
              <a:latin typeface="Times New Roman" pitchFamily="18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Char char="Ш"/>
            </a:pPr>
            <a:r>
              <a:rPr lang="uk-UA" altLang="uk-UA" sz="2400" b="1" dirty="0" smtClean="0">
                <a:solidFill>
                  <a:srgbClr val="000099"/>
                </a:solidFill>
                <a:latin typeface="Times New Roman" pitchFamily="18" charset="0"/>
              </a:rPr>
              <a:t>«</a:t>
            </a:r>
            <a:r>
              <a:rPr lang="uk-UA" altLang="uk-UA" sz="2400" b="1" dirty="0">
                <a:solidFill>
                  <a:srgbClr val="000099"/>
                </a:solidFill>
                <a:latin typeface="Times New Roman" pitchFamily="18" charset="0"/>
              </a:rPr>
              <a:t>Різдвяна рукавичка</a:t>
            </a:r>
            <a:r>
              <a:rPr lang="uk-UA" altLang="uk-UA" sz="2400" b="1" dirty="0" smtClean="0">
                <a:solidFill>
                  <a:srgbClr val="000099"/>
                </a:solidFill>
                <a:latin typeface="Times New Roman" pitchFamily="18" charset="0"/>
              </a:rPr>
              <a:t>»</a:t>
            </a:r>
            <a:endParaRPr lang="uk-UA" altLang="uk-UA" sz="2400" b="1" dirty="0">
              <a:solidFill>
                <a:srgbClr val="000099"/>
              </a:solidFill>
              <a:latin typeface="Times New Roman" pitchFamily="18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Char char="Ш"/>
            </a:pPr>
            <a:r>
              <a:rPr lang="uk-UA" altLang="uk-UA" sz="2400" b="1" dirty="0">
                <a:solidFill>
                  <a:srgbClr val="000099"/>
                </a:solidFill>
                <a:latin typeface="Times New Roman" pitchFamily="18" charset="0"/>
              </a:rPr>
              <a:t>«100 казок</a:t>
            </a:r>
            <a:r>
              <a:rPr lang="uk-UA" altLang="uk-UA" sz="2400" b="1" dirty="0" smtClean="0">
                <a:solidFill>
                  <a:srgbClr val="000099"/>
                </a:solidFill>
                <a:latin typeface="Times New Roman" pitchFamily="18" charset="0"/>
              </a:rPr>
              <a:t>»</a:t>
            </a:r>
            <a:endParaRPr lang="uk-UA" altLang="uk-UA" sz="2400" dirty="0">
              <a:solidFill>
                <a:srgbClr val="000099"/>
              </a:solidFill>
              <a:latin typeface="Times New Roman" pitchFamily="18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Char char="Ш"/>
            </a:pPr>
            <a:r>
              <a:rPr lang="uk-UA" altLang="uk-UA" sz="2400" b="1" dirty="0">
                <a:solidFill>
                  <a:srgbClr val="000099"/>
                </a:solidFill>
                <a:latin typeface="Times New Roman" pitchFamily="18" charset="0"/>
              </a:rPr>
              <a:t>«Ліза та її сни</a:t>
            </a:r>
            <a:r>
              <a:rPr lang="uk-UA" altLang="uk-UA" sz="2400" b="1" dirty="0" smtClean="0">
                <a:solidFill>
                  <a:srgbClr val="000099"/>
                </a:solidFill>
                <a:latin typeface="Times New Roman" pitchFamily="18" charset="0"/>
              </a:rPr>
              <a:t>»</a:t>
            </a:r>
            <a:r>
              <a:rPr lang="uk-UA" altLang="uk-UA" sz="2400" b="1" dirty="0">
                <a:solidFill>
                  <a:srgbClr val="000099"/>
                </a:solidFill>
                <a:latin typeface="Times New Roman" pitchFamily="18" charset="0"/>
              </a:rPr>
              <a:t> «Велике місто</a:t>
            </a:r>
            <a:r>
              <a:rPr lang="uk-UA" altLang="uk-UA" sz="2400" b="1" dirty="0" smtClean="0">
                <a:solidFill>
                  <a:srgbClr val="000099"/>
                </a:solidFill>
                <a:latin typeface="Times New Roman" pitchFamily="18" charset="0"/>
              </a:rPr>
              <a:t>,</a:t>
            </a:r>
          </a:p>
          <a:p>
            <a:pPr>
              <a:lnSpc>
                <a:spcPct val="90000"/>
              </a:lnSpc>
              <a:buNone/>
            </a:pPr>
            <a:r>
              <a:rPr lang="uk-UA" altLang="uk-UA" sz="24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uk-UA" altLang="uk-UA" sz="2400" b="1" dirty="0" smtClean="0">
                <a:solidFill>
                  <a:srgbClr val="000099"/>
                </a:solidFill>
                <a:latin typeface="Times New Roman" pitchFamily="18" charset="0"/>
              </a:rPr>
              <a:t>маленький зайчик</a:t>
            </a:r>
            <a:r>
              <a:rPr lang="uk-UA" altLang="uk-UA" sz="2400" b="1" dirty="0">
                <a:solidFill>
                  <a:srgbClr val="000099"/>
                </a:solidFill>
                <a:latin typeface="Times New Roman" pitchFamily="18" charset="0"/>
              </a:rPr>
              <a:t>, або Мед для мами» </a:t>
            </a:r>
            <a:endParaRPr lang="uk-UA" altLang="uk-UA" sz="2400" dirty="0">
              <a:solidFill>
                <a:srgbClr val="000099"/>
              </a:solidFill>
              <a:latin typeface="Times New Roman" pitchFamily="18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Char char="Ш"/>
            </a:pPr>
            <a:r>
              <a:rPr lang="uk-UA" altLang="uk-UA" sz="2400" b="1" dirty="0">
                <a:solidFill>
                  <a:srgbClr val="000099"/>
                </a:solidFill>
                <a:latin typeface="Times New Roman" pitchFamily="18" charset="0"/>
              </a:rPr>
              <a:t>«100 казок</a:t>
            </a:r>
            <a:r>
              <a:rPr lang="uk-UA" altLang="uk-UA" sz="2400" b="1" dirty="0" smtClean="0">
                <a:solidFill>
                  <a:srgbClr val="000099"/>
                </a:solidFill>
                <a:latin typeface="Times New Roman" pitchFamily="18" charset="0"/>
              </a:rPr>
              <a:t>»</a:t>
            </a:r>
            <a:endParaRPr lang="uk-UA" altLang="uk-UA" sz="2400" b="1" dirty="0">
              <a:solidFill>
                <a:srgbClr val="000099"/>
              </a:solidFill>
              <a:latin typeface="Times New Roman" pitchFamily="18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Char char="Ш"/>
            </a:pPr>
            <a:r>
              <a:rPr lang="uk-UA" altLang="uk-UA" sz="2400" b="1" dirty="0">
                <a:solidFill>
                  <a:srgbClr val="000099"/>
                </a:solidFill>
                <a:latin typeface="Times New Roman" pitchFamily="18" charset="0"/>
              </a:rPr>
              <a:t>«Дитяча Євангелія</a:t>
            </a:r>
            <a:r>
              <a:rPr lang="uk-UA" altLang="uk-UA" sz="2400" b="1" dirty="0" smtClean="0">
                <a:solidFill>
                  <a:srgbClr val="000099"/>
                </a:solidFill>
                <a:latin typeface="Times New Roman" pitchFamily="18" charset="0"/>
              </a:rPr>
              <a:t>»</a:t>
            </a:r>
            <a:endParaRPr lang="uk-UA" altLang="uk-UA" sz="2400" dirty="0">
              <a:solidFill>
                <a:srgbClr val="000099"/>
              </a:solidFill>
              <a:latin typeface="Times New Roman" pitchFamily="18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Char char="Ш"/>
            </a:pPr>
            <a:r>
              <a:rPr lang="uk-UA" altLang="uk-UA" sz="2400" b="1" dirty="0">
                <a:solidFill>
                  <a:srgbClr val="000099"/>
                </a:solidFill>
                <a:latin typeface="Times New Roman" pitchFamily="18" charset="0"/>
              </a:rPr>
              <a:t>«Нове вбрання для короля», </a:t>
            </a:r>
            <a:r>
              <a:rPr lang="uk-UA" altLang="uk-UA" sz="2400" dirty="0">
                <a:solidFill>
                  <a:srgbClr val="000099"/>
                </a:solidFill>
                <a:latin typeface="Times New Roman" pitchFamily="18" charset="0"/>
              </a:rPr>
              <a:t>(переспів з англійської</a:t>
            </a:r>
            <a:r>
              <a:rPr lang="uk-UA" altLang="uk-UA" sz="2400" dirty="0" smtClean="0">
                <a:solidFill>
                  <a:srgbClr val="000099"/>
                </a:solidFill>
                <a:latin typeface="Times New Roman" pitchFamily="18" charset="0"/>
              </a:rPr>
              <a:t>)</a:t>
            </a:r>
            <a:endParaRPr lang="uk-UA" altLang="uk-UA" sz="2400" b="1" dirty="0" smtClean="0">
              <a:solidFill>
                <a:srgbClr val="000099"/>
              </a:solidFill>
              <a:latin typeface="Times New Roman" pitchFamily="18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Char char="Ш"/>
            </a:pPr>
            <a:endParaRPr lang="uk-UA" altLang="uk-UA" sz="2800" b="1" kern="0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pic>
        <p:nvPicPr>
          <p:cNvPr id="10" name="Picture 11" descr="180px-ABETKA-PERSH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83" y="145409"/>
            <a:ext cx="1466850" cy="180022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25490"/>
            <a:ext cx="1444625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167" y="2060848"/>
            <a:ext cx="152400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492" y="4122253"/>
            <a:ext cx="1463675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642" y="87957"/>
            <a:ext cx="2337494" cy="1180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273" y="3573016"/>
            <a:ext cx="1609725" cy="197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84128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/>
          <p:cNvPicPr>
            <a:picLocks noChangeAspect="1" noChangeArrowheads="1"/>
          </p:cNvPicPr>
          <p:nvPr/>
        </p:nvPicPr>
        <p:blipFill>
          <a:blip r:embed="rId2">
            <a:lum bright="30000" contrast="-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043" y="192311"/>
            <a:ext cx="9133915" cy="97749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4800" b="1" dirty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Загадка</a:t>
            </a:r>
            <a:endParaRPr lang="ru-RU" sz="4800" b="1" dirty="0">
              <a:ln w="11430"/>
              <a:solidFill>
                <a:srgbClr val="00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052" name="TextBox 10"/>
          <p:cNvSpPr txBox="1">
            <a:spLocks noChangeArrowheads="1"/>
          </p:cNvSpPr>
          <p:nvPr/>
        </p:nvSpPr>
        <p:spPr bwMode="auto">
          <a:xfrm>
            <a:off x="357188" y="1071563"/>
            <a:ext cx="7929562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4000" b="1" dirty="0">
                <a:solidFill>
                  <a:srgbClr val="000066"/>
                </a:solidFill>
                <a:latin typeface="Bookman Old Style" pitchFamily="18" charset="0"/>
              </a:rPr>
              <a:t>Чудо-сани налетіли,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4000" b="1" dirty="0">
                <a:solidFill>
                  <a:srgbClr val="000066"/>
                </a:solidFill>
                <a:latin typeface="Bookman Old Style" pitchFamily="18" charset="0"/>
              </a:rPr>
              <a:t>скакуни везуть їх білі.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4000" b="1" dirty="0">
                <a:solidFill>
                  <a:srgbClr val="000066"/>
                </a:solidFill>
                <a:latin typeface="Bookman Old Style" pitchFamily="18" charset="0"/>
              </a:rPr>
              <a:t>У санях сидить цариця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4000" b="1" dirty="0">
                <a:solidFill>
                  <a:srgbClr val="000066"/>
                </a:solidFill>
                <a:latin typeface="Bookman Old Style" pitchFamily="18" charset="0"/>
              </a:rPr>
              <a:t>білокоса, білолиця.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4000" b="1" dirty="0">
                <a:solidFill>
                  <a:srgbClr val="000066"/>
                </a:solidFill>
                <a:latin typeface="Bookman Old Style" pitchFamily="18" charset="0"/>
              </a:rPr>
              <a:t>Рукавом махає,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4000" b="1" dirty="0">
                <a:solidFill>
                  <a:srgbClr val="000066"/>
                </a:solidFill>
                <a:latin typeface="Bookman Old Style" pitchFamily="18" charset="0"/>
              </a:rPr>
              <a:t>сріблом всіх вкриває.</a:t>
            </a:r>
            <a:endParaRPr lang="uk-UA" altLang="ru-RU" sz="3600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pic>
        <p:nvPicPr>
          <p:cNvPr id="13" name="Рисунок 12" descr="ac2279a6188849f395506c0daa1584fc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2214563"/>
            <a:ext cx="2425700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Группа 15"/>
          <p:cNvGrpSpPr>
            <a:grpSpLocks/>
          </p:cNvGrpSpPr>
          <p:nvPr/>
        </p:nvGrpSpPr>
        <p:grpSpPr bwMode="auto">
          <a:xfrm>
            <a:off x="5786438" y="3929063"/>
            <a:ext cx="3106737" cy="2709862"/>
            <a:chOff x="5715008" y="3714752"/>
            <a:chExt cx="3106212" cy="2709872"/>
          </a:xfrm>
        </p:grpSpPr>
        <p:pic>
          <p:nvPicPr>
            <p:cNvPr id="2056" name="Рисунок 14" descr="0_5479f_fc90b9ef_L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325000">
              <a:off x="7286644" y="4500570"/>
              <a:ext cx="1457011" cy="15059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7" name="Рисунок 11" descr="65810733_1288118114_14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286643" y="3714752"/>
              <a:ext cx="1534577" cy="2071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Рисунок 13" descr="826.gi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8" y="4286256"/>
              <a:ext cx="2138368" cy="2138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Прямоугольник 17"/>
          <p:cNvSpPr/>
          <p:nvPr/>
        </p:nvSpPr>
        <p:spPr>
          <a:xfrm>
            <a:off x="2777330" y="5643578"/>
            <a:ext cx="3073405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зима</a:t>
            </a:r>
          </a:p>
        </p:txBody>
      </p:sp>
    </p:spTree>
    <p:extLst>
      <p:ext uri="{BB962C8B-B14F-4D97-AF65-F5344CB8AC3E}">
        <p14:creationId xmlns:p14="http://schemas.microsoft.com/office/powerpoint/2010/main" val="2285867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765175"/>
            <a:ext cx="8718550" cy="532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10" descr="&amp;Pcy;&amp;ocy;&amp;khcy;&amp;ocy;&amp;zhcy;&amp;iecy;&amp;ie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34475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5721" y="285728"/>
            <a:ext cx="8572560" cy="83099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4800" b="1" dirty="0" smtClean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Нагороди</a:t>
            </a:r>
            <a:endParaRPr lang="ru-RU" sz="4800" b="1" dirty="0">
              <a:ln w="11430"/>
              <a:solidFill>
                <a:srgbClr val="00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0244" name="TextBox 2"/>
          <p:cNvSpPr txBox="1">
            <a:spLocks noChangeArrowheads="1"/>
          </p:cNvSpPr>
          <p:nvPr/>
        </p:nvSpPr>
        <p:spPr bwMode="auto">
          <a:xfrm>
            <a:off x="725487" y="1314450"/>
            <a:ext cx="7918451" cy="1348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eaLnBrk="1" hangingPunct="1">
              <a:buNone/>
            </a:pPr>
            <a:r>
              <a:rPr lang="uk-UA" altLang="uk-UA" sz="2400" b="1" dirty="0" smtClean="0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    2002 </a:t>
            </a:r>
            <a:r>
              <a:rPr lang="uk-UA" altLang="uk-UA" sz="2400" b="1" dirty="0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— Форум видавців </a:t>
            </a:r>
            <a:r>
              <a:rPr lang="uk-UA" altLang="uk-UA" sz="2400" b="1" dirty="0" smtClean="0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  </a:t>
            </a:r>
            <a:r>
              <a:rPr lang="uk-UA" altLang="uk-UA" sz="2400" b="1" dirty="0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у Львові визнає </a:t>
            </a:r>
          </a:p>
          <a:p>
            <a:pPr lvl="0" eaLnBrk="1" hangingPunct="1">
              <a:buNone/>
            </a:pPr>
            <a:r>
              <a:rPr lang="uk-UA" altLang="uk-UA" sz="2400" b="1" dirty="0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    «А-БА-БА-ГА-ЛА-МА-ГУ» найкращим </a:t>
            </a:r>
            <a:r>
              <a:rPr lang="uk-UA" altLang="uk-UA" sz="2400" b="1" dirty="0" smtClean="0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   </a:t>
            </a:r>
          </a:p>
          <a:p>
            <a:pPr lvl="0" eaLnBrk="1" hangingPunct="1">
              <a:buNone/>
            </a:pPr>
            <a:r>
              <a:rPr lang="uk-UA" altLang="uk-UA" sz="2400" b="1" dirty="0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uk-UA" altLang="uk-UA" sz="2400" b="1" dirty="0" smtClean="0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           видавництвом </a:t>
            </a:r>
            <a:r>
              <a:rPr lang="uk-UA" altLang="uk-UA" sz="2400" b="1" dirty="0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року в Україні </a:t>
            </a:r>
            <a:endParaRPr lang="ru-RU" altLang="uk-UA" sz="2400" dirty="0">
              <a:solidFill>
                <a:srgbClr val="002060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10247" name="Рисунок 9" descr="d061c98a64300f34284c39b71953a1fc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79458">
            <a:off x="7772400" y="285750"/>
            <a:ext cx="137160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Рисунок 10" descr="25e39769191b6d13334eee617b2b99b9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50975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62510"/>
            <a:ext cx="7488832" cy="4195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72585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0" descr="&amp;Pcy;&amp;ocy;&amp;khcy;&amp;ocy;&amp;zhcy;&amp;iecy;&amp;ie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34475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5721" y="285728"/>
            <a:ext cx="8572560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4000" b="1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Перегляд мультфільму</a:t>
            </a:r>
            <a:endParaRPr lang="ru-RU" sz="4000" b="1" dirty="0">
              <a:ln w="11430"/>
              <a:solidFill>
                <a:schemeClr val="accent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0244" name="TextBox 2"/>
          <p:cNvSpPr txBox="1">
            <a:spLocks noChangeArrowheads="1"/>
          </p:cNvSpPr>
          <p:nvPr/>
        </p:nvSpPr>
        <p:spPr bwMode="auto">
          <a:xfrm>
            <a:off x="500063" y="2000250"/>
            <a:ext cx="8143875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 eaLnBrk="1" hangingPunct="1">
              <a:spcBef>
                <a:spcPct val="0"/>
              </a:spcBef>
              <a:buFontTx/>
              <a:buChar char="-"/>
            </a:pPr>
            <a:r>
              <a:rPr lang="uk-UA" altLang="ru-RU" sz="2400" b="1" dirty="0" smtClean="0">
                <a:solidFill>
                  <a:srgbClr val="000066"/>
                </a:solidFill>
                <a:latin typeface="Bookman Old Style" pitchFamily="18" charset="0"/>
              </a:rPr>
              <a:t>Пропоную вам переглянути </a:t>
            </a:r>
          </a:p>
          <a:p>
            <a:pPr marL="342900" indent="-342900" eaLnBrk="1" hangingPunct="1">
              <a:spcBef>
                <a:spcPct val="0"/>
              </a:spcBef>
              <a:buFontTx/>
              <a:buChar char="-"/>
            </a:pPr>
            <a:r>
              <a:rPr lang="uk-UA" altLang="ru-RU" sz="2400" b="1" dirty="0" smtClean="0">
                <a:solidFill>
                  <a:srgbClr val="000066"/>
                </a:solidFill>
                <a:latin typeface="Bookman Old Style" pitchFamily="18" charset="0"/>
              </a:rPr>
              <a:t>мультфільм телеканалу «</a:t>
            </a:r>
            <a:r>
              <a:rPr lang="uk-UA" altLang="ru-RU" sz="2400" b="1" dirty="0" err="1" smtClean="0">
                <a:solidFill>
                  <a:srgbClr val="000066"/>
                </a:solidFill>
                <a:latin typeface="Bookman Old Style" pitchFamily="18" charset="0"/>
              </a:rPr>
              <a:t>ПлюсПлюс</a:t>
            </a:r>
            <a:r>
              <a:rPr lang="uk-UA" altLang="ru-RU" sz="2400" b="1" dirty="0" smtClean="0">
                <a:solidFill>
                  <a:srgbClr val="000066"/>
                </a:solidFill>
                <a:latin typeface="Bookman Old Style" pitchFamily="18" charset="0"/>
              </a:rPr>
              <a:t>»,</a:t>
            </a:r>
          </a:p>
          <a:p>
            <a:pPr marL="342900" indent="-342900" eaLnBrk="1" hangingPunct="1">
              <a:spcBef>
                <a:spcPct val="0"/>
              </a:spcBef>
              <a:buFontTx/>
              <a:buChar char="-"/>
            </a:pPr>
            <a:r>
              <a:rPr lang="uk-UA" altLang="ru-RU" sz="2400" b="1" dirty="0" smtClean="0">
                <a:solidFill>
                  <a:srgbClr val="000066"/>
                </a:solidFill>
                <a:latin typeface="Bookman Old Style" pitchFamily="18" charset="0"/>
              </a:rPr>
              <a:t> який створений за різдвяною </a:t>
            </a:r>
          </a:p>
          <a:p>
            <a:pPr marL="342900" indent="-342900" eaLnBrk="1" hangingPunct="1">
              <a:spcBef>
                <a:spcPct val="0"/>
              </a:spcBef>
              <a:buFontTx/>
              <a:buChar char="-"/>
            </a:pPr>
            <a:r>
              <a:rPr lang="uk-UA" altLang="ru-RU" sz="2400" b="1" dirty="0" smtClean="0">
                <a:solidFill>
                  <a:srgbClr val="000066"/>
                </a:solidFill>
                <a:latin typeface="Bookman Old Style" pitchFamily="18" charset="0"/>
              </a:rPr>
              <a:t>історією Івана Малковича</a:t>
            </a:r>
          </a:p>
          <a:p>
            <a:pPr marL="342900" indent="-342900" eaLnBrk="1" hangingPunct="1">
              <a:spcBef>
                <a:spcPct val="0"/>
              </a:spcBef>
              <a:buFontTx/>
              <a:buChar char="-"/>
            </a:pPr>
            <a:r>
              <a:rPr lang="uk-UA" altLang="ru-RU" sz="2400" b="1" dirty="0" smtClean="0">
                <a:solidFill>
                  <a:srgbClr val="000066"/>
                </a:solidFill>
                <a:latin typeface="Bookman Old Style" pitchFamily="18" charset="0"/>
              </a:rPr>
              <a:t> «Золотий Павучок». Історію</a:t>
            </a:r>
          </a:p>
          <a:p>
            <a:pPr marL="342900" indent="-342900" eaLnBrk="1" hangingPunct="1">
              <a:spcBef>
                <a:spcPct val="0"/>
              </a:spcBef>
              <a:buFontTx/>
              <a:buChar char="-"/>
            </a:pPr>
            <a:r>
              <a:rPr lang="uk-UA" altLang="ru-RU" sz="2400" b="1" dirty="0" smtClean="0">
                <a:solidFill>
                  <a:srgbClr val="000066"/>
                </a:solidFill>
                <a:latin typeface="Bookman Old Style" pitchFamily="18" charset="0"/>
              </a:rPr>
              <a:t> нам розповість сам автор, з</a:t>
            </a:r>
          </a:p>
          <a:p>
            <a:pPr marL="342900" indent="-342900" eaLnBrk="1" hangingPunct="1">
              <a:spcBef>
                <a:spcPct val="0"/>
              </a:spcBef>
              <a:buFontTx/>
              <a:buChar char="-"/>
            </a:pPr>
            <a:r>
              <a:rPr lang="uk-UA" altLang="ru-RU" sz="2400" b="1" dirty="0" smtClean="0">
                <a:solidFill>
                  <a:srgbClr val="000066"/>
                </a:solidFill>
                <a:latin typeface="Bookman Old Style" pitchFamily="18" charset="0"/>
              </a:rPr>
              <a:t> яким ми відправимося в </a:t>
            </a:r>
          </a:p>
          <a:p>
            <a:pPr marL="342900" indent="-342900" eaLnBrk="1" hangingPunct="1">
              <a:spcBef>
                <a:spcPct val="0"/>
              </a:spcBef>
              <a:buFontTx/>
              <a:buChar char="-"/>
            </a:pPr>
            <a:r>
              <a:rPr lang="uk-UA" altLang="ru-RU" sz="2400" b="1" dirty="0" smtClean="0">
                <a:solidFill>
                  <a:srgbClr val="000066"/>
                </a:solidFill>
                <a:latin typeface="Bookman Old Style" pitchFamily="18" charset="0"/>
              </a:rPr>
              <a:t>країну див.</a:t>
            </a:r>
            <a:endParaRPr lang="uk-UA" altLang="ru-RU" sz="2400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pic>
        <p:nvPicPr>
          <p:cNvPr id="10247" name="Рисунок 9" descr="d061c98a64300f34284c39b71953a1fc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79458">
            <a:off x="7772400" y="285750"/>
            <a:ext cx="137160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Рисунок 10" descr="25e39769191b6d13334eee617b2b99b9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50975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Колядки_рождественнские__Добрий_вечір_тобі_(audiopoisk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829908"/>
            <a:ext cx="944562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admin\Desktop\відкритий урок\Zolotyj_pavuchok_Rizdviana_istorija_Ivan_Malkovych_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980" y="2924944"/>
            <a:ext cx="2631778" cy="331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174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0" descr="&amp;Pcy;&amp;ocy;&amp;khcy;&amp;ocy;&amp;zhcy;&amp;iecy;&amp;ie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30" y="6991"/>
            <a:ext cx="9134475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5721" y="285728"/>
            <a:ext cx="8572560" cy="83099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4800" b="1" dirty="0" smtClean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Словникова робота  </a:t>
            </a:r>
            <a:endParaRPr lang="ru-RU" sz="4800" b="1" dirty="0">
              <a:ln w="11430"/>
              <a:solidFill>
                <a:srgbClr val="00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0244" name="TextBox 2"/>
          <p:cNvSpPr txBox="1">
            <a:spLocks noChangeArrowheads="1"/>
          </p:cNvSpPr>
          <p:nvPr/>
        </p:nvSpPr>
        <p:spPr bwMode="auto">
          <a:xfrm>
            <a:off x="500063" y="2000250"/>
            <a:ext cx="8143875" cy="1348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None/>
            </a:pP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u="sng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Бричка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старовинний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різновид</a:t>
            </a:r>
            <a:endParaRPr lang="ru-RU" sz="24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візка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перевезення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людей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>
              <a:buNone/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запрягали коней.</a:t>
            </a:r>
            <a:endParaRPr lang="uk-UA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7" name="Рисунок 9" descr="d061c98a64300f34284c39b71953a1fc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79458">
            <a:off x="7772400" y="285750"/>
            <a:ext cx="137160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Рисунок 10" descr="25e39769191b6d13334eee617b2b99b9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50975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506" y="1738448"/>
            <a:ext cx="3328987" cy="187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5721" y="3105835"/>
            <a:ext cx="657227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i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i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400" b="1" i="1" u="sng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Стаєнька</a:t>
            </a:r>
            <a:r>
              <a:rPr lang="ru-RU" sz="2400" b="1" i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u="sng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стайня</a:t>
            </a:r>
            <a:r>
              <a:rPr lang="ru-RU" sz="2400" b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endParaRPr lang="ru-RU" sz="24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спеціальне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приміщення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для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коней.</a:t>
            </a:r>
            <a:endParaRPr lang="uk-UA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505" y="4015093"/>
            <a:ext cx="3328987" cy="2167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54534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0" descr="&amp;Pcy;&amp;ocy;&amp;khcy;&amp;ocy;&amp;zhcy;&amp;iecy;&amp;ie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12925"/>
            <a:ext cx="9134475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5721" y="285728"/>
            <a:ext cx="8572560" cy="83099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4800" b="1" dirty="0" smtClean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Словникова робота</a:t>
            </a:r>
            <a:endParaRPr lang="ru-RU" sz="4800" b="1" dirty="0">
              <a:ln w="11430"/>
              <a:solidFill>
                <a:srgbClr val="00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0244" name="TextBox 2"/>
          <p:cNvSpPr txBox="1">
            <a:spLocks noChangeArrowheads="1"/>
          </p:cNvSpPr>
          <p:nvPr/>
        </p:nvSpPr>
        <p:spPr bwMode="auto">
          <a:xfrm>
            <a:off x="285721" y="1628800"/>
            <a:ext cx="8358217" cy="4622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latin typeface="Times New Roman"/>
                <a:ea typeface="Times New Roman"/>
              </a:rPr>
              <a:t>Крадькома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/>
                <a:ea typeface="Times New Roman"/>
              </a:rPr>
              <a:t> -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latin typeface="Times New Roman"/>
                <a:ea typeface="Times New Roman"/>
              </a:rPr>
              <a:t>непомітно</a:t>
            </a:r>
            <a:endParaRPr lang="uk-UA" b="1" dirty="0">
              <a:solidFill>
                <a:schemeClr val="accent2">
                  <a:lumMod val="50000"/>
                </a:schemeClr>
              </a:solidFill>
              <a:latin typeface="Times New Roman"/>
              <a:ea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/>
                <a:ea typeface="Times New Roman"/>
              </a:rPr>
              <a:t>Сиротливо -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latin typeface="Times New Roman"/>
                <a:ea typeface="Times New Roman"/>
              </a:rPr>
              <a:t>самотньо</a:t>
            </a:r>
            <a:endParaRPr lang="uk-UA" b="1" dirty="0" smtClean="0">
              <a:solidFill>
                <a:schemeClr val="accent2">
                  <a:lumMod val="50000"/>
                </a:schemeClr>
              </a:solidFill>
              <a:latin typeface="Times New Roman"/>
              <a:ea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latin typeface="Times New Roman"/>
                <a:ea typeface="Times New Roman"/>
              </a:rPr>
              <a:t>Щулилася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/>
                <a:ea typeface="Times New Roman"/>
              </a:rPr>
              <a:t> -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latin typeface="Times New Roman"/>
                <a:ea typeface="Times New Roman"/>
              </a:rPr>
              <a:t>згиналася</a:t>
            </a:r>
            <a:endParaRPr lang="uk-UA" b="1" dirty="0">
              <a:solidFill>
                <a:schemeClr val="accent2">
                  <a:lumMod val="50000"/>
                </a:schemeClr>
              </a:solidFill>
              <a:latin typeface="Times New Roman"/>
              <a:ea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latin typeface="Times New Roman"/>
                <a:ea typeface="Times New Roman"/>
              </a:rPr>
              <a:t>Серденятка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/>
                <a:ea typeface="Times New Roman"/>
              </a:rPr>
              <a:t> –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latin typeface="Times New Roman"/>
                <a:ea typeface="Times New Roman"/>
              </a:rPr>
              <a:t>пестливе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/>
                <a:ea typeface="Times New Roman"/>
              </a:rPr>
              <a:t> до слова «</a:t>
            </a:r>
            <a:r>
              <a:rPr lang="ru-RU" b="1" smtClean="0">
                <a:solidFill>
                  <a:schemeClr val="accent2">
                    <a:lumMod val="50000"/>
                  </a:schemeClr>
                </a:solidFill>
                <a:latin typeface="Times New Roman"/>
                <a:ea typeface="Times New Roman"/>
              </a:rPr>
              <a:t>серця» </a:t>
            </a:r>
            <a:endParaRPr lang="uk-UA" b="1" dirty="0">
              <a:solidFill>
                <a:schemeClr val="accent2">
                  <a:lumMod val="50000"/>
                </a:schemeClr>
              </a:solidFill>
              <a:latin typeface="Times New Roman"/>
              <a:ea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latin typeface="Times New Roman"/>
                <a:ea typeface="Times New Roman"/>
              </a:rPr>
              <a:t>Злучений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/>
                <a:ea typeface="Times New Roman"/>
              </a:rPr>
              <a:t>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Times New Roman"/>
              </a:rPr>
              <a:t>–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latin typeface="Times New Roman"/>
                <a:ea typeface="Times New Roman"/>
              </a:rPr>
              <a:t>з'єдна</a:t>
            </a:r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  <a:latin typeface="Times New Roman"/>
                <a:ea typeface="Times New Roman"/>
              </a:rPr>
              <a:t>ний</a:t>
            </a:r>
            <a:endParaRPr lang="uk-UA" b="1" dirty="0">
              <a:solidFill>
                <a:schemeClr val="accent2">
                  <a:lumMod val="50000"/>
                </a:schemeClr>
              </a:solidFill>
              <a:latin typeface="Times New Roman"/>
              <a:ea typeface="Times New Roman"/>
            </a:endParaRPr>
          </a:p>
          <a:p>
            <a:pPr>
              <a:buNone/>
            </a:pPr>
            <a:endParaRPr lang="uk-UA" altLang="ru-RU" sz="2400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pic>
        <p:nvPicPr>
          <p:cNvPr id="10247" name="Рисунок 9" descr="d061c98a64300f34284c39b71953a1fc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79458">
            <a:off x="7772400" y="285750"/>
            <a:ext cx="137160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Рисунок 10" descr="25e39769191b6d13334eee617b2b99b9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50975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12618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2" descr="&amp;Pcy;&amp;ocy;&amp;khcy;&amp;ocy;&amp;zhcy;&amp;iecy;&amp;ie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-28575"/>
            <a:ext cx="9183688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5721" y="285728"/>
            <a:ext cx="8572560" cy="230832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4800" b="1" dirty="0" smtClean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Станція «Театральна»</a:t>
            </a:r>
          </a:p>
          <a:p>
            <a:pPr algn="ctr">
              <a:defRPr/>
            </a:pPr>
            <a:r>
              <a:rPr lang="uk-UA" sz="4800" b="1" dirty="0" smtClean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Інсценізація казки</a:t>
            </a:r>
          </a:p>
          <a:p>
            <a:pPr algn="ctr">
              <a:defRPr/>
            </a:pPr>
            <a:endParaRPr lang="ru-RU" sz="4800" b="1" dirty="0">
              <a:ln w="11430"/>
              <a:solidFill>
                <a:srgbClr val="00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591534"/>
            <a:ext cx="1450975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575619"/>
            <a:ext cx="1450975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17329"/>
            <a:ext cx="9144000" cy="501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46" y="0"/>
            <a:ext cx="915394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176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2" descr="&amp;Pcy;&amp;ocy;&amp;khcy;&amp;ocy;&amp;zhcy;&amp;iecy;&amp;ie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-28575"/>
            <a:ext cx="9183688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-28576"/>
            <a:ext cx="9183688" cy="68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26277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2" descr="&amp;Pcy;&amp;ocy;&amp;khcy;&amp;ocy;&amp;zhcy;&amp;iecy;&amp;ie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-28575"/>
            <a:ext cx="9183688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64416"/>
            <a:ext cx="1450975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3025" y="-64417"/>
            <a:ext cx="1450975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7312"/>
            <a:ext cx="5138117" cy="684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57035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2" descr="&amp;Pcy;&amp;ocy;&amp;khcy;&amp;ocy;&amp;zhcy;&amp;iecy;&amp;ie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-28575"/>
            <a:ext cx="9183688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5721" y="285728"/>
            <a:ext cx="8572560" cy="83099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4800" b="1" dirty="0" smtClean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Станція «Музична»</a:t>
            </a:r>
            <a:endParaRPr lang="ru-RU" sz="4800" b="1" dirty="0">
              <a:ln w="11430"/>
              <a:solidFill>
                <a:srgbClr val="00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5" name="Рисунок 4" descr="634320_7996nothumb5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1142984"/>
            <a:ext cx="4229095" cy="3915828"/>
          </a:xfrm>
          <a:prstGeom prst="roundRect">
            <a:avLst>
              <a:gd name="adj" fmla="val 26408"/>
            </a:avLst>
          </a:prstGeom>
          <a:solidFill>
            <a:srgbClr val="FFFFFF"/>
          </a:solidFill>
          <a:ln w="76200" cap="sq">
            <a:solidFill>
              <a:srgbClr val="0000CC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42 Kolyadk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285875"/>
            <a:ext cx="10001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025_koliadyn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5286375"/>
            <a:ext cx="866775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000364" y="1500174"/>
            <a:ext cx="495649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1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215206" y="5357826"/>
            <a:ext cx="495649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2</a:t>
            </a:r>
          </a:p>
        </p:txBody>
      </p:sp>
      <p:pic>
        <p:nvPicPr>
          <p:cNvPr id="12298" name="Рисунок 10" descr="62069871_19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286000"/>
            <a:ext cx="3786188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Рисунок 11" descr="62069871_19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6143625"/>
            <a:ext cx="3786188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26" y="2986245"/>
            <a:ext cx="4215266" cy="3157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67470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8" descr="&amp;Pcy;&amp;ocy;&amp;khcy;&amp;ocy;&amp;zhcy;&amp;iecy;&amp;ie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37650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5721" y="285728"/>
            <a:ext cx="8572560" cy="83099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4800" b="1" dirty="0" smtClean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Підсумок</a:t>
            </a:r>
            <a:r>
              <a:rPr lang="en-US" sz="4800" b="1" dirty="0" smtClean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uk-UA" sz="4800" b="1" dirty="0" smtClean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уроку</a:t>
            </a:r>
            <a:endParaRPr lang="ru-RU" sz="4800" b="1" dirty="0">
              <a:ln w="11430"/>
              <a:solidFill>
                <a:srgbClr val="00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1508" name="TextBox 2"/>
          <p:cNvSpPr txBox="1">
            <a:spLocks noChangeArrowheads="1"/>
          </p:cNvSpPr>
          <p:nvPr/>
        </p:nvSpPr>
        <p:spPr bwMode="auto">
          <a:xfrm>
            <a:off x="357188" y="1143000"/>
            <a:ext cx="8429625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uk-UA" altLang="ru-RU" sz="1800"/>
              <a:t> </a:t>
            </a:r>
            <a:r>
              <a:rPr lang="uk-UA" altLang="ru-RU" sz="2400" b="1">
                <a:solidFill>
                  <a:srgbClr val="000066"/>
                </a:solidFill>
                <a:latin typeface="Bookman Old Style" pitchFamily="18" charset="0"/>
              </a:rPr>
              <a:t>Який з почутих на уроці творів сподобався вам найбільше? Чому?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uk-UA" altLang="ru-RU" sz="2400" b="1">
                <a:solidFill>
                  <a:srgbClr val="000066"/>
                </a:solidFill>
                <a:latin typeface="Bookman Old Style" pitchFamily="18" charset="0"/>
              </a:rPr>
              <a:t> З якою інтонацією треба читати колядки та щедрівки?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uk-UA" altLang="ru-RU" sz="2400" b="1">
                <a:solidFill>
                  <a:srgbClr val="000066"/>
                </a:solidFill>
                <a:latin typeface="Bookman Old Style" pitchFamily="18" charset="0"/>
              </a:rPr>
              <a:t> Вивчіть колядку і щедрівку напам'ять . Під час свят заколядуйте та защедруйте  своїм рідним, друзям, сусідам.</a:t>
            </a:r>
          </a:p>
        </p:txBody>
      </p:sp>
      <p:pic>
        <p:nvPicPr>
          <p:cNvPr id="4" name="Рисунок 3" descr="13323ea386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2066" y="3643314"/>
            <a:ext cx="3738564" cy="2896058"/>
          </a:xfrm>
          <a:prstGeom prst="roundRect">
            <a:avLst>
              <a:gd name="adj" fmla="val 7742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1510" name="Рисунок 4" descr="novyj-god-blestjashka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789363"/>
            <a:ext cx="28289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37650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9161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24" descr="Phonics-O-Snow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071563"/>
            <a:ext cx="7286625" cy="545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85721" y="285728"/>
            <a:ext cx="8572560" cy="83099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4800" b="1" dirty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Фонематична розминка</a:t>
            </a:r>
            <a:endParaRPr lang="ru-RU" sz="4800" b="1" dirty="0">
              <a:ln w="11430"/>
              <a:solidFill>
                <a:srgbClr val="00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076" name="TextBox 12"/>
          <p:cNvSpPr txBox="1">
            <a:spLocks noChangeArrowheads="1"/>
          </p:cNvSpPr>
          <p:nvPr/>
        </p:nvSpPr>
        <p:spPr bwMode="auto">
          <a:xfrm>
            <a:off x="357188" y="1143000"/>
            <a:ext cx="8429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2800" b="1">
                <a:solidFill>
                  <a:srgbClr val="000066"/>
                </a:solidFill>
                <a:latin typeface="Bookman Old Style" pitchFamily="18" charset="0"/>
              </a:rPr>
              <a:t>- Які слова допомогли відгадати загадку?</a:t>
            </a:r>
          </a:p>
        </p:txBody>
      </p:sp>
      <p:sp>
        <p:nvSpPr>
          <p:cNvPr id="3077" name="TextBox 13"/>
          <p:cNvSpPr txBox="1">
            <a:spLocks noChangeArrowheads="1"/>
          </p:cNvSpPr>
          <p:nvPr/>
        </p:nvSpPr>
        <p:spPr bwMode="auto">
          <a:xfrm>
            <a:off x="500063" y="1785938"/>
            <a:ext cx="80724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sz="2800" b="1">
                <a:solidFill>
                  <a:srgbClr val="000066"/>
                </a:solidFill>
                <a:latin typeface="Bookman Old Style" pitchFamily="18" charset="0"/>
              </a:rPr>
              <a:t>- Читайте хором тільки “зимові” слова.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009760" y="4460871"/>
            <a:ext cx="4083170" cy="186204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115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СНІГ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655876" y="4311645"/>
            <a:ext cx="3098925" cy="186204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115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ЛІД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-317500" y="4591046"/>
            <a:ext cx="9929883" cy="156966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9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СНІЖИНКА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768324" y="4384670"/>
            <a:ext cx="7778091" cy="186204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115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РАЙДУГА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733662" y="4384670"/>
            <a:ext cx="3807454" cy="186204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115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ІНІЙ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317732" y="4311645"/>
            <a:ext cx="5950668" cy="186204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115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МОРОЗ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292336" y="4676771"/>
            <a:ext cx="4376519" cy="186204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115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ДОЩ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641460" y="4314821"/>
            <a:ext cx="4527201" cy="186204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115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ВІРШ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136631" y="4389433"/>
            <a:ext cx="6330581" cy="186204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115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ВІХОЛА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550833" y="4384670"/>
            <a:ext cx="8420896" cy="186204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115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ЗАМЕТІЛЬ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8" descr="&amp;Pcy;&amp;ocy;&amp;khcy;&amp;ocy;&amp;zhcy;&amp;iecy;&amp;ie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37650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5721" y="285728"/>
            <a:ext cx="8572560" cy="83099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4800" b="1" dirty="0" smtClean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Станція «Умілі руки</a:t>
            </a:r>
            <a:endParaRPr lang="ru-RU" sz="4800" b="1" dirty="0">
              <a:ln w="11430"/>
              <a:solidFill>
                <a:srgbClr val="00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171400"/>
            <a:ext cx="1686685" cy="1531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628" y="-226625"/>
            <a:ext cx="1747499" cy="1586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 descr="C:\Users\admin\Desktop\відкритий урок\virobi-z-dolonok_5921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728" y="1140878"/>
            <a:ext cx="4129032" cy="5717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8" descr="&amp;Pcy;&amp;ocy;&amp;khcy;&amp;ocy;&amp;zhcy;&amp;iecy;&amp;ie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37650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5721" y="285728"/>
            <a:ext cx="8572560" cy="3293209"/>
          </a:xfrm>
          <a:prstGeom prst="rect">
            <a:avLst/>
          </a:prstGeom>
          <a:noFill/>
        </p:spPr>
        <p:txBody>
          <a:bodyPr numCol="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4800" b="1" dirty="0" smtClean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Станція «Ігрова»</a:t>
            </a:r>
          </a:p>
          <a:p>
            <a:pPr algn="ctr">
              <a:defRPr/>
            </a:pPr>
            <a:r>
              <a:rPr lang="uk-UA" sz="32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Скринька людських чеснот</a:t>
            </a:r>
          </a:p>
          <a:p>
            <a:pPr algn="ctr">
              <a:defRPr/>
            </a:pPr>
            <a:endParaRPr lang="uk-UA" sz="4800" b="1" dirty="0">
              <a:ln w="11430"/>
              <a:solidFill>
                <a:srgbClr val="00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  <a:p>
            <a:pPr algn="ctr">
              <a:defRPr/>
            </a:pPr>
            <a:endParaRPr lang="ru-RU" sz="4800" b="1" dirty="0" smtClean="0">
              <a:ln w="11430"/>
              <a:solidFill>
                <a:srgbClr val="00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  <a:p>
            <a:pPr algn="ctr">
              <a:defRPr/>
            </a:pPr>
            <a:endParaRPr lang="ru-RU" sz="3200" b="1" dirty="0" smtClean="0">
              <a:ln w="11430"/>
              <a:solidFill>
                <a:srgbClr val="00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  <a:p>
            <a:pPr algn="ctr">
              <a:defRPr/>
            </a:pPr>
            <a:r>
              <a:rPr lang="ru-RU" sz="3200" b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Скринька</a:t>
            </a:r>
            <a:r>
              <a:rPr lang="ru-RU" sz="32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3200" b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людських</a:t>
            </a:r>
            <a:r>
              <a:rPr lang="ru-RU" sz="32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3200" b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вад</a:t>
            </a:r>
            <a:endParaRPr lang="uk-UA" sz="3200" b="1" dirty="0" smtClean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-91058"/>
            <a:ext cx="1686685" cy="1531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251" y="-71586"/>
            <a:ext cx="1747499" cy="1586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98" y="3195958"/>
            <a:ext cx="3590925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113" y="3211837"/>
            <a:ext cx="3590925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0454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50534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8" descr="&amp;Pcy;&amp;ocy;&amp;khcy;&amp;ocy;&amp;zhcy;&amp;iecy;&amp;ie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37650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38" y="2421731"/>
            <a:ext cx="2257425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5721" y="285728"/>
            <a:ext cx="8572560" cy="83099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4800" b="1" dirty="0" smtClean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Підсумок</a:t>
            </a:r>
            <a:r>
              <a:rPr lang="en-US" sz="4800" b="1" dirty="0" smtClean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uk-UA" sz="4800" b="1" dirty="0" smtClean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уроку</a:t>
            </a:r>
            <a:endParaRPr lang="ru-RU" sz="4800" b="1" dirty="0">
              <a:ln w="11430"/>
              <a:solidFill>
                <a:srgbClr val="00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1510" name="Рисунок 4" descr="novyj-god-blestjashka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6" y="4027993"/>
            <a:ext cx="28289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86000" y="1116725"/>
            <a:ext cx="538234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spcAft>
                <a:spcPts val="0"/>
              </a:spcAft>
            </a:pPr>
            <a:r>
              <a:rPr lang="uk-UA" sz="2800" b="1" dirty="0" smtClean="0">
                <a:solidFill>
                  <a:srgbClr val="0070C0"/>
                </a:solidFill>
                <a:latin typeface="Times New Roman"/>
                <a:ea typeface="Calibri"/>
              </a:rPr>
              <a:t>Вправа «Мікрофон»</a:t>
            </a:r>
          </a:p>
          <a:p>
            <a:pPr marL="457200" algn="just">
              <a:spcAft>
                <a:spcPts val="0"/>
              </a:spcAft>
            </a:pPr>
            <a:r>
              <a:rPr lang="uk-UA" sz="2000" b="1" dirty="0" smtClean="0">
                <a:latin typeface="Times New Roman"/>
                <a:ea typeface="Calibri"/>
              </a:rPr>
              <a:t>- </a:t>
            </a:r>
            <a:r>
              <a:rPr lang="uk-UA" sz="2000" b="1" dirty="0">
                <a:latin typeface="Times New Roman"/>
                <a:ea typeface="Calibri"/>
              </a:rPr>
              <a:t>Сьогодні  я  дізнався…</a:t>
            </a:r>
            <a:endParaRPr lang="uk-UA" sz="2000" b="1" dirty="0"/>
          </a:p>
          <a:p>
            <a:pPr marL="457200" algn="just">
              <a:spcAft>
                <a:spcPts val="0"/>
              </a:spcAft>
            </a:pPr>
            <a:r>
              <a:rPr lang="uk-UA" sz="2000" b="1" dirty="0">
                <a:latin typeface="Times New Roman"/>
                <a:ea typeface="Calibri"/>
              </a:rPr>
              <a:t>- було  цікаво…</a:t>
            </a:r>
            <a:endParaRPr lang="uk-UA" sz="2000" b="1" dirty="0"/>
          </a:p>
          <a:p>
            <a:pPr marL="457200" algn="just">
              <a:spcAft>
                <a:spcPts val="0"/>
              </a:spcAft>
            </a:pPr>
            <a:r>
              <a:rPr lang="uk-UA" sz="2000" b="1" dirty="0">
                <a:latin typeface="Times New Roman"/>
                <a:ea typeface="Calibri"/>
              </a:rPr>
              <a:t>- було  важко…</a:t>
            </a:r>
            <a:endParaRPr lang="uk-UA" sz="2000" b="1" dirty="0"/>
          </a:p>
          <a:p>
            <a:pPr marL="457200" algn="just">
              <a:spcAft>
                <a:spcPts val="0"/>
              </a:spcAft>
            </a:pPr>
            <a:r>
              <a:rPr lang="uk-UA" sz="2000" b="1" dirty="0">
                <a:latin typeface="Times New Roman"/>
                <a:ea typeface="Calibri"/>
              </a:rPr>
              <a:t>- я  виконував  завдання…</a:t>
            </a:r>
            <a:endParaRPr lang="uk-UA" sz="2000" b="1" dirty="0"/>
          </a:p>
          <a:p>
            <a:pPr marL="457200" algn="just">
              <a:spcAft>
                <a:spcPts val="0"/>
              </a:spcAft>
            </a:pPr>
            <a:r>
              <a:rPr lang="uk-UA" sz="2000" b="1" dirty="0">
                <a:latin typeface="Times New Roman"/>
                <a:ea typeface="Calibri"/>
              </a:rPr>
              <a:t>- я  зрозумів, що…</a:t>
            </a:r>
            <a:endParaRPr lang="uk-UA" sz="2000" b="1" dirty="0"/>
          </a:p>
          <a:p>
            <a:pPr marL="457200" algn="just">
              <a:spcAft>
                <a:spcPts val="0"/>
              </a:spcAft>
            </a:pPr>
            <a:r>
              <a:rPr lang="uk-UA" sz="2000" b="1" dirty="0" smtClean="0">
                <a:latin typeface="Times New Roman"/>
                <a:ea typeface="Calibri"/>
              </a:rPr>
              <a:t>- </a:t>
            </a:r>
            <a:r>
              <a:rPr lang="uk-UA" sz="2000" b="1" dirty="0">
                <a:latin typeface="Times New Roman"/>
                <a:ea typeface="Calibri"/>
              </a:rPr>
              <a:t>я  відчув, що…</a:t>
            </a:r>
            <a:endParaRPr lang="uk-UA" sz="2000" b="1" dirty="0"/>
          </a:p>
          <a:p>
            <a:pPr marL="457200" algn="just">
              <a:spcAft>
                <a:spcPts val="0"/>
              </a:spcAft>
            </a:pPr>
            <a:r>
              <a:rPr lang="uk-UA" sz="2000" b="1" dirty="0">
                <a:latin typeface="Times New Roman"/>
                <a:ea typeface="Calibri"/>
              </a:rPr>
              <a:t>- я навчився…</a:t>
            </a:r>
            <a:endParaRPr lang="uk-UA" sz="2000" b="1" dirty="0"/>
          </a:p>
          <a:p>
            <a:pPr marL="457200" algn="just">
              <a:spcAft>
                <a:spcPts val="0"/>
              </a:spcAft>
            </a:pPr>
            <a:r>
              <a:rPr lang="uk-UA" sz="2000" b="1" dirty="0">
                <a:latin typeface="Times New Roman"/>
                <a:ea typeface="Calibri"/>
              </a:rPr>
              <a:t>- у мене  вийшло…</a:t>
            </a:r>
            <a:endParaRPr lang="uk-UA" sz="2000" b="1" dirty="0"/>
          </a:p>
          <a:p>
            <a:pPr marL="457200" algn="just">
              <a:spcAft>
                <a:spcPts val="0"/>
              </a:spcAft>
            </a:pPr>
            <a:r>
              <a:rPr lang="uk-UA" sz="2000" b="1" dirty="0" smtClean="0">
                <a:latin typeface="Times New Roman"/>
                <a:ea typeface="Calibri"/>
              </a:rPr>
              <a:t>- </a:t>
            </a:r>
            <a:r>
              <a:rPr lang="uk-UA" sz="2000" b="1" dirty="0">
                <a:latin typeface="Times New Roman"/>
                <a:ea typeface="Calibri"/>
              </a:rPr>
              <a:t>я  спробую…</a:t>
            </a:r>
            <a:endParaRPr lang="uk-UA" sz="2000" b="1" dirty="0"/>
          </a:p>
          <a:p>
            <a:pPr marL="457200" algn="just">
              <a:spcAft>
                <a:spcPts val="0"/>
              </a:spcAft>
            </a:pPr>
            <a:r>
              <a:rPr lang="uk-UA" sz="2000" b="1" dirty="0">
                <a:latin typeface="Times New Roman"/>
                <a:ea typeface="Calibri"/>
              </a:rPr>
              <a:t>- мене  здивувало…</a:t>
            </a:r>
            <a:endParaRPr lang="uk-UA" sz="2000" b="1" dirty="0"/>
          </a:p>
          <a:p>
            <a:pPr marL="457200" algn="just">
              <a:spcAft>
                <a:spcPts val="0"/>
              </a:spcAft>
            </a:pPr>
            <a:r>
              <a:rPr lang="uk-UA" sz="2000" b="1" dirty="0" smtClean="0">
                <a:latin typeface="Times New Roman"/>
                <a:ea typeface="Calibri"/>
              </a:rPr>
              <a:t> -мені  </a:t>
            </a:r>
            <a:r>
              <a:rPr lang="uk-UA" sz="2000" b="1" dirty="0">
                <a:latin typeface="Times New Roman"/>
                <a:ea typeface="Calibri"/>
              </a:rPr>
              <a:t>захотілось</a:t>
            </a:r>
            <a:r>
              <a:rPr lang="uk-UA" sz="2000" b="1" dirty="0" smtClean="0">
                <a:latin typeface="Times New Roman"/>
                <a:ea typeface="Calibri"/>
              </a:rPr>
              <a:t>…</a:t>
            </a:r>
          </a:p>
          <a:p>
            <a:pPr marL="457200" algn="just">
              <a:spcAft>
                <a:spcPts val="0"/>
              </a:spcAft>
            </a:pPr>
            <a:r>
              <a:rPr lang="uk-UA" sz="2000" b="1" dirty="0" smtClean="0">
                <a:latin typeface="Times New Roman"/>
              </a:rPr>
              <a:t> -с</a:t>
            </a:r>
            <a:r>
              <a:rPr lang="uk-UA" sz="2000" b="1" dirty="0" smtClean="0">
                <a:effectLst/>
                <a:latin typeface="Times New Roman"/>
              </a:rPr>
              <a:t>воїм </a:t>
            </a:r>
            <a:r>
              <a:rPr lang="uk-UA" sz="2000" b="1" dirty="0" smtClean="0">
                <a:latin typeface="Times New Roman"/>
                <a:ea typeface="Calibri"/>
                <a:cs typeface="Times New Roman"/>
              </a:rPr>
              <a:t>рідним </a:t>
            </a:r>
            <a:r>
              <a:rPr lang="uk-UA" sz="2000" b="1" dirty="0">
                <a:latin typeface="Times New Roman"/>
                <a:ea typeface="Calibri"/>
                <a:cs typeface="Times New Roman"/>
              </a:rPr>
              <a:t>і друзям </a:t>
            </a:r>
            <a:endParaRPr lang="uk-UA" sz="2000" b="1" dirty="0" smtClean="0">
              <a:latin typeface="Times New Roman"/>
              <a:ea typeface="Calibri"/>
              <a:cs typeface="Times New Roman"/>
            </a:endParaRPr>
          </a:p>
          <a:p>
            <a:pPr marL="457200" algn="just">
              <a:spcAft>
                <a:spcPts val="0"/>
              </a:spcAft>
            </a:pPr>
            <a:r>
              <a:rPr lang="uk-UA" sz="20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2000" b="1" dirty="0" smtClean="0">
                <a:latin typeface="Times New Roman"/>
                <a:ea typeface="Calibri"/>
                <a:cs typeface="Times New Roman"/>
              </a:rPr>
              <a:t>   на Різдво бажаю…</a:t>
            </a:r>
            <a:endParaRPr lang="uk-UA" sz="2000" b="1" dirty="0">
              <a:effectLst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4" y="350889"/>
            <a:ext cx="1686685" cy="1531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207" y="230503"/>
            <a:ext cx="1747499" cy="1586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475" y="3082039"/>
            <a:ext cx="2942307" cy="3775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09415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8" descr="&amp;Pcy;&amp;ocy;&amp;khcy;&amp;ocy;&amp;zhcy;&amp;iecy;&amp;ie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5721" y="285728"/>
            <a:ext cx="8572560" cy="144655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4000" b="1" dirty="0" smtClean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Гра «Асоціації»</a:t>
            </a:r>
          </a:p>
          <a:p>
            <a:pPr algn="ctr">
              <a:defRPr/>
            </a:pPr>
            <a:r>
              <a:rPr lang="uk-UA" sz="4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РІЗДВО</a:t>
            </a:r>
            <a:endParaRPr lang="ru-RU" sz="4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609166"/>
            <a:ext cx="9144000" cy="5248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 descr="&amp;Pcy;&amp;ocy;&amp;khcy;&amp;ocy;&amp;zhcy;&amp;iecy;&amp;ie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180528" y="285728"/>
            <a:ext cx="9038809" cy="38472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4400" b="1" dirty="0" smtClean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Інтегрований урок:</a:t>
            </a:r>
          </a:p>
          <a:p>
            <a:pPr algn="ctr">
              <a:defRPr/>
            </a:pPr>
            <a:r>
              <a:rPr lang="uk-UA" sz="4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Різдвяна</a:t>
            </a:r>
            <a:endParaRPr lang="uk-UA" sz="40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  <a:p>
            <a:pPr algn="ctr">
              <a:defRPr/>
            </a:pPr>
            <a:r>
              <a:rPr lang="uk-UA" sz="4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історія</a:t>
            </a:r>
          </a:p>
          <a:p>
            <a:pPr algn="ctr">
              <a:defRPr/>
            </a:pPr>
            <a:r>
              <a:rPr lang="uk-UA" sz="4400" b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І.Малкович</a:t>
            </a:r>
            <a:r>
              <a:rPr lang="uk-UA" sz="4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uk-UA" sz="44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«Золотий </a:t>
            </a:r>
            <a:r>
              <a:rPr lang="uk-UA" sz="4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   </a:t>
            </a:r>
          </a:p>
          <a:p>
            <a:pPr algn="ctr">
              <a:defRPr/>
            </a:pPr>
            <a:r>
              <a:rPr lang="uk-UA" sz="4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         павучок»</a:t>
            </a:r>
          </a:p>
          <a:p>
            <a:pPr>
              <a:defRPr/>
            </a:pPr>
            <a:r>
              <a:rPr lang="uk-UA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 </a:t>
            </a:r>
            <a:endParaRPr lang="ru-RU" sz="4800" b="1" dirty="0">
              <a:ln w="11430"/>
              <a:solidFill>
                <a:srgbClr val="00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8197" name="Рисунок 4" descr="novyj-god-blestjashk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4837113"/>
            <a:ext cx="2000250" cy="202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034510"/>
            <a:ext cx="2952328" cy="3623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 descr="&amp;Pcy;&amp;ocy;&amp;khcy;&amp;ocy;&amp;zhcy;&amp;iecy;&amp;ie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5721" y="285728"/>
            <a:ext cx="8572560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Маршрутний лист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8196" name="TextBox 3"/>
          <p:cNvSpPr txBox="1">
            <a:spLocks noChangeArrowheads="1"/>
          </p:cNvSpPr>
          <p:nvPr/>
        </p:nvSpPr>
        <p:spPr bwMode="auto">
          <a:xfrm>
            <a:off x="357188" y="1143000"/>
            <a:ext cx="8358187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uk-UA" altLang="ru-RU" sz="4800" b="1" i="1" dirty="0" smtClean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</a:rPr>
              <a:t>     </a:t>
            </a:r>
            <a:r>
              <a:rPr lang="uk-UA" altLang="ru-RU" sz="4800" b="1" i="1" u="sng" dirty="0" smtClean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</a:rPr>
              <a:t>Станції</a:t>
            </a:r>
            <a:r>
              <a:rPr lang="uk-UA" altLang="ru-RU" sz="4800" b="1" i="1" dirty="0" smtClean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</a:rPr>
              <a:t>:</a:t>
            </a:r>
          </a:p>
          <a:p>
            <a:pPr marL="514350" indent="-514350" eaLnBrk="1" hangingPunct="1">
              <a:spcBef>
                <a:spcPct val="0"/>
              </a:spcBef>
              <a:buFontTx/>
              <a:buAutoNum type="arabicPeriod"/>
            </a:pPr>
            <a:r>
              <a:rPr lang="uk-UA" altLang="ru-RU" sz="4800" b="1" i="1" dirty="0" smtClean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</a:rPr>
              <a:t>Історична</a:t>
            </a:r>
          </a:p>
          <a:p>
            <a:pPr marL="514350" indent="-514350" eaLnBrk="1" hangingPunct="1">
              <a:spcBef>
                <a:spcPct val="0"/>
              </a:spcBef>
              <a:buFontTx/>
              <a:buAutoNum type="arabicPeriod"/>
            </a:pPr>
            <a:r>
              <a:rPr lang="uk-UA" altLang="ru-RU" sz="4800" b="1" i="1" dirty="0" smtClean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</a:rPr>
              <a:t>Літературна</a:t>
            </a:r>
          </a:p>
          <a:p>
            <a:pPr marL="514350" indent="-514350" eaLnBrk="1" hangingPunct="1">
              <a:spcBef>
                <a:spcPct val="0"/>
              </a:spcBef>
              <a:buFontTx/>
              <a:buAutoNum type="arabicPeriod"/>
            </a:pPr>
            <a:r>
              <a:rPr lang="uk-UA" altLang="ru-RU" sz="4800" b="1" i="1" dirty="0" smtClean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</a:rPr>
              <a:t>Театральна</a:t>
            </a:r>
          </a:p>
          <a:p>
            <a:pPr marL="514350" indent="-514350" eaLnBrk="1" hangingPunct="1">
              <a:spcBef>
                <a:spcPct val="0"/>
              </a:spcBef>
              <a:buFontTx/>
              <a:buAutoNum type="arabicPeriod"/>
            </a:pPr>
            <a:r>
              <a:rPr lang="uk-UA" altLang="ru-RU" sz="4800" b="1" i="1" dirty="0" smtClean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</a:rPr>
              <a:t>Музична</a:t>
            </a:r>
          </a:p>
          <a:p>
            <a:pPr marL="514350" indent="-514350" eaLnBrk="1" hangingPunct="1">
              <a:spcBef>
                <a:spcPct val="0"/>
              </a:spcBef>
              <a:buFontTx/>
              <a:buAutoNum type="arabicPeriod"/>
            </a:pPr>
            <a:r>
              <a:rPr lang="uk-UA" altLang="ru-RU" sz="4800" b="1" i="1" dirty="0" smtClean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</a:rPr>
              <a:t>Мистецька</a:t>
            </a:r>
          </a:p>
          <a:p>
            <a:pPr marL="514350" indent="-514350" eaLnBrk="1" hangingPunct="1">
              <a:spcBef>
                <a:spcPct val="0"/>
              </a:spcBef>
              <a:buFontTx/>
              <a:buAutoNum type="arabicPeriod"/>
            </a:pPr>
            <a:r>
              <a:rPr lang="uk-UA" altLang="ru-RU" sz="4800" b="1" i="1" dirty="0" smtClean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</a:rPr>
              <a:t>Ігрова</a:t>
            </a:r>
            <a:endParaRPr lang="uk-UA" altLang="ru-RU" sz="4800" b="1" i="1" dirty="0">
              <a:solidFill>
                <a:schemeClr val="accent6">
                  <a:lumMod val="7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8197" name="Рисунок 4" descr="novyj-god-blestjashk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4837113"/>
            <a:ext cx="2000250" cy="202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53219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 descr="&amp;Pcy;&amp;ocy;&amp;khcy;&amp;ocy;&amp;zhcy;&amp;iecy;&amp;ie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3" y="3578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Рисунок 4" descr="novyj-god-blestjashk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485" y="4837113"/>
            <a:ext cx="2000250" cy="202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27422" y="642724"/>
            <a:ext cx="655272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Станція«Історична</a:t>
            </a:r>
            <a:r>
              <a:rPr lang="ru-RU" sz="5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5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«</a:t>
            </a:r>
            <a:r>
              <a:rPr lang="ru-RU" sz="54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Історія</a:t>
            </a:r>
            <a:r>
              <a:rPr lang="ru-RU" sz="5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Різдва</a:t>
            </a:r>
            <a:r>
              <a:rPr lang="ru-RU" sz="5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Різдво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велике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християнське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свято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Народження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Ісуса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Христа.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одних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країнах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Різдво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святкують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ніч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24 на 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25, 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в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 і в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Україні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ніч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6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січня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7 </a:t>
            </a:r>
            <a:r>
              <a:rPr lang="ru-RU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січня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За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біблією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цього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дня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народився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Божий -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Ісус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Христос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357568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 descr="&amp;Pcy;&amp;ocy;&amp;khcy;&amp;ocy;&amp;zhcy;&amp;iecy;&amp;ie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Рисунок 4" descr="novyj-god-blestjashk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4837113"/>
            <a:ext cx="2000250" cy="202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27584" y="620688"/>
            <a:ext cx="579613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uk-UA" sz="4000" b="1" dirty="0" smtClean="0">
                <a:solidFill>
                  <a:srgbClr val="C00000"/>
                </a:solidFill>
              </a:rPr>
              <a:t>А сталося </a:t>
            </a:r>
            <a:r>
              <a:rPr lang="uk-UA" sz="4000" b="1" dirty="0">
                <a:solidFill>
                  <a:srgbClr val="C00000"/>
                </a:solidFill>
              </a:rPr>
              <a:t>це так:</a:t>
            </a:r>
          </a:p>
          <a:p>
            <a:pPr eaLnBrk="1" hangingPunct="1">
              <a:defRPr/>
            </a:pPr>
            <a:r>
              <a:rPr lang="uk-UA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Йосиф і Марія прийшли до Віфлеєму і залишилися ночувати у хліву, де і народився Ісус. Його поклали у ясла. </a:t>
            </a:r>
          </a:p>
        </p:txBody>
      </p:sp>
      <p:pic>
        <p:nvPicPr>
          <p:cNvPr id="7" name="Picture 6" descr="i?id=432238429-30-72&amp;n=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200400"/>
            <a:ext cx="2251075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98463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 descr="&amp;Pcy;&amp;ocy;&amp;khcy;&amp;ocy;&amp;zhcy;&amp;iecy;&amp;ie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Рисунок 4" descr="novyj-god-blestjashk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4837113"/>
            <a:ext cx="2000250" cy="202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13262" y="836712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uk-UA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прийшли три мудреці за зіркою, що показувала де народився Ісус, і принесли йому дари.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699034"/>
            <a:ext cx="3246474" cy="243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699034"/>
            <a:ext cx="3200400" cy="243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8632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1872</TotalTime>
  <Words>787</Words>
  <Application>Microsoft Office PowerPoint</Application>
  <PresentationFormat>Екран (4:3)</PresentationFormat>
  <Paragraphs>172</Paragraphs>
  <Slides>33</Slides>
  <Notes>2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33</vt:i4>
      </vt:variant>
    </vt:vector>
  </HeadingPairs>
  <TitlesOfParts>
    <vt:vector size="34" baseType="lpstr">
      <vt:lpstr>Оформление по умолчанию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NhT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www.PHILka.RU</dc:creator>
  <cp:lastModifiedBy>Home</cp:lastModifiedBy>
  <cp:revision>38</cp:revision>
  <dcterms:created xsi:type="dcterms:W3CDTF">2011-12-10T07:48:29Z</dcterms:created>
  <dcterms:modified xsi:type="dcterms:W3CDTF">2024-01-12T20:18:10Z</dcterms:modified>
</cp:coreProperties>
</file>