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69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979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0837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2902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9507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748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6286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0939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5381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7982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880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5505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584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694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924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636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16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013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0554642-B5CD-4D6A-932E-09D68FA1FF08}" type="datetimeFigureOut">
              <a:rPr lang="uk-UA" smtClean="0"/>
              <a:t>30.10.2022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AD3EAC0-0942-4860-B0DE-DBF7616DC1B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115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збірник ранкових зустріч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2" y="-97570"/>
            <a:ext cx="9210493" cy="695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68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8" name="Picture 4" descr="Фарба олійна Rosa Gallery кіноварь (А) (134) 45 мл (3260134) – низькі ціни,  кредит, оплата частинами в інтернет-магазині ROZETKA | Купити в Україні:  Києві, Харкові, Дніпрі, Одесі, Запоріжжі, Львов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81"/>
          <a:stretch/>
        </p:blipFill>
        <p:spPr bwMode="auto">
          <a:xfrm>
            <a:off x="1605551" y="-1"/>
            <a:ext cx="8627220" cy="617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58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 descr="Фарби олійні 60 мл ROSA Studio - ROS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2"/>
          <a:stretch/>
        </p:blipFill>
        <p:spPr bwMode="auto">
          <a:xfrm>
            <a:off x="1958249" y="130628"/>
            <a:ext cx="8312668" cy="595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2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6" name="Picture 4" descr="ᐈФарба олійна, Церулеум, 45мл, ROSA Gallery недорого, ціна, фото, відгу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3"/>
          <a:stretch/>
        </p:blipFill>
        <p:spPr bwMode="auto">
          <a:xfrm>
            <a:off x="1801494" y="0"/>
            <a:ext cx="7948705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0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 descr="Фарба олійна Rosa Gallery 45мл зелена трав'яна (3260108) – низькі ціни,  кредит, оплата частинами в інтернет-магазині ROZETKA | Купити в Україні:  Києві, Харкові, Дніпрі, Одесі, Запоріжжі, Львов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" t="-3429" r="-190" b="41334"/>
          <a:stretch/>
        </p:blipFill>
        <p:spPr bwMode="auto">
          <a:xfrm>
            <a:off x="1644740" y="444138"/>
            <a:ext cx="7951913" cy="49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1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 descr="ᐈФарба олійна, Англійська червона, 45мл, ROSA Gallery недорого, ціна, фото,  відгу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4"/>
          <a:stretch/>
        </p:blipFill>
        <p:spPr bwMode="auto">
          <a:xfrm>
            <a:off x="1474922" y="156754"/>
            <a:ext cx="8677232" cy="617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9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 descr="Олійні фарби 45 мл ROSA Gallery - ROS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9"/>
          <a:stretch/>
        </p:blipFill>
        <p:spPr bwMode="auto">
          <a:xfrm>
            <a:off x="1710054" y="91440"/>
            <a:ext cx="8391668" cy="611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99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208" y="1019109"/>
            <a:ext cx="10364451" cy="1596177"/>
          </a:xfrm>
        </p:spPr>
        <p:txBody>
          <a:bodyPr>
            <a:normAutofit fontScale="90000"/>
          </a:bodyPr>
          <a:lstStyle/>
          <a:p>
            <a:pPr marL="0" indent="0"/>
            <a:r>
              <a:rPr lang="uk-UA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листопада</a:t>
            </a:r>
            <a:br>
              <a:rPr lang="uk-UA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Класна робота</a:t>
            </a:r>
            <a:br>
              <a:rPr lang="uk-UA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</a:t>
            </a:r>
            <a:r>
              <a:rPr lang="uk-UA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хв.</a:t>
            </a:r>
            <a:br>
              <a:rPr lang="uk-UA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8011" y="2395933"/>
            <a:ext cx="1112084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9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 ч  о  Ж  С  з  Б  к</a:t>
            </a:r>
          </a:p>
          <a:p>
            <a:endParaRPr lang="uk-UA" sz="9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36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cap="none" dirty="0" smtClean="0"/>
              <a:t>Повідомлення теми уроку</a:t>
            </a:r>
            <a:r>
              <a:rPr lang="uk-UA" cap="none" dirty="0" smtClean="0"/>
              <a:t/>
            </a:r>
            <a:br>
              <a:rPr lang="uk-UA" cap="none" dirty="0" smtClean="0"/>
            </a:br>
            <a:endParaRPr lang="uk-UA" cap="none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доповнення </a:t>
            </a:r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слів, об’єднаних смисловою </a:t>
            </a: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ознакою</a:t>
            </a:r>
            <a:endParaRPr lang="uk-UA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uk-UA" b="1" dirty="0"/>
              <a:t>Гра «Чи знаєш ти мешканців лісу?».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12290" name="Picture 2" descr="Розтопити лід: 10 способів вдало познайомити новий колектив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31" y="1831386"/>
            <a:ext cx="6957209" cy="446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5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uk-UA" b="1" dirty="0"/>
              <a:t>Групова робота.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6" y="1570129"/>
            <a:ext cx="2823462" cy="19960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49" y="1570129"/>
            <a:ext cx="2883901" cy="2038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388" y="1548765"/>
            <a:ext cx="2883901" cy="20387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12" y="3173377"/>
            <a:ext cx="2883903" cy="20387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62" y="3166306"/>
            <a:ext cx="2924125" cy="2067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4" y="4874861"/>
            <a:ext cx="2805226" cy="19831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34" y="4874861"/>
            <a:ext cx="2830209" cy="2000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51" y="4874861"/>
            <a:ext cx="2804349" cy="198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6754" y="577481"/>
            <a:ext cx="12279086" cy="34241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 своїх долоньок</a:t>
            </a:r>
            <a:br>
              <a:rPr lang="uk-UA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 друзям віддаю.</a:t>
            </a:r>
            <a:br>
              <a:rPr lang="uk-UA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Ранкове наше коло</a:t>
            </a:r>
            <a:br>
              <a:rPr lang="uk-UA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 з радістю почну.</a:t>
            </a:r>
            <a:endParaRPr lang="uk-UA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8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91380"/>
          </a:xfrm>
        </p:spPr>
        <p:txBody>
          <a:bodyPr>
            <a:normAutofit fontScale="90000"/>
          </a:bodyPr>
          <a:lstStyle/>
          <a:p>
            <a:pPr lvl="0"/>
            <a:r>
              <a:rPr lang="uk-UA" b="1" dirty="0"/>
              <a:t>Фізкультхвилинка.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Руханка 'Ми з України'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209" y="809898"/>
            <a:ext cx="10482017" cy="5895621"/>
          </a:xfrm>
        </p:spPr>
      </p:pic>
    </p:spTree>
    <p:extLst>
      <p:ext uri="{BB962C8B-B14F-4D97-AF65-F5344CB8AC3E}">
        <p14:creationId xmlns:p14="http://schemas.microsoft.com/office/powerpoint/2010/main" val="248096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650" y="13737"/>
            <a:ext cx="10364451" cy="1596177"/>
          </a:xfrm>
        </p:spPr>
        <p:txBody>
          <a:bodyPr/>
          <a:lstStyle/>
          <a:p>
            <a:pPr lvl="0"/>
            <a:r>
              <a:rPr lang="uk-UA" b="1" dirty="0"/>
              <a:t>Робота з підручником. 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833" t="17091" r="46068" b="5850"/>
          <a:stretch/>
        </p:blipFill>
        <p:spPr>
          <a:xfrm>
            <a:off x="1384661" y="1361719"/>
            <a:ext cx="3801293" cy="52955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45608" y="2356058"/>
            <a:ext cx="415434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99 </a:t>
            </a:r>
            <a:endParaRPr lang="en-US" sz="7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Вправа </a:t>
            </a:r>
            <a:r>
              <a:rPr lang="uk-UA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uk-UA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207" t="24018" r="32397" b="14553"/>
          <a:stretch/>
        </p:blipFill>
        <p:spPr>
          <a:xfrm>
            <a:off x="652518" y="0"/>
            <a:ext cx="9951471" cy="69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cap="none" dirty="0"/>
              <a:t>Р</a:t>
            </a:r>
            <a:r>
              <a:rPr lang="uk-UA" i="1" cap="none" dirty="0" err="1" smtClean="0"/>
              <a:t>обота</a:t>
            </a:r>
            <a:r>
              <a:rPr lang="uk-UA" i="1" cap="none" dirty="0" smtClean="0"/>
              <a:t> зі словами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4858" y="2105835"/>
            <a:ext cx="11082283" cy="34241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Мрія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uk-UA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endParaRPr lang="uk-UA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Сподівання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Надія</a:t>
            </a:r>
            <a:endParaRPr lang="uk-UA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Прагнення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uk-UA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endParaRPr lang="uk-UA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5140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2" y="414337"/>
            <a:ext cx="9477375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uk-UA" b="1" dirty="0"/>
              <a:t>Вправа «Мікрофон»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 descr="Микрофон Samson R21S – отзывы покупателей | ROZET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18" y="2400300"/>
            <a:ext cx="5715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0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00832"/>
          </a:xfrm>
        </p:spPr>
        <p:txBody>
          <a:bodyPr/>
          <a:lstStyle/>
          <a:p>
            <a:r>
              <a:rPr lang="uk-UA" b="1" dirty="0"/>
              <a:t>Оцінювання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Картки для самооцінювання для ну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827" y="1319350"/>
            <a:ext cx="9505719" cy="563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00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Гра «Різнокольорова  вода»</a:t>
            </a:r>
            <a:r>
              <a:rPr lang="uk-UA" dirty="0"/>
              <a:t>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Напій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87" y="192087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88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роведення рефлексії настрою і емоційного стану на початку уроку &quot;Дерево  настрою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03"/>
          <a:stretch/>
        </p:blipFill>
        <p:spPr bwMode="auto">
          <a:xfrm>
            <a:off x="0" y="431074"/>
            <a:ext cx="6701347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cono de hoja amarilla (símbolo png)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48" y="236667"/>
            <a:ext cx="2130425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cono de hoja amarilla (símbolo png)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382" y="2172685"/>
            <a:ext cx="2130425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cono de hoja amarilla (símbolo png)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CC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382" y="3981942"/>
            <a:ext cx="2130425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СМАЙЛИК виниловая наклейка купить в интернет-магазин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396" y="590246"/>
            <a:ext cx="1582439" cy="15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грустный смайлик, Лицо со слезами радости смайлик Смайлик Гнев Смайлики,  грустные смайлики, любовь, оранжевый, наклейка png | PNGW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002" y="4173477"/>
            <a:ext cx="2331225" cy="17473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artoon Question mark, others, text, smiley, cartoon png | PNGW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828" y="2534194"/>
            <a:ext cx="973903" cy="160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55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Вправа </a:t>
            </a:r>
            <a:r>
              <a:rPr lang="uk-UA" b="1" dirty="0"/>
              <a:t>“Очікування”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9450" y="2256597"/>
            <a:ext cx="11351623" cy="3424107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uk-UA" sz="4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Чого ви очікуєте від сьогоднішнього уроку?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uk-UA" sz="4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Яким, на вашу думку, він має бути?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uk-UA" sz="4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 якими на </a:t>
            </a:r>
            <a:r>
              <a:rPr lang="uk-UA" sz="40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uk-UA" sz="4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маєте бути ви?</a:t>
            </a:r>
          </a:p>
          <a:p>
            <a:endParaRPr lang="uk-UA" sz="1200" cap="none" dirty="0"/>
          </a:p>
        </p:txBody>
      </p:sp>
    </p:spTree>
    <p:extLst>
      <p:ext uri="{BB962C8B-B14F-4D97-AF65-F5344CB8AC3E}">
        <p14:creationId xmlns:p14="http://schemas.microsoft.com/office/powerpoint/2010/main" val="7111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335" y="148254"/>
            <a:ext cx="10364451" cy="1596177"/>
          </a:xfrm>
        </p:spPr>
        <p:txBody>
          <a:bodyPr/>
          <a:lstStyle/>
          <a:p>
            <a:pPr lvl="0"/>
            <a:r>
              <a:rPr lang="uk-UA" b="1" dirty="0"/>
              <a:t> Гра «Розумники»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92331" y="1090034"/>
            <a:ext cx="11665132" cy="34241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Вересень, липень, січень, травень?</a:t>
            </a:r>
          </a:p>
          <a:p>
            <a:pPr>
              <a:lnSpc>
                <a:spcPct val="100000"/>
              </a:lnSpc>
            </a:pPr>
            <a:r>
              <a:rPr lang="uk-UA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Лисиця, вовк, ведмідь</a:t>
            </a:r>
          </a:p>
          <a:p>
            <a:pPr>
              <a:lnSpc>
                <a:spcPct val="100000"/>
              </a:lnSpc>
            </a:pPr>
            <a:r>
              <a:rPr lang="uk-UA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Журавель, зозуля, сова.</a:t>
            </a:r>
          </a:p>
          <a:p>
            <a:pPr>
              <a:lnSpc>
                <a:spcPct val="100000"/>
              </a:lnSpc>
            </a:pPr>
            <a:r>
              <a:rPr lang="uk-UA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Малина, чорниця ,полуниця</a:t>
            </a:r>
          </a:p>
          <a:p>
            <a:pPr>
              <a:lnSpc>
                <a:spcPct val="100000"/>
              </a:lnSpc>
            </a:pPr>
            <a:r>
              <a:rPr lang="uk-UA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Зошит, ручка, пенал.</a:t>
            </a:r>
          </a:p>
          <a:p>
            <a:pPr>
              <a:lnSpc>
                <a:spcPct val="100000"/>
              </a:lnSpc>
            </a:pPr>
            <a:r>
              <a:rPr lang="uk-UA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Дуб, ялина, верба.</a:t>
            </a:r>
          </a:p>
          <a:p>
            <a:pPr>
              <a:lnSpc>
                <a:spcPct val="100000"/>
              </a:lnSpc>
            </a:pPr>
            <a:r>
              <a:rPr lang="uk-UA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Троянда, півники, ромашка.</a:t>
            </a:r>
          </a:p>
          <a:p>
            <a:pPr>
              <a:lnSpc>
                <a:spcPct val="100000"/>
              </a:lnSpc>
            </a:pPr>
            <a:endParaRPr lang="uk-UA" sz="40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8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8906" y="799549"/>
            <a:ext cx="10363826" cy="34241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8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листопада</a:t>
            </a:r>
          </a:p>
          <a:p>
            <a:pPr marL="0" indent="0" algn="ctr">
              <a:buNone/>
            </a:pPr>
            <a:r>
              <a:rPr lang="uk-UA" sz="8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Класна робота</a:t>
            </a:r>
          </a:p>
          <a:p>
            <a:pPr marL="0" indent="0" algn="ctr">
              <a:buNone/>
            </a:pPr>
            <a:r>
              <a:rPr lang="uk-UA" sz="8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Хв.</a:t>
            </a:r>
          </a:p>
          <a:p>
            <a:endParaRPr lang="uk-UA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2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Фарби олійні 60 мл ROSA Studio - ROS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56"/>
          <a:stretch/>
        </p:blipFill>
        <p:spPr bwMode="auto">
          <a:xfrm>
            <a:off x="1645293" y="500951"/>
            <a:ext cx="8191647" cy="58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 descr="Фарби олійні 60 мл ROSA Studio - ROS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66"/>
          <a:stretch/>
        </p:blipFill>
        <p:spPr bwMode="auto">
          <a:xfrm>
            <a:off x="1357359" y="222069"/>
            <a:ext cx="8680495" cy="629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86</TotalTime>
  <Words>120</Words>
  <Application>Microsoft Office PowerPoint</Application>
  <PresentationFormat>Широкоэкранный</PresentationFormat>
  <Paragraphs>33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Tw Cen MT</vt:lpstr>
      <vt:lpstr>Wingdings</vt:lpstr>
      <vt:lpstr>Капля</vt:lpstr>
      <vt:lpstr>Презентация PowerPoint</vt:lpstr>
      <vt:lpstr>Презентация PowerPoint</vt:lpstr>
      <vt:lpstr>Гра «Різнокольорова  вода» </vt:lpstr>
      <vt:lpstr>Презентация PowerPoint</vt:lpstr>
      <vt:lpstr>Вправа “Очікування” </vt:lpstr>
      <vt:lpstr> Гра «Розумники»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 листопада Класна робота К. хв.   </vt:lpstr>
      <vt:lpstr>Повідомлення теми уроку </vt:lpstr>
      <vt:lpstr>Гра «Чи знаєш ти мешканців лісу?».  </vt:lpstr>
      <vt:lpstr>Групова робота. </vt:lpstr>
      <vt:lpstr>Фізкультхвилинка.  </vt:lpstr>
      <vt:lpstr>Робота з підручником. </vt:lpstr>
      <vt:lpstr>Презентация PowerPoint</vt:lpstr>
      <vt:lpstr>Робота зі словами </vt:lpstr>
      <vt:lpstr>Презентация PowerPoint</vt:lpstr>
      <vt:lpstr>Вправа «Мікрофон»</vt:lpstr>
      <vt:lpstr>Оцінювання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Sveta</dc:creator>
  <cp:lastModifiedBy>Sveta</cp:lastModifiedBy>
  <cp:revision>8</cp:revision>
  <dcterms:created xsi:type="dcterms:W3CDTF">2022-10-30T16:20:35Z</dcterms:created>
  <dcterms:modified xsi:type="dcterms:W3CDTF">2022-10-30T17:46:47Z</dcterms:modified>
</cp:coreProperties>
</file>