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66" r:id="rId8"/>
    <p:sldId id="260" r:id="rId9"/>
    <p:sldId id="271" r:id="rId10"/>
    <p:sldId id="259" r:id="rId11"/>
    <p:sldId id="263" r:id="rId12"/>
    <p:sldId id="272" r:id="rId13"/>
    <p:sldId id="273" r:id="rId14"/>
    <p:sldId id="27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C51341C-967F-40D6-BED1-9ED0668BD59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D8806A-208E-41CD-A704-B9182FD231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638" r="11667" b="2777"/>
          <a:stretch/>
        </p:blipFill>
        <p:spPr>
          <a:xfrm rot="5400000">
            <a:off x="245838" y="3362674"/>
            <a:ext cx="3213104" cy="334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94237" cy="3894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5110336" cy="17567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Світ невідомий.</a:t>
            </a:r>
            <a:br>
              <a:rPr lang="uk-UA" dirty="0" smtClean="0"/>
            </a:br>
            <a:r>
              <a:rPr lang="uk-UA" dirty="0" smtClean="0"/>
              <a:t>Маленька </a:t>
            </a:r>
            <a:r>
              <a:rPr lang="uk-UA" dirty="0" err="1" smtClean="0"/>
              <a:t>восьминіжка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5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t="27093" r="15445" b="18813"/>
          <a:stretch/>
        </p:blipFill>
        <p:spPr bwMode="auto">
          <a:xfrm>
            <a:off x="611560" y="548680"/>
            <a:ext cx="800832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7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132856"/>
            <a:ext cx="8064896" cy="424847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Підготуй необхідні матеріали та інструменти.</a:t>
            </a:r>
          </a:p>
          <a:p>
            <a:r>
              <a:rPr lang="uk-UA" dirty="0" smtClean="0"/>
              <a:t>За допомогою ліній, намальованих крейдою (</a:t>
            </a:r>
            <a:r>
              <a:rPr lang="uk-UA" dirty="0" err="1" smtClean="0"/>
              <a:t>милом</a:t>
            </a:r>
            <a:r>
              <a:rPr lang="uk-UA" dirty="0" smtClean="0"/>
              <a:t>, олівцем або коректором), поділи тканину на 9 рівних квадратів, розміром 9х9см.</a:t>
            </a:r>
          </a:p>
          <a:p>
            <a:r>
              <a:rPr lang="uk-UA" dirty="0" err="1" smtClean="0"/>
              <a:t>Виріж</a:t>
            </a:r>
            <a:r>
              <a:rPr lang="uk-UA" dirty="0" smtClean="0"/>
              <a:t> 4 квадрати</a:t>
            </a:r>
            <a:r>
              <a:rPr lang="ru-RU" dirty="0" smtClean="0"/>
              <a:t>.</a:t>
            </a:r>
          </a:p>
          <a:p>
            <a:r>
              <a:rPr lang="uk-UA" dirty="0" smtClean="0"/>
              <a:t>Кожен квадрат, окрім центрального, розділи на 6 смужок завширшки1,2см</a:t>
            </a:r>
          </a:p>
          <a:p>
            <a:r>
              <a:rPr lang="uk-UA" dirty="0" err="1" smtClean="0"/>
              <a:t>Поріж</a:t>
            </a:r>
            <a:r>
              <a:rPr lang="uk-UA" dirty="0" smtClean="0"/>
              <a:t> тканину на смужки. Всередину помісти ватяну кульку.</a:t>
            </a:r>
          </a:p>
          <a:p>
            <a:r>
              <a:rPr lang="uk-UA" dirty="0" smtClean="0"/>
              <a:t>Перев’яжи кульку ниткою.</a:t>
            </a:r>
          </a:p>
          <a:p>
            <a:r>
              <a:rPr lang="uk-UA" dirty="0" smtClean="0"/>
              <a:t>Сплети 8 ніжок-косичок.</a:t>
            </a:r>
            <a:r>
              <a:rPr lang="uk-UA" dirty="0"/>
              <a:t> </a:t>
            </a:r>
            <a:r>
              <a:rPr lang="uk-UA" dirty="0" smtClean="0"/>
              <a:t>Кінці </a:t>
            </a:r>
            <a:r>
              <a:rPr lang="uk-UA" smtClean="0"/>
              <a:t>закріпи резинками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643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иконання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: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5767" r="53569" b="16956"/>
          <a:stretch/>
        </p:blipFill>
        <p:spPr>
          <a:xfrm rot="5400000">
            <a:off x="693617" y="1258711"/>
            <a:ext cx="3744416" cy="4772626"/>
          </a:xfrm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1" t="9607" r="2789" b="21650"/>
          <a:stretch/>
        </p:blipFill>
        <p:spPr>
          <a:xfrm rot="5400000">
            <a:off x="4802074" y="1791135"/>
            <a:ext cx="414836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Виставка робіт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38021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5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 молодці!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044" r="1518" b="2023"/>
          <a:stretch/>
        </p:blipFill>
        <p:spPr>
          <a:xfrm>
            <a:off x="1403648" y="2636912"/>
            <a:ext cx="4968552" cy="3707688"/>
          </a:xfrm>
        </p:spPr>
      </p:pic>
    </p:spTree>
    <p:extLst>
      <p:ext uri="{BB962C8B-B14F-4D97-AF65-F5344CB8AC3E}">
        <p14:creationId xmlns:p14="http://schemas.microsoft.com/office/powerpoint/2010/main" val="98211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Джерело</a:t>
            </a:r>
            <a:r>
              <a:rPr lang="ru-RU" dirty="0"/>
              <a:t>: </a:t>
            </a:r>
            <a:r>
              <a:rPr lang="en-US" dirty="0"/>
              <a:t>https://dovidka.biz.ua/tsikavi-fakti-pro-vosminogiv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7408333" cy="3450696"/>
          </a:xfrm>
        </p:spPr>
        <p:txBody>
          <a:bodyPr/>
          <a:lstStyle/>
          <a:p>
            <a:r>
              <a:rPr lang="uk-UA" dirty="0" smtClean="0"/>
              <a:t>У північних водах Тихого океану водяться гігантські восьминоги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715000" cy="380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4005064"/>
            <a:ext cx="7056784" cy="2485198"/>
          </a:xfrm>
        </p:spPr>
        <p:txBody>
          <a:bodyPr/>
          <a:lstStyle/>
          <a:p>
            <a:r>
              <a:rPr lang="ru-RU" dirty="0" err="1"/>
              <a:t>Восьминіг</a:t>
            </a:r>
            <a:r>
              <a:rPr lang="ru-RU" dirty="0"/>
              <a:t> - </a:t>
            </a:r>
            <a:r>
              <a:rPr lang="ru-RU" dirty="0" err="1"/>
              <a:t>нічна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, </a:t>
            </a:r>
            <a:r>
              <a:rPr lang="ru-RU" dirty="0" err="1"/>
              <a:t>живе</a:t>
            </a:r>
            <a:r>
              <a:rPr lang="ru-RU" dirty="0"/>
              <a:t> на </a:t>
            </a:r>
            <a:r>
              <a:rPr lang="ru-RU" dirty="0" err="1"/>
              <a:t>мілководді</a:t>
            </a:r>
            <a:r>
              <a:rPr lang="ru-RU" dirty="0"/>
              <a:t> у </a:t>
            </a:r>
            <a:r>
              <a:rPr lang="ru-RU" dirty="0" err="1"/>
              <a:t>заглибленнях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скельних</a:t>
            </a:r>
            <a:r>
              <a:rPr lang="ru-RU" dirty="0"/>
              <a:t> </a:t>
            </a:r>
            <a:r>
              <a:rPr lang="ru-RU" dirty="0" err="1"/>
              <a:t>розпадинах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восьминіг</a:t>
            </a:r>
            <a:r>
              <a:rPr lang="ru-RU" dirty="0"/>
              <a:t> </a:t>
            </a:r>
            <a:r>
              <a:rPr lang="ru-RU" dirty="0" err="1"/>
              <a:t>пересувається</a:t>
            </a:r>
            <a:r>
              <a:rPr lang="ru-RU" dirty="0"/>
              <a:t> </a:t>
            </a:r>
            <a:r>
              <a:rPr lang="ru-RU" dirty="0" err="1"/>
              <a:t>вплав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плазує</a:t>
            </a:r>
            <a:r>
              <a:rPr lang="ru-RU" dirty="0"/>
              <a:t> по дну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щупалець.Удень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ховається</a:t>
            </a:r>
            <a:r>
              <a:rPr lang="ru-RU" dirty="0"/>
              <a:t> й </a:t>
            </a:r>
            <a:r>
              <a:rPr lang="ru-RU" dirty="0" err="1"/>
              <a:t>спостерігає</a:t>
            </a:r>
            <a:r>
              <a:rPr lang="ru-RU" dirty="0"/>
              <a:t> за </a:t>
            </a:r>
            <a:r>
              <a:rPr lang="ru-RU" dirty="0" err="1"/>
              <a:t>навколишньою</a:t>
            </a:r>
            <a:r>
              <a:rPr lang="ru-RU" dirty="0"/>
              <a:t> </a:t>
            </a:r>
            <a:r>
              <a:rPr lang="ru-RU" dirty="0" err="1"/>
              <a:t>місцевістю.Восьминіг</a:t>
            </a:r>
            <a:r>
              <a:rPr lang="ru-RU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" y="25897"/>
            <a:ext cx="6206058" cy="4142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6664" cy="3877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3877334"/>
            <a:ext cx="7776864" cy="2792026"/>
          </a:xfrm>
        </p:spPr>
        <p:txBody>
          <a:bodyPr>
            <a:normAutofit fontScale="92500"/>
          </a:bodyPr>
          <a:lstStyle/>
          <a:p>
            <a:r>
              <a:rPr lang="ru-RU" dirty="0"/>
              <a:t>У восьминога 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щупалець</a:t>
            </a:r>
            <a:r>
              <a:rPr lang="ru-RU" dirty="0"/>
              <a:t> – “рук”,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з’єднані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тонкою </a:t>
            </a:r>
            <a:r>
              <a:rPr lang="ru-RU" dirty="0" err="1"/>
              <a:t>перетинкою</a:t>
            </a:r>
            <a:r>
              <a:rPr lang="ru-RU" dirty="0"/>
              <a:t>. </a:t>
            </a:r>
            <a:r>
              <a:rPr lang="ru-RU" dirty="0" err="1"/>
              <a:t>Щупальця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присоски,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дорослого</a:t>
            </a:r>
            <a:r>
              <a:rPr lang="ru-RU" dirty="0"/>
              <a:t> восьминога </a:t>
            </a:r>
            <a:r>
              <a:rPr lang="ru-RU" dirty="0" err="1"/>
              <a:t>близько</a:t>
            </a:r>
            <a:r>
              <a:rPr lang="ru-RU" dirty="0"/>
              <a:t> 2000,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тримаючу</a:t>
            </a:r>
            <a:r>
              <a:rPr lang="ru-RU" dirty="0"/>
              <a:t> силою </a:t>
            </a:r>
            <a:r>
              <a:rPr lang="ru-RU" dirty="0" err="1"/>
              <a:t>близько</a:t>
            </a:r>
            <a:r>
              <a:rPr lang="ru-RU" dirty="0"/>
              <a:t> 100 г. На кожному </a:t>
            </a:r>
            <a:r>
              <a:rPr lang="ru-RU" dirty="0" err="1"/>
              <a:t>щупальцю</a:t>
            </a:r>
            <a:r>
              <a:rPr lang="ru-RU" dirty="0"/>
              <a:t> є до 10 тис. </a:t>
            </a:r>
            <a:r>
              <a:rPr lang="ru-RU" dirty="0" err="1"/>
              <a:t>смакових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 </a:t>
            </a:r>
            <a:r>
              <a:rPr lang="ru-RU" dirty="0" err="1"/>
              <a:t>їстівність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неїстівне</a:t>
            </a:r>
            <a:r>
              <a:rPr lang="ru-RU" dirty="0"/>
              <a:t> предмета. </a:t>
            </a:r>
            <a:r>
              <a:rPr lang="ru-RU" dirty="0" err="1"/>
              <a:t>Щупальця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восьминогу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але і для </a:t>
            </a:r>
            <a:r>
              <a:rPr lang="ru-RU" dirty="0" err="1"/>
              <a:t>пересування</a:t>
            </a:r>
            <a:r>
              <a:rPr lang="ru-RU" dirty="0"/>
              <a:t> по дну. </a:t>
            </a:r>
          </a:p>
        </p:txBody>
      </p:sp>
    </p:spTree>
    <p:extLst>
      <p:ext uri="{BB962C8B-B14F-4D97-AF65-F5344CB8AC3E}">
        <p14:creationId xmlns:p14="http://schemas.microsoft.com/office/powerpoint/2010/main" val="32227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645025"/>
            <a:ext cx="7488831" cy="2952328"/>
          </a:xfrm>
        </p:spPr>
        <p:txBody>
          <a:bodyPr>
            <a:normAutofit/>
          </a:bodyPr>
          <a:lstStyle/>
          <a:p>
            <a:r>
              <a:rPr lang="ru-RU" dirty="0" err="1"/>
              <a:t>Восьминіг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потайним</a:t>
            </a:r>
            <a:r>
              <a:rPr lang="ru-RU" dirty="0"/>
              <a:t> </a:t>
            </a:r>
            <a:r>
              <a:rPr lang="ru-RU" dirty="0" err="1"/>
              <a:t>знаряддям</a:t>
            </a:r>
            <a:r>
              <a:rPr lang="ru-RU" dirty="0"/>
              <a:t>, </a:t>
            </a:r>
            <a:r>
              <a:rPr lang="ru-RU" dirty="0" err="1"/>
              <a:t>чорнильним</a:t>
            </a:r>
            <a:r>
              <a:rPr lang="ru-RU" dirty="0"/>
              <a:t> </a:t>
            </a:r>
            <a:r>
              <a:rPr lang="ru-RU" dirty="0" err="1"/>
              <a:t>мішком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заповнений</a:t>
            </a:r>
            <a:r>
              <a:rPr lang="ru-RU" dirty="0"/>
              <a:t> </a:t>
            </a:r>
            <a:r>
              <a:rPr lang="ru-RU" dirty="0" err="1"/>
              <a:t>чорною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r>
              <a:rPr lang="ru-RU" dirty="0"/>
              <a:t>. Сильно </a:t>
            </a:r>
            <a:r>
              <a:rPr lang="ru-RU" dirty="0" err="1"/>
              <a:t>переляканий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 </a:t>
            </a:r>
            <a:r>
              <a:rPr lang="ru-RU" dirty="0" err="1"/>
              <a:t>застосовує</a:t>
            </a:r>
            <a:r>
              <a:rPr lang="ru-RU" dirty="0"/>
              <a:t> «</a:t>
            </a:r>
            <a:r>
              <a:rPr lang="ru-RU" dirty="0" err="1"/>
              <a:t>чорнильну</a:t>
            </a:r>
            <a:r>
              <a:rPr lang="ru-RU" dirty="0"/>
              <a:t> бомбу» - </a:t>
            </a:r>
            <a:r>
              <a:rPr lang="ru-RU" dirty="0" err="1"/>
              <a:t>викидає</a:t>
            </a:r>
            <a:r>
              <a:rPr lang="ru-RU" dirty="0"/>
              <a:t> у воду </a:t>
            </a:r>
            <a:r>
              <a:rPr lang="ru-RU" dirty="0" err="1"/>
              <a:t>чорнильну</a:t>
            </a:r>
            <a:r>
              <a:rPr lang="ru-RU" dirty="0"/>
              <a:t> </a:t>
            </a:r>
            <a:r>
              <a:rPr lang="ru-RU" dirty="0" err="1"/>
              <a:t>хмару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, яка </a:t>
            </a:r>
            <a:r>
              <a:rPr lang="ru-RU" dirty="0" err="1"/>
              <a:t>паралізує</a:t>
            </a:r>
            <a:r>
              <a:rPr lang="ru-RU" dirty="0"/>
              <a:t> нюх </a:t>
            </a:r>
            <a:r>
              <a:rPr lang="ru-RU" dirty="0" err="1"/>
              <a:t>переслідувача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обстрілювати</a:t>
            </a:r>
            <a:r>
              <a:rPr lang="ru-RU" dirty="0"/>
              <a:t> ворога </a:t>
            </a:r>
            <a:r>
              <a:rPr lang="ru-RU" dirty="0" err="1"/>
              <a:t>струменями</a:t>
            </a:r>
            <a:r>
              <a:rPr lang="ru-RU" dirty="0"/>
              <a:t> води з </a:t>
            </a:r>
            <a:r>
              <a:rPr lang="ru-RU" dirty="0" err="1"/>
              <a:t>лійки</a:t>
            </a:r>
            <a:r>
              <a:rPr lang="ru-RU" dirty="0"/>
              <a:t>, </a:t>
            </a:r>
            <a:r>
              <a:rPr lang="ru-RU" dirty="0" err="1"/>
              <a:t>немов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брандспойта.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45" y="22769"/>
            <a:ext cx="4643629" cy="347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0"/>
            <a:ext cx="525479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7408333" cy="3450696"/>
          </a:xfrm>
        </p:spPr>
        <p:txBody>
          <a:bodyPr>
            <a:normAutofit/>
          </a:bodyPr>
          <a:lstStyle/>
          <a:p>
            <a:r>
              <a:rPr lang="ru-RU" dirty="0" err="1"/>
              <a:t>Восьминіг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класу</a:t>
            </a:r>
            <a:r>
              <a:rPr lang="ru-RU" dirty="0"/>
              <a:t> Головоногих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/>
              <a:t>восьминіг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описаний і занесений в книгу </a:t>
            </a:r>
            <a:r>
              <a:rPr lang="ru-RU" dirty="0" err="1"/>
              <a:t>рекордів</a:t>
            </a:r>
            <a:r>
              <a:rPr lang="ru-RU" dirty="0"/>
              <a:t> </a:t>
            </a:r>
            <a:r>
              <a:rPr lang="ru-RU" dirty="0" err="1"/>
              <a:t>Гіннеса</a:t>
            </a:r>
            <a:r>
              <a:rPr lang="ru-RU" dirty="0"/>
              <a:t>,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– 3,5 м (без </a:t>
            </a:r>
            <a:r>
              <a:rPr lang="ru-RU" dirty="0" err="1"/>
              <a:t>урахування</a:t>
            </a:r>
            <a:r>
              <a:rPr lang="ru-RU" dirty="0"/>
              <a:t> </a:t>
            </a:r>
            <a:r>
              <a:rPr lang="ru-RU" dirty="0" err="1"/>
              <a:t>мантії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восьминогів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великих </a:t>
            </a:r>
            <a:r>
              <a:rPr lang="ru-RU" dirty="0" err="1"/>
              <a:t>глибинах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4125"/>
            <a:ext cx="6096000" cy="4333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4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149080"/>
            <a:ext cx="7408333" cy="2160240"/>
          </a:xfrm>
        </p:spPr>
        <p:txBody>
          <a:bodyPr>
            <a:normAutofit/>
          </a:bodyPr>
          <a:lstStyle/>
          <a:p>
            <a:r>
              <a:rPr lang="ru-RU" dirty="0"/>
              <a:t>У восьминога 8 </a:t>
            </a:r>
            <a:r>
              <a:rPr lang="ru-RU" dirty="0" err="1"/>
              <a:t>щупалець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 err="1"/>
              <a:t>всіх</a:t>
            </a:r>
            <a:r>
              <a:rPr lang="ru-RU" dirty="0"/>
              <a:t> 8 -ми </a:t>
            </a:r>
            <a:r>
              <a:rPr lang="ru-RU" dirty="0" err="1"/>
              <a:t>щупальцях</a:t>
            </a:r>
            <a:r>
              <a:rPr lang="ru-RU" dirty="0"/>
              <a:t> восьминога є 2000 присосок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/>
              <a:t>присоска восьминога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утримати</a:t>
            </a:r>
            <a:r>
              <a:rPr lang="ru-RU" dirty="0"/>
              <a:t> 100 г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/>
              <a:t>Восьминіг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3 </a:t>
            </a:r>
            <a:r>
              <a:rPr lang="ru-RU" dirty="0" err="1"/>
              <a:t>серця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Восьминіг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блакитну</a:t>
            </a:r>
            <a:r>
              <a:rPr lang="ru-RU" dirty="0"/>
              <a:t> </a:t>
            </a:r>
            <a:r>
              <a:rPr lang="ru-RU" dirty="0" smtClean="0"/>
              <a:t>кров.</a:t>
            </a:r>
            <a:r>
              <a:rPr lang="en-US" dirty="0" smtClean="0"/>
              <a:t> </a:t>
            </a:r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3839"/>
            <a:ext cx="7155160" cy="401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9"/>
            <a:ext cx="6508245" cy="1800200"/>
          </a:xfrm>
        </p:spPr>
        <p:txBody>
          <a:bodyPr>
            <a:normAutofit/>
          </a:bodyPr>
          <a:lstStyle/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восьминогів</a:t>
            </a:r>
            <a:r>
              <a:rPr lang="ru-RU" dirty="0"/>
              <a:t> є </a:t>
            </a:r>
            <a:r>
              <a:rPr lang="ru-RU" dirty="0" err="1"/>
              <a:t>отруйними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Синій-кільцевий</a:t>
            </a:r>
            <a:r>
              <a:rPr lang="ru-RU" dirty="0" smtClean="0"/>
              <a:t> </a:t>
            </a:r>
            <a:r>
              <a:rPr lang="ru-RU" dirty="0" err="1"/>
              <a:t>восьминіг</a:t>
            </a:r>
            <a:r>
              <a:rPr lang="ru-RU" dirty="0"/>
              <a:t> є самим </a:t>
            </a:r>
            <a:r>
              <a:rPr lang="ru-RU" dirty="0" err="1"/>
              <a:t>отруйним</a:t>
            </a:r>
            <a:r>
              <a:rPr lang="ru-RU" dirty="0"/>
              <a:t> восьминогом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восьминіг</a:t>
            </a:r>
            <a:r>
              <a:rPr lang="ru-RU" dirty="0"/>
              <a:t> </a:t>
            </a:r>
            <a:r>
              <a:rPr lang="ru-RU" dirty="0" err="1"/>
              <a:t>мешкає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Тихого океану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5656287" cy="319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2691821" cy="3450696"/>
          </a:xfrm>
        </p:spPr>
        <p:txBody>
          <a:bodyPr/>
          <a:lstStyle/>
          <a:p>
            <a:r>
              <a:rPr lang="uk-UA" dirty="0" smtClean="0"/>
              <a:t>Сьогодні ми з вами створимо власноруч із тканини </a:t>
            </a:r>
            <a:r>
              <a:rPr lang="uk-UA" dirty="0" err="1" smtClean="0"/>
              <a:t>восьминіжку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498976" cy="39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285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Світ невідомий. Маленька восьминіжка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Послідовність виконання роботи:</vt:lpstr>
      <vt:lpstr>Виконання роботи:</vt:lpstr>
      <vt:lpstr>Виставка робіт</vt:lpstr>
      <vt:lpstr>Ви молодці!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дихальної системи. Аплікація «Як ми дихаємо?»</dc:title>
  <dc:creator>Юлiя Володимирiвна</dc:creator>
  <cp:lastModifiedBy>Юлiя Володимирiвна</cp:lastModifiedBy>
  <cp:revision>13</cp:revision>
  <dcterms:created xsi:type="dcterms:W3CDTF">2024-01-30T22:26:18Z</dcterms:created>
  <dcterms:modified xsi:type="dcterms:W3CDTF">2024-02-13T20:14:19Z</dcterms:modified>
</cp:coreProperties>
</file>