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4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3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4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6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0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6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9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endParaRPr lang="uk-UA" sz="9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816699" y="4700788"/>
            <a:ext cx="5851300" cy="557011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uk-UA" sz="11200" dirty="0" smtClean="0">
                <a:solidFill>
                  <a:schemeClr val="accent6">
                    <a:lumMod val="50000"/>
                  </a:schemeClr>
                </a:solidFill>
              </a:rPr>
              <a:t>Прохідський ліцей</a:t>
            </a:r>
          </a:p>
          <a:p>
            <a:pPr algn="r"/>
            <a:r>
              <a:rPr lang="uk-UA" sz="11200" dirty="0" smtClean="0">
                <a:solidFill>
                  <a:schemeClr val="accent6">
                    <a:lumMod val="50000"/>
                  </a:schemeClr>
                </a:solidFill>
              </a:rPr>
              <a:t>Вчитель: Круглій С.С.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pic>
        <p:nvPicPr>
          <p:cNvPr id="9" name="Рисунок 8" descr="C:\Users\Acer\AppData\Local\Temp\Rar$DIa11080.47711\0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t="33361" r="5281" b="39234"/>
          <a:stretch/>
        </p:blipFill>
        <p:spPr bwMode="auto">
          <a:xfrm>
            <a:off x="6776191" y="2106581"/>
            <a:ext cx="3675256" cy="18343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cer\AppData\Local\Temp\Rar$DIa11080.47711\0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" t="2621" r="4607" b="70689"/>
          <a:stretch/>
        </p:blipFill>
        <p:spPr bwMode="auto">
          <a:xfrm>
            <a:off x="3977233" y="4300150"/>
            <a:ext cx="3470858" cy="1730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cer\AppData\Local\Temp\Rar$DIa11080.47711\0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5" t="64817" r="4269" b="8724"/>
          <a:stretch/>
        </p:blipFill>
        <p:spPr bwMode="auto">
          <a:xfrm>
            <a:off x="1593393" y="2154664"/>
            <a:ext cx="3470858" cy="18343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2311034" y="645283"/>
            <a:ext cx="8066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dirty="0" smtClean="0">
                <a:solidFill>
                  <a:schemeClr val="accent5">
                    <a:lumMod val="75000"/>
                  </a:schemeClr>
                </a:solidFill>
              </a:rPr>
              <a:t>Гра «Знайди дієслово» </a:t>
            </a:r>
            <a:endParaRPr lang="uk-UA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583492" y="3745778"/>
            <a:ext cx="248991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4000" dirty="0" smtClean="0"/>
          </a:p>
          <a:p>
            <a:r>
              <a:rPr lang="uk-UA" sz="4000" dirty="0" smtClean="0"/>
              <a:t>ходить</a:t>
            </a:r>
            <a:r>
              <a:rPr lang="uk-UA" sz="9600" dirty="0" smtClean="0"/>
              <a:t> 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593393" y="2438437"/>
            <a:ext cx="31360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4000" dirty="0" smtClean="0"/>
          </a:p>
          <a:p>
            <a:r>
              <a:rPr lang="uk-UA" sz="4000" dirty="0" smtClean="0"/>
              <a:t>прохолодний</a:t>
            </a:r>
          </a:p>
          <a:p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7638745" y="2822448"/>
            <a:ext cx="18365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сніжок</a:t>
            </a:r>
            <a:r>
              <a:rPr lang="uk-UA" sz="5400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443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sp>
        <p:nvSpPr>
          <p:cNvPr id="2" name="Прямокутник 1"/>
          <p:cNvSpPr/>
          <p:nvPr/>
        </p:nvSpPr>
        <p:spPr>
          <a:xfrm>
            <a:off x="3301382" y="651035"/>
            <a:ext cx="56092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dirty="0">
                <a:solidFill>
                  <a:schemeClr val="accent5">
                    <a:lumMod val="75000"/>
                  </a:schemeClr>
                </a:solidFill>
              </a:rPr>
              <a:t>Знайди дієслово</a:t>
            </a:r>
          </a:p>
        </p:txBody>
      </p:sp>
      <p:pic>
        <p:nvPicPr>
          <p:cNvPr id="3" name="Рисунок 2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64854" r="5006" b="8795"/>
          <a:stretch/>
        </p:blipFill>
        <p:spPr bwMode="auto">
          <a:xfrm>
            <a:off x="1101700" y="1788357"/>
            <a:ext cx="4624544" cy="1962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260872" y="2664501"/>
            <a:ext cx="1821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чарівна</a:t>
            </a:r>
            <a:endParaRPr lang="uk-UA" sz="4000" dirty="0"/>
          </a:p>
        </p:txBody>
      </p:sp>
      <p:pic>
        <p:nvPicPr>
          <p:cNvPr id="5" name="Рисунок 4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33898" r="5006" b="39623"/>
          <a:stretch/>
        </p:blipFill>
        <p:spPr bwMode="auto">
          <a:xfrm>
            <a:off x="6445770" y="1788357"/>
            <a:ext cx="4676932" cy="1971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7964677" y="2664501"/>
            <a:ext cx="1891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стрибає</a:t>
            </a:r>
            <a:endParaRPr lang="uk-UA" sz="4000" dirty="0"/>
          </a:p>
        </p:txBody>
      </p:sp>
      <p:pic>
        <p:nvPicPr>
          <p:cNvPr id="7" name="Рисунок 6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3069" r="5006" b="70835"/>
          <a:stretch/>
        </p:blipFill>
        <p:spPr bwMode="auto">
          <a:xfrm>
            <a:off x="3413972" y="4091378"/>
            <a:ext cx="4772025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кутник 7"/>
          <p:cNvSpPr/>
          <p:nvPr/>
        </p:nvSpPr>
        <p:spPr>
          <a:xfrm>
            <a:off x="4685734" y="4953212"/>
            <a:ext cx="2012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будинок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11557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pic>
        <p:nvPicPr>
          <p:cNvPr id="8" name="Рисунок 7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64854" r="5006" b="8795"/>
          <a:stretch/>
        </p:blipFill>
        <p:spPr bwMode="auto">
          <a:xfrm>
            <a:off x="3898657" y="4141985"/>
            <a:ext cx="4624544" cy="1962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3406315" y="469589"/>
            <a:ext cx="56092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dirty="0">
                <a:solidFill>
                  <a:schemeClr val="accent5">
                    <a:lumMod val="75000"/>
                  </a:schemeClr>
                </a:solidFill>
              </a:rPr>
              <a:t>Знайди дієслово</a:t>
            </a:r>
            <a:endParaRPr lang="uk-UA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 descr="C:\Users\Acer\AppData\Local\Temp\Rar$DIa11080.47711\0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5" t="64817" r="4269" b="8724"/>
          <a:stretch/>
        </p:blipFill>
        <p:spPr bwMode="auto">
          <a:xfrm>
            <a:off x="1293589" y="1734940"/>
            <a:ext cx="4477624" cy="19076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Acer\AppData\Local\Temp\Rar$DIa11080.47711\0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t="33361" r="5281" b="39234"/>
          <a:stretch/>
        </p:blipFill>
        <p:spPr bwMode="auto">
          <a:xfrm>
            <a:off x="6420783" y="1521329"/>
            <a:ext cx="4691285" cy="19076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2191120" y="2462212"/>
            <a:ext cx="2275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/>
              <a:t>     читає</a:t>
            </a:r>
            <a:endParaRPr lang="uk-UA" sz="40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7854925" y="2343530"/>
            <a:ext cx="1823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чистота</a:t>
            </a:r>
            <a:endParaRPr lang="uk-UA" sz="40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4710920" y="4943178"/>
            <a:ext cx="2571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 читацький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72364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sp>
        <p:nvSpPr>
          <p:cNvPr id="2" name="Прямокутник 1"/>
          <p:cNvSpPr/>
          <p:nvPr/>
        </p:nvSpPr>
        <p:spPr>
          <a:xfrm>
            <a:off x="3406313" y="486144"/>
            <a:ext cx="56092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dirty="0">
                <a:solidFill>
                  <a:schemeClr val="accent5">
                    <a:lumMod val="75000"/>
                  </a:schemeClr>
                </a:solidFill>
              </a:rPr>
              <a:t>Знайди дієслово</a:t>
            </a:r>
            <a:endParaRPr lang="uk-UA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 descr="C:\Users\Acer\AppData\Local\Temp\Rar$DIa11080.47711\0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" t="2621" r="4607" b="70689"/>
          <a:stretch/>
        </p:blipFill>
        <p:spPr bwMode="auto">
          <a:xfrm>
            <a:off x="1089206" y="1690650"/>
            <a:ext cx="4387278" cy="19357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Acer\AppData\Local\Temp\Rar$DIa11080.32529\01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3069" r="5006" b="70835"/>
          <a:stretch/>
        </p:blipFill>
        <p:spPr bwMode="auto">
          <a:xfrm>
            <a:off x="6363247" y="1532705"/>
            <a:ext cx="4772025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cer\AppData\Local\Temp\Rar$DIa11080.32529\01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33898" r="5006" b="39623"/>
          <a:stretch/>
        </p:blipFill>
        <p:spPr bwMode="auto">
          <a:xfrm>
            <a:off x="3282845" y="4036882"/>
            <a:ext cx="4676932" cy="1971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1964561" y="2415401"/>
            <a:ext cx="1850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   сміття</a:t>
            </a:r>
            <a:endParaRPr lang="uk-UA" sz="40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7884826" y="2415401"/>
            <a:ext cx="1816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смітити</a:t>
            </a:r>
            <a:endParaRPr lang="uk-UA" sz="40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4580801" y="4857828"/>
            <a:ext cx="2284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сміттєвий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6338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sp>
        <p:nvSpPr>
          <p:cNvPr id="2" name="Прямокутник 1"/>
          <p:cNvSpPr/>
          <p:nvPr/>
        </p:nvSpPr>
        <p:spPr>
          <a:xfrm>
            <a:off x="3496254" y="666025"/>
            <a:ext cx="56092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dirty="0">
                <a:solidFill>
                  <a:schemeClr val="accent5">
                    <a:lumMod val="75000"/>
                  </a:schemeClr>
                </a:solidFill>
              </a:rPr>
              <a:t>Знайди дієслово</a:t>
            </a:r>
            <a:endParaRPr lang="uk-UA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64854" r="5006" b="8795"/>
          <a:stretch/>
        </p:blipFill>
        <p:spPr bwMode="auto">
          <a:xfrm>
            <a:off x="1056730" y="1774347"/>
            <a:ext cx="4624544" cy="1962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Acer\AppData\Local\Temp\Rar$DIa11080.47711\0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t="33361" r="5281" b="39234"/>
          <a:stretch/>
        </p:blipFill>
        <p:spPr bwMode="auto">
          <a:xfrm>
            <a:off x="6378241" y="1724066"/>
            <a:ext cx="4691285" cy="19076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cer\AppData\Local\Temp\Rar$DIa11080.32529\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3069" r="5006" b="70835"/>
          <a:stretch/>
        </p:blipFill>
        <p:spPr bwMode="auto">
          <a:xfrm>
            <a:off x="3709988" y="4200954"/>
            <a:ext cx="4772025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2148610" y="2677901"/>
            <a:ext cx="1946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щастить</a:t>
            </a:r>
            <a:endParaRPr lang="uk-UA" sz="40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8110469" y="2493235"/>
            <a:ext cx="1472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щастя</a:t>
            </a:r>
            <a:endParaRPr lang="uk-UA" sz="40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5055490" y="5007612"/>
            <a:ext cx="2369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/>
              <a:t>щасливий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95643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part legos #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</p:spPr>
      </p:pic>
      <p:sp>
        <p:nvSpPr>
          <p:cNvPr id="2" name="Прямокутник 1"/>
          <p:cNvSpPr/>
          <p:nvPr/>
        </p:nvSpPr>
        <p:spPr>
          <a:xfrm>
            <a:off x="3118881" y="2015141"/>
            <a:ext cx="514499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 smtClean="0">
                <a:solidFill>
                  <a:schemeClr val="accent5">
                    <a:lumMod val="75000"/>
                  </a:schemeClr>
                </a:solidFill>
              </a:rPr>
              <a:t>Молодці!</a:t>
            </a:r>
            <a:endParaRPr lang="uk-UA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60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41</Words>
  <Application>Microsoft Office PowerPoint</Application>
  <PresentationFormat>Широкий екран</PresentationFormat>
  <Paragraphs>26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Дієслово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Дієслово</dc:title>
  <dc:creator>RePack by Diakov</dc:creator>
  <cp:lastModifiedBy>RePack by Diakov</cp:lastModifiedBy>
  <cp:revision>12</cp:revision>
  <dcterms:created xsi:type="dcterms:W3CDTF">2024-02-09T16:20:56Z</dcterms:created>
  <dcterms:modified xsi:type="dcterms:W3CDTF">2024-02-09T18:33:36Z</dcterms:modified>
</cp:coreProperties>
</file>