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9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4" autoAdjust="0"/>
    <p:restoredTop sz="94660"/>
  </p:normalViewPr>
  <p:slideViewPr>
    <p:cSldViewPr snapToGrid="0">
      <p:cViewPr varScale="1">
        <p:scale>
          <a:sx n="64" d="100"/>
          <a:sy n="64" d="100"/>
        </p:scale>
        <p:origin x="84" y="3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Пі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uk-UA" smtClean="0"/>
              <a:t>Зразок підзаголовка</a:t>
            </a:r>
            <a:endParaRPr lang="uk-UA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2/9/2024</a:t>
            </a:fld>
            <a:endParaRPr lang="en-US" dirty="0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‹№›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24383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2/9/2024</a:t>
            </a:fld>
            <a:endParaRPr lang="en-US" dirty="0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‹№›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17488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и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2/9/2024</a:t>
            </a:fld>
            <a:endParaRPr lang="en-US" dirty="0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‹№›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12220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і об'є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2/9/2024</a:t>
            </a:fld>
            <a:endParaRPr lang="en-US" dirty="0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‹№›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9093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2/9/2024</a:t>
            </a:fld>
            <a:endParaRPr lang="en-US" dirty="0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‹№›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1324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'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вмісту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2/9/2024</a:t>
            </a:fld>
            <a:endParaRPr lang="en-US" dirty="0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‹№›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90350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5" name="Місце для тексту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6" name="Місце для вмісту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7" name="Місце для дати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2/9/2024</a:t>
            </a:fld>
            <a:endParaRPr lang="en-US" dirty="0"/>
          </a:p>
        </p:txBody>
      </p:sp>
      <p:sp>
        <p:nvSpPr>
          <p:cNvPr id="8" name="Місце для нижнього колонтитула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Місце для номера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‹№›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31401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дати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2/9/2024</a:t>
            </a:fld>
            <a:endParaRPr lang="en-US" dirty="0"/>
          </a:p>
        </p:txBody>
      </p:sp>
      <p:sp>
        <p:nvSpPr>
          <p:cNvPr id="4" name="Місце для нижнього колонтитула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Місце для номера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‹№›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01698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дати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2/9/2024</a:t>
            </a:fld>
            <a:endParaRPr lang="en-US" dirty="0"/>
          </a:p>
        </p:txBody>
      </p:sp>
      <p:sp>
        <p:nvSpPr>
          <p:cNvPr id="3" name="Місце для нижнього колонтитула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‹№›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38083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2/9/2024</a:t>
            </a:fld>
            <a:endParaRPr lang="en-US" dirty="0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‹№›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39388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Зображенн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зображення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2/9/2024</a:t>
            </a:fld>
            <a:endParaRPr lang="en-US" dirty="0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‹№›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81644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аголовка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2/9/2024</a:t>
            </a:fld>
            <a:endParaRPr lang="en-US" dirty="0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‹№›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54292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lipart legos #10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6200000">
            <a:off x="2667000" y="-2667000"/>
            <a:ext cx="6858000" cy="12192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96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Дієслово</a:t>
            </a:r>
            <a:endParaRPr lang="uk-UA" sz="9600" b="1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ідзаголовок 2"/>
          <p:cNvSpPr>
            <a:spLocks noGrp="1"/>
          </p:cNvSpPr>
          <p:nvPr>
            <p:ph type="subTitle" idx="1"/>
          </p:nvPr>
        </p:nvSpPr>
        <p:spPr>
          <a:xfrm>
            <a:off x="4816699" y="4700788"/>
            <a:ext cx="5851300" cy="557011"/>
          </a:xfrm>
        </p:spPr>
        <p:txBody>
          <a:bodyPr>
            <a:normAutofit fontScale="25000" lnSpcReduction="20000"/>
          </a:bodyPr>
          <a:lstStyle/>
          <a:p>
            <a:pPr algn="r"/>
            <a:r>
              <a:rPr lang="uk-UA" sz="11200" dirty="0" smtClean="0">
                <a:solidFill>
                  <a:schemeClr val="accent6">
                    <a:lumMod val="50000"/>
                  </a:schemeClr>
                </a:solidFill>
              </a:rPr>
              <a:t>Прохідський ліцей</a:t>
            </a:r>
          </a:p>
          <a:p>
            <a:pPr algn="r"/>
            <a:r>
              <a:rPr lang="uk-UA" sz="11200" dirty="0" smtClean="0">
                <a:solidFill>
                  <a:schemeClr val="accent6">
                    <a:lumMod val="50000"/>
                  </a:schemeClr>
                </a:solidFill>
              </a:rPr>
              <a:t>Вчитель: Круглій С.С.</a:t>
            </a:r>
            <a:r>
              <a:rPr lang="uk-UA" dirty="0" smtClean="0">
                <a:solidFill>
                  <a:schemeClr val="accent6">
                    <a:lumMod val="50000"/>
                  </a:schemeClr>
                </a:solidFill>
              </a:rPr>
              <a:t>.</a:t>
            </a:r>
            <a:endParaRPr lang="uk-UA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75731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 descr="clipart legos #10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6200000">
            <a:off x="2667000" y="-2667000"/>
            <a:ext cx="6858000" cy="12192000"/>
          </a:xfrm>
          <a:prstGeom prst="rect">
            <a:avLst/>
          </a:prstGeom>
          <a:noFill/>
        </p:spPr>
      </p:pic>
      <p:pic>
        <p:nvPicPr>
          <p:cNvPr id="9" name="Рисунок 8" descr="C:\Users\Acer\AppData\Local\Temp\Rar$DIa11080.47711\02.jpg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045" t="33361" r="5281" b="39234"/>
          <a:stretch/>
        </p:blipFill>
        <p:spPr bwMode="auto">
          <a:xfrm>
            <a:off x="6776191" y="2106581"/>
            <a:ext cx="3675256" cy="1834353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8" name="Рисунок 7" descr="C:\Users\Acer\AppData\Local\Temp\Rar$DIa11080.47711\02.jpg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55" t="2621" r="4607" b="70689"/>
          <a:stretch/>
        </p:blipFill>
        <p:spPr bwMode="auto">
          <a:xfrm>
            <a:off x="3977233" y="4300150"/>
            <a:ext cx="3470858" cy="173055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7" name="Рисунок 6" descr="C:\Users\Acer\AppData\Local\Temp\Rar$DIa11080.47711\02.jpg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395" t="64817" r="4269" b="8724"/>
          <a:stretch/>
        </p:blipFill>
        <p:spPr bwMode="auto">
          <a:xfrm>
            <a:off x="1593393" y="2154664"/>
            <a:ext cx="3470858" cy="1834354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2" name="Прямокутник 1"/>
          <p:cNvSpPr/>
          <p:nvPr/>
        </p:nvSpPr>
        <p:spPr>
          <a:xfrm>
            <a:off x="2311034" y="645283"/>
            <a:ext cx="8066468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6000" dirty="0" smtClean="0">
                <a:solidFill>
                  <a:schemeClr val="accent5">
                    <a:lumMod val="75000"/>
                  </a:schemeClr>
                </a:solidFill>
              </a:rPr>
              <a:t>Гра «Знайди дієслово» </a:t>
            </a:r>
            <a:endParaRPr lang="uk-UA" sz="600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Прямокутник 2"/>
          <p:cNvSpPr/>
          <p:nvPr/>
        </p:nvSpPr>
        <p:spPr>
          <a:xfrm>
            <a:off x="4583492" y="3745778"/>
            <a:ext cx="2489917" cy="21852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uk-UA" sz="4000" dirty="0" smtClean="0"/>
          </a:p>
          <a:p>
            <a:r>
              <a:rPr lang="uk-UA" sz="4000" dirty="0" smtClean="0"/>
              <a:t>ходить</a:t>
            </a:r>
            <a:r>
              <a:rPr lang="uk-UA" sz="9600" dirty="0" smtClean="0"/>
              <a:t> </a:t>
            </a:r>
            <a:endParaRPr lang="uk-UA" dirty="0"/>
          </a:p>
        </p:txBody>
      </p:sp>
      <p:sp>
        <p:nvSpPr>
          <p:cNvPr id="4" name="Прямокутник 3"/>
          <p:cNvSpPr/>
          <p:nvPr/>
        </p:nvSpPr>
        <p:spPr>
          <a:xfrm>
            <a:off x="1593393" y="2438437"/>
            <a:ext cx="3136007" cy="16004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uk-UA" sz="4000" dirty="0" smtClean="0"/>
          </a:p>
          <a:p>
            <a:r>
              <a:rPr lang="uk-UA" sz="4000" dirty="0" smtClean="0"/>
              <a:t>прохолодний</a:t>
            </a:r>
          </a:p>
          <a:p>
            <a:endParaRPr lang="uk-UA" dirty="0"/>
          </a:p>
        </p:txBody>
      </p:sp>
      <p:sp>
        <p:nvSpPr>
          <p:cNvPr id="6" name="Прямокутник 5"/>
          <p:cNvSpPr/>
          <p:nvPr/>
        </p:nvSpPr>
        <p:spPr>
          <a:xfrm>
            <a:off x="7638745" y="2822448"/>
            <a:ext cx="1836528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4000" dirty="0" smtClean="0"/>
              <a:t>сніжок</a:t>
            </a:r>
            <a:r>
              <a:rPr lang="uk-UA" sz="5400" dirty="0" smtClean="0"/>
              <a:t> 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0844348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2" descr="clipart legos #10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6200000">
            <a:off x="2667000" y="-2667000"/>
            <a:ext cx="6858000" cy="12192000"/>
          </a:xfrm>
          <a:prstGeom prst="rect">
            <a:avLst/>
          </a:prstGeom>
          <a:noFill/>
        </p:spPr>
      </p:pic>
      <p:sp>
        <p:nvSpPr>
          <p:cNvPr id="2" name="Прямокутник 1"/>
          <p:cNvSpPr/>
          <p:nvPr/>
        </p:nvSpPr>
        <p:spPr>
          <a:xfrm>
            <a:off x="3301382" y="651035"/>
            <a:ext cx="5609228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6000" dirty="0">
                <a:solidFill>
                  <a:schemeClr val="accent5">
                    <a:lumMod val="75000"/>
                  </a:schemeClr>
                </a:solidFill>
              </a:rPr>
              <a:t>Знайди дієслово</a:t>
            </a:r>
          </a:p>
        </p:txBody>
      </p:sp>
      <p:pic>
        <p:nvPicPr>
          <p:cNvPr id="3" name="Рисунок 2" descr="C:\Users\Acer\AppData\Local\Temp\Rar$DIa11080.32529\01.jpg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43" t="64854" r="5006" b="8795"/>
          <a:stretch/>
        </p:blipFill>
        <p:spPr bwMode="auto">
          <a:xfrm>
            <a:off x="1101700" y="1788357"/>
            <a:ext cx="4624544" cy="196215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4" name="Прямокутник 3"/>
          <p:cNvSpPr/>
          <p:nvPr/>
        </p:nvSpPr>
        <p:spPr>
          <a:xfrm>
            <a:off x="2260872" y="2664501"/>
            <a:ext cx="182133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4000" dirty="0" smtClean="0"/>
              <a:t>чарівна</a:t>
            </a:r>
            <a:endParaRPr lang="uk-UA" sz="4000" dirty="0"/>
          </a:p>
        </p:txBody>
      </p:sp>
      <p:pic>
        <p:nvPicPr>
          <p:cNvPr id="5" name="Рисунок 4" descr="C:\Users\Acer\AppData\Local\Temp\Rar$DIa11080.32529\01.jpg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43" t="33898" r="5006" b="39623"/>
          <a:stretch/>
        </p:blipFill>
        <p:spPr bwMode="auto">
          <a:xfrm>
            <a:off x="6445770" y="1788357"/>
            <a:ext cx="4676932" cy="197167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6" name="Прямокутник 5"/>
          <p:cNvSpPr/>
          <p:nvPr/>
        </p:nvSpPr>
        <p:spPr>
          <a:xfrm>
            <a:off x="7964677" y="2664501"/>
            <a:ext cx="1891865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4000" dirty="0" smtClean="0"/>
              <a:t>стрибає</a:t>
            </a:r>
            <a:endParaRPr lang="uk-UA" sz="4000" dirty="0"/>
          </a:p>
        </p:txBody>
      </p:sp>
      <p:pic>
        <p:nvPicPr>
          <p:cNvPr id="7" name="Рисунок 6" descr="C:\Users\Acer\AppData\Local\Temp\Rar$DIa11080.32529\01.jpg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43" t="3069" r="5006" b="70835"/>
          <a:stretch/>
        </p:blipFill>
        <p:spPr bwMode="auto">
          <a:xfrm>
            <a:off x="3413972" y="4091378"/>
            <a:ext cx="4772025" cy="194310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8" name="Прямокутник 7"/>
          <p:cNvSpPr/>
          <p:nvPr/>
        </p:nvSpPr>
        <p:spPr>
          <a:xfrm>
            <a:off x="4685734" y="4953212"/>
            <a:ext cx="2012795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4000" dirty="0" smtClean="0"/>
              <a:t>будинок</a:t>
            </a:r>
            <a:endParaRPr lang="uk-UA" sz="4000" dirty="0"/>
          </a:p>
        </p:txBody>
      </p:sp>
    </p:spTree>
    <p:extLst>
      <p:ext uri="{BB962C8B-B14F-4D97-AF65-F5344CB8AC3E}">
        <p14:creationId xmlns:p14="http://schemas.microsoft.com/office/powerpoint/2010/main" val="41155700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2" descr="clipart legos #10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6200000">
            <a:off x="2667000" y="-2667000"/>
            <a:ext cx="6858000" cy="12192000"/>
          </a:xfrm>
          <a:prstGeom prst="rect">
            <a:avLst/>
          </a:prstGeom>
          <a:noFill/>
        </p:spPr>
      </p:pic>
      <p:pic>
        <p:nvPicPr>
          <p:cNvPr id="8" name="Рисунок 7" descr="C:\Users\Acer\AppData\Local\Temp\Rar$DIa11080.32529\01.jpg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43" t="64854" r="5006" b="8795"/>
          <a:stretch/>
        </p:blipFill>
        <p:spPr bwMode="auto">
          <a:xfrm>
            <a:off x="3898657" y="4141985"/>
            <a:ext cx="4624544" cy="196215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2" name="Прямокутник 1"/>
          <p:cNvSpPr/>
          <p:nvPr/>
        </p:nvSpPr>
        <p:spPr>
          <a:xfrm>
            <a:off x="3406315" y="469589"/>
            <a:ext cx="5609228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6000" dirty="0">
                <a:solidFill>
                  <a:schemeClr val="accent5">
                    <a:lumMod val="75000"/>
                  </a:schemeClr>
                </a:solidFill>
              </a:rPr>
              <a:t>Знайди дієслово</a:t>
            </a:r>
            <a:endParaRPr lang="uk-UA" sz="6000" dirty="0">
              <a:solidFill>
                <a:schemeClr val="accent5">
                  <a:lumMod val="75000"/>
                </a:schemeClr>
              </a:solidFill>
            </a:endParaRPr>
          </a:p>
        </p:txBody>
      </p:sp>
      <p:pic>
        <p:nvPicPr>
          <p:cNvPr id="3" name="Рисунок 2" descr="C:\Users\Acer\AppData\Local\Temp\Rar$DIa11080.47711\02.jpg"/>
          <p:cNvPicPr/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395" t="64817" r="4269" b="8724"/>
          <a:stretch/>
        </p:blipFill>
        <p:spPr bwMode="auto">
          <a:xfrm>
            <a:off x="1293589" y="1734940"/>
            <a:ext cx="4477624" cy="190767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4" name="Рисунок 3" descr="C:\Users\Acer\AppData\Local\Temp\Rar$DIa11080.47711\02.jpg"/>
          <p:cNvPicPr/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045" t="33361" r="5281" b="39234"/>
          <a:stretch/>
        </p:blipFill>
        <p:spPr bwMode="auto">
          <a:xfrm>
            <a:off x="6420783" y="1521329"/>
            <a:ext cx="4691285" cy="190767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5" name="Прямокутник 4"/>
          <p:cNvSpPr/>
          <p:nvPr/>
        </p:nvSpPr>
        <p:spPr>
          <a:xfrm>
            <a:off x="2191120" y="2462212"/>
            <a:ext cx="2275949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4000" dirty="0" smtClean="0"/>
              <a:t>     читає</a:t>
            </a:r>
            <a:endParaRPr lang="uk-UA" sz="4000" dirty="0"/>
          </a:p>
        </p:txBody>
      </p:sp>
      <p:sp>
        <p:nvSpPr>
          <p:cNvPr id="6" name="Прямокутник 5"/>
          <p:cNvSpPr/>
          <p:nvPr/>
        </p:nvSpPr>
        <p:spPr>
          <a:xfrm>
            <a:off x="7854925" y="2343530"/>
            <a:ext cx="182300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4000" dirty="0" smtClean="0"/>
              <a:t>чистота</a:t>
            </a:r>
            <a:endParaRPr lang="uk-UA" sz="4000" dirty="0"/>
          </a:p>
        </p:txBody>
      </p:sp>
      <p:sp>
        <p:nvSpPr>
          <p:cNvPr id="7" name="Прямокутник 6"/>
          <p:cNvSpPr/>
          <p:nvPr/>
        </p:nvSpPr>
        <p:spPr>
          <a:xfrm>
            <a:off x="4710920" y="4943178"/>
            <a:ext cx="257153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4000" dirty="0" smtClean="0"/>
              <a:t> читацький</a:t>
            </a:r>
            <a:endParaRPr lang="uk-UA" sz="4000" dirty="0"/>
          </a:p>
        </p:txBody>
      </p:sp>
    </p:spTree>
    <p:extLst>
      <p:ext uri="{BB962C8B-B14F-4D97-AF65-F5344CB8AC3E}">
        <p14:creationId xmlns:p14="http://schemas.microsoft.com/office/powerpoint/2010/main" val="37236486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2" descr="clipart legos #10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6200000">
            <a:off x="2667000" y="-2667000"/>
            <a:ext cx="6858000" cy="12192000"/>
          </a:xfrm>
          <a:prstGeom prst="rect">
            <a:avLst/>
          </a:prstGeom>
          <a:noFill/>
        </p:spPr>
      </p:pic>
      <p:sp>
        <p:nvSpPr>
          <p:cNvPr id="2" name="Прямокутник 1"/>
          <p:cNvSpPr/>
          <p:nvPr/>
        </p:nvSpPr>
        <p:spPr>
          <a:xfrm>
            <a:off x="3406313" y="486144"/>
            <a:ext cx="5609228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6000" dirty="0">
                <a:solidFill>
                  <a:schemeClr val="accent5">
                    <a:lumMod val="75000"/>
                  </a:schemeClr>
                </a:solidFill>
              </a:rPr>
              <a:t>Знайди дієслово</a:t>
            </a:r>
            <a:endParaRPr lang="uk-UA" sz="6000" dirty="0">
              <a:solidFill>
                <a:schemeClr val="accent5">
                  <a:lumMod val="75000"/>
                </a:schemeClr>
              </a:solidFill>
            </a:endParaRPr>
          </a:p>
        </p:txBody>
      </p:sp>
      <p:pic>
        <p:nvPicPr>
          <p:cNvPr id="3" name="Рисунок 2" descr="C:\Users\Acer\AppData\Local\Temp\Rar$DIa11080.47711\02.jpg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55" t="2621" r="4607" b="70689"/>
          <a:stretch/>
        </p:blipFill>
        <p:spPr bwMode="auto">
          <a:xfrm>
            <a:off x="1089206" y="1690650"/>
            <a:ext cx="4387278" cy="1935759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4" name="Рисунок 3" descr="C:\Users\Acer\AppData\Local\Temp\Rar$DIa11080.32529\01.jpg"/>
          <p:cNvPicPr/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43" t="3069" r="5006" b="70835"/>
          <a:stretch/>
        </p:blipFill>
        <p:spPr bwMode="auto">
          <a:xfrm>
            <a:off x="6363247" y="1532705"/>
            <a:ext cx="4772025" cy="194310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5" name="Рисунок 4" descr="C:\Users\Acer\AppData\Local\Temp\Rar$DIa11080.32529\01.jpg"/>
          <p:cNvPicPr/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43" t="33898" r="5006" b="39623"/>
          <a:stretch/>
        </p:blipFill>
        <p:spPr bwMode="auto">
          <a:xfrm>
            <a:off x="3282845" y="4036882"/>
            <a:ext cx="4676932" cy="197167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6" name="Прямокутник 5"/>
          <p:cNvSpPr/>
          <p:nvPr/>
        </p:nvSpPr>
        <p:spPr>
          <a:xfrm>
            <a:off x="1964561" y="2415401"/>
            <a:ext cx="1850763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4000" dirty="0" smtClean="0"/>
              <a:t>   сміття</a:t>
            </a:r>
            <a:endParaRPr lang="uk-UA" sz="4000" dirty="0"/>
          </a:p>
        </p:txBody>
      </p:sp>
      <p:sp>
        <p:nvSpPr>
          <p:cNvPr id="7" name="Прямокутник 6"/>
          <p:cNvSpPr/>
          <p:nvPr/>
        </p:nvSpPr>
        <p:spPr>
          <a:xfrm>
            <a:off x="7884826" y="2415401"/>
            <a:ext cx="1816523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4000" dirty="0" smtClean="0"/>
              <a:t>смітити</a:t>
            </a:r>
            <a:endParaRPr lang="uk-UA" sz="4000" dirty="0"/>
          </a:p>
        </p:txBody>
      </p:sp>
      <p:sp>
        <p:nvSpPr>
          <p:cNvPr id="8" name="Прямокутник 7"/>
          <p:cNvSpPr/>
          <p:nvPr/>
        </p:nvSpPr>
        <p:spPr>
          <a:xfrm>
            <a:off x="4580801" y="4857828"/>
            <a:ext cx="2284921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4000" dirty="0" smtClean="0"/>
              <a:t>сміттєвий</a:t>
            </a:r>
            <a:endParaRPr lang="uk-UA" sz="4000" dirty="0"/>
          </a:p>
        </p:txBody>
      </p:sp>
    </p:spTree>
    <p:extLst>
      <p:ext uri="{BB962C8B-B14F-4D97-AF65-F5344CB8AC3E}">
        <p14:creationId xmlns:p14="http://schemas.microsoft.com/office/powerpoint/2010/main" val="26338160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2" descr="clipart legos #10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6200000">
            <a:off x="2667000" y="-2667000"/>
            <a:ext cx="6858000" cy="12192000"/>
          </a:xfrm>
          <a:prstGeom prst="rect">
            <a:avLst/>
          </a:prstGeom>
          <a:noFill/>
        </p:spPr>
      </p:pic>
      <p:sp>
        <p:nvSpPr>
          <p:cNvPr id="2" name="Прямокутник 1"/>
          <p:cNvSpPr/>
          <p:nvPr/>
        </p:nvSpPr>
        <p:spPr>
          <a:xfrm>
            <a:off x="3496254" y="666025"/>
            <a:ext cx="5609228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6000" dirty="0">
                <a:solidFill>
                  <a:schemeClr val="accent5">
                    <a:lumMod val="75000"/>
                  </a:schemeClr>
                </a:solidFill>
              </a:rPr>
              <a:t>Знайди дієслово</a:t>
            </a:r>
            <a:endParaRPr lang="uk-UA" sz="6000" dirty="0">
              <a:solidFill>
                <a:schemeClr val="accent5">
                  <a:lumMod val="75000"/>
                </a:schemeClr>
              </a:solidFill>
            </a:endParaRPr>
          </a:p>
        </p:txBody>
      </p:sp>
      <p:pic>
        <p:nvPicPr>
          <p:cNvPr id="3" name="Рисунок 2" descr="C:\Users\Acer\AppData\Local\Temp\Rar$DIa11080.32529\01.jpg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43" t="64854" r="5006" b="8795"/>
          <a:stretch/>
        </p:blipFill>
        <p:spPr bwMode="auto">
          <a:xfrm>
            <a:off x="1056730" y="1774347"/>
            <a:ext cx="4624544" cy="196215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4" name="Рисунок 3" descr="C:\Users\Acer\AppData\Local\Temp\Rar$DIa11080.47711\02.jpg"/>
          <p:cNvPicPr/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045" t="33361" r="5281" b="39234"/>
          <a:stretch/>
        </p:blipFill>
        <p:spPr bwMode="auto">
          <a:xfrm>
            <a:off x="6378241" y="1724066"/>
            <a:ext cx="4691285" cy="190767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5" name="Рисунок 4" descr="C:\Users\Acer\AppData\Local\Temp\Rar$DIa11080.32529\01.jpg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43" t="3069" r="5006" b="70835"/>
          <a:stretch/>
        </p:blipFill>
        <p:spPr bwMode="auto">
          <a:xfrm>
            <a:off x="3709988" y="4200954"/>
            <a:ext cx="4772025" cy="194310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6" name="Прямокутник 5"/>
          <p:cNvSpPr/>
          <p:nvPr/>
        </p:nvSpPr>
        <p:spPr>
          <a:xfrm>
            <a:off x="2148610" y="2677901"/>
            <a:ext cx="194636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4000" dirty="0" smtClean="0"/>
              <a:t>щастить</a:t>
            </a:r>
            <a:endParaRPr lang="uk-UA" sz="4000" dirty="0"/>
          </a:p>
        </p:txBody>
      </p:sp>
      <p:sp>
        <p:nvSpPr>
          <p:cNvPr id="7" name="Прямокутник 6"/>
          <p:cNvSpPr/>
          <p:nvPr/>
        </p:nvSpPr>
        <p:spPr>
          <a:xfrm>
            <a:off x="8110469" y="2493235"/>
            <a:ext cx="147245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4000" dirty="0" smtClean="0"/>
              <a:t>щастя</a:t>
            </a:r>
            <a:endParaRPr lang="uk-UA" sz="4000" dirty="0"/>
          </a:p>
        </p:txBody>
      </p:sp>
      <p:sp>
        <p:nvSpPr>
          <p:cNvPr id="8" name="Прямокутник 7"/>
          <p:cNvSpPr/>
          <p:nvPr/>
        </p:nvSpPr>
        <p:spPr>
          <a:xfrm>
            <a:off x="5055490" y="5007612"/>
            <a:ext cx="236955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4000" dirty="0" smtClean="0"/>
              <a:t>щасливий</a:t>
            </a:r>
            <a:endParaRPr lang="uk-UA" sz="4000" dirty="0"/>
          </a:p>
        </p:txBody>
      </p:sp>
    </p:spTree>
    <p:extLst>
      <p:ext uri="{BB962C8B-B14F-4D97-AF65-F5344CB8AC3E}">
        <p14:creationId xmlns:p14="http://schemas.microsoft.com/office/powerpoint/2010/main" val="39564383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clipart legos #10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6200000">
            <a:off x="2667000" y="-2667000"/>
            <a:ext cx="6858000" cy="12192000"/>
          </a:xfrm>
          <a:prstGeom prst="rect">
            <a:avLst/>
          </a:prstGeom>
          <a:noFill/>
        </p:spPr>
      </p:pic>
      <p:sp>
        <p:nvSpPr>
          <p:cNvPr id="2" name="Прямокутник 1"/>
          <p:cNvSpPr/>
          <p:nvPr/>
        </p:nvSpPr>
        <p:spPr>
          <a:xfrm>
            <a:off x="3118881" y="2015141"/>
            <a:ext cx="5144998" cy="15696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9600" dirty="0" smtClean="0">
                <a:solidFill>
                  <a:schemeClr val="accent5">
                    <a:lumMod val="75000"/>
                  </a:schemeClr>
                </a:solidFill>
              </a:rPr>
              <a:t>Молодці!</a:t>
            </a:r>
            <a:endParaRPr lang="uk-UA" sz="9600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646047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132</TotalTime>
  <Words>41</Words>
  <Application>Microsoft Office PowerPoint</Application>
  <PresentationFormat>Широкий екран</PresentationFormat>
  <Paragraphs>26</Paragraphs>
  <Slides>7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Times New Roman</vt:lpstr>
      <vt:lpstr>Тема Office</vt:lpstr>
      <vt:lpstr>Дієслово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</vt:vector>
  </TitlesOfParts>
  <Company>diakov.net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Дієслово</dc:title>
  <dc:creator>RePack by Diakov</dc:creator>
  <cp:lastModifiedBy>RePack by Diakov</cp:lastModifiedBy>
  <cp:revision>12</cp:revision>
  <dcterms:created xsi:type="dcterms:W3CDTF">2024-02-09T16:20:56Z</dcterms:created>
  <dcterms:modified xsi:type="dcterms:W3CDTF">2024-02-09T18:33:36Z</dcterms:modified>
</cp:coreProperties>
</file>