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85" r:id="rId1"/>
  </p:sldMasterIdLst>
  <p:sldIdLst>
    <p:sldId id="256" r:id="rId2"/>
    <p:sldId id="402" r:id="rId3"/>
    <p:sldId id="348" r:id="rId4"/>
    <p:sldId id="353" r:id="rId5"/>
    <p:sldId id="349" r:id="rId6"/>
    <p:sldId id="354" r:id="rId7"/>
    <p:sldId id="350" r:id="rId8"/>
    <p:sldId id="351" r:id="rId9"/>
    <p:sldId id="362" r:id="rId10"/>
    <p:sldId id="352" r:id="rId11"/>
    <p:sldId id="361" r:id="rId12"/>
    <p:sldId id="404" r:id="rId13"/>
    <p:sldId id="363" r:id="rId14"/>
    <p:sldId id="364" r:id="rId15"/>
    <p:sldId id="365" r:id="rId16"/>
    <p:sldId id="366" r:id="rId17"/>
    <p:sldId id="379" r:id="rId18"/>
    <p:sldId id="381" r:id="rId19"/>
    <p:sldId id="382" r:id="rId20"/>
    <p:sldId id="383" r:id="rId21"/>
    <p:sldId id="384" r:id="rId22"/>
    <p:sldId id="388" r:id="rId23"/>
    <p:sldId id="385" r:id="rId24"/>
    <p:sldId id="405" r:id="rId25"/>
    <p:sldId id="406" r:id="rId26"/>
    <p:sldId id="407" r:id="rId27"/>
    <p:sldId id="408" r:id="rId28"/>
    <p:sldId id="409" r:id="rId29"/>
    <p:sldId id="395" r:id="rId30"/>
    <p:sldId id="300" r:id="rId31"/>
  </p:sldIdLst>
  <p:sldSz cx="9144000" cy="6858000" type="screen4x3"/>
  <p:notesSz cx="6858000" cy="9144000"/>
  <p:defaultTextStyle>
    <a:defPPr>
      <a:defRPr lang="uk-UA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anose="030F09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>
            <a:extLst>
              <a:ext uri="{FF2B5EF4-FFF2-40B4-BE49-F238E27FC236}">
                <a16:creationId xmlns:a16="http://schemas.microsoft.com/office/drawing/2014/main" id="{BEC4AB4C-3FCC-1E88-F524-ED8E5A74183C}"/>
              </a:ext>
            </a:extLst>
          </p:cNvPr>
          <p:cNvSpPr>
            <a:spLocks/>
          </p:cNvSpPr>
          <p:nvPr/>
        </p:nvSpPr>
        <p:spPr bwMode="auto">
          <a:xfrm rot="18427436">
            <a:off x="7777957" y="-15081"/>
            <a:ext cx="1162050" cy="2084387"/>
          </a:xfrm>
          <a:custGeom>
            <a:avLst/>
            <a:gdLst>
              <a:gd name="T0" fmla="*/ 2147483646 w 2903"/>
              <a:gd name="T1" fmla="*/ 2147483646 h 3686"/>
              <a:gd name="T2" fmla="*/ 2147483646 w 2903"/>
              <a:gd name="T3" fmla="*/ 2147483646 h 3686"/>
              <a:gd name="T4" fmla="*/ 2147483646 w 2903"/>
              <a:gd name="T5" fmla="*/ 0 h 3686"/>
              <a:gd name="T6" fmla="*/ 2147483646 w 2903"/>
              <a:gd name="T7" fmla="*/ 2147483646 h 3686"/>
              <a:gd name="T8" fmla="*/ 2147483646 w 2903"/>
              <a:gd name="T9" fmla="*/ 2147483646 h 3686"/>
              <a:gd name="T10" fmla="*/ 0 w 2903"/>
              <a:gd name="T11" fmla="*/ 2147483646 h 3686"/>
              <a:gd name="T12" fmla="*/ 2147483646 w 2903"/>
              <a:gd name="T13" fmla="*/ 2147483646 h 3686"/>
              <a:gd name="T14" fmla="*/ 2147483646 w 2903"/>
              <a:gd name="T15" fmla="*/ 2147483646 h 3686"/>
              <a:gd name="T16" fmla="*/ 2147483646 w 2903"/>
              <a:gd name="T17" fmla="*/ 2147483646 h 3686"/>
              <a:gd name="T18" fmla="*/ 2147483646 w 2903"/>
              <a:gd name="T19" fmla="*/ 2147483646 h 3686"/>
              <a:gd name="T20" fmla="*/ 2147483646 w 2903"/>
              <a:gd name="T21" fmla="*/ 214748364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3" name="Freeform 8">
            <a:extLst>
              <a:ext uri="{FF2B5EF4-FFF2-40B4-BE49-F238E27FC236}">
                <a16:creationId xmlns:a16="http://schemas.microsoft.com/office/drawing/2014/main" id="{EEB49C32-7FAC-C357-A883-4821D14F146F}"/>
              </a:ext>
            </a:extLst>
          </p:cNvPr>
          <p:cNvSpPr>
            <a:spLocks/>
          </p:cNvSpPr>
          <p:nvPr/>
        </p:nvSpPr>
        <p:spPr bwMode="auto">
          <a:xfrm rot="18427436">
            <a:off x="7865269" y="24607"/>
            <a:ext cx="1165225" cy="2097087"/>
          </a:xfrm>
          <a:custGeom>
            <a:avLst/>
            <a:gdLst>
              <a:gd name="T0" fmla="*/ 2147483646 w 2911"/>
              <a:gd name="T1" fmla="*/ 0 h 3703"/>
              <a:gd name="T2" fmla="*/ 2147483646 w 2911"/>
              <a:gd name="T3" fmla="*/ 2147483646 h 3703"/>
              <a:gd name="T4" fmla="*/ 2147483646 w 2911"/>
              <a:gd name="T5" fmla="*/ 2147483646 h 3703"/>
              <a:gd name="T6" fmla="*/ 0 w 2911"/>
              <a:gd name="T7" fmla="*/ 2147483646 h 3703"/>
              <a:gd name="T8" fmla="*/ 2147483646 w 2911"/>
              <a:gd name="T9" fmla="*/ 2147483646 h 3703"/>
              <a:gd name="T10" fmla="*/ 2147483646 w 2911"/>
              <a:gd name="T11" fmla="*/ 2147483646 h 3703"/>
              <a:gd name="T12" fmla="*/ 2147483646 w 2911"/>
              <a:gd name="T13" fmla="*/ 2147483646 h 3703"/>
              <a:gd name="T14" fmla="*/ 2147483646 w 2911"/>
              <a:gd name="T15" fmla="*/ 2147483646 h 3703"/>
              <a:gd name="T16" fmla="*/ 2147483646 w 2911"/>
              <a:gd name="T17" fmla="*/ 2147483646 h 3703"/>
              <a:gd name="T18" fmla="*/ 2147483646 w 2911"/>
              <a:gd name="T19" fmla="*/ 0 h 3703"/>
              <a:gd name="T20" fmla="*/ 2147483646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4" name="Freeform 9">
            <a:extLst>
              <a:ext uri="{FF2B5EF4-FFF2-40B4-BE49-F238E27FC236}">
                <a16:creationId xmlns:a16="http://schemas.microsoft.com/office/drawing/2014/main" id="{88412A1C-ED24-A1E0-FB85-B316DDBA574A}"/>
              </a:ext>
            </a:extLst>
          </p:cNvPr>
          <p:cNvSpPr>
            <a:spLocks/>
          </p:cNvSpPr>
          <p:nvPr/>
        </p:nvSpPr>
        <p:spPr bwMode="auto">
          <a:xfrm rot="18427436">
            <a:off x="7831138" y="192088"/>
            <a:ext cx="1025525" cy="1571625"/>
          </a:xfrm>
          <a:custGeom>
            <a:avLst/>
            <a:gdLst>
              <a:gd name="T0" fmla="*/ 0 w 2561"/>
              <a:gd name="T1" fmla="*/ 2147483646 h 2777"/>
              <a:gd name="T2" fmla="*/ 2147483646 w 2561"/>
              <a:gd name="T3" fmla="*/ 2147483646 h 2777"/>
              <a:gd name="T4" fmla="*/ 2147483646 w 2561"/>
              <a:gd name="T5" fmla="*/ 2147483646 h 2777"/>
              <a:gd name="T6" fmla="*/ 2147483646 w 2561"/>
              <a:gd name="T7" fmla="*/ 2147483646 h 2777"/>
              <a:gd name="T8" fmla="*/ 2147483646 w 2561"/>
              <a:gd name="T9" fmla="*/ 2147483646 h 2777"/>
              <a:gd name="T10" fmla="*/ 2147483646 w 2561"/>
              <a:gd name="T11" fmla="*/ 0 h 2777"/>
              <a:gd name="T12" fmla="*/ 0 w 2561"/>
              <a:gd name="T13" fmla="*/ 2147483646 h 2777"/>
              <a:gd name="T14" fmla="*/ 0 w 2561"/>
              <a:gd name="T15" fmla="*/ 2147483646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UA"/>
          </a:p>
        </p:txBody>
      </p:sp>
      <p:grpSp>
        <p:nvGrpSpPr>
          <p:cNvPr id="5" name="Group 10">
            <a:extLst>
              <a:ext uri="{FF2B5EF4-FFF2-40B4-BE49-F238E27FC236}">
                <a16:creationId xmlns:a16="http://schemas.microsoft.com/office/drawing/2014/main" id="{4D8AFE6F-1592-FB2D-8F8B-CB8D67197F4E}"/>
              </a:ext>
            </a:extLst>
          </p:cNvPr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6" name="Freeform 11">
              <a:extLst>
                <a:ext uri="{FF2B5EF4-FFF2-40B4-BE49-F238E27FC236}">
                  <a16:creationId xmlns:a16="http://schemas.microsoft.com/office/drawing/2014/main" id="{1BD388D5-0EB7-E0CB-0B0E-F009D1CAC6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25 w 2177"/>
                <a:gd name="T1" fmla="*/ 20 h 1298"/>
                <a:gd name="T2" fmla="*/ 23 w 2177"/>
                <a:gd name="T3" fmla="*/ 18 h 1298"/>
                <a:gd name="T4" fmla="*/ 21 w 2177"/>
                <a:gd name="T5" fmla="*/ 8 h 1298"/>
                <a:gd name="T6" fmla="*/ 34 w 2177"/>
                <a:gd name="T7" fmla="*/ 6 h 1298"/>
                <a:gd name="T8" fmla="*/ 35 w 2177"/>
                <a:gd name="T9" fmla="*/ 4 h 1298"/>
                <a:gd name="T10" fmla="*/ 33 w 2177"/>
                <a:gd name="T11" fmla="*/ 2 h 1298"/>
                <a:gd name="T12" fmla="*/ 20 w 2177"/>
                <a:gd name="T13" fmla="*/ 4 h 1298"/>
                <a:gd name="T14" fmla="*/ 20 w 2177"/>
                <a:gd name="T15" fmla="*/ 1 h 1298"/>
                <a:gd name="T16" fmla="*/ 17 w 2177"/>
                <a:gd name="T17" fmla="*/ 0 h 1298"/>
                <a:gd name="T18" fmla="*/ 15 w 2177"/>
                <a:gd name="T19" fmla="*/ 1 h 1298"/>
                <a:gd name="T20" fmla="*/ 14 w 2177"/>
                <a:gd name="T21" fmla="*/ 2 h 1298"/>
                <a:gd name="T22" fmla="*/ 15 w 2177"/>
                <a:gd name="T23" fmla="*/ 5 h 1298"/>
                <a:gd name="T24" fmla="*/ 11 w 2177"/>
                <a:gd name="T25" fmla="*/ 7 h 1298"/>
                <a:gd name="T26" fmla="*/ 16 w 2177"/>
                <a:gd name="T27" fmla="*/ 8 h 1298"/>
                <a:gd name="T28" fmla="*/ 18 w 2177"/>
                <a:gd name="T29" fmla="*/ 14 h 1298"/>
                <a:gd name="T30" fmla="*/ 3 w 2177"/>
                <a:gd name="T31" fmla="*/ 8 h 1298"/>
                <a:gd name="T32" fmla="*/ 1 w 2177"/>
                <a:gd name="T33" fmla="*/ 8 h 1298"/>
                <a:gd name="T34" fmla="*/ 0 w 2177"/>
                <a:gd name="T35" fmla="*/ 10 h 1298"/>
                <a:gd name="T36" fmla="*/ 1 w 2177"/>
                <a:gd name="T37" fmla="*/ 13 h 1298"/>
                <a:gd name="T38" fmla="*/ 18 w 2177"/>
                <a:gd name="T39" fmla="*/ 21 h 1298"/>
                <a:gd name="T40" fmla="*/ 22 w 2177"/>
                <a:gd name="T41" fmla="*/ 20 h 1298"/>
                <a:gd name="T42" fmla="*/ 25 w 2177"/>
                <a:gd name="T43" fmla="*/ 21 h 1298"/>
                <a:gd name="T44" fmla="*/ 25 w 2177"/>
                <a:gd name="T45" fmla="*/ 20 h 1298"/>
                <a:gd name="T46" fmla="*/ 25 w 2177"/>
                <a:gd name="T47" fmla="*/ 2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7" name="Freeform 12">
              <a:extLst>
                <a:ext uri="{FF2B5EF4-FFF2-40B4-BE49-F238E27FC236}">
                  <a16:creationId xmlns:a16="http://schemas.microsoft.com/office/drawing/2014/main" id="{8DC88F88-5761-6DDC-14BC-5714426ED8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1 w 143"/>
                <a:gd name="T3" fmla="*/ 0 h 258"/>
                <a:gd name="T4" fmla="*/ 2 w 143"/>
                <a:gd name="T5" fmla="*/ 4 h 258"/>
                <a:gd name="T6" fmla="*/ 0 w 143"/>
                <a:gd name="T7" fmla="*/ 5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8" name="Freeform 13">
              <a:extLst>
                <a:ext uri="{FF2B5EF4-FFF2-40B4-BE49-F238E27FC236}">
                  <a16:creationId xmlns:a16="http://schemas.microsoft.com/office/drawing/2014/main" id="{CFF978A3-A28C-5226-1D5D-82F6E00D7B7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2 w 1586"/>
                <a:gd name="T1" fmla="*/ 0 h 821"/>
                <a:gd name="T2" fmla="*/ 20 w 1586"/>
                <a:gd name="T3" fmla="*/ 8 h 821"/>
                <a:gd name="T4" fmla="*/ 22 w 1586"/>
                <a:gd name="T5" fmla="*/ 9 h 821"/>
                <a:gd name="T6" fmla="*/ 24 w 1586"/>
                <a:gd name="T7" fmla="*/ 12 h 821"/>
                <a:gd name="T8" fmla="*/ 24 w 1586"/>
                <a:gd name="T9" fmla="*/ 12 h 821"/>
                <a:gd name="T10" fmla="*/ 21 w 1586"/>
                <a:gd name="T11" fmla="*/ 12 h 821"/>
                <a:gd name="T12" fmla="*/ 17 w 1586"/>
                <a:gd name="T13" fmla="*/ 12 h 821"/>
                <a:gd name="T14" fmla="*/ 0 w 1586"/>
                <a:gd name="T15" fmla="*/ 4 h 821"/>
                <a:gd name="T16" fmla="*/ 0 w 1586"/>
                <a:gd name="T17" fmla="*/ 2 h 821"/>
                <a:gd name="T18" fmla="*/ 0 w 1586"/>
                <a:gd name="T19" fmla="*/ 0 h 821"/>
                <a:gd name="T20" fmla="*/ 2 w 1586"/>
                <a:gd name="T21" fmla="*/ 0 h 821"/>
                <a:gd name="T22" fmla="*/ 2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726DFDFC-DBF1-761A-C259-DFDBDDCE307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6 h 747"/>
                <a:gd name="T2" fmla="*/ 15 w 1049"/>
                <a:gd name="T3" fmla="*/ 12 h 747"/>
                <a:gd name="T4" fmla="*/ 15 w 1049"/>
                <a:gd name="T5" fmla="*/ 9 h 747"/>
                <a:gd name="T6" fmla="*/ 17 w 1049"/>
                <a:gd name="T7" fmla="*/ 7 h 747"/>
                <a:gd name="T8" fmla="*/ 2 w 1049"/>
                <a:gd name="T9" fmla="*/ 0 h 747"/>
                <a:gd name="T10" fmla="*/ 0 w 1049"/>
                <a:gd name="T11" fmla="*/ 2 h 747"/>
                <a:gd name="T12" fmla="*/ 0 w 1049"/>
                <a:gd name="T13" fmla="*/ 6 h 747"/>
                <a:gd name="T14" fmla="*/ 0 w 1049"/>
                <a:gd name="T15" fmla="*/ 6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10" name="Freeform 15">
              <a:extLst>
                <a:ext uri="{FF2B5EF4-FFF2-40B4-BE49-F238E27FC236}">
                  <a16:creationId xmlns:a16="http://schemas.microsoft.com/office/drawing/2014/main" id="{A3F05930-8797-9655-CAAF-6775F9A1A21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 h 241"/>
                <a:gd name="T2" fmla="*/ 2 w 272"/>
                <a:gd name="T3" fmla="*/ 0 h 241"/>
                <a:gd name="T4" fmla="*/ 3 w 272"/>
                <a:gd name="T5" fmla="*/ 1 h 241"/>
                <a:gd name="T6" fmla="*/ 4 w 272"/>
                <a:gd name="T7" fmla="*/ 3 h 241"/>
                <a:gd name="T8" fmla="*/ 2 w 272"/>
                <a:gd name="T9" fmla="*/ 3 h 241"/>
                <a:gd name="T10" fmla="*/ 0 w 272"/>
                <a:gd name="T11" fmla="*/ 4 h 241"/>
                <a:gd name="T12" fmla="*/ 0 w 272"/>
                <a:gd name="T13" fmla="*/ 1 h 241"/>
                <a:gd name="T14" fmla="*/ 0 w 272"/>
                <a:gd name="T15" fmla="*/ 1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11" name="Freeform 16">
              <a:extLst>
                <a:ext uri="{FF2B5EF4-FFF2-40B4-BE49-F238E27FC236}">
                  <a16:creationId xmlns:a16="http://schemas.microsoft.com/office/drawing/2014/main" id="{BC1C84F4-FD6E-0E33-5A40-916D8D885D2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3 w 152"/>
                <a:gd name="T1" fmla="*/ 1 h 224"/>
                <a:gd name="T2" fmla="*/ 3 w 152"/>
                <a:gd name="T3" fmla="*/ 4 h 224"/>
                <a:gd name="T4" fmla="*/ 0 w 152"/>
                <a:gd name="T5" fmla="*/ 1 h 224"/>
                <a:gd name="T6" fmla="*/ 2 w 152"/>
                <a:gd name="T7" fmla="*/ 0 h 224"/>
                <a:gd name="T8" fmla="*/ 3 w 152"/>
                <a:gd name="T9" fmla="*/ 1 h 224"/>
                <a:gd name="T10" fmla="*/ 3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12" name="Freeform 17">
              <a:extLst>
                <a:ext uri="{FF2B5EF4-FFF2-40B4-BE49-F238E27FC236}">
                  <a16:creationId xmlns:a16="http://schemas.microsoft.com/office/drawing/2014/main" id="{C65F4575-1C92-F0D7-F0BA-5283548C7F0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2 h 764"/>
                <a:gd name="T2" fmla="*/ 2 w 386"/>
                <a:gd name="T3" fmla="*/ 0 h 764"/>
                <a:gd name="T4" fmla="*/ 4 w 386"/>
                <a:gd name="T5" fmla="*/ 1 h 764"/>
                <a:gd name="T6" fmla="*/ 7 w 386"/>
                <a:gd name="T7" fmla="*/ 12 h 764"/>
                <a:gd name="T8" fmla="*/ 5 w 386"/>
                <a:gd name="T9" fmla="*/ 12 h 764"/>
                <a:gd name="T10" fmla="*/ 3 w 386"/>
                <a:gd name="T11" fmla="*/ 11 h 764"/>
                <a:gd name="T12" fmla="*/ 0 w 386"/>
                <a:gd name="T13" fmla="*/ 2 h 764"/>
                <a:gd name="T14" fmla="*/ 0 w 386"/>
                <a:gd name="T15" fmla="*/ 2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13" name="Freeform 18">
              <a:extLst>
                <a:ext uri="{FF2B5EF4-FFF2-40B4-BE49-F238E27FC236}">
                  <a16:creationId xmlns:a16="http://schemas.microsoft.com/office/drawing/2014/main" id="{F400D2EB-05A3-2920-C5EE-25A225122FE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11 w 728"/>
                <a:gd name="T1" fmla="*/ 0 h 348"/>
                <a:gd name="T2" fmla="*/ 0 w 728"/>
                <a:gd name="T3" fmla="*/ 2 h 348"/>
                <a:gd name="T4" fmla="*/ 1 w 728"/>
                <a:gd name="T5" fmla="*/ 6 h 348"/>
                <a:gd name="T6" fmla="*/ 12 w 728"/>
                <a:gd name="T7" fmla="*/ 4 h 348"/>
                <a:gd name="T8" fmla="*/ 12 w 728"/>
                <a:gd name="T9" fmla="*/ 1 h 348"/>
                <a:gd name="T10" fmla="*/ 11 w 728"/>
                <a:gd name="T11" fmla="*/ 0 h 348"/>
                <a:gd name="T12" fmla="*/ 11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14" name="Freeform 19">
              <a:extLst>
                <a:ext uri="{FF2B5EF4-FFF2-40B4-BE49-F238E27FC236}">
                  <a16:creationId xmlns:a16="http://schemas.microsoft.com/office/drawing/2014/main" id="{B7A0F69D-D810-7FBE-DA17-9F336D4ED94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5 w 312"/>
                <a:gd name="T1" fmla="*/ 0 h 135"/>
                <a:gd name="T2" fmla="*/ 0 w 312"/>
                <a:gd name="T3" fmla="*/ 1 h 135"/>
                <a:gd name="T4" fmla="*/ 5 w 312"/>
                <a:gd name="T5" fmla="*/ 2 h 135"/>
                <a:gd name="T6" fmla="*/ 5 w 312"/>
                <a:gd name="T7" fmla="*/ 0 h 135"/>
                <a:gd name="T8" fmla="*/ 5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grpSp>
          <p:nvGrpSpPr>
            <p:cNvPr id="15" name="Group 20">
              <a:extLst>
                <a:ext uri="{FF2B5EF4-FFF2-40B4-BE49-F238E27FC236}">
                  <a16:creationId xmlns:a16="http://schemas.microsoft.com/office/drawing/2014/main" id="{3E3DB7A4-3B66-A0E3-C865-A129C2CF714C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6" name="Group 21">
                <a:extLst>
                  <a:ext uri="{FF2B5EF4-FFF2-40B4-BE49-F238E27FC236}">
                    <a16:creationId xmlns:a16="http://schemas.microsoft.com/office/drawing/2014/main" id="{0B74F5D1-F9EB-3E8B-B881-DD44ED012FCD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29" name="Freeform 22">
                  <a:extLst>
                    <a:ext uri="{FF2B5EF4-FFF2-40B4-BE49-F238E27FC236}">
                      <a16:creationId xmlns:a16="http://schemas.microsoft.com/office/drawing/2014/main" id="{B6CDA65A-0C83-A0C1-A1EF-6293AACB19BA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 h 175"/>
                    <a:gd name="T2" fmla="*/ 2 w 313"/>
                    <a:gd name="T3" fmla="*/ 0 h 175"/>
                    <a:gd name="T4" fmla="*/ 4 w 313"/>
                    <a:gd name="T5" fmla="*/ 0 h 175"/>
                    <a:gd name="T6" fmla="*/ 5 w 313"/>
                    <a:gd name="T7" fmla="*/ 0 h 175"/>
                    <a:gd name="T8" fmla="*/ 5 w 313"/>
                    <a:gd name="T9" fmla="*/ 1 h 175"/>
                    <a:gd name="T10" fmla="*/ 3 w 313"/>
                    <a:gd name="T11" fmla="*/ 1 h 175"/>
                    <a:gd name="T12" fmla="*/ 2 w 313"/>
                    <a:gd name="T13" fmla="*/ 1 h 175"/>
                    <a:gd name="T14" fmla="*/ 1 w 313"/>
                    <a:gd name="T15" fmla="*/ 2 h 175"/>
                    <a:gd name="T16" fmla="*/ 0 w 313"/>
                    <a:gd name="T17" fmla="*/ 1 h 175"/>
                    <a:gd name="T18" fmla="*/ 0 w 313"/>
                    <a:gd name="T19" fmla="*/ 1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30" name="Freeform 23">
                  <a:extLst>
                    <a:ext uri="{FF2B5EF4-FFF2-40B4-BE49-F238E27FC236}">
                      <a16:creationId xmlns:a16="http://schemas.microsoft.com/office/drawing/2014/main" id="{C5CEAAA1-C1A0-470D-EEC6-11065E9E48D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 h 266"/>
                    <a:gd name="T2" fmla="*/ 3 w 230"/>
                    <a:gd name="T3" fmla="*/ 5 h 266"/>
                    <a:gd name="T4" fmla="*/ 4 w 230"/>
                    <a:gd name="T5" fmla="*/ 4 h 266"/>
                    <a:gd name="T6" fmla="*/ 4 w 230"/>
                    <a:gd name="T7" fmla="*/ 1 h 266"/>
                    <a:gd name="T8" fmla="*/ 3 w 230"/>
                    <a:gd name="T9" fmla="*/ 0 h 266"/>
                    <a:gd name="T10" fmla="*/ 3 w 230"/>
                    <a:gd name="T11" fmla="*/ 4 h 266"/>
                    <a:gd name="T12" fmla="*/ 2 w 230"/>
                    <a:gd name="T13" fmla="*/ 1 h 266"/>
                    <a:gd name="T14" fmla="*/ 0 w 230"/>
                    <a:gd name="T15" fmla="*/ 1 h 266"/>
                    <a:gd name="T16" fmla="*/ 0 w 230"/>
                    <a:gd name="T17" fmla="*/ 1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31" name="Freeform 24">
                  <a:extLst>
                    <a:ext uri="{FF2B5EF4-FFF2-40B4-BE49-F238E27FC236}">
                      <a16:creationId xmlns:a16="http://schemas.microsoft.com/office/drawing/2014/main" id="{70B17EEB-CD54-B34C-BA83-E55EBA85A5D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 h 234"/>
                    <a:gd name="T2" fmla="*/ 0 w 87"/>
                    <a:gd name="T3" fmla="*/ 2 h 234"/>
                    <a:gd name="T4" fmla="*/ 0 w 87"/>
                    <a:gd name="T5" fmla="*/ 3 h 234"/>
                    <a:gd name="T6" fmla="*/ 0 w 87"/>
                    <a:gd name="T7" fmla="*/ 4 h 234"/>
                    <a:gd name="T8" fmla="*/ 1 w 87"/>
                    <a:gd name="T9" fmla="*/ 4 h 234"/>
                    <a:gd name="T10" fmla="*/ 1 w 87"/>
                    <a:gd name="T11" fmla="*/ 2 h 234"/>
                    <a:gd name="T12" fmla="*/ 0 w 87"/>
                    <a:gd name="T13" fmla="*/ 0 h 234"/>
                    <a:gd name="T14" fmla="*/ 0 w 87"/>
                    <a:gd name="T15" fmla="*/ 1 h 234"/>
                    <a:gd name="T16" fmla="*/ 0 w 87"/>
                    <a:gd name="T17" fmla="*/ 1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</p:grpSp>
          <p:sp>
            <p:nvSpPr>
              <p:cNvPr id="17" name="Freeform 25">
                <a:extLst>
                  <a:ext uri="{FF2B5EF4-FFF2-40B4-BE49-F238E27FC236}">
                    <a16:creationId xmlns:a16="http://schemas.microsoft.com/office/drawing/2014/main" id="{015B78AE-6F8C-AD5F-A0D3-3E9DAFFD86C3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2 w 1190"/>
                  <a:gd name="T1" fmla="*/ 0 h 500"/>
                  <a:gd name="T2" fmla="*/ 19 w 1190"/>
                  <a:gd name="T3" fmla="*/ 8 h 500"/>
                  <a:gd name="T4" fmla="*/ 17 w 1190"/>
                  <a:gd name="T5" fmla="*/ 8 h 500"/>
                  <a:gd name="T6" fmla="*/ 0 w 1190"/>
                  <a:gd name="T7" fmla="*/ 1 h 500"/>
                  <a:gd name="T8" fmla="*/ 2 w 1190"/>
                  <a:gd name="T9" fmla="*/ 0 h 500"/>
                  <a:gd name="T10" fmla="*/ 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UA"/>
              </a:p>
            </p:txBody>
          </p:sp>
          <p:sp>
            <p:nvSpPr>
              <p:cNvPr id="18" name="Freeform 26">
                <a:extLst>
                  <a:ext uri="{FF2B5EF4-FFF2-40B4-BE49-F238E27FC236}">
                    <a16:creationId xmlns:a16="http://schemas.microsoft.com/office/drawing/2014/main" id="{92E337C5-50C6-BA51-3340-22D30A2DE23D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0 w 489"/>
                  <a:gd name="T1" fmla="*/ 1 h 296"/>
                  <a:gd name="T2" fmla="*/ 2 w 489"/>
                  <a:gd name="T3" fmla="*/ 2 h 296"/>
                  <a:gd name="T4" fmla="*/ 5 w 489"/>
                  <a:gd name="T5" fmla="*/ 3 h 296"/>
                  <a:gd name="T6" fmla="*/ 6 w 489"/>
                  <a:gd name="T7" fmla="*/ 4 h 296"/>
                  <a:gd name="T8" fmla="*/ 5 w 489"/>
                  <a:gd name="T9" fmla="*/ 4 h 296"/>
                  <a:gd name="T10" fmla="*/ 2 w 489"/>
                  <a:gd name="T11" fmla="*/ 3 h 296"/>
                  <a:gd name="T12" fmla="*/ 0 w 489"/>
                  <a:gd name="T13" fmla="*/ 2 h 296"/>
                  <a:gd name="T14" fmla="*/ 1 w 489"/>
                  <a:gd name="T15" fmla="*/ 3 h 296"/>
                  <a:gd name="T16" fmla="*/ 4 w 489"/>
                  <a:gd name="T17" fmla="*/ 5 h 296"/>
                  <a:gd name="T18" fmla="*/ 7 w 489"/>
                  <a:gd name="T19" fmla="*/ 5 h 296"/>
                  <a:gd name="T20" fmla="*/ 7 w 489"/>
                  <a:gd name="T21" fmla="*/ 4 h 296"/>
                  <a:gd name="T22" fmla="*/ 6 w 489"/>
                  <a:gd name="T23" fmla="*/ 2 h 296"/>
                  <a:gd name="T24" fmla="*/ 2 w 489"/>
                  <a:gd name="T25" fmla="*/ 1 h 296"/>
                  <a:gd name="T26" fmla="*/ 0 w 489"/>
                  <a:gd name="T27" fmla="*/ 0 h 296"/>
                  <a:gd name="T28" fmla="*/ 0 w 489"/>
                  <a:gd name="T29" fmla="*/ 1 h 296"/>
                  <a:gd name="T30" fmla="*/ 0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UA"/>
              </a:p>
            </p:txBody>
          </p:sp>
          <p:sp>
            <p:nvSpPr>
              <p:cNvPr id="19" name="Freeform 27">
                <a:extLst>
                  <a:ext uri="{FF2B5EF4-FFF2-40B4-BE49-F238E27FC236}">
                    <a16:creationId xmlns:a16="http://schemas.microsoft.com/office/drawing/2014/main" id="{86465BA1-8B2F-6C86-1DBE-743E0953B66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 w 213"/>
                  <a:gd name="T1" fmla="*/ 0 h 478"/>
                  <a:gd name="T2" fmla="*/ 2 w 213"/>
                  <a:gd name="T3" fmla="*/ 0 h 478"/>
                  <a:gd name="T4" fmla="*/ 2 w 213"/>
                  <a:gd name="T5" fmla="*/ 3 h 478"/>
                  <a:gd name="T6" fmla="*/ 2 w 213"/>
                  <a:gd name="T7" fmla="*/ 5 h 478"/>
                  <a:gd name="T8" fmla="*/ 4 w 213"/>
                  <a:gd name="T9" fmla="*/ 7 h 478"/>
                  <a:gd name="T10" fmla="*/ 2 w 213"/>
                  <a:gd name="T11" fmla="*/ 7 h 478"/>
                  <a:gd name="T12" fmla="*/ 1 w 213"/>
                  <a:gd name="T13" fmla="*/ 5 h 478"/>
                  <a:gd name="T14" fmla="*/ 0 w 213"/>
                  <a:gd name="T15" fmla="*/ 0 h 478"/>
                  <a:gd name="T16" fmla="*/ 1 w 213"/>
                  <a:gd name="T17" fmla="*/ 0 h 478"/>
                  <a:gd name="T18" fmla="*/ 1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UA"/>
              </a:p>
            </p:txBody>
          </p:sp>
          <p:grpSp>
            <p:nvGrpSpPr>
              <p:cNvPr id="20" name="Group 28">
                <a:extLst>
                  <a:ext uri="{FF2B5EF4-FFF2-40B4-BE49-F238E27FC236}">
                    <a16:creationId xmlns:a16="http://schemas.microsoft.com/office/drawing/2014/main" id="{33545D31-C9E2-B1A7-957D-EE3A09A91127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21" name="Freeform 29">
                  <a:extLst>
                    <a:ext uri="{FF2B5EF4-FFF2-40B4-BE49-F238E27FC236}">
                      <a16:creationId xmlns:a16="http://schemas.microsoft.com/office/drawing/2014/main" id="{7C70353A-FB89-06DE-93E7-BF874E24B51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2 w 150"/>
                    <a:gd name="T1" fmla="*/ 0 h 173"/>
                    <a:gd name="T2" fmla="*/ 1 w 150"/>
                    <a:gd name="T3" fmla="*/ 2 h 173"/>
                    <a:gd name="T4" fmla="*/ 0 w 150"/>
                    <a:gd name="T5" fmla="*/ 3 h 173"/>
                    <a:gd name="T6" fmla="*/ 2 w 150"/>
                    <a:gd name="T7" fmla="*/ 3 h 173"/>
                    <a:gd name="T8" fmla="*/ 2 w 150"/>
                    <a:gd name="T9" fmla="*/ 2 h 173"/>
                    <a:gd name="T10" fmla="*/ 3 w 150"/>
                    <a:gd name="T11" fmla="*/ 1 h 173"/>
                    <a:gd name="T12" fmla="*/ 2 w 150"/>
                    <a:gd name="T13" fmla="*/ 0 h 173"/>
                    <a:gd name="T14" fmla="*/ 2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22" name="Freeform 30">
                  <a:extLst>
                    <a:ext uri="{FF2B5EF4-FFF2-40B4-BE49-F238E27FC236}">
                      <a16:creationId xmlns:a16="http://schemas.microsoft.com/office/drawing/2014/main" id="{FFE84148-EC7C-7605-C91A-1ED8B9130F6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3 w 1684"/>
                    <a:gd name="T1" fmla="*/ 0 h 880"/>
                    <a:gd name="T2" fmla="*/ 1 w 1684"/>
                    <a:gd name="T3" fmla="*/ 1 h 880"/>
                    <a:gd name="T4" fmla="*/ 0 w 1684"/>
                    <a:gd name="T5" fmla="*/ 4 h 880"/>
                    <a:gd name="T6" fmla="*/ 2 w 1684"/>
                    <a:gd name="T7" fmla="*/ 6 h 880"/>
                    <a:gd name="T8" fmla="*/ 19 w 1684"/>
                    <a:gd name="T9" fmla="*/ 14 h 880"/>
                    <a:gd name="T10" fmla="*/ 23 w 1684"/>
                    <a:gd name="T11" fmla="*/ 14 h 880"/>
                    <a:gd name="T12" fmla="*/ 26 w 1684"/>
                    <a:gd name="T13" fmla="*/ 14 h 880"/>
                    <a:gd name="T14" fmla="*/ 27 w 1684"/>
                    <a:gd name="T15" fmla="*/ 13 h 880"/>
                    <a:gd name="T16" fmla="*/ 24 w 1684"/>
                    <a:gd name="T17" fmla="*/ 11 h 880"/>
                    <a:gd name="T18" fmla="*/ 23 w 1684"/>
                    <a:gd name="T19" fmla="*/ 8 h 880"/>
                    <a:gd name="T20" fmla="*/ 22 w 1684"/>
                    <a:gd name="T21" fmla="*/ 9 h 880"/>
                    <a:gd name="T22" fmla="*/ 23 w 1684"/>
                    <a:gd name="T23" fmla="*/ 11 h 880"/>
                    <a:gd name="T24" fmla="*/ 25 w 1684"/>
                    <a:gd name="T25" fmla="*/ 13 h 880"/>
                    <a:gd name="T26" fmla="*/ 23 w 1684"/>
                    <a:gd name="T27" fmla="*/ 13 h 880"/>
                    <a:gd name="T28" fmla="*/ 20 w 1684"/>
                    <a:gd name="T29" fmla="*/ 13 h 880"/>
                    <a:gd name="T30" fmla="*/ 20 w 1684"/>
                    <a:gd name="T31" fmla="*/ 11 h 880"/>
                    <a:gd name="T32" fmla="*/ 21 w 1684"/>
                    <a:gd name="T33" fmla="*/ 9 h 880"/>
                    <a:gd name="T34" fmla="*/ 20 w 1684"/>
                    <a:gd name="T35" fmla="*/ 9 h 880"/>
                    <a:gd name="T36" fmla="*/ 19 w 1684"/>
                    <a:gd name="T37" fmla="*/ 11 h 880"/>
                    <a:gd name="T38" fmla="*/ 18 w 1684"/>
                    <a:gd name="T39" fmla="*/ 13 h 880"/>
                    <a:gd name="T40" fmla="*/ 2 w 1684"/>
                    <a:gd name="T41" fmla="*/ 5 h 880"/>
                    <a:gd name="T42" fmla="*/ 2 w 1684"/>
                    <a:gd name="T43" fmla="*/ 4 h 880"/>
                    <a:gd name="T44" fmla="*/ 2 w 1684"/>
                    <a:gd name="T45" fmla="*/ 2 h 880"/>
                    <a:gd name="T46" fmla="*/ 4 w 1684"/>
                    <a:gd name="T47" fmla="*/ 0 h 880"/>
                    <a:gd name="T48" fmla="*/ 3 w 1684"/>
                    <a:gd name="T49" fmla="*/ 0 h 880"/>
                    <a:gd name="T50" fmla="*/ 3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23" name="Freeform 31">
                  <a:extLst>
                    <a:ext uri="{FF2B5EF4-FFF2-40B4-BE49-F238E27FC236}">
                      <a16:creationId xmlns:a16="http://schemas.microsoft.com/office/drawing/2014/main" id="{15ECD97D-5445-C5A5-21FA-B6362DE0ED2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2 w 160"/>
                    <a:gd name="T1" fmla="*/ 0 h 335"/>
                    <a:gd name="T2" fmla="*/ 1 w 160"/>
                    <a:gd name="T3" fmla="*/ 1 h 335"/>
                    <a:gd name="T4" fmla="*/ 0 w 160"/>
                    <a:gd name="T5" fmla="*/ 3 h 335"/>
                    <a:gd name="T6" fmla="*/ 1 w 160"/>
                    <a:gd name="T7" fmla="*/ 4 h 335"/>
                    <a:gd name="T8" fmla="*/ 2 w 160"/>
                    <a:gd name="T9" fmla="*/ 5 h 335"/>
                    <a:gd name="T10" fmla="*/ 2 w 160"/>
                    <a:gd name="T11" fmla="*/ 2 h 335"/>
                    <a:gd name="T12" fmla="*/ 3 w 160"/>
                    <a:gd name="T13" fmla="*/ 0 h 335"/>
                    <a:gd name="T14" fmla="*/ 2 w 160"/>
                    <a:gd name="T15" fmla="*/ 0 h 335"/>
                    <a:gd name="T16" fmla="*/ 2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24" name="Freeform 32">
                  <a:extLst>
                    <a:ext uri="{FF2B5EF4-FFF2-40B4-BE49-F238E27FC236}">
                      <a16:creationId xmlns:a16="http://schemas.microsoft.com/office/drawing/2014/main" id="{B67CA22C-6F84-B1ED-D1FA-3525077186B5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4 w 642"/>
                    <a:gd name="T1" fmla="*/ 14 h 1188"/>
                    <a:gd name="T2" fmla="*/ 0 w 642"/>
                    <a:gd name="T3" fmla="*/ 2 h 1188"/>
                    <a:gd name="T4" fmla="*/ 2 w 642"/>
                    <a:gd name="T5" fmla="*/ 1 h 1188"/>
                    <a:gd name="T6" fmla="*/ 5 w 642"/>
                    <a:gd name="T7" fmla="*/ 0 h 1188"/>
                    <a:gd name="T8" fmla="*/ 7 w 642"/>
                    <a:gd name="T9" fmla="*/ 1 h 1188"/>
                    <a:gd name="T10" fmla="*/ 11 w 642"/>
                    <a:gd name="T11" fmla="*/ 19 h 1188"/>
                    <a:gd name="T12" fmla="*/ 9 w 642"/>
                    <a:gd name="T13" fmla="*/ 18 h 1188"/>
                    <a:gd name="T14" fmla="*/ 6 w 642"/>
                    <a:gd name="T15" fmla="*/ 2 h 1188"/>
                    <a:gd name="T16" fmla="*/ 4 w 642"/>
                    <a:gd name="T17" fmla="*/ 1 h 1188"/>
                    <a:gd name="T18" fmla="*/ 2 w 642"/>
                    <a:gd name="T19" fmla="*/ 2 h 1188"/>
                    <a:gd name="T20" fmla="*/ 2 w 642"/>
                    <a:gd name="T21" fmla="*/ 3 h 1188"/>
                    <a:gd name="T22" fmla="*/ 5 w 642"/>
                    <a:gd name="T23" fmla="*/ 15 h 1188"/>
                    <a:gd name="T24" fmla="*/ 4 w 642"/>
                    <a:gd name="T25" fmla="*/ 14 h 1188"/>
                    <a:gd name="T26" fmla="*/ 4 w 642"/>
                    <a:gd name="T27" fmla="*/ 14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25" name="Freeform 33">
                  <a:extLst>
                    <a:ext uri="{FF2B5EF4-FFF2-40B4-BE49-F238E27FC236}">
                      <a16:creationId xmlns:a16="http://schemas.microsoft.com/office/drawing/2014/main" id="{35E9602E-488A-9AC1-002D-53CABDEEACE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 h 504"/>
                    <a:gd name="T2" fmla="*/ 2 w 192"/>
                    <a:gd name="T3" fmla="*/ 4 h 504"/>
                    <a:gd name="T4" fmla="*/ 2 w 192"/>
                    <a:gd name="T5" fmla="*/ 5 h 504"/>
                    <a:gd name="T6" fmla="*/ 2 w 192"/>
                    <a:gd name="T7" fmla="*/ 8 h 504"/>
                    <a:gd name="T8" fmla="*/ 3 w 192"/>
                    <a:gd name="T9" fmla="*/ 8 h 504"/>
                    <a:gd name="T10" fmla="*/ 3 w 192"/>
                    <a:gd name="T11" fmla="*/ 6 h 504"/>
                    <a:gd name="T12" fmla="*/ 3 w 192"/>
                    <a:gd name="T13" fmla="*/ 4 h 504"/>
                    <a:gd name="T14" fmla="*/ 2 w 192"/>
                    <a:gd name="T15" fmla="*/ 1 h 504"/>
                    <a:gd name="T16" fmla="*/ 1 w 192"/>
                    <a:gd name="T17" fmla="*/ 0 h 504"/>
                    <a:gd name="T18" fmla="*/ 0 w 192"/>
                    <a:gd name="T19" fmla="*/ 1 h 504"/>
                    <a:gd name="T20" fmla="*/ 0 w 192"/>
                    <a:gd name="T21" fmla="*/ 1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26" name="Freeform 34">
                  <a:extLst>
                    <a:ext uri="{FF2B5EF4-FFF2-40B4-BE49-F238E27FC236}">
                      <a16:creationId xmlns:a16="http://schemas.microsoft.com/office/drawing/2014/main" id="{682B6289-E85B-E807-FF76-C34679718F2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5 w 390"/>
                    <a:gd name="T1" fmla="*/ 0 h 269"/>
                    <a:gd name="T2" fmla="*/ 5 w 390"/>
                    <a:gd name="T3" fmla="*/ 1 h 269"/>
                    <a:gd name="T4" fmla="*/ 4 w 390"/>
                    <a:gd name="T5" fmla="*/ 2 h 269"/>
                    <a:gd name="T6" fmla="*/ 0 w 390"/>
                    <a:gd name="T7" fmla="*/ 3 h 269"/>
                    <a:gd name="T8" fmla="*/ 0 w 390"/>
                    <a:gd name="T9" fmla="*/ 4 h 269"/>
                    <a:gd name="T10" fmla="*/ 5 w 390"/>
                    <a:gd name="T11" fmla="*/ 4 h 269"/>
                    <a:gd name="T12" fmla="*/ 5 w 390"/>
                    <a:gd name="T13" fmla="*/ 5 h 269"/>
                    <a:gd name="T14" fmla="*/ 7 w 390"/>
                    <a:gd name="T15" fmla="*/ 5 h 269"/>
                    <a:gd name="T16" fmla="*/ 6 w 390"/>
                    <a:gd name="T17" fmla="*/ 3 h 269"/>
                    <a:gd name="T18" fmla="*/ 2 w 390"/>
                    <a:gd name="T19" fmla="*/ 3 h 269"/>
                    <a:gd name="T20" fmla="*/ 6 w 390"/>
                    <a:gd name="T21" fmla="*/ 2 h 269"/>
                    <a:gd name="T22" fmla="*/ 5 w 390"/>
                    <a:gd name="T23" fmla="*/ 0 h 269"/>
                    <a:gd name="T24" fmla="*/ 5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27" name="Freeform 35">
                  <a:extLst>
                    <a:ext uri="{FF2B5EF4-FFF2-40B4-BE49-F238E27FC236}">
                      <a16:creationId xmlns:a16="http://schemas.microsoft.com/office/drawing/2014/main" id="{F5BDB27B-2C7E-CEE2-DBAD-524A4AE9533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3 h 424"/>
                    <a:gd name="T2" fmla="*/ 14 w 941"/>
                    <a:gd name="T3" fmla="*/ 0 h 424"/>
                    <a:gd name="T4" fmla="*/ 15 w 941"/>
                    <a:gd name="T5" fmla="*/ 2 h 424"/>
                    <a:gd name="T6" fmla="*/ 15 w 941"/>
                    <a:gd name="T7" fmla="*/ 3 h 424"/>
                    <a:gd name="T8" fmla="*/ 15 w 941"/>
                    <a:gd name="T9" fmla="*/ 5 h 424"/>
                    <a:gd name="T10" fmla="*/ 1 w 941"/>
                    <a:gd name="T11" fmla="*/ 7 h 424"/>
                    <a:gd name="T12" fmla="*/ 1 w 941"/>
                    <a:gd name="T13" fmla="*/ 6 h 424"/>
                    <a:gd name="T14" fmla="*/ 14 w 941"/>
                    <a:gd name="T15" fmla="*/ 4 h 424"/>
                    <a:gd name="T16" fmla="*/ 14 w 941"/>
                    <a:gd name="T17" fmla="*/ 3 h 424"/>
                    <a:gd name="T18" fmla="*/ 14 w 941"/>
                    <a:gd name="T19" fmla="*/ 1 h 424"/>
                    <a:gd name="T20" fmla="*/ 0 w 941"/>
                    <a:gd name="T21" fmla="*/ 3 h 424"/>
                    <a:gd name="T22" fmla="*/ 0 w 941"/>
                    <a:gd name="T23" fmla="*/ 3 h 424"/>
                    <a:gd name="T24" fmla="*/ 0 w 941"/>
                    <a:gd name="T25" fmla="*/ 3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28" name="Freeform 36">
                  <a:extLst>
                    <a:ext uri="{FF2B5EF4-FFF2-40B4-BE49-F238E27FC236}">
                      <a16:creationId xmlns:a16="http://schemas.microsoft.com/office/drawing/2014/main" id="{37C472AB-940F-26A6-68C3-03FF1AB8853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 h 173"/>
                    <a:gd name="T2" fmla="*/ 2 w 488"/>
                    <a:gd name="T3" fmla="*/ 2 h 173"/>
                    <a:gd name="T4" fmla="*/ 4 w 488"/>
                    <a:gd name="T5" fmla="*/ 2 h 173"/>
                    <a:gd name="T6" fmla="*/ 7 w 488"/>
                    <a:gd name="T7" fmla="*/ 1 h 173"/>
                    <a:gd name="T8" fmla="*/ 8 w 488"/>
                    <a:gd name="T9" fmla="*/ 0 h 173"/>
                    <a:gd name="T10" fmla="*/ 7 w 488"/>
                    <a:gd name="T11" fmla="*/ 0 h 173"/>
                    <a:gd name="T12" fmla="*/ 4 w 488"/>
                    <a:gd name="T13" fmla="*/ 0 h 173"/>
                    <a:gd name="T14" fmla="*/ 2 w 488"/>
                    <a:gd name="T15" fmla="*/ 0 h 173"/>
                    <a:gd name="T16" fmla="*/ 1 w 488"/>
                    <a:gd name="T17" fmla="*/ 1 h 173"/>
                    <a:gd name="T18" fmla="*/ 2 w 488"/>
                    <a:gd name="T19" fmla="*/ 1 h 173"/>
                    <a:gd name="T20" fmla="*/ 5 w 488"/>
                    <a:gd name="T21" fmla="*/ 0 h 173"/>
                    <a:gd name="T22" fmla="*/ 7 w 488"/>
                    <a:gd name="T23" fmla="*/ 0 h 173"/>
                    <a:gd name="T24" fmla="*/ 5 w 488"/>
                    <a:gd name="T25" fmla="*/ 1 h 173"/>
                    <a:gd name="T26" fmla="*/ 3 w 488"/>
                    <a:gd name="T27" fmla="*/ 1 h 173"/>
                    <a:gd name="T28" fmla="*/ 0 w 488"/>
                    <a:gd name="T29" fmla="*/ 1 h 173"/>
                    <a:gd name="T30" fmla="*/ 0 w 488"/>
                    <a:gd name="T31" fmla="*/ 1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</p:grpSp>
        </p:grpSp>
      </p:grpSp>
      <p:grpSp>
        <p:nvGrpSpPr>
          <p:cNvPr id="32" name="Group 37">
            <a:extLst>
              <a:ext uri="{FF2B5EF4-FFF2-40B4-BE49-F238E27FC236}">
                <a16:creationId xmlns:a16="http://schemas.microsoft.com/office/drawing/2014/main" id="{BE7C3CF7-06F8-2E72-E852-8C42BA4B0257}"/>
              </a:ext>
            </a:extLst>
          </p:cNvPr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33" name="Freeform 38">
              <a:extLst>
                <a:ext uri="{FF2B5EF4-FFF2-40B4-BE49-F238E27FC236}">
                  <a16:creationId xmlns:a16="http://schemas.microsoft.com/office/drawing/2014/main" id="{1701DEEF-3B32-F50B-75C4-AA2D4523A7C4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0 w 772"/>
                <a:gd name="T1" fmla="*/ 22 h 3266"/>
                <a:gd name="T2" fmla="*/ 0 w 772"/>
                <a:gd name="T3" fmla="*/ 21 h 3266"/>
                <a:gd name="T4" fmla="*/ 0 w 772"/>
                <a:gd name="T5" fmla="*/ 19 h 3266"/>
                <a:gd name="T6" fmla="*/ 0 w 772"/>
                <a:gd name="T7" fmla="*/ 18 h 3266"/>
                <a:gd name="T8" fmla="*/ 0 w 772"/>
                <a:gd name="T9" fmla="*/ 16 h 3266"/>
                <a:gd name="T10" fmla="*/ 0 w 772"/>
                <a:gd name="T11" fmla="*/ 14 h 3266"/>
                <a:gd name="T12" fmla="*/ 0 w 772"/>
                <a:gd name="T13" fmla="*/ 14 h 3266"/>
                <a:gd name="T14" fmla="*/ 0 w 772"/>
                <a:gd name="T15" fmla="*/ 13 h 3266"/>
                <a:gd name="T16" fmla="*/ 0 w 772"/>
                <a:gd name="T17" fmla="*/ 12 h 3266"/>
                <a:gd name="T18" fmla="*/ 0 w 772"/>
                <a:gd name="T19" fmla="*/ 11 h 3266"/>
                <a:gd name="T20" fmla="*/ 0 w 772"/>
                <a:gd name="T21" fmla="*/ 8 h 3266"/>
                <a:gd name="T22" fmla="*/ 0 w 772"/>
                <a:gd name="T23" fmla="*/ 7 h 3266"/>
                <a:gd name="T24" fmla="*/ 0 w 772"/>
                <a:gd name="T25" fmla="*/ 5 h 3266"/>
                <a:gd name="T26" fmla="*/ 0 w 772"/>
                <a:gd name="T27" fmla="*/ 4 h 3266"/>
                <a:gd name="T28" fmla="*/ 0 w 772"/>
                <a:gd name="T29" fmla="*/ 3 h 3266"/>
                <a:gd name="T30" fmla="*/ 0 w 772"/>
                <a:gd name="T31" fmla="*/ 0 h 3266"/>
                <a:gd name="T32" fmla="*/ 0 w 772"/>
                <a:gd name="T33" fmla="*/ 3 h 3266"/>
                <a:gd name="T34" fmla="*/ 0 w 772"/>
                <a:gd name="T35" fmla="*/ 4 h 3266"/>
                <a:gd name="T36" fmla="*/ 0 w 772"/>
                <a:gd name="T37" fmla="*/ 5 h 3266"/>
                <a:gd name="T38" fmla="*/ 0 w 772"/>
                <a:gd name="T39" fmla="*/ 6 h 3266"/>
                <a:gd name="T40" fmla="*/ 0 w 772"/>
                <a:gd name="T41" fmla="*/ 7 h 3266"/>
                <a:gd name="T42" fmla="*/ 0 w 772"/>
                <a:gd name="T43" fmla="*/ 9 h 3266"/>
                <a:gd name="T44" fmla="*/ 0 w 772"/>
                <a:gd name="T45" fmla="*/ 11 h 3266"/>
                <a:gd name="T46" fmla="*/ 0 w 772"/>
                <a:gd name="T47" fmla="*/ 13 h 3266"/>
                <a:gd name="T48" fmla="*/ 0 w 772"/>
                <a:gd name="T49" fmla="*/ 14 h 3266"/>
                <a:gd name="T50" fmla="*/ 0 w 772"/>
                <a:gd name="T51" fmla="*/ 15 h 3266"/>
                <a:gd name="T52" fmla="*/ 0 w 772"/>
                <a:gd name="T53" fmla="*/ 17 h 3266"/>
                <a:gd name="T54" fmla="*/ 0 w 772"/>
                <a:gd name="T55" fmla="*/ 19 h 3266"/>
                <a:gd name="T56" fmla="*/ 0 w 772"/>
                <a:gd name="T57" fmla="*/ 21 h 3266"/>
                <a:gd name="T58" fmla="*/ 0 w 772"/>
                <a:gd name="T59" fmla="*/ 22 h 3266"/>
                <a:gd name="T60" fmla="*/ 0 w 772"/>
                <a:gd name="T61" fmla="*/ 23 h 3266"/>
                <a:gd name="T62" fmla="*/ 0 w 772"/>
                <a:gd name="T63" fmla="*/ 22 h 3266"/>
                <a:gd name="T64" fmla="*/ 0 w 772"/>
                <a:gd name="T65" fmla="*/ 22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34" name="Freeform 39">
              <a:extLst>
                <a:ext uri="{FF2B5EF4-FFF2-40B4-BE49-F238E27FC236}">
                  <a16:creationId xmlns:a16="http://schemas.microsoft.com/office/drawing/2014/main" id="{442B5ECC-D429-6091-586C-42C44FD4DF4E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0 w 772"/>
                <a:gd name="T1" fmla="*/ 50 h 3266"/>
                <a:gd name="T2" fmla="*/ 0 w 772"/>
                <a:gd name="T3" fmla="*/ 47 h 3266"/>
                <a:gd name="T4" fmla="*/ 0 w 772"/>
                <a:gd name="T5" fmla="*/ 44 h 3266"/>
                <a:gd name="T6" fmla="*/ 0 w 772"/>
                <a:gd name="T7" fmla="*/ 40 h 3266"/>
                <a:gd name="T8" fmla="*/ 0 w 772"/>
                <a:gd name="T9" fmla="*/ 36 h 3266"/>
                <a:gd name="T10" fmla="*/ 0 w 772"/>
                <a:gd name="T11" fmla="*/ 33 h 3266"/>
                <a:gd name="T12" fmla="*/ 0 w 772"/>
                <a:gd name="T13" fmla="*/ 31 h 3266"/>
                <a:gd name="T14" fmla="*/ 0 w 772"/>
                <a:gd name="T15" fmla="*/ 30 h 3266"/>
                <a:gd name="T16" fmla="*/ 0 w 772"/>
                <a:gd name="T17" fmla="*/ 28 h 3266"/>
                <a:gd name="T18" fmla="*/ 0 w 772"/>
                <a:gd name="T19" fmla="*/ 25 h 3266"/>
                <a:gd name="T20" fmla="*/ 0 w 772"/>
                <a:gd name="T21" fmla="*/ 19 h 3266"/>
                <a:gd name="T22" fmla="*/ 0 w 772"/>
                <a:gd name="T23" fmla="*/ 15 h 3266"/>
                <a:gd name="T24" fmla="*/ 0 w 772"/>
                <a:gd name="T25" fmla="*/ 12 h 3266"/>
                <a:gd name="T26" fmla="*/ 0 w 772"/>
                <a:gd name="T27" fmla="*/ 10 h 3266"/>
                <a:gd name="T28" fmla="*/ 0 w 772"/>
                <a:gd name="T29" fmla="*/ 7 h 3266"/>
                <a:gd name="T30" fmla="*/ 0 w 772"/>
                <a:gd name="T31" fmla="*/ 0 h 3266"/>
                <a:gd name="T32" fmla="*/ 0 w 772"/>
                <a:gd name="T33" fmla="*/ 6 h 3266"/>
                <a:gd name="T34" fmla="*/ 0 w 772"/>
                <a:gd name="T35" fmla="*/ 10 h 3266"/>
                <a:gd name="T36" fmla="*/ 0 w 772"/>
                <a:gd name="T37" fmla="*/ 12 h 3266"/>
                <a:gd name="T38" fmla="*/ 0 w 772"/>
                <a:gd name="T39" fmla="*/ 14 h 3266"/>
                <a:gd name="T40" fmla="*/ 0 w 772"/>
                <a:gd name="T41" fmla="*/ 17 h 3266"/>
                <a:gd name="T42" fmla="*/ 0 w 772"/>
                <a:gd name="T43" fmla="*/ 20 h 3266"/>
                <a:gd name="T44" fmla="*/ 0 w 772"/>
                <a:gd name="T45" fmla="*/ 26 h 3266"/>
                <a:gd name="T46" fmla="*/ 0 w 772"/>
                <a:gd name="T47" fmla="*/ 30 h 3266"/>
                <a:gd name="T48" fmla="*/ 0 w 772"/>
                <a:gd name="T49" fmla="*/ 33 h 3266"/>
                <a:gd name="T50" fmla="*/ 0 w 772"/>
                <a:gd name="T51" fmla="*/ 35 h 3266"/>
                <a:gd name="T52" fmla="*/ 0 w 772"/>
                <a:gd name="T53" fmla="*/ 39 h 3266"/>
                <a:gd name="T54" fmla="*/ 0 w 772"/>
                <a:gd name="T55" fmla="*/ 43 h 3266"/>
                <a:gd name="T56" fmla="*/ 0 w 772"/>
                <a:gd name="T57" fmla="*/ 47 h 3266"/>
                <a:gd name="T58" fmla="*/ 0 w 772"/>
                <a:gd name="T59" fmla="*/ 50 h 3266"/>
                <a:gd name="T60" fmla="*/ 0 w 772"/>
                <a:gd name="T61" fmla="*/ 52 h 3266"/>
                <a:gd name="T62" fmla="*/ 0 w 772"/>
                <a:gd name="T63" fmla="*/ 50 h 3266"/>
                <a:gd name="T64" fmla="*/ 0 w 772"/>
                <a:gd name="T65" fmla="*/ 5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</p:grpSp>
      <p:grpSp>
        <p:nvGrpSpPr>
          <p:cNvPr id="35" name="Group 40">
            <a:extLst>
              <a:ext uri="{FF2B5EF4-FFF2-40B4-BE49-F238E27FC236}">
                <a16:creationId xmlns:a16="http://schemas.microsoft.com/office/drawing/2014/main" id="{92E71ED0-1C16-D082-EEFE-AF7398E9B05B}"/>
              </a:ext>
            </a:extLst>
          </p:cNvPr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36" name="Group 41">
              <a:extLst>
                <a:ext uri="{FF2B5EF4-FFF2-40B4-BE49-F238E27FC236}">
                  <a16:creationId xmlns:a16="http://schemas.microsoft.com/office/drawing/2014/main" id="{610C86BE-4F8C-0EC9-1E8E-A6548CB27A8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38" name="Freeform 42">
                <a:extLst>
                  <a:ext uri="{FF2B5EF4-FFF2-40B4-BE49-F238E27FC236}">
                    <a16:creationId xmlns:a16="http://schemas.microsoft.com/office/drawing/2014/main" id="{15E8B0EA-9091-84B5-8800-BD62C882C7E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0 w 245"/>
                  <a:gd name="T1" fmla="*/ 0 h 806"/>
                  <a:gd name="T2" fmla="*/ 0 w 245"/>
                  <a:gd name="T3" fmla="*/ 1 h 806"/>
                  <a:gd name="T4" fmla="*/ 0 w 245"/>
                  <a:gd name="T5" fmla="*/ 2 h 806"/>
                  <a:gd name="T6" fmla="*/ 0 w 245"/>
                  <a:gd name="T7" fmla="*/ 2 h 806"/>
                  <a:gd name="T8" fmla="*/ 0 w 245"/>
                  <a:gd name="T9" fmla="*/ 1 h 806"/>
                  <a:gd name="T10" fmla="*/ 0 w 245"/>
                  <a:gd name="T11" fmla="*/ 0 h 806"/>
                  <a:gd name="T12" fmla="*/ 0 w 245"/>
                  <a:gd name="T13" fmla="*/ 0 h 806"/>
                  <a:gd name="T14" fmla="*/ 0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UA"/>
              </a:p>
            </p:txBody>
          </p:sp>
          <p:grpSp>
            <p:nvGrpSpPr>
              <p:cNvPr id="39" name="Group 43">
                <a:extLst>
                  <a:ext uri="{FF2B5EF4-FFF2-40B4-BE49-F238E27FC236}">
                    <a16:creationId xmlns:a16="http://schemas.microsoft.com/office/drawing/2014/main" id="{F3D325BB-E076-A8D6-1988-B2FBDAF9E0E4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0" name="Freeform 44">
                  <a:extLst>
                    <a:ext uri="{FF2B5EF4-FFF2-40B4-BE49-F238E27FC236}">
                      <a16:creationId xmlns:a16="http://schemas.microsoft.com/office/drawing/2014/main" id="{3AD98E19-F7CA-8D84-DE7F-B50B6D6059B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0 w 604"/>
                    <a:gd name="T3" fmla="*/ 0 h 349"/>
                    <a:gd name="T4" fmla="*/ 0 w 604"/>
                    <a:gd name="T5" fmla="*/ 1 h 349"/>
                    <a:gd name="T6" fmla="*/ 0 w 604"/>
                    <a:gd name="T7" fmla="*/ 0 h 349"/>
                    <a:gd name="T8" fmla="*/ 0 w 604"/>
                    <a:gd name="T9" fmla="*/ 0 h 349"/>
                    <a:gd name="T10" fmla="*/ 0 w 604"/>
                    <a:gd name="T11" fmla="*/ 0 h 349"/>
                    <a:gd name="T12" fmla="*/ 0 w 604"/>
                    <a:gd name="T13" fmla="*/ 0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41" name="Freeform 45">
                  <a:extLst>
                    <a:ext uri="{FF2B5EF4-FFF2-40B4-BE49-F238E27FC236}">
                      <a16:creationId xmlns:a16="http://schemas.microsoft.com/office/drawing/2014/main" id="{5E532F64-40F9-F373-70E5-9892B1C39461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>
                    <a:gd name="T0" fmla="*/ 0 w 1064"/>
                    <a:gd name="T1" fmla="*/ 0 h 1230"/>
                    <a:gd name="T2" fmla="*/ 0 w 1064"/>
                    <a:gd name="T3" fmla="*/ 1 h 1230"/>
                    <a:gd name="T4" fmla="*/ 0 w 1064"/>
                    <a:gd name="T5" fmla="*/ 1 h 1230"/>
                    <a:gd name="T6" fmla="*/ 0 w 1064"/>
                    <a:gd name="T7" fmla="*/ 2 h 1230"/>
                    <a:gd name="T8" fmla="*/ 0 w 1064"/>
                    <a:gd name="T9" fmla="*/ 2 h 1230"/>
                    <a:gd name="T10" fmla="*/ 0 w 1064"/>
                    <a:gd name="T11" fmla="*/ 2 h 1230"/>
                    <a:gd name="T12" fmla="*/ 0 w 1064"/>
                    <a:gd name="T13" fmla="*/ 2 h 1230"/>
                    <a:gd name="T14" fmla="*/ 0 w 1064"/>
                    <a:gd name="T15" fmla="*/ 1 h 1230"/>
                    <a:gd name="T16" fmla="*/ 0 w 1064"/>
                    <a:gd name="T17" fmla="*/ 0 h 1230"/>
                    <a:gd name="T18" fmla="*/ 0 w 1064"/>
                    <a:gd name="T19" fmla="*/ 0 h 1230"/>
                    <a:gd name="T20" fmla="*/ 0 w 1064"/>
                    <a:gd name="T21" fmla="*/ 0 h 1230"/>
                    <a:gd name="T22" fmla="*/ 0 w 1064"/>
                    <a:gd name="T23" fmla="*/ 0 h 1230"/>
                    <a:gd name="T24" fmla="*/ 0 w 1064"/>
                    <a:gd name="T25" fmla="*/ 0 h 1230"/>
                    <a:gd name="T26" fmla="*/ 0 w 1064"/>
                    <a:gd name="T27" fmla="*/ 1 h 1230"/>
                    <a:gd name="T28" fmla="*/ 0 w 1064"/>
                    <a:gd name="T29" fmla="*/ 1 h 1230"/>
                    <a:gd name="T30" fmla="*/ 0 w 1064"/>
                    <a:gd name="T31" fmla="*/ 2 h 1230"/>
                    <a:gd name="T32" fmla="*/ 0 w 1064"/>
                    <a:gd name="T33" fmla="*/ 2 h 1230"/>
                    <a:gd name="T34" fmla="*/ 0 w 1064"/>
                    <a:gd name="T35" fmla="*/ 2 h 1230"/>
                    <a:gd name="T36" fmla="*/ 0 w 1064"/>
                    <a:gd name="T37" fmla="*/ 1 h 1230"/>
                    <a:gd name="T38" fmla="*/ 0 w 1064"/>
                    <a:gd name="T39" fmla="*/ 0 h 1230"/>
                    <a:gd name="T40" fmla="*/ 0 w 1064"/>
                    <a:gd name="T41" fmla="*/ 0 h 1230"/>
                    <a:gd name="T42" fmla="*/ 0 w 1064"/>
                    <a:gd name="T43" fmla="*/ 0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42" name="Freeform 46">
                  <a:extLst>
                    <a:ext uri="{FF2B5EF4-FFF2-40B4-BE49-F238E27FC236}">
                      <a16:creationId xmlns:a16="http://schemas.microsoft.com/office/drawing/2014/main" id="{AA27265A-54C4-C4D9-99C3-34BBFC15E41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>
                    <a:gd name="T0" fmla="*/ 1 w 2002"/>
                    <a:gd name="T1" fmla="*/ 0 h 2521"/>
                    <a:gd name="T2" fmla="*/ 0 w 2002"/>
                    <a:gd name="T3" fmla="*/ 5 h 2521"/>
                    <a:gd name="T4" fmla="*/ 0 w 2002"/>
                    <a:gd name="T5" fmla="*/ 5 h 2521"/>
                    <a:gd name="T6" fmla="*/ 1 w 2002"/>
                    <a:gd name="T7" fmla="*/ 0 h 2521"/>
                    <a:gd name="T8" fmla="*/ 1 w 2002"/>
                    <a:gd name="T9" fmla="*/ 0 h 2521"/>
                    <a:gd name="T10" fmla="*/ 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43" name="Freeform 47">
                  <a:extLst>
                    <a:ext uri="{FF2B5EF4-FFF2-40B4-BE49-F238E27FC236}">
                      <a16:creationId xmlns:a16="http://schemas.microsoft.com/office/drawing/2014/main" id="{6CCE572C-30FE-432F-FF49-9C815C6B4F9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0 w 3007"/>
                    <a:gd name="T1" fmla="*/ 6 h 3771"/>
                    <a:gd name="T2" fmla="*/ 0 w 3007"/>
                    <a:gd name="T3" fmla="*/ 6 h 3771"/>
                    <a:gd name="T4" fmla="*/ 0 w 3007"/>
                    <a:gd name="T5" fmla="*/ 6 h 3771"/>
                    <a:gd name="T6" fmla="*/ 0 w 3007"/>
                    <a:gd name="T7" fmla="*/ 6 h 3771"/>
                    <a:gd name="T8" fmla="*/ 0 w 3007"/>
                    <a:gd name="T9" fmla="*/ 5 h 3771"/>
                    <a:gd name="T10" fmla="*/ 0 w 3007"/>
                    <a:gd name="T11" fmla="*/ 6 h 3771"/>
                    <a:gd name="T12" fmla="*/ 0 w 3007"/>
                    <a:gd name="T13" fmla="*/ 6 h 3771"/>
                    <a:gd name="T14" fmla="*/ 1 w 3007"/>
                    <a:gd name="T15" fmla="*/ 1 h 3771"/>
                    <a:gd name="T16" fmla="*/ 1 w 3007"/>
                    <a:gd name="T17" fmla="*/ 0 h 3771"/>
                    <a:gd name="T18" fmla="*/ 1 w 3007"/>
                    <a:gd name="T19" fmla="*/ 0 h 3771"/>
                    <a:gd name="T20" fmla="*/ 1 w 3007"/>
                    <a:gd name="T21" fmla="*/ 0 h 3771"/>
                    <a:gd name="T22" fmla="*/ 1 w 3007"/>
                    <a:gd name="T23" fmla="*/ 1 h 3771"/>
                    <a:gd name="T24" fmla="*/ 0 w 3007"/>
                    <a:gd name="T25" fmla="*/ 7 h 3771"/>
                    <a:gd name="T26" fmla="*/ 0 w 3007"/>
                    <a:gd name="T27" fmla="*/ 7 h 3771"/>
                    <a:gd name="T28" fmla="*/ 0 w 3007"/>
                    <a:gd name="T29" fmla="*/ 8 h 3771"/>
                    <a:gd name="T30" fmla="*/ 0 w 3007"/>
                    <a:gd name="T31" fmla="*/ 7 h 3771"/>
                    <a:gd name="T32" fmla="*/ 0 w 3007"/>
                    <a:gd name="T33" fmla="*/ 7 h 3771"/>
                    <a:gd name="T34" fmla="*/ 0 w 3007"/>
                    <a:gd name="T35" fmla="*/ 7 h 3771"/>
                    <a:gd name="T36" fmla="*/ 0 w 3007"/>
                    <a:gd name="T37" fmla="*/ 7 h 3771"/>
                    <a:gd name="T38" fmla="*/ 0 w 3007"/>
                    <a:gd name="T39" fmla="*/ 6 h 3771"/>
                    <a:gd name="T40" fmla="*/ 0 w 3007"/>
                    <a:gd name="T41" fmla="*/ 7 h 3771"/>
                    <a:gd name="T42" fmla="*/ 0 w 3007"/>
                    <a:gd name="T43" fmla="*/ 6 h 3771"/>
                    <a:gd name="T44" fmla="*/ 0 w 3007"/>
                    <a:gd name="T45" fmla="*/ 7 h 3771"/>
                    <a:gd name="T46" fmla="*/ 0 w 3007"/>
                    <a:gd name="T47" fmla="*/ 6 h 3771"/>
                    <a:gd name="T48" fmla="*/ 0 w 3007"/>
                    <a:gd name="T49" fmla="*/ 6 h 3771"/>
                    <a:gd name="T50" fmla="*/ 0 w 3007"/>
                    <a:gd name="T51" fmla="*/ 6 h 3771"/>
                    <a:gd name="T52" fmla="*/ 0 w 3007"/>
                    <a:gd name="T53" fmla="*/ 6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44" name="Freeform 48">
                  <a:extLst>
                    <a:ext uri="{FF2B5EF4-FFF2-40B4-BE49-F238E27FC236}">
                      <a16:creationId xmlns:a16="http://schemas.microsoft.com/office/drawing/2014/main" id="{B2587BFF-9AA3-4965-0709-2F220084010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>
                    <a:gd name="T0" fmla="*/ 0 w 673"/>
                    <a:gd name="T1" fmla="*/ 0 h 342"/>
                    <a:gd name="T2" fmla="*/ 0 w 673"/>
                    <a:gd name="T3" fmla="*/ 0 h 342"/>
                    <a:gd name="T4" fmla="*/ 0 w 673"/>
                    <a:gd name="T5" fmla="*/ 1 h 342"/>
                    <a:gd name="T6" fmla="*/ 0 w 673"/>
                    <a:gd name="T7" fmla="*/ 1 h 342"/>
                    <a:gd name="T8" fmla="*/ 0 w 673"/>
                    <a:gd name="T9" fmla="*/ 0 h 342"/>
                    <a:gd name="T10" fmla="*/ 0 w 673"/>
                    <a:gd name="T11" fmla="*/ 0 h 342"/>
                    <a:gd name="T12" fmla="*/ 0 w 673"/>
                    <a:gd name="T13" fmla="*/ 0 h 342"/>
                    <a:gd name="T14" fmla="*/ 0 w 673"/>
                    <a:gd name="T15" fmla="*/ 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45" name="Freeform 49">
                  <a:extLst>
                    <a:ext uri="{FF2B5EF4-FFF2-40B4-BE49-F238E27FC236}">
                      <a16:creationId xmlns:a16="http://schemas.microsoft.com/office/drawing/2014/main" id="{F0B4F67C-61A8-482E-EE44-CC971C1998F9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>
                    <a:gd name="T0" fmla="*/ 0 w 716"/>
                    <a:gd name="T1" fmla="*/ 0 h 403"/>
                    <a:gd name="T2" fmla="*/ 0 w 716"/>
                    <a:gd name="T3" fmla="*/ 0 h 403"/>
                    <a:gd name="T4" fmla="*/ 0 w 716"/>
                    <a:gd name="T5" fmla="*/ 1 h 403"/>
                    <a:gd name="T6" fmla="*/ 0 w 716"/>
                    <a:gd name="T7" fmla="*/ 1 h 403"/>
                    <a:gd name="T8" fmla="*/ 0 w 716"/>
                    <a:gd name="T9" fmla="*/ 0 h 403"/>
                    <a:gd name="T10" fmla="*/ 0 w 716"/>
                    <a:gd name="T11" fmla="*/ 0 h 403"/>
                    <a:gd name="T12" fmla="*/ 0 w 716"/>
                    <a:gd name="T13" fmla="*/ 0 h 403"/>
                    <a:gd name="T14" fmla="*/ 0 w 716"/>
                    <a:gd name="T15" fmla="*/ 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46" name="Freeform 50">
                  <a:extLst>
                    <a:ext uri="{FF2B5EF4-FFF2-40B4-BE49-F238E27FC236}">
                      <a16:creationId xmlns:a16="http://schemas.microsoft.com/office/drawing/2014/main" id="{4F1FB311-E24B-4E50-A7CA-785333AA42D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0 h 411"/>
                    <a:gd name="T2" fmla="*/ 0 w 717"/>
                    <a:gd name="T3" fmla="*/ 0 h 411"/>
                    <a:gd name="T4" fmla="*/ 0 w 717"/>
                    <a:gd name="T5" fmla="*/ 1 h 411"/>
                    <a:gd name="T6" fmla="*/ 0 w 717"/>
                    <a:gd name="T7" fmla="*/ 1 h 411"/>
                    <a:gd name="T8" fmla="*/ 0 w 717"/>
                    <a:gd name="T9" fmla="*/ 0 h 411"/>
                    <a:gd name="T10" fmla="*/ 0 w 717"/>
                    <a:gd name="T11" fmla="*/ 0 h 411"/>
                    <a:gd name="T12" fmla="*/ 0 w 717"/>
                    <a:gd name="T13" fmla="*/ 0 h 411"/>
                    <a:gd name="T14" fmla="*/ 0 w 717"/>
                    <a:gd name="T15" fmla="*/ 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47" name="Freeform 51">
                  <a:extLst>
                    <a:ext uri="{FF2B5EF4-FFF2-40B4-BE49-F238E27FC236}">
                      <a16:creationId xmlns:a16="http://schemas.microsoft.com/office/drawing/2014/main" id="{03DBF08F-1F04-F978-89DF-5C3147D4726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>
                    <a:gd name="T0" fmla="*/ 0 w 709"/>
                    <a:gd name="T1" fmla="*/ 0 h 386"/>
                    <a:gd name="T2" fmla="*/ 0 w 709"/>
                    <a:gd name="T3" fmla="*/ 0 h 386"/>
                    <a:gd name="T4" fmla="*/ 0 w 709"/>
                    <a:gd name="T5" fmla="*/ 1 h 386"/>
                    <a:gd name="T6" fmla="*/ 0 w 709"/>
                    <a:gd name="T7" fmla="*/ 1 h 386"/>
                    <a:gd name="T8" fmla="*/ 0 w 709"/>
                    <a:gd name="T9" fmla="*/ 0 h 386"/>
                    <a:gd name="T10" fmla="*/ 0 w 709"/>
                    <a:gd name="T11" fmla="*/ 0 h 386"/>
                    <a:gd name="T12" fmla="*/ 0 w 709"/>
                    <a:gd name="T13" fmla="*/ 0 h 386"/>
                    <a:gd name="T14" fmla="*/ 0 w 709"/>
                    <a:gd name="T15" fmla="*/ 0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</p:grpSp>
        </p:grpSp>
        <p:sp>
          <p:nvSpPr>
            <p:cNvPr id="37" name="Line 52">
              <a:extLst>
                <a:ext uri="{FF2B5EF4-FFF2-40B4-BE49-F238E27FC236}">
                  <a16:creationId xmlns:a16="http://schemas.microsoft.com/office/drawing/2014/main" id="{441AC601-F844-5436-7D3A-DC9F6EF13CCC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</p:grpSp>
      <p:sp>
        <p:nvSpPr>
          <p:cNvPr id="48" name="Freeform 2">
            <a:extLst>
              <a:ext uri="{FF2B5EF4-FFF2-40B4-BE49-F238E27FC236}">
                <a16:creationId xmlns:a16="http://schemas.microsoft.com/office/drawing/2014/main" id="{E91B504C-ECE4-3214-E71C-A170585241D2}"/>
              </a:ext>
            </a:extLst>
          </p:cNvPr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147483646 w 3985"/>
              <a:gd name="T1" fmla="*/ 0 h 3619"/>
              <a:gd name="T2" fmla="*/ 0 w 3985"/>
              <a:gd name="T3" fmla="*/ 2147483646 h 3619"/>
              <a:gd name="T4" fmla="*/ 2147483646 w 3985"/>
              <a:gd name="T5" fmla="*/ 2147483646 h 3619"/>
              <a:gd name="T6" fmla="*/ 2147483646 w 3985"/>
              <a:gd name="T7" fmla="*/ 2147483646 h 3619"/>
              <a:gd name="T8" fmla="*/ 2147483646 w 3985"/>
              <a:gd name="T9" fmla="*/ 0 h 3619"/>
              <a:gd name="T10" fmla="*/ 2147483646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UA"/>
          </a:p>
        </p:txBody>
      </p:sp>
      <p:grpSp>
        <p:nvGrpSpPr>
          <p:cNvPr id="49" name="Group 8">
            <a:extLst>
              <a:ext uri="{FF2B5EF4-FFF2-40B4-BE49-F238E27FC236}">
                <a16:creationId xmlns:a16="http://schemas.microsoft.com/office/drawing/2014/main" id="{7BF68AE1-8F39-8485-F68B-3ADD181AA520}"/>
              </a:ext>
            </a:extLst>
          </p:cNvPr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50" name="Freeform 9">
              <a:extLst>
                <a:ext uri="{FF2B5EF4-FFF2-40B4-BE49-F238E27FC236}">
                  <a16:creationId xmlns:a16="http://schemas.microsoft.com/office/drawing/2014/main" id="{0EDB4875-10A8-E691-B0F4-290568BFA32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411144 w 794"/>
                <a:gd name="T1" fmla="*/ 86777 h 414"/>
                <a:gd name="T2" fmla="*/ 367685 w 794"/>
                <a:gd name="T3" fmla="*/ 69881 h 414"/>
                <a:gd name="T4" fmla="*/ 287994 w 794"/>
                <a:gd name="T5" fmla="*/ 46175 h 414"/>
                <a:gd name="T6" fmla="*/ 36754 w 794"/>
                <a:gd name="T7" fmla="*/ 0 h 414"/>
                <a:gd name="T8" fmla="*/ 11854 w 794"/>
                <a:gd name="T9" fmla="*/ 4375 h 414"/>
                <a:gd name="T10" fmla="*/ 0 w 794"/>
                <a:gd name="T11" fmla="*/ 18250 h 414"/>
                <a:gd name="T12" fmla="*/ 14446 w 794"/>
                <a:gd name="T13" fmla="*/ 34082 h 414"/>
                <a:gd name="T14" fmla="*/ 295141 w 794"/>
                <a:gd name="T15" fmla="*/ 89909 h 414"/>
                <a:gd name="T16" fmla="*/ 356642 w 794"/>
                <a:gd name="T17" fmla="*/ 86334 h 414"/>
                <a:gd name="T18" fmla="*/ 406366 w 794"/>
                <a:gd name="T19" fmla="*/ 90958 h 414"/>
                <a:gd name="T20" fmla="*/ 411144 w 794"/>
                <a:gd name="T21" fmla="*/ 86777 h 414"/>
                <a:gd name="T22" fmla="*/ 411144 w 794"/>
                <a:gd name="T23" fmla="*/ 86777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51" name="Freeform 10">
              <a:extLst>
                <a:ext uri="{FF2B5EF4-FFF2-40B4-BE49-F238E27FC236}">
                  <a16:creationId xmlns:a16="http://schemas.microsoft.com/office/drawing/2014/main" id="{8ACEB6F0-ACE2-62FB-23B6-DE6A52D37A7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099 w 1586"/>
                <a:gd name="T1" fmla="*/ 0 h 821"/>
                <a:gd name="T2" fmla="*/ 10677 w 1586"/>
                <a:gd name="T3" fmla="*/ 1767 h 821"/>
                <a:gd name="T4" fmla="*/ 11455 w 1586"/>
                <a:gd name="T5" fmla="*/ 2172 h 821"/>
                <a:gd name="T6" fmla="*/ 12724 w 1586"/>
                <a:gd name="T7" fmla="*/ 2696 h 821"/>
                <a:gd name="T8" fmla="*/ 12556 w 1586"/>
                <a:gd name="T9" fmla="*/ 2795 h 821"/>
                <a:gd name="T10" fmla="*/ 10828 w 1586"/>
                <a:gd name="T11" fmla="*/ 2679 h 821"/>
                <a:gd name="T12" fmla="*/ 9184 w 1586"/>
                <a:gd name="T13" fmla="*/ 2761 h 821"/>
                <a:gd name="T14" fmla="*/ 332 w 1586"/>
                <a:gd name="T15" fmla="*/ 1017 h 821"/>
                <a:gd name="T16" fmla="*/ 0 w 1586"/>
                <a:gd name="T17" fmla="*/ 511 h 821"/>
                <a:gd name="T18" fmla="*/ 368 w 1586"/>
                <a:gd name="T19" fmla="*/ 108 h 821"/>
                <a:gd name="T20" fmla="*/ 1099 w 1586"/>
                <a:gd name="T21" fmla="*/ 0 h 821"/>
                <a:gd name="T22" fmla="*/ 1099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52" name="Freeform 11">
              <a:extLst>
                <a:ext uri="{FF2B5EF4-FFF2-40B4-BE49-F238E27FC236}">
                  <a16:creationId xmlns:a16="http://schemas.microsoft.com/office/drawing/2014/main" id="{D16BF47A-1A28-4945-E08C-40CE2FD8EF8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1126 h 747"/>
                <a:gd name="T2" fmla="*/ 7510 w 1049"/>
                <a:gd name="T3" fmla="*/ 2590 h 747"/>
                <a:gd name="T4" fmla="*/ 7650 w 1049"/>
                <a:gd name="T5" fmla="*/ 1852 h 747"/>
                <a:gd name="T6" fmla="*/ 8545 w 1049"/>
                <a:gd name="T7" fmla="*/ 1464 h 747"/>
                <a:gd name="T8" fmla="*/ 635 w 1049"/>
                <a:gd name="T9" fmla="*/ 0 h 747"/>
                <a:gd name="T10" fmla="*/ 0 w 1049"/>
                <a:gd name="T11" fmla="*/ 439 h 747"/>
                <a:gd name="T12" fmla="*/ 0 w 1049"/>
                <a:gd name="T13" fmla="*/ 1126 h 747"/>
                <a:gd name="T14" fmla="*/ 0 w 1049"/>
                <a:gd name="T15" fmla="*/ 1126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grpSp>
          <p:nvGrpSpPr>
            <p:cNvPr id="53" name="Group 12">
              <a:extLst>
                <a:ext uri="{FF2B5EF4-FFF2-40B4-BE49-F238E27FC236}">
                  <a16:creationId xmlns:a16="http://schemas.microsoft.com/office/drawing/2014/main" id="{292D1336-0DC5-8A7D-0387-258CC2C4A06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54" name="Freeform 13">
                <a:extLst>
                  <a:ext uri="{FF2B5EF4-FFF2-40B4-BE49-F238E27FC236}">
                    <a16:creationId xmlns:a16="http://schemas.microsoft.com/office/drawing/2014/main" id="{5F090B81-206C-FB22-4768-5BF53E38456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875 w 150"/>
                  <a:gd name="T1" fmla="*/ 0 h 173"/>
                  <a:gd name="T2" fmla="*/ 322 w 150"/>
                  <a:gd name="T3" fmla="*/ 238 h 173"/>
                  <a:gd name="T4" fmla="*/ 0 w 150"/>
                  <a:gd name="T5" fmla="*/ 621 h 173"/>
                  <a:gd name="T6" fmla="*/ 637 w 150"/>
                  <a:gd name="T7" fmla="*/ 574 h 173"/>
                  <a:gd name="T8" fmla="*/ 821 w 150"/>
                  <a:gd name="T9" fmla="*/ 303 h 173"/>
                  <a:gd name="T10" fmla="*/ 1197 w 150"/>
                  <a:gd name="T11" fmla="*/ 96 h 173"/>
                  <a:gd name="T12" fmla="*/ 875 w 150"/>
                  <a:gd name="T13" fmla="*/ 0 h 173"/>
                  <a:gd name="T14" fmla="*/ 875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UA"/>
              </a:p>
            </p:txBody>
          </p:sp>
          <p:sp>
            <p:nvSpPr>
              <p:cNvPr id="55" name="Freeform 14">
                <a:extLst>
                  <a:ext uri="{FF2B5EF4-FFF2-40B4-BE49-F238E27FC236}">
                    <a16:creationId xmlns:a16="http://schemas.microsoft.com/office/drawing/2014/main" id="{11814EF0-E482-CA89-39D6-B50136149E3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261 w 1684"/>
                  <a:gd name="T1" fmla="*/ 0 h 880"/>
                  <a:gd name="T2" fmla="*/ 510 w 1684"/>
                  <a:gd name="T3" fmla="*/ 179 h 880"/>
                  <a:gd name="T4" fmla="*/ 0 w 1684"/>
                  <a:gd name="T5" fmla="*/ 715 h 880"/>
                  <a:gd name="T6" fmla="*/ 544 w 1684"/>
                  <a:gd name="T7" fmla="*/ 1233 h 880"/>
                  <a:gd name="T8" fmla="*/ 9562 w 1684"/>
                  <a:gd name="T9" fmla="*/ 2979 h 880"/>
                  <a:gd name="T10" fmla="*/ 11505 w 1684"/>
                  <a:gd name="T11" fmla="*/ 2870 h 880"/>
                  <a:gd name="T12" fmla="*/ 13079 w 1684"/>
                  <a:gd name="T13" fmla="*/ 3024 h 880"/>
                  <a:gd name="T14" fmla="*/ 13625 w 1684"/>
                  <a:gd name="T15" fmla="*/ 2779 h 880"/>
                  <a:gd name="T16" fmla="*/ 12151 w 1684"/>
                  <a:gd name="T17" fmla="*/ 2281 h 880"/>
                  <a:gd name="T18" fmla="*/ 11552 w 1684"/>
                  <a:gd name="T19" fmla="*/ 1762 h 880"/>
                  <a:gd name="T20" fmla="*/ 11080 w 1684"/>
                  <a:gd name="T21" fmla="*/ 1811 h 880"/>
                  <a:gd name="T22" fmla="*/ 11641 w 1684"/>
                  <a:gd name="T23" fmla="*/ 2281 h 880"/>
                  <a:gd name="T24" fmla="*/ 12767 w 1684"/>
                  <a:gd name="T25" fmla="*/ 2782 h 880"/>
                  <a:gd name="T26" fmla="*/ 11434 w 1684"/>
                  <a:gd name="T27" fmla="*/ 2704 h 880"/>
                  <a:gd name="T28" fmla="*/ 9861 w 1684"/>
                  <a:gd name="T29" fmla="*/ 2795 h 880"/>
                  <a:gd name="T30" fmla="*/ 10152 w 1684"/>
                  <a:gd name="T31" fmla="*/ 2232 h 880"/>
                  <a:gd name="T32" fmla="*/ 10826 w 1684"/>
                  <a:gd name="T33" fmla="*/ 1849 h 880"/>
                  <a:gd name="T34" fmla="*/ 10037 w 1684"/>
                  <a:gd name="T35" fmla="*/ 1897 h 880"/>
                  <a:gd name="T36" fmla="*/ 9425 w 1684"/>
                  <a:gd name="T37" fmla="*/ 2262 h 880"/>
                  <a:gd name="T38" fmla="*/ 9217 w 1684"/>
                  <a:gd name="T39" fmla="*/ 2720 h 880"/>
                  <a:gd name="T40" fmla="*/ 867 w 1684"/>
                  <a:gd name="T41" fmla="*/ 1065 h 880"/>
                  <a:gd name="T42" fmla="*/ 646 w 1684"/>
                  <a:gd name="T43" fmla="*/ 738 h 880"/>
                  <a:gd name="T44" fmla="*/ 833 w 1684"/>
                  <a:gd name="T45" fmla="*/ 328 h 880"/>
                  <a:gd name="T46" fmla="*/ 1753 w 1684"/>
                  <a:gd name="T47" fmla="*/ 0 h 880"/>
                  <a:gd name="T48" fmla="*/ 1261 w 1684"/>
                  <a:gd name="T49" fmla="*/ 0 h 880"/>
                  <a:gd name="T50" fmla="*/ 126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UA"/>
              </a:p>
            </p:txBody>
          </p:sp>
          <p:sp>
            <p:nvSpPr>
              <p:cNvPr id="56" name="Freeform 15">
                <a:extLst>
                  <a:ext uri="{FF2B5EF4-FFF2-40B4-BE49-F238E27FC236}">
                    <a16:creationId xmlns:a16="http://schemas.microsoft.com/office/drawing/2014/main" id="{C93E784F-0E6A-5D32-5819-25B0E82C839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810 w 1190"/>
                  <a:gd name="T1" fmla="*/ 0 h 500"/>
                  <a:gd name="T2" fmla="*/ 9627 w 1190"/>
                  <a:gd name="T3" fmla="*/ 1680 h 500"/>
                  <a:gd name="T4" fmla="*/ 8699 w 1190"/>
                  <a:gd name="T5" fmla="*/ 1714 h 500"/>
                  <a:gd name="T6" fmla="*/ 0 w 1190"/>
                  <a:gd name="T7" fmla="*/ 92 h 500"/>
                  <a:gd name="T8" fmla="*/ 810 w 1190"/>
                  <a:gd name="T9" fmla="*/ 0 h 500"/>
                  <a:gd name="T10" fmla="*/ 81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UA"/>
              </a:p>
            </p:txBody>
          </p:sp>
          <p:sp>
            <p:nvSpPr>
              <p:cNvPr id="57" name="Freeform 16">
                <a:extLst>
                  <a:ext uri="{FF2B5EF4-FFF2-40B4-BE49-F238E27FC236}">
                    <a16:creationId xmlns:a16="http://schemas.microsoft.com/office/drawing/2014/main" id="{82BF3E7B-6921-9001-EB9E-BCAE3BB7A8B7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948 w 160"/>
                  <a:gd name="T1" fmla="*/ 0 h 335"/>
                  <a:gd name="T2" fmla="*/ 155 w 160"/>
                  <a:gd name="T3" fmla="*/ 359 h 335"/>
                  <a:gd name="T4" fmla="*/ 0 w 160"/>
                  <a:gd name="T5" fmla="*/ 771 h 335"/>
                  <a:gd name="T6" fmla="*/ 272 w 160"/>
                  <a:gd name="T7" fmla="*/ 1055 h 335"/>
                  <a:gd name="T8" fmla="*/ 765 w 160"/>
                  <a:gd name="T9" fmla="*/ 1125 h 335"/>
                  <a:gd name="T10" fmla="*/ 620 w 160"/>
                  <a:gd name="T11" fmla="*/ 515 h 335"/>
                  <a:gd name="T12" fmla="*/ 1304 w 160"/>
                  <a:gd name="T13" fmla="*/ 59 h 335"/>
                  <a:gd name="T14" fmla="*/ 948 w 160"/>
                  <a:gd name="T15" fmla="*/ 0 h 335"/>
                  <a:gd name="T16" fmla="*/ 948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UA"/>
              </a:p>
            </p:txBody>
          </p:sp>
          <p:sp>
            <p:nvSpPr>
              <p:cNvPr id="58" name="Freeform 17">
                <a:extLst>
                  <a:ext uri="{FF2B5EF4-FFF2-40B4-BE49-F238E27FC236}">
                    <a16:creationId xmlns:a16="http://schemas.microsoft.com/office/drawing/2014/main" id="{8E6222E9-FB09-551E-632F-384BF976DF4B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14 w 489"/>
                  <a:gd name="T1" fmla="*/ 119 h 296"/>
                  <a:gd name="T2" fmla="*/ 1272 w 489"/>
                  <a:gd name="T3" fmla="*/ 229 h 296"/>
                  <a:gd name="T4" fmla="*/ 2580 w 489"/>
                  <a:gd name="T5" fmla="*/ 475 h 296"/>
                  <a:gd name="T6" fmla="*/ 3504 w 489"/>
                  <a:gd name="T7" fmla="*/ 842 h 296"/>
                  <a:gd name="T8" fmla="*/ 2596 w 489"/>
                  <a:gd name="T9" fmla="*/ 796 h 296"/>
                  <a:gd name="T10" fmla="*/ 1104 w 489"/>
                  <a:gd name="T11" fmla="*/ 505 h 296"/>
                  <a:gd name="T12" fmla="*/ 397 w 489"/>
                  <a:gd name="T13" fmla="*/ 277 h 296"/>
                  <a:gd name="T14" fmla="*/ 849 w 489"/>
                  <a:gd name="T15" fmla="*/ 564 h 296"/>
                  <a:gd name="T16" fmla="*/ 2165 w 489"/>
                  <a:gd name="T17" fmla="*/ 933 h 296"/>
                  <a:gd name="T18" fmla="*/ 3708 w 489"/>
                  <a:gd name="T19" fmla="*/ 1026 h 296"/>
                  <a:gd name="T20" fmla="*/ 3892 w 489"/>
                  <a:gd name="T21" fmla="*/ 775 h 296"/>
                  <a:gd name="T22" fmla="*/ 3137 w 489"/>
                  <a:gd name="T23" fmla="*/ 416 h 296"/>
                  <a:gd name="T24" fmla="*/ 1352 w 489"/>
                  <a:gd name="T25" fmla="*/ 59 h 296"/>
                  <a:gd name="T26" fmla="*/ 0 w 489"/>
                  <a:gd name="T27" fmla="*/ 0 h 296"/>
                  <a:gd name="T28" fmla="*/ 114 w 489"/>
                  <a:gd name="T29" fmla="*/ 119 h 296"/>
                  <a:gd name="T30" fmla="*/ 114 w 489"/>
                  <a:gd name="T31" fmla="*/ 119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UA"/>
              </a:p>
            </p:txBody>
          </p:sp>
        </p:grpSp>
      </p:grpSp>
      <p:grpSp>
        <p:nvGrpSpPr>
          <p:cNvPr id="59" name="Group 18">
            <a:extLst>
              <a:ext uri="{FF2B5EF4-FFF2-40B4-BE49-F238E27FC236}">
                <a16:creationId xmlns:a16="http://schemas.microsoft.com/office/drawing/2014/main" id="{317373F8-FDE7-1719-95C8-F0AD82990E12}"/>
              </a:ext>
            </a:extLst>
          </p:cNvPr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60" name="Freeform 19">
              <a:extLst>
                <a:ext uri="{FF2B5EF4-FFF2-40B4-BE49-F238E27FC236}">
                  <a16:creationId xmlns:a16="http://schemas.microsoft.com/office/drawing/2014/main" id="{5350C6DE-7990-D9FE-455D-E27334B8D4D4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196 w 794"/>
                <a:gd name="T1" fmla="*/ 50 h 414"/>
                <a:gd name="T2" fmla="*/ 176 w 794"/>
                <a:gd name="T3" fmla="*/ 40 h 414"/>
                <a:gd name="T4" fmla="*/ 137 w 794"/>
                <a:gd name="T5" fmla="*/ 26 h 414"/>
                <a:gd name="T6" fmla="*/ 17 w 794"/>
                <a:gd name="T7" fmla="*/ 0 h 414"/>
                <a:gd name="T8" fmla="*/ 6 w 794"/>
                <a:gd name="T9" fmla="*/ 3 h 414"/>
                <a:gd name="T10" fmla="*/ 0 w 794"/>
                <a:gd name="T11" fmla="*/ 11 h 414"/>
                <a:gd name="T12" fmla="*/ 6 w 794"/>
                <a:gd name="T13" fmla="*/ 20 h 414"/>
                <a:gd name="T14" fmla="*/ 141 w 794"/>
                <a:gd name="T15" fmla="*/ 52 h 414"/>
                <a:gd name="T16" fmla="*/ 170 w 794"/>
                <a:gd name="T17" fmla="*/ 49 h 414"/>
                <a:gd name="T18" fmla="*/ 195 w 794"/>
                <a:gd name="T19" fmla="*/ 52 h 414"/>
                <a:gd name="T20" fmla="*/ 196 w 794"/>
                <a:gd name="T21" fmla="*/ 50 h 414"/>
                <a:gd name="T22" fmla="*/ 196 w 794"/>
                <a:gd name="T23" fmla="*/ 50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61" name="Freeform 20">
              <a:extLst>
                <a:ext uri="{FF2B5EF4-FFF2-40B4-BE49-F238E27FC236}">
                  <a16:creationId xmlns:a16="http://schemas.microsoft.com/office/drawing/2014/main" id="{022023C0-37EE-1122-8649-F2480BCE25A8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0 w 1586"/>
                <a:gd name="T1" fmla="*/ 0 h 821"/>
                <a:gd name="T2" fmla="*/ 5 w 1586"/>
                <a:gd name="T3" fmla="*/ 1 h 821"/>
                <a:gd name="T4" fmla="*/ 6 w 1586"/>
                <a:gd name="T5" fmla="*/ 1 h 821"/>
                <a:gd name="T6" fmla="*/ 6 w 1586"/>
                <a:gd name="T7" fmla="*/ 1 h 821"/>
                <a:gd name="T8" fmla="*/ 6 w 1586"/>
                <a:gd name="T9" fmla="*/ 2 h 821"/>
                <a:gd name="T10" fmla="*/ 5 w 1586"/>
                <a:gd name="T11" fmla="*/ 1 h 821"/>
                <a:gd name="T12" fmla="*/ 4 w 1586"/>
                <a:gd name="T13" fmla="*/ 2 h 821"/>
                <a:gd name="T14" fmla="*/ 0 w 1586"/>
                <a:gd name="T15" fmla="*/ 1 h 821"/>
                <a:gd name="T16" fmla="*/ 0 w 1586"/>
                <a:gd name="T17" fmla="*/ 0 h 821"/>
                <a:gd name="T18" fmla="*/ 0 w 1586"/>
                <a:gd name="T19" fmla="*/ 0 h 821"/>
                <a:gd name="T20" fmla="*/ 0 w 1586"/>
                <a:gd name="T21" fmla="*/ 0 h 821"/>
                <a:gd name="T22" fmla="*/ 0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62" name="Freeform 21">
              <a:extLst>
                <a:ext uri="{FF2B5EF4-FFF2-40B4-BE49-F238E27FC236}">
                  <a16:creationId xmlns:a16="http://schemas.microsoft.com/office/drawing/2014/main" id="{4F2C42C5-0685-875F-D6DD-9AEB8BE6D442}"/>
                </a:ext>
              </a:extLst>
            </p:cNvPr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1 h 747"/>
                <a:gd name="T2" fmla="*/ 4 w 1049"/>
                <a:gd name="T3" fmla="*/ 1 h 747"/>
                <a:gd name="T4" fmla="*/ 4 w 1049"/>
                <a:gd name="T5" fmla="*/ 1 h 747"/>
                <a:gd name="T6" fmla="*/ 4 w 1049"/>
                <a:gd name="T7" fmla="*/ 1 h 747"/>
                <a:gd name="T8" fmla="*/ 0 w 1049"/>
                <a:gd name="T9" fmla="*/ 0 h 747"/>
                <a:gd name="T10" fmla="*/ 0 w 1049"/>
                <a:gd name="T11" fmla="*/ 0 h 747"/>
                <a:gd name="T12" fmla="*/ 0 w 1049"/>
                <a:gd name="T13" fmla="*/ 1 h 747"/>
                <a:gd name="T14" fmla="*/ 0 w 1049"/>
                <a:gd name="T15" fmla="*/ 1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grpSp>
          <p:nvGrpSpPr>
            <p:cNvPr id="63" name="Group 22">
              <a:extLst>
                <a:ext uri="{FF2B5EF4-FFF2-40B4-BE49-F238E27FC236}">
                  <a16:creationId xmlns:a16="http://schemas.microsoft.com/office/drawing/2014/main" id="{53E1110F-BCFB-6209-EB23-29DAF65342B4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64864" name="Freeform 23">
                <a:extLst>
                  <a:ext uri="{FF2B5EF4-FFF2-40B4-BE49-F238E27FC236}">
                    <a16:creationId xmlns:a16="http://schemas.microsoft.com/office/drawing/2014/main" id="{94871FB7-72BA-6B84-B8BA-28BC99276A0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0 w 150"/>
                  <a:gd name="T1" fmla="*/ 0 h 173"/>
                  <a:gd name="T2" fmla="*/ 0 w 150"/>
                  <a:gd name="T3" fmla="*/ 0 h 173"/>
                  <a:gd name="T4" fmla="*/ 0 w 150"/>
                  <a:gd name="T5" fmla="*/ 0 h 173"/>
                  <a:gd name="T6" fmla="*/ 0 w 150"/>
                  <a:gd name="T7" fmla="*/ 0 h 173"/>
                  <a:gd name="T8" fmla="*/ 0 w 150"/>
                  <a:gd name="T9" fmla="*/ 0 h 173"/>
                  <a:gd name="T10" fmla="*/ 1 w 150"/>
                  <a:gd name="T11" fmla="*/ 0 h 173"/>
                  <a:gd name="T12" fmla="*/ 0 w 150"/>
                  <a:gd name="T13" fmla="*/ 0 h 173"/>
                  <a:gd name="T14" fmla="*/ 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UA"/>
              </a:p>
            </p:txBody>
          </p:sp>
          <p:sp>
            <p:nvSpPr>
              <p:cNvPr id="164865" name="Freeform 24">
                <a:extLst>
                  <a:ext uri="{FF2B5EF4-FFF2-40B4-BE49-F238E27FC236}">
                    <a16:creationId xmlns:a16="http://schemas.microsoft.com/office/drawing/2014/main" id="{EBE0E41E-0659-63E2-A16E-98A69C2EB501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 w 1684"/>
                  <a:gd name="T1" fmla="*/ 0 h 880"/>
                  <a:gd name="T2" fmla="*/ 0 w 1684"/>
                  <a:gd name="T3" fmla="*/ 0 h 880"/>
                  <a:gd name="T4" fmla="*/ 0 w 1684"/>
                  <a:gd name="T5" fmla="*/ 0 h 880"/>
                  <a:gd name="T6" fmla="*/ 0 w 1684"/>
                  <a:gd name="T7" fmla="*/ 1 h 880"/>
                  <a:gd name="T8" fmla="*/ 4 w 1684"/>
                  <a:gd name="T9" fmla="*/ 2 h 880"/>
                  <a:gd name="T10" fmla="*/ 6 w 1684"/>
                  <a:gd name="T11" fmla="*/ 2 h 880"/>
                  <a:gd name="T12" fmla="*/ 6 w 1684"/>
                  <a:gd name="T13" fmla="*/ 2 h 880"/>
                  <a:gd name="T14" fmla="*/ 7 w 1684"/>
                  <a:gd name="T15" fmla="*/ 2 h 880"/>
                  <a:gd name="T16" fmla="*/ 6 w 1684"/>
                  <a:gd name="T17" fmla="*/ 1 h 880"/>
                  <a:gd name="T18" fmla="*/ 6 w 1684"/>
                  <a:gd name="T19" fmla="*/ 1 h 880"/>
                  <a:gd name="T20" fmla="*/ 5 w 1684"/>
                  <a:gd name="T21" fmla="*/ 1 h 880"/>
                  <a:gd name="T22" fmla="*/ 6 w 1684"/>
                  <a:gd name="T23" fmla="*/ 1 h 880"/>
                  <a:gd name="T24" fmla="*/ 6 w 1684"/>
                  <a:gd name="T25" fmla="*/ 2 h 880"/>
                  <a:gd name="T26" fmla="*/ 6 w 1684"/>
                  <a:gd name="T27" fmla="*/ 1 h 880"/>
                  <a:gd name="T28" fmla="*/ 5 w 1684"/>
                  <a:gd name="T29" fmla="*/ 2 h 880"/>
                  <a:gd name="T30" fmla="*/ 5 w 1684"/>
                  <a:gd name="T31" fmla="*/ 1 h 880"/>
                  <a:gd name="T32" fmla="*/ 5 w 1684"/>
                  <a:gd name="T33" fmla="*/ 1 h 880"/>
                  <a:gd name="T34" fmla="*/ 5 w 1684"/>
                  <a:gd name="T35" fmla="*/ 1 h 880"/>
                  <a:gd name="T36" fmla="*/ 4 w 1684"/>
                  <a:gd name="T37" fmla="*/ 1 h 880"/>
                  <a:gd name="T38" fmla="*/ 4 w 1684"/>
                  <a:gd name="T39" fmla="*/ 1 h 880"/>
                  <a:gd name="T40" fmla="*/ 0 w 1684"/>
                  <a:gd name="T41" fmla="*/ 1 h 880"/>
                  <a:gd name="T42" fmla="*/ 0 w 1684"/>
                  <a:gd name="T43" fmla="*/ 0 h 880"/>
                  <a:gd name="T44" fmla="*/ 0 w 1684"/>
                  <a:gd name="T45" fmla="*/ 0 h 880"/>
                  <a:gd name="T46" fmla="*/ 1 w 1684"/>
                  <a:gd name="T47" fmla="*/ 0 h 880"/>
                  <a:gd name="T48" fmla="*/ 1 w 1684"/>
                  <a:gd name="T49" fmla="*/ 0 h 880"/>
                  <a:gd name="T50" fmla="*/ 1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UA"/>
              </a:p>
            </p:txBody>
          </p:sp>
          <p:sp>
            <p:nvSpPr>
              <p:cNvPr id="164866" name="Freeform 25">
                <a:extLst>
                  <a:ext uri="{FF2B5EF4-FFF2-40B4-BE49-F238E27FC236}">
                    <a16:creationId xmlns:a16="http://schemas.microsoft.com/office/drawing/2014/main" id="{607A4C05-1E46-7CFF-33E2-58E46047D03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0 w 1190"/>
                  <a:gd name="T1" fmla="*/ 0 h 500"/>
                  <a:gd name="T2" fmla="*/ 5 w 1190"/>
                  <a:gd name="T3" fmla="*/ 1 h 500"/>
                  <a:gd name="T4" fmla="*/ 4 w 1190"/>
                  <a:gd name="T5" fmla="*/ 1 h 500"/>
                  <a:gd name="T6" fmla="*/ 0 w 1190"/>
                  <a:gd name="T7" fmla="*/ 0 h 500"/>
                  <a:gd name="T8" fmla="*/ 0 w 1190"/>
                  <a:gd name="T9" fmla="*/ 0 h 500"/>
                  <a:gd name="T10" fmla="*/ 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UA"/>
              </a:p>
            </p:txBody>
          </p:sp>
          <p:sp>
            <p:nvSpPr>
              <p:cNvPr id="164869" name="Freeform 26">
                <a:extLst>
                  <a:ext uri="{FF2B5EF4-FFF2-40B4-BE49-F238E27FC236}">
                    <a16:creationId xmlns:a16="http://schemas.microsoft.com/office/drawing/2014/main" id="{1B1216FA-B1A6-A5A6-B828-AFBD8230D81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>
                  <a:gd name="T0" fmla="*/ 0 w 160"/>
                  <a:gd name="T1" fmla="*/ 0 h 335"/>
                  <a:gd name="T2" fmla="*/ 0 w 160"/>
                  <a:gd name="T3" fmla="*/ 0 h 335"/>
                  <a:gd name="T4" fmla="*/ 0 w 160"/>
                  <a:gd name="T5" fmla="*/ 0 h 335"/>
                  <a:gd name="T6" fmla="*/ 0 w 160"/>
                  <a:gd name="T7" fmla="*/ 1 h 335"/>
                  <a:gd name="T8" fmla="*/ 0 w 160"/>
                  <a:gd name="T9" fmla="*/ 1 h 335"/>
                  <a:gd name="T10" fmla="*/ 0 w 160"/>
                  <a:gd name="T11" fmla="*/ 0 h 335"/>
                  <a:gd name="T12" fmla="*/ 1 w 160"/>
                  <a:gd name="T13" fmla="*/ 0 h 335"/>
                  <a:gd name="T14" fmla="*/ 0 w 160"/>
                  <a:gd name="T15" fmla="*/ 0 h 335"/>
                  <a:gd name="T16" fmla="*/ 0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UA"/>
              </a:p>
            </p:txBody>
          </p:sp>
          <p:sp>
            <p:nvSpPr>
              <p:cNvPr id="164870" name="Freeform 27">
                <a:extLst>
                  <a:ext uri="{FF2B5EF4-FFF2-40B4-BE49-F238E27FC236}">
                    <a16:creationId xmlns:a16="http://schemas.microsoft.com/office/drawing/2014/main" id="{92D5012A-71B3-51C9-7AE3-BF78F0DCBEC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0 w 489"/>
                  <a:gd name="T1" fmla="*/ 0 h 296"/>
                  <a:gd name="T2" fmla="*/ 1 w 489"/>
                  <a:gd name="T3" fmla="*/ 0 h 296"/>
                  <a:gd name="T4" fmla="*/ 1 w 489"/>
                  <a:gd name="T5" fmla="*/ 0 h 296"/>
                  <a:gd name="T6" fmla="*/ 2 w 489"/>
                  <a:gd name="T7" fmla="*/ 0 h 296"/>
                  <a:gd name="T8" fmla="*/ 1 w 489"/>
                  <a:gd name="T9" fmla="*/ 0 h 296"/>
                  <a:gd name="T10" fmla="*/ 1 w 489"/>
                  <a:gd name="T11" fmla="*/ 0 h 296"/>
                  <a:gd name="T12" fmla="*/ 0 w 489"/>
                  <a:gd name="T13" fmla="*/ 0 h 296"/>
                  <a:gd name="T14" fmla="*/ 0 w 489"/>
                  <a:gd name="T15" fmla="*/ 0 h 296"/>
                  <a:gd name="T16" fmla="*/ 1 w 489"/>
                  <a:gd name="T17" fmla="*/ 0 h 296"/>
                  <a:gd name="T18" fmla="*/ 2 w 489"/>
                  <a:gd name="T19" fmla="*/ 1 h 296"/>
                  <a:gd name="T20" fmla="*/ 2 w 489"/>
                  <a:gd name="T21" fmla="*/ 0 h 296"/>
                  <a:gd name="T22" fmla="*/ 2 w 489"/>
                  <a:gd name="T23" fmla="*/ 0 h 296"/>
                  <a:gd name="T24" fmla="*/ 1 w 489"/>
                  <a:gd name="T25" fmla="*/ 0 h 296"/>
                  <a:gd name="T26" fmla="*/ 0 w 489"/>
                  <a:gd name="T27" fmla="*/ 0 h 296"/>
                  <a:gd name="T28" fmla="*/ 0 w 489"/>
                  <a:gd name="T29" fmla="*/ 0 h 296"/>
                  <a:gd name="T30" fmla="*/ 0 w 489"/>
                  <a:gd name="T31" fmla="*/ 0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UA"/>
              </a:p>
            </p:txBody>
          </p:sp>
        </p:grpSp>
      </p:grpSp>
      <p:sp>
        <p:nvSpPr>
          <p:cNvPr id="164871" name="Freeform 28">
            <a:extLst>
              <a:ext uri="{FF2B5EF4-FFF2-40B4-BE49-F238E27FC236}">
                <a16:creationId xmlns:a16="http://schemas.microsoft.com/office/drawing/2014/main" id="{F25067D7-A45B-D53C-6B85-01E4AEEAD022}"/>
              </a:ext>
            </a:extLst>
          </p:cNvPr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2147483646 w 4288"/>
              <a:gd name="T3" fmla="*/ 2147483646 h 459"/>
              <a:gd name="T4" fmla="*/ 2147483646 w 4288"/>
              <a:gd name="T5" fmla="*/ 2147483646 h 459"/>
              <a:gd name="T6" fmla="*/ 2147483646 w 4288"/>
              <a:gd name="T7" fmla="*/ 2147483646 h 459"/>
              <a:gd name="T8" fmla="*/ 2147483646 w 4288"/>
              <a:gd name="T9" fmla="*/ 2147483646 h 459"/>
              <a:gd name="T10" fmla="*/ 2147483646 w 4288"/>
              <a:gd name="T11" fmla="*/ 2147483646 h 459"/>
              <a:gd name="T12" fmla="*/ 2147483646 w 4288"/>
              <a:gd name="T13" fmla="*/ 214748364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164872" name="Freeform 29">
            <a:extLst>
              <a:ext uri="{FF2B5EF4-FFF2-40B4-BE49-F238E27FC236}">
                <a16:creationId xmlns:a16="http://schemas.microsoft.com/office/drawing/2014/main" id="{97D0DE98-41EF-BB63-6A49-3C092AFEE029}"/>
              </a:ext>
            </a:extLst>
          </p:cNvPr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2147483646 h 240"/>
              <a:gd name="T2" fmla="*/ 2147483646 w 560"/>
              <a:gd name="T3" fmla="*/ 2147483646 h 240"/>
              <a:gd name="T4" fmla="*/ 2147483646 w 560"/>
              <a:gd name="T5" fmla="*/ 2147483646 h 240"/>
              <a:gd name="T6" fmla="*/ 2147483646 w 560"/>
              <a:gd name="T7" fmla="*/ 2147483646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uk-UA"/>
              <a:t>Образец заголовка</a:t>
            </a:r>
          </a:p>
        </p:txBody>
      </p:sp>
      <p:sp>
        <p:nvSpPr>
          <p:cNvPr id="1648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uk-UA"/>
              <a:t>Образец подзаголовка</a:t>
            </a:r>
          </a:p>
        </p:txBody>
      </p:sp>
      <p:sp>
        <p:nvSpPr>
          <p:cNvPr id="164873" name="Rectangle 5">
            <a:extLst>
              <a:ext uri="{FF2B5EF4-FFF2-40B4-BE49-F238E27FC236}">
                <a16:creationId xmlns:a16="http://schemas.microsoft.com/office/drawing/2014/main" id="{E6D21CEC-BBD2-7F75-9CC4-97A4634D9E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64874" name="Rectangle 6">
            <a:extLst>
              <a:ext uri="{FF2B5EF4-FFF2-40B4-BE49-F238E27FC236}">
                <a16:creationId xmlns:a16="http://schemas.microsoft.com/office/drawing/2014/main" id="{B30350BF-355F-9A3E-6605-931AC008D2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64875" name="Rectangle 7">
            <a:extLst>
              <a:ext uri="{FF2B5EF4-FFF2-40B4-BE49-F238E27FC236}">
                <a16:creationId xmlns:a16="http://schemas.microsoft.com/office/drawing/2014/main" id="{A1D946B5-E924-D55B-B837-71EAD084E4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A82F9-2717-A14D-B2A7-F0711C2E2646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054470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7B6981C-10B4-E679-C04E-025AFDCD20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9B404EF-C1CC-EF5F-82E0-69E94A7B87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669BF358-B9A6-50BA-CEBB-9D0A4CA76E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B27A0-E6D6-9149-8082-A82680A05365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97139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4F38CFD-67F9-1801-0A9A-AA7066879E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AAA4930-2A84-CF18-D5CA-9BF320E890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9CD71A4E-C5FC-FF2D-6FFC-60A23654B3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7C22E-81A0-514C-9BAB-B38EB0FEC0E5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837491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7696200" cy="1752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85800" y="3733800"/>
            <a:ext cx="7696200" cy="1752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FDF869-A396-21CC-43FE-B8FE98CF42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C22DDC-AD61-E916-C709-09440313DC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7206F32-A958-30CC-654B-67CF18B566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31C73-39BE-BE43-B11A-ECF715BB1AA3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919832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00317CC-AEBD-A349-0DBC-216B172421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53E5B30-C384-D418-5FB9-436A777747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7D21DA5-FC3F-F8F1-0840-B702F320C1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8E447-2195-744F-A2F0-1952186F99B8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25567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3455933-0E27-EBD4-5003-1C8DA928C8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AAE88D7-CCDB-9499-C00C-18AEE093D2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5017E4EF-06AA-B46D-72B5-6FFB4C4FD2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87735-5549-C042-9A0E-A5A692A4F0BD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56096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6BECFF-78ED-27D3-C231-2FB96FD852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7075C1-74AA-C83C-3819-A388A3537A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E3BE6F3C-CAC0-BC45-ECB0-914D14C276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F9945-AADB-0D40-A0C9-413FDDEABD9A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368920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445E4D52-AFF2-591E-2885-1FCE1F0573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83BD8C3-D0E5-5884-E664-F8B5BB3B9B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DC065DA0-93C7-AC69-F0CA-7A33C1F5C4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8AC48-F9E5-1E48-AA4F-7A7A58B09EF8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832459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79CFCFB-FD5B-ACC9-89F1-10709B5B4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6003297-8473-64EC-3211-1B808B5788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CBB2F13-B780-7747-0536-29E55213C0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CB7BA-32D8-D747-9AF2-956E743C061E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429897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62D32FA8-58EA-D728-4104-1B28906C28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03807B1D-80C7-E8AE-3F21-4D594278D6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B7A46BB8-9B0B-E5F2-0748-0EB3441E13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83489-477F-BD45-A947-3F7C8B4F6B7D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732226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3BCAC1-6B79-6F18-8156-FC5F76B1B5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D8C88F-827C-65B0-682B-AAA2790023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7F609127-036D-14E8-5835-A387FE5CFF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F27A9-1A10-E04B-94D1-7AA23677F7EF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731934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648E428-6D0D-B2EA-5416-596E6A9117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A51780-B049-075F-31A4-6EA7045F90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63B1701-30B4-430F-F09D-3D3083A726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AA03F-B07B-DF43-85C8-D50A2B6F7646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574709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3999">
              <a:srgbClr val="00B0F0"/>
            </a:gs>
            <a:gs pos="50000">
              <a:srgbClr val="FFFFFF"/>
            </a:gs>
            <a:gs pos="100000">
              <a:srgbClr val="FFF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>
            <a:extLst>
              <a:ext uri="{FF2B5EF4-FFF2-40B4-BE49-F238E27FC236}">
                <a16:creationId xmlns:a16="http://schemas.microsoft.com/office/drawing/2014/main" id="{B29A581C-3ACE-5AF2-15E8-6542C298675E}"/>
              </a:ext>
            </a:extLst>
          </p:cNvPr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147483646 w 2903"/>
              <a:gd name="T1" fmla="*/ 2147483646 h 3686"/>
              <a:gd name="T2" fmla="*/ 2147483646 w 2903"/>
              <a:gd name="T3" fmla="*/ 2147483646 h 3686"/>
              <a:gd name="T4" fmla="*/ 2147483646 w 2903"/>
              <a:gd name="T5" fmla="*/ 0 h 3686"/>
              <a:gd name="T6" fmla="*/ 2147483646 w 2903"/>
              <a:gd name="T7" fmla="*/ 2147483646 h 3686"/>
              <a:gd name="T8" fmla="*/ 2147483646 w 2903"/>
              <a:gd name="T9" fmla="*/ 2147483646 h 3686"/>
              <a:gd name="T10" fmla="*/ 0 w 2903"/>
              <a:gd name="T11" fmla="*/ 2147483646 h 3686"/>
              <a:gd name="T12" fmla="*/ 2147483646 w 2903"/>
              <a:gd name="T13" fmla="*/ 2147483646 h 3686"/>
              <a:gd name="T14" fmla="*/ 2147483646 w 2903"/>
              <a:gd name="T15" fmla="*/ 2147483646 h 3686"/>
              <a:gd name="T16" fmla="*/ 2147483646 w 2903"/>
              <a:gd name="T17" fmla="*/ 2147483646 h 3686"/>
              <a:gd name="T18" fmla="*/ 2147483646 w 2903"/>
              <a:gd name="T19" fmla="*/ 2147483646 h 3686"/>
              <a:gd name="T20" fmla="*/ 2147483646 w 2903"/>
              <a:gd name="T21" fmla="*/ 2147483646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35AFD111-7369-BE24-FC74-BBDCD1B72B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uk-UA"/>
              <a:t>Образец заголовка</a:t>
            </a:r>
          </a:p>
        </p:txBody>
      </p:sp>
      <p:sp>
        <p:nvSpPr>
          <p:cNvPr id="163844" name="Rectangle 4">
            <a:extLst>
              <a:ext uri="{FF2B5EF4-FFF2-40B4-BE49-F238E27FC236}">
                <a16:creationId xmlns:a16="http://schemas.microsoft.com/office/drawing/2014/main" id="{7964B499-1EB8-B7B4-874D-52D1B36FAC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uk-UA"/>
              <a:t>Образец текста</a:t>
            </a:r>
          </a:p>
          <a:p>
            <a:pPr lvl="1"/>
            <a:r>
              <a:rPr lang="uk-UA" altLang="uk-UA"/>
              <a:t>Второй уровень</a:t>
            </a:r>
          </a:p>
          <a:p>
            <a:pPr lvl="2"/>
            <a:r>
              <a:rPr lang="uk-UA" altLang="uk-UA"/>
              <a:t>Третий уровень</a:t>
            </a:r>
          </a:p>
          <a:p>
            <a:pPr lvl="3"/>
            <a:r>
              <a:rPr lang="uk-UA" altLang="uk-UA"/>
              <a:t>Четвертый уровень</a:t>
            </a:r>
          </a:p>
          <a:p>
            <a:pPr lvl="4"/>
            <a:r>
              <a:rPr lang="uk-UA" altLang="uk-UA"/>
              <a:t>Пятый уровень</a:t>
            </a:r>
          </a:p>
        </p:txBody>
      </p:sp>
      <p:sp>
        <p:nvSpPr>
          <p:cNvPr id="163845" name="Rectangle 5">
            <a:extLst>
              <a:ext uri="{FF2B5EF4-FFF2-40B4-BE49-F238E27FC236}">
                <a16:creationId xmlns:a16="http://schemas.microsoft.com/office/drawing/2014/main" id="{CF12586E-9CB3-8DC3-2D0D-7F61634225E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63846" name="Rectangle 6">
            <a:extLst>
              <a:ext uri="{FF2B5EF4-FFF2-40B4-BE49-F238E27FC236}">
                <a16:creationId xmlns:a16="http://schemas.microsoft.com/office/drawing/2014/main" id="{10EC314D-9CF5-4167-44A3-9B4EC7056D7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63847" name="Rectangle 7">
            <a:extLst>
              <a:ext uri="{FF2B5EF4-FFF2-40B4-BE49-F238E27FC236}">
                <a16:creationId xmlns:a16="http://schemas.microsoft.com/office/drawing/2014/main" id="{7555C23F-085A-C56F-B216-29B329C40F7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omic Sans MS" panose="030F0702030302020204" pitchFamily="66" charset="0"/>
              </a:defRPr>
            </a:lvl1pPr>
          </a:lstStyle>
          <a:p>
            <a:pPr>
              <a:defRPr/>
            </a:pPr>
            <a:fld id="{1B112AFD-FB7C-D542-9D6B-2334BE5A4987}" type="slidenum">
              <a:rPr lang="uk-UA" altLang="uk-UA"/>
              <a:pPr>
                <a:defRPr/>
              </a:pPr>
              <a:t>‹#›</a:t>
            </a:fld>
            <a:endParaRPr lang="uk-UA" altLang="uk-UA"/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7F02ADB0-F1D4-A8B7-6E46-68153314F793}"/>
              </a:ext>
            </a:extLst>
          </p:cNvPr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147483646 w 2911"/>
              <a:gd name="T1" fmla="*/ 0 h 3703"/>
              <a:gd name="T2" fmla="*/ 2147483646 w 2911"/>
              <a:gd name="T3" fmla="*/ 2147483646 h 3703"/>
              <a:gd name="T4" fmla="*/ 2147483646 w 2911"/>
              <a:gd name="T5" fmla="*/ 2147483646 h 3703"/>
              <a:gd name="T6" fmla="*/ 0 w 2911"/>
              <a:gd name="T7" fmla="*/ 2147483646 h 3703"/>
              <a:gd name="T8" fmla="*/ 2147483646 w 2911"/>
              <a:gd name="T9" fmla="*/ 2147483646 h 3703"/>
              <a:gd name="T10" fmla="*/ 2147483646 w 2911"/>
              <a:gd name="T11" fmla="*/ 2147483646 h 3703"/>
              <a:gd name="T12" fmla="*/ 2147483646 w 2911"/>
              <a:gd name="T13" fmla="*/ 2147483646 h 3703"/>
              <a:gd name="T14" fmla="*/ 2147483646 w 2911"/>
              <a:gd name="T15" fmla="*/ 2147483646 h 3703"/>
              <a:gd name="T16" fmla="*/ 2147483646 w 2911"/>
              <a:gd name="T17" fmla="*/ 2147483646 h 3703"/>
              <a:gd name="T18" fmla="*/ 2147483646 w 2911"/>
              <a:gd name="T19" fmla="*/ 0 h 3703"/>
              <a:gd name="T20" fmla="*/ 2147483646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UA"/>
          </a:p>
        </p:txBody>
      </p:sp>
      <p:sp>
        <p:nvSpPr>
          <p:cNvPr id="1033" name="Freeform 9">
            <a:extLst>
              <a:ext uri="{FF2B5EF4-FFF2-40B4-BE49-F238E27FC236}">
                <a16:creationId xmlns:a16="http://schemas.microsoft.com/office/drawing/2014/main" id="{5536A5E3-5980-8E21-AEDA-725E8EADBCEE}"/>
              </a:ext>
            </a:extLst>
          </p:cNvPr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147483646 h 2777"/>
              <a:gd name="T2" fmla="*/ 2147483646 w 2561"/>
              <a:gd name="T3" fmla="*/ 2147483646 h 2777"/>
              <a:gd name="T4" fmla="*/ 2147483646 w 2561"/>
              <a:gd name="T5" fmla="*/ 2147483646 h 2777"/>
              <a:gd name="T6" fmla="*/ 2147483646 w 2561"/>
              <a:gd name="T7" fmla="*/ 2147483646 h 2777"/>
              <a:gd name="T8" fmla="*/ 2147483646 w 2561"/>
              <a:gd name="T9" fmla="*/ 2147483646 h 2777"/>
              <a:gd name="T10" fmla="*/ 2147483646 w 2561"/>
              <a:gd name="T11" fmla="*/ 0 h 2777"/>
              <a:gd name="T12" fmla="*/ 0 w 2561"/>
              <a:gd name="T13" fmla="*/ 2147483646 h 2777"/>
              <a:gd name="T14" fmla="*/ 0 w 2561"/>
              <a:gd name="T15" fmla="*/ 2147483646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UA"/>
          </a:p>
        </p:txBody>
      </p:sp>
      <p:grpSp>
        <p:nvGrpSpPr>
          <p:cNvPr id="1034" name="Group 10">
            <a:extLst>
              <a:ext uri="{FF2B5EF4-FFF2-40B4-BE49-F238E27FC236}">
                <a16:creationId xmlns:a16="http://schemas.microsoft.com/office/drawing/2014/main" id="{7D7FF4E5-BC07-07E7-70AD-E11EEBF30D39}"/>
              </a:ext>
            </a:extLst>
          </p:cNvPr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51" name="Freeform 11">
              <a:extLst>
                <a:ext uri="{FF2B5EF4-FFF2-40B4-BE49-F238E27FC236}">
                  <a16:creationId xmlns:a16="http://schemas.microsoft.com/office/drawing/2014/main" id="{DF014A6B-DC24-9670-DC9E-21A7BD1D1D0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25 w 2177"/>
                <a:gd name="T1" fmla="*/ 20 h 1298"/>
                <a:gd name="T2" fmla="*/ 23 w 2177"/>
                <a:gd name="T3" fmla="*/ 18 h 1298"/>
                <a:gd name="T4" fmla="*/ 21 w 2177"/>
                <a:gd name="T5" fmla="*/ 8 h 1298"/>
                <a:gd name="T6" fmla="*/ 34 w 2177"/>
                <a:gd name="T7" fmla="*/ 6 h 1298"/>
                <a:gd name="T8" fmla="*/ 35 w 2177"/>
                <a:gd name="T9" fmla="*/ 4 h 1298"/>
                <a:gd name="T10" fmla="*/ 33 w 2177"/>
                <a:gd name="T11" fmla="*/ 2 h 1298"/>
                <a:gd name="T12" fmla="*/ 20 w 2177"/>
                <a:gd name="T13" fmla="*/ 4 h 1298"/>
                <a:gd name="T14" fmla="*/ 20 w 2177"/>
                <a:gd name="T15" fmla="*/ 1 h 1298"/>
                <a:gd name="T16" fmla="*/ 17 w 2177"/>
                <a:gd name="T17" fmla="*/ 0 h 1298"/>
                <a:gd name="T18" fmla="*/ 15 w 2177"/>
                <a:gd name="T19" fmla="*/ 1 h 1298"/>
                <a:gd name="T20" fmla="*/ 14 w 2177"/>
                <a:gd name="T21" fmla="*/ 2 h 1298"/>
                <a:gd name="T22" fmla="*/ 15 w 2177"/>
                <a:gd name="T23" fmla="*/ 5 h 1298"/>
                <a:gd name="T24" fmla="*/ 11 w 2177"/>
                <a:gd name="T25" fmla="*/ 7 h 1298"/>
                <a:gd name="T26" fmla="*/ 16 w 2177"/>
                <a:gd name="T27" fmla="*/ 8 h 1298"/>
                <a:gd name="T28" fmla="*/ 18 w 2177"/>
                <a:gd name="T29" fmla="*/ 14 h 1298"/>
                <a:gd name="T30" fmla="*/ 3 w 2177"/>
                <a:gd name="T31" fmla="*/ 8 h 1298"/>
                <a:gd name="T32" fmla="*/ 1 w 2177"/>
                <a:gd name="T33" fmla="*/ 8 h 1298"/>
                <a:gd name="T34" fmla="*/ 0 w 2177"/>
                <a:gd name="T35" fmla="*/ 10 h 1298"/>
                <a:gd name="T36" fmla="*/ 1 w 2177"/>
                <a:gd name="T37" fmla="*/ 13 h 1298"/>
                <a:gd name="T38" fmla="*/ 18 w 2177"/>
                <a:gd name="T39" fmla="*/ 21 h 1298"/>
                <a:gd name="T40" fmla="*/ 22 w 2177"/>
                <a:gd name="T41" fmla="*/ 20 h 1298"/>
                <a:gd name="T42" fmla="*/ 25 w 2177"/>
                <a:gd name="T43" fmla="*/ 21 h 1298"/>
                <a:gd name="T44" fmla="*/ 25 w 2177"/>
                <a:gd name="T45" fmla="*/ 20 h 1298"/>
                <a:gd name="T46" fmla="*/ 25 w 2177"/>
                <a:gd name="T47" fmla="*/ 2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1052" name="Freeform 12">
              <a:extLst>
                <a:ext uri="{FF2B5EF4-FFF2-40B4-BE49-F238E27FC236}">
                  <a16:creationId xmlns:a16="http://schemas.microsoft.com/office/drawing/2014/main" id="{55B3DBCD-336B-8593-A6EE-F93150B9ED0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1 h 258"/>
                <a:gd name="T2" fmla="*/ 1 w 143"/>
                <a:gd name="T3" fmla="*/ 0 h 258"/>
                <a:gd name="T4" fmla="*/ 2 w 143"/>
                <a:gd name="T5" fmla="*/ 4 h 258"/>
                <a:gd name="T6" fmla="*/ 0 w 143"/>
                <a:gd name="T7" fmla="*/ 5 h 258"/>
                <a:gd name="T8" fmla="*/ 0 w 143"/>
                <a:gd name="T9" fmla="*/ 1 h 258"/>
                <a:gd name="T10" fmla="*/ 0 w 143"/>
                <a:gd name="T11" fmla="*/ 1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1053" name="Freeform 13">
              <a:extLst>
                <a:ext uri="{FF2B5EF4-FFF2-40B4-BE49-F238E27FC236}">
                  <a16:creationId xmlns:a16="http://schemas.microsoft.com/office/drawing/2014/main" id="{81E7B22C-37AB-8503-B4E0-0EAD67DDBE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2 w 1586"/>
                <a:gd name="T1" fmla="*/ 0 h 821"/>
                <a:gd name="T2" fmla="*/ 20 w 1586"/>
                <a:gd name="T3" fmla="*/ 8 h 821"/>
                <a:gd name="T4" fmla="*/ 22 w 1586"/>
                <a:gd name="T5" fmla="*/ 9 h 821"/>
                <a:gd name="T6" fmla="*/ 24 w 1586"/>
                <a:gd name="T7" fmla="*/ 12 h 821"/>
                <a:gd name="T8" fmla="*/ 24 w 1586"/>
                <a:gd name="T9" fmla="*/ 12 h 821"/>
                <a:gd name="T10" fmla="*/ 21 w 1586"/>
                <a:gd name="T11" fmla="*/ 12 h 821"/>
                <a:gd name="T12" fmla="*/ 17 w 1586"/>
                <a:gd name="T13" fmla="*/ 12 h 821"/>
                <a:gd name="T14" fmla="*/ 0 w 1586"/>
                <a:gd name="T15" fmla="*/ 4 h 821"/>
                <a:gd name="T16" fmla="*/ 0 w 1586"/>
                <a:gd name="T17" fmla="*/ 2 h 821"/>
                <a:gd name="T18" fmla="*/ 0 w 1586"/>
                <a:gd name="T19" fmla="*/ 0 h 821"/>
                <a:gd name="T20" fmla="*/ 2 w 1586"/>
                <a:gd name="T21" fmla="*/ 0 h 821"/>
                <a:gd name="T22" fmla="*/ 2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1054" name="Freeform 14">
              <a:extLst>
                <a:ext uri="{FF2B5EF4-FFF2-40B4-BE49-F238E27FC236}">
                  <a16:creationId xmlns:a16="http://schemas.microsoft.com/office/drawing/2014/main" id="{75BCE4DA-C88D-E123-BB03-9969D104A06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6 h 747"/>
                <a:gd name="T2" fmla="*/ 15 w 1049"/>
                <a:gd name="T3" fmla="*/ 12 h 747"/>
                <a:gd name="T4" fmla="*/ 15 w 1049"/>
                <a:gd name="T5" fmla="*/ 9 h 747"/>
                <a:gd name="T6" fmla="*/ 17 w 1049"/>
                <a:gd name="T7" fmla="*/ 7 h 747"/>
                <a:gd name="T8" fmla="*/ 2 w 1049"/>
                <a:gd name="T9" fmla="*/ 0 h 747"/>
                <a:gd name="T10" fmla="*/ 0 w 1049"/>
                <a:gd name="T11" fmla="*/ 2 h 747"/>
                <a:gd name="T12" fmla="*/ 0 w 1049"/>
                <a:gd name="T13" fmla="*/ 6 h 747"/>
                <a:gd name="T14" fmla="*/ 0 w 1049"/>
                <a:gd name="T15" fmla="*/ 6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1055" name="Freeform 15">
              <a:extLst>
                <a:ext uri="{FF2B5EF4-FFF2-40B4-BE49-F238E27FC236}">
                  <a16:creationId xmlns:a16="http://schemas.microsoft.com/office/drawing/2014/main" id="{15DAF63E-96D2-4AF0-2755-63449316AAD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1 h 241"/>
                <a:gd name="T2" fmla="*/ 2 w 272"/>
                <a:gd name="T3" fmla="*/ 0 h 241"/>
                <a:gd name="T4" fmla="*/ 3 w 272"/>
                <a:gd name="T5" fmla="*/ 1 h 241"/>
                <a:gd name="T6" fmla="*/ 4 w 272"/>
                <a:gd name="T7" fmla="*/ 3 h 241"/>
                <a:gd name="T8" fmla="*/ 2 w 272"/>
                <a:gd name="T9" fmla="*/ 3 h 241"/>
                <a:gd name="T10" fmla="*/ 0 w 272"/>
                <a:gd name="T11" fmla="*/ 4 h 241"/>
                <a:gd name="T12" fmla="*/ 0 w 272"/>
                <a:gd name="T13" fmla="*/ 1 h 241"/>
                <a:gd name="T14" fmla="*/ 0 w 272"/>
                <a:gd name="T15" fmla="*/ 1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1056" name="Freeform 16">
              <a:extLst>
                <a:ext uri="{FF2B5EF4-FFF2-40B4-BE49-F238E27FC236}">
                  <a16:creationId xmlns:a16="http://schemas.microsoft.com/office/drawing/2014/main" id="{07DCEC49-7C5F-F091-C470-2BB50973E33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3 w 152"/>
                <a:gd name="T1" fmla="*/ 1 h 224"/>
                <a:gd name="T2" fmla="*/ 3 w 152"/>
                <a:gd name="T3" fmla="*/ 4 h 224"/>
                <a:gd name="T4" fmla="*/ 0 w 152"/>
                <a:gd name="T5" fmla="*/ 1 h 224"/>
                <a:gd name="T6" fmla="*/ 2 w 152"/>
                <a:gd name="T7" fmla="*/ 0 h 224"/>
                <a:gd name="T8" fmla="*/ 3 w 152"/>
                <a:gd name="T9" fmla="*/ 1 h 224"/>
                <a:gd name="T10" fmla="*/ 3 w 152"/>
                <a:gd name="T11" fmla="*/ 1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1057" name="Freeform 17">
              <a:extLst>
                <a:ext uri="{FF2B5EF4-FFF2-40B4-BE49-F238E27FC236}">
                  <a16:creationId xmlns:a16="http://schemas.microsoft.com/office/drawing/2014/main" id="{4F622F22-2A3D-2D59-55B1-13B4FADAC2B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2 h 764"/>
                <a:gd name="T2" fmla="*/ 2 w 386"/>
                <a:gd name="T3" fmla="*/ 0 h 764"/>
                <a:gd name="T4" fmla="*/ 4 w 386"/>
                <a:gd name="T5" fmla="*/ 1 h 764"/>
                <a:gd name="T6" fmla="*/ 7 w 386"/>
                <a:gd name="T7" fmla="*/ 12 h 764"/>
                <a:gd name="T8" fmla="*/ 5 w 386"/>
                <a:gd name="T9" fmla="*/ 12 h 764"/>
                <a:gd name="T10" fmla="*/ 3 w 386"/>
                <a:gd name="T11" fmla="*/ 11 h 764"/>
                <a:gd name="T12" fmla="*/ 0 w 386"/>
                <a:gd name="T13" fmla="*/ 2 h 764"/>
                <a:gd name="T14" fmla="*/ 0 w 386"/>
                <a:gd name="T15" fmla="*/ 2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1058" name="Freeform 18">
              <a:extLst>
                <a:ext uri="{FF2B5EF4-FFF2-40B4-BE49-F238E27FC236}">
                  <a16:creationId xmlns:a16="http://schemas.microsoft.com/office/drawing/2014/main" id="{EA49F5D2-977B-03E9-9D6A-47702AE94C0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11 w 728"/>
                <a:gd name="T1" fmla="*/ 0 h 348"/>
                <a:gd name="T2" fmla="*/ 0 w 728"/>
                <a:gd name="T3" fmla="*/ 2 h 348"/>
                <a:gd name="T4" fmla="*/ 1 w 728"/>
                <a:gd name="T5" fmla="*/ 6 h 348"/>
                <a:gd name="T6" fmla="*/ 12 w 728"/>
                <a:gd name="T7" fmla="*/ 4 h 348"/>
                <a:gd name="T8" fmla="*/ 12 w 728"/>
                <a:gd name="T9" fmla="*/ 1 h 348"/>
                <a:gd name="T10" fmla="*/ 11 w 728"/>
                <a:gd name="T11" fmla="*/ 0 h 348"/>
                <a:gd name="T12" fmla="*/ 11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1059" name="Freeform 19">
              <a:extLst>
                <a:ext uri="{FF2B5EF4-FFF2-40B4-BE49-F238E27FC236}">
                  <a16:creationId xmlns:a16="http://schemas.microsoft.com/office/drawing/2014/main" id="{701A3F4A-4527-EA42-A4BF-1348D22375A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5 w 312"/>
                <a:gd name="T1" fmla="*/ 0 h 135"/>
                <a:gd name="T2" fmla="*/ 0 w 312"/>
                <a:gd name="T3" fmla="*/ 1 h 135"/>
                <a:gd name="T4" fmla="*/ 5 w 312"/>
                <a:gd name="T5" fmla="*/ 2 h 135"/>
                <a:gd name="T6" fmla="*/ 5 w 312"/>
                <a:gd name="T7" fmla="*/ 0 h 135"/>
                <a:gd name="T8" fmla="*/ 5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grpSp>
          <p:nvGrpSpPr>
            <p:cNvPr id="1060" name="Group 20">
              <a:extLst>
                <a:ext uri="{FF2B5EF4-FFF2-40B4-BE49-F238E27FC236}">
                  <a16:creationId xmlns:a16="http://schemas.microsoft.com/office/drawing/2014/main" id="{D608A746-C987-ED84-B663-365546109CB7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>
                <a:extLst>
                  <a:ext uri="{FF2B5EF4-FFF2-40B4-BE49-F238E27FC236}">
                    <a16:creationId xmlns:a16="http://schemas.microsoft.com/office/drawing/2014/main" id="{441C4122-8C4F-A8A6-6869-B65D2D198D6F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4" name="Freeform 22">
                  <a:extLst>
                    <a:ext uri="{FF2B5EF4-FFF2-40B4-BE49-F238E27FC236}">
                      <a16:creationId xmlns:a16="http://schemas.microsoft.com/office/drawing/2014/main" id="{316D3601-0C76-F658-83DD-DF47E37C2D3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 h 175"/>
                    <a:gd name="T2" fmla="*/ 2 w 313"/>
                    <a:gd name="T3" fmla="*/ 0 h 175"/>
                    <a:gd name="T4" fmla="*/ 4 w 313"/>
                    <a:gd name="T5" fmla="*/ 0 h 175"/>
                    <a:gd name="T6" fmla="*/ 5 w 313"/>
                    <a:gd name="T7" fmla="*/ 0 h 175"/>
                    <a:gd name="T8" fmla="*/ 5 w 313"/>
                    <a:gd name="T9" fmla="*/ 1 h 175"/>
                    <a:gd name="T10" fmla="*/ 3 w 313"/>
                    <a:gd name="T11" fmla="*/ 1 h 175"/>
                    <a:gd name="T12" fmla="*/ 2 w 313"/>
                    <a:gd name="T13" fmla="*/ 1 h 175"/>
                    <a:gd name="T14" fmla="*/ 1 w 313"/>
                    <a:gd name="T15" fmla="*/ 2 h 175"/>
                    <a:gd name="T16" fmla="*/ 0 w 313"/>
                    <a:gd name="T17" fmla="*/ 1 h 175"/>
                    <a:gd name="T18" fmla="*/ 0 w 313"/>
                    <a:gd name="T19" fmla="*/ 1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1075" name="Freeform 23">
                  <a:extLst>
                    <a:ext uri="{FF2B5EF4-FFF2-40B4-BE49-F238E27FC236}">
                      <a16:creationId xmlns:a16="http://schemas.microsoft.com/office/drawing/2014/main" id="{0AEDFCD6-548B-0261-F1B5-60FBE19AD5B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1 h 266"/>
                    <a:gd name="T2" fmla="*/ 3 w 230"/>
                    <a:gd name="T3" fmla="*/ 5 h 266"/>
                    <a:gd name="T4" fmla="*/ 4 w 230"/>
                    <a:gd name="T5" fmla="*/ 4 h 266"/>
                    <a:gd name="T6" fmla="*/ 4 w 230"/>
                    <a:gd name="T7" fmla="*/ 1 h 266"/>
                    <a:gd name="T8" fmla="*/ 3 w 230"/>
                    <a:gd name="T9" fmla="*/ 0 h 266"/>
                    <a:gd name="T10" fmla="*/ 3 w 230"/>
                    <a:gd name="T11" fmla="*/ 4 h 266"/>
                    <a:gd name="T12" fmla="*/ 2 w 230"/>
                    <a:gd name="T13" fmla="*/ 1 h 266"/>
                    <a:gd name="T14" fmla="*/ 0 w 230"/>
                    <a:gd name="T15" fmla="*/ 1 h 266"/>
                    <a:gd name="T16" fmla="*/ 0 w 230"/>
                    <a:gd name="T17" fmla="*/ 1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1076" name="Freeform 24">
                  <a:extLst>
                    <a:ext uri="{FF2B5EF4-FFF2-40B4-BE49-F238E27FC236}">
                      <a16:creationId xmlns:a16="http://schemas.microsoft.com/office/drawing/2014/main" id="{BCF8CEEC-9389-AB7B-F2FF-611C37C64B0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 h 234"/>
                    <a:gd name="T2" fmla="*/ 0 w 87"/>
                    <a:gd name="T3" fmla="*/ 2 h 234"/>
                    <a:gd name="T4" fmla="*/ 0 w 87"/>
                    <a:gd name="T5" fmla="*/ 3 h 234"/>
                    <a:gd name="T6" fmla="*/ 0 w 87"/>
                    <a:gd name="T7" fmla="*/ 4 h 234"/>
                    <a:gd name="T8" fmla="*/ 1 w 87"/>
                    <a:gd name="T9" fmla="*/ 4 h 234"/>
                    <a:gd name="T10" fmla="*/ 1 w 87"/>
                    <a:gd name="T11" fmla="*/ 2 h 234"/>
                    <a:gd name="T12" fmla="*/ 0 w 87"/>
                    <a:gd name="T13" fmla="*/ 0 h 234"/>
                    <a:gd name="T14" fmla="*/ 0 w 87"/>
                    <a:gd name="T15" fmla="*/ 1 h 234"/>
                    <a:gd name="T16" fmla="*/ 0 w 87"/>
                    <a:gd name="T17" fmla="*/ 1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</p:grpSp>
          <p:sp>
            <p:nvSpPr>
              <p:cNvPr id="1062" name="Freeform 25">
                <a:extLst>
                  <a:ext uri="{FF2B5EF4-FFF2-40B4-BE49-F238E27FC236}">
                    <a16:creationId xmlns:a16="http://schemas.microsoft.com/office/drawing/2014/main" id="{4B63D0FA-484E-1029-300E-2DEF10E1A52C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2 w 1190"/>
                  <a:gd name="T1" fmla="*/ 0 h 500"/>
                  <a:gd name="T2" fmla="*/ 19 w 1190"/>
                  <a:gd name="T3" fmla="*/ 8 h 500"/>
                  <a:gd name="T4" fmla="*/ 17 w 1190"/>
                  <a:gd name="T5" fmla="*/ 8 h 500"/>
                  <a:gd name="T6" fmla="*/ 0 w 1190"/>
                  <a:gd name="T7" fmla="*/ 1 h 500"/>
                  <a:gd name="T8" fmla="*/ 2 w 1190"/>
                  <a:gd name="T9" fmla="*/ 0 h 500"/>
                  <a:gd name="T10" fmla="*/ 2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UA"/>
              </a:p>
            </p:txBody>
          </p:sp>
          <p:sp>
            <p:nvSpPr>
              <p:cNvPr id="1063" name="Freeform 26">
                <a:extLst>
                  <a:ext uri="{FF2B5EF4-FFF2-40B4-BE49-F238E27FC236}">
                    <a16:creationId xmlns:a16="http://schemas.microsoft.com/office/drawing/2014/main" id="{800DB17C-744F-F3F0-1074-7CF65718371E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0 w 489"/>
                  <a:gd name="T1" fmla="*/ 1 h 296"/>
                  <a:gd name="T2" fmla="*/ 2 w 489"/>
                  <a:gd name="T3" fmla="*/ 2 h 296"/>
                  <a:gd name="T4" fmla="*/ 5 w 489"/>
                  <a:gd name="T5" fmla="*/ 3 h 296"/>
                  <a:gd name="T6" fmla="*/ 6 w 489"/>
                  <a:gd name="T7" fmla="*/ 4 h 296"/>
                  <a:gd name="T8" fmla="*/ 5 w 489"/>
                  <a:gd name="T9" fmla="*/ 4 h 296"/>
                  <a:gd name="T10" fmla="*/ 2 w 489"/>
                  <a:gd name="T11" fmla="*/ 3 h 296"/>
                  <a:gd name="T12" fmla="*/ 0 w 489"/>
                  <a:gd name="T13" fmla="*/ 2 h 296"/>
                  <a:gd name="T14" fmla="*/ 1 w 489"/>
                  <a:gd name="T15" fmla="*/ 3 h 296"/>
                  <a:gd name="T16" fmla="*/ 4 w 489"/>
                  <a:gd name="T17" fmla="*/ 5 h 296"/>
                  <a:gd name="T18" fmla="*/ 7 w 489"/>
                  <a:gd name="T19" fmla="*/ 5 h 296"/>
                  <a:gd name="T20" fmla="*/ 7 w 489"/>
                  <a:gd name="T21" fmla="*/ 4 h 296"/>
                  <a:gd name="T22" fmla="*/ 6 w 489"/>
                  <a:gd name="T23" fmla="*/ 2 h 296"/>
                  <a:gd name="T24" fmla="*/ 2 w 489"/>
                  <a:gd name="T25" fmla="*/ 1 h 296"/>
                  <a:gd name="T26" fmla="*/ 0 w 489"/>
                  <a:gd name="T27" fmla="*/ 0 h 296"/>
                  <a:gd name="T28" fmla="*/ 0 w 489"/>
                  <a:gd name="T29" fmla="*/ 1 h 296"/>
                  <a:gd name="T30" fmla="*/ 0 w 489"/>
                  <a:gd name="T31" fmla="*/ 1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UA"/>
              </a:p>
            </p:txBody>
          </p:sp>
          <p:sp>
            <p:nvSpPr>
              <p:cNvPr id="1064" name="Freeform 27">
                <a:extLst>
                  <a:ext uri="{FF2B5EF4-FFF2-40B4-BE49-F238E27FC236}">
                    <a16:creationId xmlns:a16="http://schemas.microsoft.com/office/drawing/2014/main" id="{2F54C00E-6B02-B4EF-1480-7B12870F7BE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1 w 213"/>
                  <a:gd name="T1" fmla="*/ 0 h 478"/>
                  <a:gd name="T2" fmla="*/ 2 w 213"/>
                  <a:gd name="T3" fmla="*/ 0 h 478"/>
                  <a:gd name="T4" fmla="*/ 2 w 213"/>
                  <a:gd name="T5" fmla="*/ 3 h 478"/>
                  <a:gd name="T6" fmla="*/ 2 w 213"/>
                  <a:gd name="T7" fmla="*/ 5 h 478"/>
                  <a:gd name="T8" fmla="*/ 4 w 213"/>
                  <a:gd name="T9" fmla="*/ 7 h 478"/>
                  <a:gd name="T10" fmla="*/ 2 w 213"/>
                  <a:gd name="T11" fmla="*/ 7 h 478"/>
                  <a:gd name="T12" fmla="*/ 1 w 213"/>
                  <a:gd name="T13" fmla="*/ 5 h 478"/>
                  <a:gd name="T14" fmla="*/ 0 w 213"/>
                  <a:gd name="T15" fmla="*/ 0 h 478"/>
                  <a:gd name="T16" fmla="*/ 1 w 213"/>
                  <a:gd name="T17" fmla="*/ 0 h 478"/>
                  <a:gd name="T18" fmla="*/ 1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UA"/>
              </a:p>
            </p:txBody>
          </p:sp>
          <p:grpSp>
            <p:nvGrpSpPr>
              <p:cNvPr id="1065" name="Group 28">
                <a:extLst>
                  <a:ext uri="{FF2B5EF4-FFF2-40B4-BE49-F238E27FC236}">
                    <a16:creationId xmlns:a16="http://schemas.microsoft.com/office/drawing/2014/main" id="{4A21DE29-DBB6-E741-DB63-4ED7044A36EA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6" name="Freeform 29">
                  <a:extLst>
                    <a:ext uri="{FF2B5EF4-FFF2-40B4-BE49-F238E27FC236}">
                      <a16:creationId xmlns:a16="http://schemas.microsoft.com/office/drawing/2014/main" id="{31F63ECE-E41A-E45A-EB07-5131AD18EC5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2 w 150"/>
                    <a:gd name="T1" fmla="*/ 0 h 173"/>
                    <a:gd name="T2" fmla="*/ 1 w 150"/>
                    <a:gd name="T3" fmla="*/ 2 h 173"/>
                    <a:gd name="T4" fmla="*/ 0 w 150"/>
                    <a:gd name="T5" fmla="*/ 3 h 173"/>
                    <a:gd name="T6" fmla="*/ 2 w 150"/>
                    <a:gd name="T7" fmla="*/ 3 h 173"/>
                    <a:gd name="T8" fmla="*/ 2 w 150"/>
                    <a:gd name="T9" fmla="*/ 2 h 173"/>
                    <a:gd name="T10" fmla="*/ 3 w 150"/>
                    <a:gd name="T11" fmla="*/ 1 h 173"/>
                    <a:gd name="T12" fmla="*/ 2 w 150"/>
                    <a:gd name="T13" fmla="*/ 0 h 173"/>
                    <a:gd name="T14" fmla="*/ 2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1067" name="Freeform 30">
                  <a:extLst>
                    <a:ext uri="{FF2B5EF4-FFF2-40B4-BE49-F238E27FC236}">
                      <a16:creationId xmlns:a16="http://schemas.microsoft.com/office/drawing/2014/main" id="{FA5851E1-0B46-F6A0-9DFF-ACB32CF754AA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3 w 1684"/>
                    <a:gd name="T1" fmla="*/ 0 h 880"/>
                    <a:gd name="T2" fmla="*/ 1 w 1684"/>
                    <a:gd name="T3" fmla="*/ 1 h 880"/>
                    <a:gd name="T4" fmla="*/ 0 w 1684"/>
                    <a:gd name="T5" fmla="*/ 4 h 880"/>
                    <a:gd name="T6" fmla="*/ 2 w 1684"/>
                    <a:gd name="T7" fmla="*/ 6 h 880"/>
                    <a:gd name="T8" fmla="*/ 19 w 1684"/>
                    <a:gd name="T9" fmla="*/ 14 h 880"/>
                    <a:gd name="T10" fmla="*/ 23 w 1684"/>
                    <a:gd name="T11" fmla="*/ 14 h 880"/>
                    <a:gd name="T12" fmla="*/ 26 w 1684"/>
                    <a:gd name="T13" fmla="*/ 14 h 880"/>
                    <a:gd name="T14" fmla="*/ 27 w 1684"/>
                    <a:gd name="T15" fmla="*/ 13 h 880"/>
                    <a:gd name="T16" fmla="*/ 24 w 1684"/>
                    <a:gd name="T17" fmla="*/ 11 h 880"/>
                    <a:gd name="T18" fmla="*/ 23 w 1684"/>
                    <a:gd name="T19" fmla="*/ 8 h 880"/>
                    <a:gd name="T20" fmla="*/ 22 w 1684"/>
                    <a:gd name="T21" fmla="*/ 9 h 880"/>
                    <a:gd name="T22" fmla="*/ 23 w 1684"/>
                    <a:gd name="T23" fmla="*/ 11 h 880"/>
                    <a:gd name="T24" fmla="*/ 25 w 1684"/>
                    <a:gd name="T25" fmla="*/ 13 h 880"/>
                    <a:gd name="T26" fmla="*/ 23 w 1684"/>
                    <a:gd name="T27" fmla="*/ 13 h 880"/>
                    <a:gd name="T28" fmla="*/ 20 w 1684"/>
                    <a:gd name="T29" fmla="*/ 13 h 880"/>
                    <a:gd name="T30" fmla="*/ 20 w 1684"/>
                    <a:gd name="T31" fmla="*/ 11 h 880"/>
                    <a:gd name="T32" fmla="*/ 21 w 1684"/>
                    <a:gd name="T33" fmla="*/ 9 h 880"/>
                    <a:gd name="T34" fmla="*/ 20 w 1684"/>
                    <a:gd name="T35" fmla="*/ 9 h 880"/>
                    <a:gd name="T36" fmla="*/ 19 w 1684"/>
                    <a:gd name="T37" fmla="*/ 11 h 880"/>
                    <a:gd name="T38" fmla="*/ 18 w 1684"/>
                    <a:gd name="T39" fmla="*/ 13 h 880"/>
                    <a:gd name="T40" fmla="*/ 2 w 1684"/>
                    <a:gd name="T41" fmla="*/ 5 h 880"/>
                    <a:gd name="T42" fmla="*/ 2 w 1684"/>
                    <a:gd name="T43" fmla="*/ 4 h 880"/>
                    <a:gd name="T44" fmla="*/ 2 w 1684"/>
                    <a:gd name="T45" fmla="*/ 2 h 880"/>
                    <a:gd name="T46" fmla="*/ 4 w 1684"/>
                    <a:gd name="T47" fmla="*/ 0 h 880"/>
                    <a:gd name="T48" fmla="*/ 3 w 1684"/>
                    <a:gd name="T49" fmla="*/ 0 h 880"/>
                    <a:gd name="T50" fmla="*/ 3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1068" name="Freeform 31">
                  <a:extLst>
                    <a:ext uri="{FF2B5EF4-FFF2-40B4-BE49-F238E27FC236}">
                      <a16:creationId xmlns:a16="http://schemas.microsoft.com/office/drawing/2014/main" id="{62D6767F-0BFA-20EA-3358-8818ED92FAA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2 w 160"/>
                    <a:gd name="T1" fmla="*/ 0 h 335"/>
                    <a:gd name="T2" fmla="*/ 1 w 160"/>
                    <a:gd name="T3" fmla="*/ 1 h 335"/>
                    <a:gd name="T4" fmla="*/ 0 w 160"/>
                    <a:gd name="T5" fmla="*/ 3 h 335"/>
                    <a:gd name="T6" fmla="*/ 1 w 160"/>
                    <a:gd name="T7" fmla="*/ 4 h 335"/>
                    <a:gd name="T8" fmla="*/ 2 w 160"/>
                    <a:gd name="T9" fmla="*/ 5 h 335"/>
                    <a:gd name="T10" fmla="*/ 2 w 160"/>
                    <a:gd name="T11" fmla="*/ 2 h 335"/>
                    <a:gd name="T12" fmla="*/ 3 w 160"/>
                    <a:gd name="T13" fmla="*/ 0 h 335"/>
                    <a:gd name="T14" fmla="*/ 2 w 160"/>
                    <a:gd name="T15" fmla="*/ 0 h 335"/>
                    <a:gd name="T16" fmla="*/ 2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1069" name="Freeform 32">
                  <a:extLst>
                    <a:ext uri="{FF2B5EF4-FFF2-40B4-BE49-F238E27FC236}">
                      <a16:creationId xmlns:a16="http://schemas.microsoft.com/office/drawing/2014/main" id="{52CA2465-AAD4-A518-1A7C-2CDE5225AF3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4 w 642"/>
                    <a:gd name="T1" fmla="*/ 14 h 1188"/>
                    <a:gd name="T2" fmla="*/ 0 w 642"/>
                    <a:gd name="T3" fmla="*/ 2 h 1188"/>
                    <a:gd name="T4" fmla="*/ 2 w 642"/>
                    <a:gd name="T5" fmla="*/ 1 h 1188"/>
                    <a:gd name="T6" fmla="*/ 5 w 642"/>
                    <a:gd name="T7" fmla="*/ 0 h 1188"/>
                    <a:gd name="T8" fmla="*/ 7 w 642"/>
                    <a:gd name="T9" fmla="*/ 1 h 1188"/>
                    <a:gd name="T10" fmla="*/ 11 w 642"/>
                    <a:gd name="T11" fmla="*/ 19 h 1188"/>
                    <a:gd name="T12" fmla="*/ 9 w 642"/>
                    <a:gd name="T13" fmla="*/ 18 h 1188"/>
                    <a:gd name="T14" fmla="*/ 6 w 642"/>
                    <a:gd name="T15" fmla="*/ 2 h 1188"/>
                    <a:gd name="T16" fmla="*/ 4 w 642"/>
                    <a:gd name="T17" fmla="*/ 1 h 1188"/>
                    <a:gd name="T18" fmla="*/ 2 w 642"/>
                    <a:gd name="T19" fmla="*/ 2 h 1188"/>
                    <a:gd name="T20" fmla="*/ 2 w 642"/>
                    <a:gd name="T21" fmla="*/ 3 h 1188"/>
                    <a:gd name="T22" fmla="*/ 5 w 642"/>
                    <a:gd name="T23" fmla="*/ 15 h 1188"/>
                    <a:gd name="T24" fmla="*/ 4 w 642"/>
                    <a:gd name="T25" fmla="*/ 14 h 1188"/>
                    <a:gd name="T26" fmla="*/ 4 w 642"/>
                    <a:gd name="T27" fmla="*/ 14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1070" name="Freeform 33">
                  <a:extLst>
                    <a:ext uri="{FF2B5EF4-FFF2-40B4-BE49-F238E27FC236}">
                      <a16:creationId xmlns:a16="http://schemas.microsoft.com/office/drawing/2014/main" id="{560F3AE0-9FDF-A01B-6A91-308A2365F0C4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1 h 504"/>
                    <a:gd name="T2" fmla="*/ 2 w 192"/>
                    <a:gd name="T3" fmla="*/ 4 h 504"/>
                    <a:gd name="T4" fmla="*/ 2 w 192"/>
                    <a:gd name="T5" fmla="*/ 5 h 504"/>
                    <a:gd name="T6" fmla="*/ 2 w 192"/>
                    <a:gd name="T7" fmla="*/ 8 h 504"/>
                    <a:gd name="T8" fmla="*/ 3 w 192"/>
                    <a:gd name="T9" fmla="*/ 8 h 504"/>
                    <a:gd name="T10" fmla="*/ 3 w 192"/>
                    <a:gd name="T11" fmla="*/ 6 h 504"/>
                    <a:gd name="T12" fmla="*/ 3 w 192"/>
                    <a:gd name="T13" fmla="*/ 4 h 504"/>
                    <a:gd name="T14" fmla="*/ 2 w 192"/>
                    <a:gd name="T15" fmla="*/ 1 h 504"/>
                    <a:gd name="T16" fmla="*/ 1 w 192"/>
                    <a:gd name="T17" fmla="*/ 0 h 504"/>
                    <a:gd name="T18" fmla="*/ 0 w 192"/>
                    <a:gd name="T19" fmla="*/ 1 h 504"/>
                    <a:gd name="T20" fmla="*/ 0 w 192"/>
                    <a:gd name="T21" fmla="*/ 1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1071" name="Freeform 34">
                  <a:extLst>
                    <a:ext uri="{FF2B5EF4-FFF2-40B4-BE49-F238E27FC236}">
                      <a16:creationId xmlns:a16="http://schemas.microsoft.com/office/drawing/2014/main" id="{668AF0A0-EF27-114A-3ECB-CEDAF418C207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5 w 390"/>
                    <a:gd name="T1" fmla="*/ 0 h 269"/>
                    <a:gd name="T2" fmla="*/ 5 w 390"/>
                    <a:gd name="T3" fmla="*/ 1 h 269"/>
                    <a:gd name="T4" fmla="*/ 4 w 390"/>
                    <a:gd name="T5" fmla="*/ 2 h 269"/>
                    <a:gd name="T6" fmla="*/ 0 w 390"/>
                    <a:gd name="T7" fmla="*/ 3 h 269"/>
                    <a:gd name="T8" fmla="*/ 0 w 390"/>
                    <a:gd name="T9" fmla="*/ 4 h 269"/>
                    <a:gd name="T10" fmla="*/ 5 w 390"/>
                    <a:gd name="T11" fmla="*/ 4 h 269"/>
                    <a:gd name="T12" fmla="*/ 5 w 390"/>
                    <a:gd name="T13" fmla="*/ 5 h 269"/>
                    <a:gd name="T14" fmla="*/ 7 w 390"/>
                    <a:gd name="T15" fmla="*/ 5 h 269"/>
                    <a:gd name="T16" fmla="*/ 6 w 390"/>
                    <a:gd name="T17" fmla="*/ 3 h 269"/>
                    <a:gd name="T18" fmla="*/ 2 w 390"/>
                    <a:gd name="T19" fmla="*/ 3 h 269"/>
                    <a:gd name="T20" fmla="*/ 6 w 390"/>
                    <a:gd name="T21" fmla="*/ 2 h 269"/>
                    <a:gd name="T22" fmla="*/ 5 w 390"/>
                    <a:gd name="T23" fmla="*/ 0 h 269"/>
                    <a:gd name="T24" fmla="*/ 5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1072" name="Freeform 35">
                  <a:extLst>
                    <a:ext uri="{FF2B5EF4-FFF2-40B4-BE49-F238E27FC236}">
                      <a16:creationId xmlns:a16="http://schemas.microsoft.com/office/drawing/2014/main" id="{9819DEB3-9CEB-BE9C-92AB-12051519D426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3 h 424"/>
                    <a:gd name="T2" fmla="*/ 14 w 941"/>
                    <a:gd name="T3" fmla="*/ 0 h 424"/>
                    <a:gd name="T4" fmla="*/ 15 w 941"/>
                    <a:gd name="T5" fmla="*/ 2 h 424"/>
                    <a:gd name="T6" fmla="*/ 15 w 941"/>
                    <a:gd name="T7" fmla="*/ 3 h 424"/>
                    <a:gd name="T8" fmla="*/ 15 w 941"/>
                    <a:gd name="T9" fmla="*/ 5 h 424"/>
                    <a:gd name="T10" fmla="*/ 1 w 941"/>
                    <a:gd name="T11" fmla="*/ 7 h 424"/>
                    <a:gd name="T12" fmla="*/ 1 w 941"/>
                    <a:gd name="T13" fmla="*/ 6 h 424"/>
                    <a:gd name="T14" fmla="*/ 14 w 941"/>
                    <a:gd name="T15" fmla="*/ 4 h 424"/>
                    <a:gd name="T16" fmla="*/ 14 w 941"/>
                    <a:gd name="T17" fmla="*/ 3 h 424"/>
                    <a:gd name="T18" fmla="*/ 14 w 941"/>
                    <a:gd name="T19" fmla="*/ 1 h 424"/>
                    <a:gd name="T20" fmla="*/ 0 w 941"/>
                    <a:gd name="T21" fmla="*/ 3 h 424"/>
                    <a:gd name="T22" fmla="*/ 0 w 941"/>
                    <a:gd name="T23" fmla="*/ 3 h 424"/>
                    <a:gd name="T24" fmla="*/ 0 w 941"/>
                    <a:gd name="T25" fmla="*/ 3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1073" name="Freeform 36">
                  <a:extLst>
                    <a:ext uri="{FF2B5EF4-FFF2-40B4-BE49-F238E27FC236}">
                      <a16:creationId xmlns:a16="http://schemas.microsoft.com/office/drawing/2014/main" id="{6D5B8CB8-758E-8256-5D3A-9AD454EFA7E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 h 173"/>
                    <a:gd name="T2" fmla="*/ 2 w 488"/>
                    <a:gd name="T3" fmla="*/ 2 h 173"/>
                    <a:gd name="T4" fmla="*/ 4 w 488"/>
                    <a:gd name="T5" fmla="*/ 2 h 173"/>
                    <a:gd name="T6" fmla="*/ 7 w 488"/>
                    <a:gd name="T7" fmla="*/ 1 h 173"/>
                    <a:gd name="T8" fmla="*/ 8 w 488"/>
                    <a:gd name="T9" fmla="*/ 0 h 173"/>
                    <a:gd name="T10" fmla="*/ 7 w 488"/>
                    <a:gd name="T11" fmla="*/ 0 h 173"/>
                    <a:gd name="T12" fmla="*/ 4 w 488"/>
                    <a:gd name="T13" fmla="*/ 0 h 173"/>
                    <a:gd name="T14" fmla="*/ 2 w 488"/>
                    <a:gd name="T15" fmla="*/ 0 h 173"/>
                    <a:gd name="T16" fmla="*/ 1 w 488"/>
                    <a:gd name="T17" fmla="*/ 1 h 173"/>
                    <a:gd name="T18" fmla="*/ 2 w 488"/>
                    <a:gd name="T19" fmla="*/ 1 h 173"/>
                    <a:gd name="T20" fmla="*/ 5 w 488"/>
                    <a:gd name="T21" fmla="*/ 0 h 173"/>
                    <a:gd name="T22" fmla="*/ 7 w 488"/>
                    <a:gd name="T23" fmla="*/ 0 h 173"/>
                    <a:gd name="T24" fmla="*/ 5 w 488"/>
                    <a:gd name="T25" fmla="*/ 1 h 173"/>
                    <a:gd name="T26" fmla="*/ 3 w 488"/>
                    <a:gd name="T27" fmla="*/ 1 h 173"/>
                    <a:gd name="T28" fmla="*/ 0 w 488"/>
                    <a:gd name="T29" fmla="*/ 1 h 173"/>
                    <a:gd name="T30" fmla="*/ 0 w 488"/>
                    <a:gd name="T31" fmla="*/ 1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</p:grpSp>
        </p:grpSp>
      </p:grpSp>
      <p:grpSp>
        <p:nvGrpSpPr>
          <p:cNvPr id="1035" name="Group 37">
            <a:extLst>
              <a:ext uri="{FF2B5EF4-FFF2-40B4-BE49-F238E27FC236}">
                <a16:creationId xmlns:a16="http://schemas.microsoft.com/office/drawing/2014/main" id="{CEE2BF88-3775-E4BC-A8BD-47F2CF9E0B80}"/>
              </a:ext>
            </a:extLst>
          </p:cNvPr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49" name="Freeform 38">
              <a:extLst>
                <a:ext uri="{FF2B5EF4-FFF2-40B4-BE49-F238E27FC236}">
                  <a16:creationId xmlns:a16="http://schemas.microsoft.com/office/drawing/2014/main" id="{5427EEFD-C169-3854-11FB-A49175CBE7A2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0 w 772"/>
                <a:gd name="T1" fmla="*/ 22 h 3266"/>
                <a:gd name="T2" fmla="*/ 0 w 772"/>
                <a:gd name="T3" fmla="*/ 21 h 3266"/>
                <a:gd name="T4" fmla="*/ 0 w 772"/>
                <a:gd name="T5" fmla="*/ 19 h 3266"/>
                <a:gd name="T6" fmla="*/ 0 w 772"/>
                <a:gd name="T7" fmla="*/ 18 h 3266"/>
                <a:gd name="T8" fmla="*/ 0 w 772"/>
                <a:gd name="T9" fmla="*/ 16 h 3266"/>
                <a:gd name="T10" fmla="*/ 0 w 772"/>
                <a:gd name="T11" fmla="*/ 14 h 3266"/>
                <a:gd name="T12" fmla="*/ 0 w 772"/>
                <a:gd name="T13" fmla="*/ 14 h 3266"/>
                <a:gd name="T14" fmla="*/ 0 w 772"/>
                <a:gd name="T15" fmla="*/ 13 h 3266"/>
                <a:gd name="T16" fmla="*/ 0 w 772"/>
                <a:gd name="T17" fmla="*/ 12 h 3266"/>
                <a:gd name="T18" fmla="*/ 0 w 772"/>
                <a:gd name="T19" fmla="*/ 11 h 3266"/>
                <a:gd name="T20" fmla="*/ 0 w 772"/>
                <a:gd name="T21" fmla="*/ 8 h 3266"/>
                <a:gd name="T22" fmla="*/ 0 w 772"/>
                <a:gd name="T23" fmla="*/ 7 h 3266"/>
                <a:gd name="T24" fmla="*/ 0 w 772"/>
                <a:gd name="T25" fmla="*/ 5 h 3266"/>
                <a:gd name="T26" fmla="*/ 0 w 772"/>
                <a:gd name="T27" fmla="*/ 4 h 3266"/>
                <a:gd name="T28" fmla="*/ 0 w 772"/>
                <a:gd name="T29" fmla="*/ 3 h 3266"/>
                <a:gd name="T30" fmla="*/ 0 w 772"/>
                <a:gd name="T31" fmla="*/ 0 h 3266"/>
                <a:gd name="T32" fmla="*/ 0 w 772"/>
                <a:gd name="T33" fmla="*/ 3 h 3266"/>
                <a:gd name="T34" fmla="*/ 0 w 772"/>
                <a:gd name="T35" fmla="*/ 4 h 3266"/>
                <a:gd name="T36" fmla="*/ 0 w 772"/>
                <a:gd name="T37" fmla="*/ 5 h 3266"/>
                <a:gd name="T38" fmla="*/ 0 w 772"/>
                <a:gd name="T39" fmla="*/ 6 h 3266"/>
                <a:gd name="T40" fmla="*/ 0 w 772"/>
                <a:gd name="T41" fmla="*/ 7 h 3266"/>
                <a:gd name="T42" fmla="*/ 0 w 772"/>
                <a:gd name="T43" fmla="*/ 9 h 3266"/>
                <a:gd name="T44" fmla="*/ 0 w 772"/>
                <a:gd name="T45" fmla="*/ 11 h 3266"/>
                <a:gd name="T46" fmla="*/ 0 w 772"/>
                <a:gd name="T47" fmla="*/ 13 h 3266"/>
                <a:gd name="T48" fmla="*/ 0 w 772"/>
                <a:gd name="T49" fmla="*/ 14 h 3266"/>
                <a:gd name="T50" fmla="*/ 0 w 772"/>
                <a:gd name="T51" fmla="*/ 15 h 3266"/>
                <a:gd name="T52" fmla="*/ 0 w 772"/>
                <a:gd name="T53" fmla="*/ 17 h 3266"/>
                <a:gd name="T54" fmla="*/ 0 w 772"/>
                <a:gd name="T55" fmla="*/ 19 h 3266"/>
                <a:gd name="T56" fmla="*/ 0 w 772"/>
                <a:gd name="T57" fmla="*/ 21 h 3266"/>
                <a:gd name="T58" fmla="*/ 0 w 772"/>
                <a:gd name="T59" fmla="*/ 22 h 3266"/>
                <a:gd name="T60" fmla="*/ 0 w 772"/>
                <a:gd name="T61" fmla="*/ 23 h 3266"/>
                <a:gd name="T62" fmla="*/ 0 w 772"/>
                <a:gd name="T63" fmla="*/ 22 h 3266"/>
                <a:gd name="T64" fmla="*/ 0 w 772"/>
                <a:gd name="T65" fmla="*/ 22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  <p:sp>
          <p:nvSpPr>
            <p:cNvPr id="1050" name="Freeform 39">
              <a:extLst>
                <a:ext uri="{FF2B5EF4-FFF2-40B4-BE49-F238E27FC236}">
                  <a16:creationId xmlns:a16="http://schemas.microsoft.com/office/drawing/2014/main" id="{050BFDD1-1DF7-2DD3-23AC-FB41B6F59502}"/>
                </a:ext>
              </a:extLst>
            </p:cNvPr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0 w 772"/>
                <a:gd name="T1" fmla="*/ 50 h 3266"/>
                <a:gd name="T2" fmla="*/ 0 w 772"/>
                <a:gd name="T3" fmla="*/ 47 h 3266"/>
                <a:gd name="T4" fmla="*/ 0 w 772"/>
                <a:gd name="T5" fmla="*/ 44 h 3266"/>
                <a:gd name="T6" fmla="*/ 0 w 772"/>
                <a:gd name="T7" fmla="*/ 40 h 3266"/>
                <a:gd name="T8" fmla="*/ 0 w 772"/>
                <a:gd name="T9" fmla="*/ 36 h 3266"/>
                <a:gd name="T10" fmla="*/ 0 w 772"/>
                <a:gd name="T11" fmla="*/ 33 h 3266"/>
                <a:gd name="T12" fmla="*/ 0 w 772"/>
                <a:gd name="T13" fmla="*/ 31 h 3266"/>
                <a:gd name="T14" fmla="*/ 0 w 772"/>
                <a:gd name="T15" fmla="*/ 30 h 3266"/>
                <a:gd name="T16" fmla="*/ 0 w 772"/>
                <a:gd name="T17" fmla="*/ 28 h 3266"/>
                <a:gd name="T18" fmla="*/ 0 w 772"/>
                <a:gd name="T19" fmla="*/ 25 h 3266"/>
                <a:gd name="T20" fmla="*/ 0 w 772"/>
                <a:gd name="T21" fmla="*/ 19 h 3266"/>
                <a:gd name="T22" fmla="*/ 0 w 772"/>
                <a:gd name="T23" fmla="*/ 15 h 3266"/>
                <a:gd name="T24" fmla="*/ 0 w 772"/>
                <a:gd name="T25" fmla="*/ 12 h 3266"/>
                <a:gd name="T26" fmla="*/ 0 w 772"/>
                <a:gd name="T27" fmla="*/ 10 h 3266"/>
                <a:gd name="T28" fmla="*/ 0 w 772"/>
                <a:gd name="T29" fmla="*/ 7 h 3266"/>
                <a:gd name="T30" fmla="*/ 0 w 772"/>
                <a:gd name="T31" fmla="*/ 0 h 3266"/>
                <a:gd name="T32" fmla="*/ 0 w 772"/>
                <a:gd name="T33" fmla="*/ 6 h 3266"/>
                <a:gd name="T34" fmla="*/ 0 w 772"/>
                <a:gd name="T35" fmla="*/ 10 h 3266"/>
                <a:gd name="T36" fmla="*/ 0 w 772"/>
                <a:gd name="T37" fmla="*/ 12 h 3266"/>
                <a:gd name="T38" fmla="*/ 0 w 772"/>
                <a:gd name="T39" fmla="*/ 14 h 3266"/>
                <a:gd name="T40" fmla="*/ 0 w 772"/>
                <a:gd name="T41" fmla="*/ 17 h 3266"/>
                <a:gd name="T42" fmla="*/ 0 w 772"/>
                <a:gd name="T43" fmla="*/ 20 h 3266"/>
                <a:gd name="T44" fmla="*/ 0 w 772"/>
                <a:gd name="T45" fmla="*/ 26 h 3266"/>
                <a:gd name="T46" fmla="*/ 0 w 772"/>
                <a:gd name="T47" fmla="*/ 30 h 3266"/>
                <a:gd name="T48" fmla="*/ 0 w 772"/>
                <a:gd name="T49" fmla="*/ 33 h 3266"/>
                <a:gd name="T50" fmla="*/ 0 w 772"/>
                <a:gd name="T51" fmla="*/ 35 h 3266"/>
                <a:gd name="T52" fmla="*/ 0 w 772"/>
                <a:gd name="T53" fmla="*/ 39 h 3266"/>
                <a:gd name="T54" fmla="*/ 0 w 772"/>
                <a:gd name="T55" fmla="*/ 43 h 3266"/>
                <a:gd name="T56" fmla="*/ 0 w 772"/>
                <a:gd name="T57" fmla="*/ 47 h 3266"/>
                <a:gd name="T58" fmla="*/ 0 w 772"/>
                <a:gd name="T59" fmla="*/ 50 h 3266"/>
                <a:gd name="T60" fmla="*/ 0 w 772"/>
                <a:gd name="T61" fmla="*/ 52 h 3266"/>
                <a:gd name="T62" fmla="*/ 0 w 772"/>
                <a:gd name="T63" fmla="*/ 50 h 3266"/>
                <a:gd name="T64" fmla="*/ 0 w 772"/>
                <a:gd name="T65" fmla="*/ 50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UA"/>
            </a:p>
          </p:txBody>
        </p:sp>
      </p:grpSp>
      <p:grpSp>
        <p:nvGrpSpPr>
          <p:cNvPr id="1036" name="Group 40">
            <a:extLst>
              <a:ext uri="{FF2B5EF4-FFF2-40B4-BE49-F238E27FC236}">
                <a16:creationId xmlns:a16="http://schemas.microsoft.com/office/drawing/2014/main" id="{F8358B64-9762-6165-0F23-3452B73AB94D}"/>
              </a:ext>
            </a:extLst>
          </p:cNvPr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>
              <a:extLst>
                <a:ext uri="{FF2B5EF4-FFF2-40B4-BE49-F238E27FC236}">
                  <a16:creationId xmlns:a16="http://schemas.microsoft.com/office/drawing/2014/main" id="{DFD63B75-A9C5-9D82-A4EF-B2FA0D32AC6B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39" name="Freeform 42">
                <a:extLst>
                  <a:ext uri="{FF2B5EF4-FFF2-40B4-BE49-F238E27FC236}">
                    <a16:creationId xmlns:a16="http://schemas.microsoft.com/office/drawing/2014/main" id="{5F277956-A26D-10C9-F822-9632DB01F52A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0 w 245"/>
                  <a:gd name="T1" fmla="*/ 0 h 806"/>
                  <a:gd name="T2" fmla="*/ 0 w 245"/>
                  <a:gd name="T3" fmla="*/ 1 h 806"/>
                  <a:gd name="T4" fmla="*/ 0 w 245"/>
                  <a:gd name="T5" fmla="*/ 2 h 806"/>
                  <a:gd name="T6" fmla="*/ 0 w 245"/>
                  <a:gd name="T7" fmla="*/ 2 h 806"/>
                  <a:gd name="T8" fmla="*/ 0 w 245"/>
                  <a:gd name="T9" fmla="*/ 1 h 806"/>
                  <a:gd name="T10" fmla="*/ 0 w 245"/>
                  <a:gd name="T11" fmla="*/ 0 h 806"/>
                  <a:gd name="T12" fmla="*/ 0 w 245"/>
                  <a:gd name="T13" fmla="*/ 0 h 806"/>
                  <a:gd name="T14" fmla="*/ 0 w 245"/>
                  <a:gd name="T15" fmla="*/ 0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UA"/>
              </a:p>
            </p:txBody>
          </p:sp>
          <p:grpSp>
            <p:nvGrpSpPr>
              <p:cNvPr id="1040" name="Group 43">
                <a:extLst>
                  <a:ext uri="{FF2B5EF4-FFF2-40B4-BE49-F238E27FC236}">
                    <a16:creationId xmlns:a16="http://schemas.microsoft.com/office/drawing/2014/main" id="{C1E30DF8-D1B3-7DED-F509-0468730F3E63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41" name="Freeform 44">
                  <a:extLst>
                    <a:ext uri="{FF2B5EF4-FFF2-40B4-BE49-F238E27FC236}">
                      <a16:creationId xmlns:a16="http://schemas.microsoft.com/office/drawing/2014/main" id="{120B61F0-B2D6-BCC8-473D-A2563E64688F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0 w 604"/>
                    <a:gd name="T3" fmla="*/ 0 h 349"/>
                    <a:gd name="T4" fmla="*/ 0 w 604"/>
                    <a:gd name="T5" fmla="*/ 1 h 349"/>
                    <a:gd name="T6" fmla="*/ 0 w 604"/>
                    <a:gd name="T7" fmla="*/ 0 h 349"/>
                    <a:gd name="T8" fmla="*/ 0 w 604"/>
                    <a:gd name="T9" fmla="*/ 0 h 349"/>
                    <a:gd name="T10" fmla="*/ 0 w 604"/>
                    <a:gd name="T11" fmla="*/ 0 h 349"/>
                    <a:gd name="T12" fmla="*/ 0 w 604"/>
                    <a:gd name="T13" fmla="*/ 0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1042" name="Freeform 45">
                  <a:extLst>
                    <a:ext uri="{FF2B5EF4-FFF2-40B4-BE49-F238E27FC236}">
                      <a16:creationId xmlns:a16="http://schemas.microsoft.com/office/drawing/2014/main" id="{AEFC8FD6-58B3-176D-76FB-DC3F0F5194EE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>
                    <a:gd name="T0" fmla="*/ 0 w 1064"/>
                    <a:gd name="T1" fmla="*/ 0 h 1230"/>
                    <a:gd name="T2" fmla="*/ 0 w 1064"/>
                    <a:gd name="T3" fmla="*/ 1 h 1230"/>
                    <a:gd name="T4" fmla="*/ 0 w 1064"/>
                    <a:gd name="T5" fmla="*/ 1 h 1230"/>
                    <a:gd name="T6" fmla="*/ 0 w 1064"/>
                    <a:gd name="T7" fmla="*/ 2 h 1230"/>
                    <a:gd name="T8" fmla="*/ 0 w 1064"/>
                    <a:gd name="T9" fmla="*/ 2 h 1230"/>
                    <a:gd name="T10" fmla="*/ 0 w 1064"/>
                    <a:gd name="T11" fmla="*/ 2 h 1230"/>
                    <a:gd name="T12" fmla="*/ 0 w 1064"/>
                    <a:gd name="T13" fmla="*/ 2 h 1230"/>
                    <a:gd name="T14" fmla="*/ 0 w 1064"/>
                    <a:gd name="T15" fmla="*/ 1 h 1230"/>
                    <a:gd name="T16" fmla="*/ 0 w 1064"/>
                    <a:gd name="T17" fmla="*/ 0 h 1230"/>
                    <a:gd name="T18" fmla="*/ 0 w 1064"/>
                    <a:gd name="T19" fmla="*/ 0 h 1230"/>
                    <a:gd name="T20" fmla="*/ 0 w 1064"/>
                    <a:gd name="T21" fmla="*/ 0 h 1230"/>
                    <a:gd name="T22" fmla="*/ 0 w 1064"/>
                    <a:gd name="T23" fmla="*/ 0 h 1230"/>
                    <a:gd name="T24" fmla="*/ 0 w 1064"/>
                    <a:gd name="T25" fmla="*/ 0 h 1230"/>
                    <a:gd name="T26" fmla="*/ 0 w 1064"/>
                    <a:gd name="T27" fmla="*/ 1 h 1230"/>
                    <a:gd name="T28" fmla="*/ 0 w 1064"/>
                    <a:gd name="T29" fmla="*/ 1 h 1230"/>
                    <a:gd name="T30" fmla="*/ 0 w 1064"/>
                    <a:gd name="T31" fmla="*/ 2 h 1230"/>
                    <a:gd name="T32" fmla="*/ 0 w 1064"/>
                    <a:gd name="T33" fmla="*/ 2 h 1230"/>
                    <a:gd name="T34" fmla="*/ 0 w 1064"/>
                    <a:gd name="T35" fmla="*/ 2 h 1230"/>
                    <a:gd name="T36" fmla="*/ 0 w 1064"/>
                    <a:gd name="T37" fmla="*/ 1 h 1230"/>
                    <a:gd name="T38" fmla="*/ 0 w 1064"/>
                    <a:gd name="T39" fmla="*/ 0 h 1230"/>
                    <a:gd name="T40" fmla="*/ 0 w 1064"/>
                    <a:gd name="T41" fmla="*/ 0 h 1230"/>
                    <a:gd name="T42" fmla="*/ 0 w 1064"/>
                    <a:gd name="T43" fmla="*/ 0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1043" name="Freeform 46">
                  <a:extLst>
                    <a:ext uri="{FF2B5EF4-FFF2-40B4-BE49-F238E27FC236}">
                      <a16:creationId xmlns:a16="http://schemas.microsoft.com/office/drawing/2014/main" id="{9FBAB2AF-D2F5-24F5-F327-969D15223B9C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>
                    <a:gd name="T0" fmla="*/ 1 w 2002"/>
                    <a:gd name="T1" fmla="*/ 0 h 2521"/>
                    <a:gd name="T2" fmla="*/ 0 w 2002"/>
                    <a:gd name="T3" fmla="*/ 5 h 2521"/>
                    <a:gd name="T4" fmla="*/ 0 w 2002"/>
                    <a:gd name="T5" fmla="*/ 5 h 2521"/>
                    <a:gd name="T6" fmla="*/ 1 w 2002"/>
                    <a:gd name="T7" fmla="*/ 0 h 2521"/>
                    <a:gd name="T8" fmla="*/ 1 w 2002"/>
                    <a:gd name="T9" fmla="*/ 0 h 2521"/>
                    <a:gd name="T10" fmla="*/ 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1044" name="Freeform 47">
                  <a:extLst>
                    <a:ext uri="{FF2B5EF4-FFF2-40B4-BE49-F238E27FC236}">
                      <a16:creationId xmlns:a16="http://schemas.microsoft.com/office/drawing/2014/main" id="{B9CDEBB2-C8CE-17EC-52F7-BAD8C116B7C2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0 w 3007"/>
                    <a:gd name="T1" fmla="*/ 6 h 3771"/>
                    <a:gd name="T2" fmla="*/ 0 w 3007"/>
                    <a:gd name="T3" fmla="*/ 6 h 3771"/>
                    <a:gd name="T4" fmla="*/ 0 w 3007"/>
                    <a:gd name="T5" fmla="*/ 6 h 3771"/>
                    <a:gd name="T6" fmla="*/ 0 w 3007"/>
                    <a:gd name="T7" fmla="*/ 6 h 3771"/>
                    <a:gd name="T8" fmla="*/ 0 w 3007"/>
                    <a:gd name="T9" fmla="*/ 5 h 3771"/>
                    <a:gd name="T10" fmla="*/ 0 w 3007"/>
                    <a:gd name="T11" fmla="*/ 6 h 3771"/>
                    <a:gd name="T12" fmla="*/ 0 w 3007"/>
                    <a:gd name="T13" fmla="*/ 6 h 3771"/>
                    <a:gd name="T14" fmla="*/ 1 w 3007"/>
                    <a:gd name="T15" fmla="*/ 1 h 3771"/>
                    <a:gd name="T16" fmla="*/ 1 w 3007"/>
                    <a:gd name="T17" fmla="*/ 0 h 3771"/>
                    <a:gd name="T18" fmla="*/ 1 w 3007"/>
                    <a:gd name="T19" fmla="*/ 0 h 3771"/>
                    <a:gd name="T20" fmla="*/ 1 w 3007"/>
                    <a:gd name="T21" fmla="*/ 0 h 3771"/>
                    <a:gd name="T22" fmla="*/ 1 w 3007"/>
                    <a:gd name="T23" fmla="*/ 1 h 3771"/>
                    <a:gd name="T24" fmla="*/ 0 w 3007"/>
                    <a:gd name="T25" fmla="*/ 7 h 3771"/>
                    <a:gd name="T26" fmla="*/ 0 w 3007"/>
                    <a:gd name="T27" fmla="*/ 7 h 3771"/>
                    <a:gd name="T28" fmla="*/ 0 w 3007"/>
                    <a:gd name="T29" fmla="*/ 8 h 3771"/>
                    <a:gd name="T30" fmla="*/ 0 w 3007"/>
                    <a:gd name="T31" fmla="*/ 7 h 3771"/>
                    <a:gd name="T32" fmla="*/ 0 w 3007"/>
                    <a:gd name="T33" fmla="*/ 7 h 3771"/>
                    <a:gd name="T34" fmla="*/ 0 w 3007"/>
                    <a:gd name="T35" fmla="*/ 7 h 3771"/>
                    <a:gd name="T36" fmla="*/ 0 w 3007"/>
                    <a:gd name="T37" fmla="*/ 7 h 3771"/>
                    <a:gd name="T38" fmla="*/ 0 w 3007"/>
                    <a:gd name="T39" fmla="*/ 6 h 3771"/>
                    <a:gd name="T40" fmla="*/ 0 w 3007"/>
                    <a:gd name="T41" fmla="*/ 7 h 3771"/>
                    <a:gd name="T42" fmla="*/ 0 w 3007"/>
                    <a:gd name="T43" fmla="*/ 6 h 3771"/>
                    <a:gd name="T44" fmla="*/ 0 w 3007"/>
                    <a:gd name="T45" fmla="*/ 7 h 3771"/>
                    <a:gd name="T46" fmla="*/ 0 w 3007"/>
                    <a:gd name="T47" fmla="*/ 6 h 3771"/>
                    <a:gd name="T48" fmla="*/ 0 w 3007"/>
                    <a:gd name="T49" fmla="*/ 6 h 3771"/>
                    <a:gd name="T50" fmla="*/ 0 w 3007"/>
                    <a:gd name="T51" fmla="*/ 6 h 3771"/>
                    <a:gd name="T52" fmla="*/ 0 w 3007"/>
                    <a:gd name="T53" fmla="*/ 6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1045" name="Freeform 48">
                  <a:extLst>
                    <a:ext uri="{FF2B5EF4-FFF2-40B4-BE49-F238E27FC236}">
                      <a16:creationId xmlns:a16="http://schemas.microsoft.com/office/drawing/2014/main" id="{907139A2-0A23-D087-1E18-4AFF7DCB9480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>
                    <a:gd name="T0" fmla="*/ 0 w 673"/>
                    <a:gd name="T1" fmla="*/ 0 h 342"/>
                    <a:gd name="T2" fmla="*/ 0 w 673"/>
                    <a:gd name="T3" fmla="*/ 0 h 342"/>
                    <a:gd name="T4" fmla="*/ 0 w 673"/>
                    <a:gd name="T5" fmla="*/ 1 h 342"/>
                    <a:gd name="T6" fmla="*/ 0 w 673"/>
                    <a:gd name="T7" fmla="*/ 1 h 342"/>
                    <a:gd name="T8" fmla="*/ 0 w 673"/>
                    <a:gd name="T9" fmla="*/ 0 h 342"/>
                    <a:gd name="T10" fmla="*/ 0 w 673"/>
                    <a:gd name="T11" fmla="*/ 0 h 342"/>
                    <a:gd name="T12" fmla="*/ 0 w 673"/>
                    <a:gd name="T13" fmla="*/ 0 h 342"/>
                    <a:gd name="T14" fmla="*/ 0 w 673"/>
                    <a:gd name="T15" fmla="*/ 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1046" name="Freeform 49">
                  <a:extLst>
                    <a:ext uri="{FF2B5EF4-FFF2-40B4-BE49-F238E27FC236}">
                      <a16:creationId xmlns:a16="http://schemas.microsoft.com/office/drawing/2014/main" id="{F8B583BC-4524-F855-29A2-34238F504A68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>
                    <a:gd name="T0" fmla="*/ 0 w 716"/>
                    <a:gd name="T1" fmla="*/ 0 h 403"/>
                    <a:gd name="T2" fmla="*/ 0 w 716"/>
                    <a:gd name="T3" fmla="*/ 0 h 403"/>
                    <a:gd name="T4" fmla="*/ 0 w 716"/>
                    <a:gd name="T5" fmla="*/ 1 h 403"/>
                    <a:gd name="T6" fmla="*/ 0 w 716"/>
                    <a:gd name="T7" fmla="*/ 1 h 403"/>
                    <a:gd name="T8" fmla="*/ 0 w 716"/>
                    <a:gd name="T9" fmla="*/ 0 h 403"/>
                    <a:gd name="T10" fmla="*/ 0 w 716"/>
                    <a:gd name="T11" fmla="*/ 0 h 403"/>
                    <a:gd name="T12" fmla="*/ 0 w 716"/>
                    <a:gd name="T13" fmla="*/ 0 h 403"/>
                    <a:gd name="T14" fmla="*/ 0 w 716"/>
                    <a:gd name="T15" fmla="*/ 0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1047" name="Freeform 50">
                  <a:extLst>
                    <a:ext uri="{FF2B5EF4-FFF2-40B4-BE49-F238E27FC236}">
                      <a16:creationId xmlns:a16="http://schemas.microsoft.com/office/drawing/2014/main" id="{A17178BE-40CD-F37B-CA44-EDF29C08C8DD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0 h 411"/>
                    <a:gd name="T2" fmla="*/ 0 w 717"/>
                    <a:gd name="T3" fmla="*/ 0 h 411"/>
                    <a:gd name="T4" fmla="*/ 0 w 717"/>
                    <a:gd name="T5" fmla="*/ 1 h 411"/>
                    <a:gd name="T6" fmla="*/ 0 w 717"/>
                    <a:gd name="T7" fmla="*/ 1 h 411"/>
                    <a:gd name="T8" fmla="*/ 0 w 717"/>
                    <a:gd name="T9" fmla="*/ 0 h 411"/>
                    <a:gd name="T10" fmla="*/ 0 w 717"/>
                    <a:gd name="T11" fmla="*/ 0 h 411"/>
                    <a:gd name="T12" fmla="*/ 0 w 717"/>
                    <a:gd name="T13" fmla="*/ 0 h 411"/>
                    <a:gd name="T14" fmla="*/ 0 w 717"/>
                    <a:gd name="T15" fmla="*/ 0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  <p:sp>
              <p:nvSpPr>
                <p:cNvPr id="1048" name="Freeform 51">
                  <a:extLst>
                    <a:ext uri="{FF2B5EF4-FFF2-40B4-BE49-F238E27FC236}">
                      <a16:creationId xmlns:a16="http://schemas.microsoft.com/office/drawing/2014/main" id="{4517D3EB-E61C-6BD3-5FB4-1B9CAC8586B3}"/>
                    </a:ext>
                  </a:extLst>
                </p:cNvPr>
                <p:cNvSpPr>
                  <a:spLocks/>
                </p:cNvSpPr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>
                    <a:gd name="T0" fmla="*/ 0 w 709"/>
                    <a:gd name="T1" fmla="*/ 0 h 386"/>
                    <a:gd name="T2" fmla="*/ 0 w 709"/>
                    <a:gd name="T3" fmla="*/ 0 h 386"/>
                    <a:gd name="T4" fmla="*/ 0 w 709"/>
                    <a:gd name="T5" fmla="*/ 1 h 386"/>
                    <a:gd name="T6" fmla="*/ 0 w 709"/>
                    <a:gd name="T7" fmla="*/ 1 h 386"/>
                    <a:gd name="T8" fmla="*/ 0 w 709"/>
                    <a:gd name="T9" fmla="*/ 0 h 386"/>
                    <a:gd name="T10" fmla="*/ 0 w 709"/>
                    <a:gd name="T11" fmla="*/ 0 h 386"/>
                    <a:gd name="T12" fmla="*/ 0 w 709"/>
                    <a:gd name="T13" fmla="*/ 0 h 386"/>
                    <a:gd name="T14" fmla="*/ 0 w 709"/>
                    <a:gd name="T15" fmla="*/ 0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UA"/>
                </a:p>
              </p:txBody>
            </p:sp>
          </p:grpSp>
        </p:grpSp>
        <p:sp>
          <p:nvSpPr>
            <p:cNvPr id="1038" name="Line 52">
              <a:extLst>
                <a:ext uri="{FF2B5EF4-FFF2-40B4-BE49-F238E27FC236}">
                  <a16:creationId xmlns:a16="http://schemas.microsoft.com/office/drawing/2014/main" id="{779BA805-C4CA-D10C-AC17-7B12947AF8CC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UA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43" grpId="0"/>
      <p:bldP spid="163844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8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63844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8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63844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8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63844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8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63844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6384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>
                          <p:stCondLst>
                            <p:cond delay="0"/>
                          </p:stCondLst>
                        </p:cTn>
                        <p:tgtEl>
                          <p:spTgt spid="163844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WordArt 5">
            <a:extLst>
              <a:ext uri="{FF2B5EF4-FFF2-40B4-BE49-F238E27FC236}">
                <a16:creationId xmlns:a16="http://schemas.microsoft.com/office/drawing/2014/main" id="{DD06260D-31B5-7F21-FCA1-17FA8C5FEB4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27088" y="549275"/>
            <a:ext cx="7632700" cy="439261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990099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Брейн – ринг</a:t>
            </a:r>
          </a:p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rgbClr val="990099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«Веселий математик»</a:t>
            </a:r>
            <a:endParaRPr lang="ru-UA" sz="3600" kern="1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rgbClr val="990099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E3F467D-25DB-2252-E41D-B913700D04D5}"/>
              </a:ext>
            </a:extLst>
          </p:cNvPr>
          <p:cNvSpPr txBox="1"/>
          <p:nvPr/>
        </p:nvSpPr>
        <p:spPr>
          <a:xfrm>
            <a:off x="539750" y="115888"/>
            <a:ext cx="7632700" cy="6248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8000" b="1" kern="100" dirty="0">
                <a:solidFill>
                  <a:srgbClr val="196B24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1.ТСАКІИРБСЕ</a:t>
            </a:r>
            <a:endParaRPr lang="ru-UA" sz="8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uk-UA" sz="8000" b="1" kern="100" dirty="0">
                <a:solidFill>
                  <a:srgbClr val="196B24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2.БІРД</a:t>
            </a:r>
            <a:endParaRPr lang="ru-UA" sz="8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uk-UA" sz="8000" b="1" kern="100" dirty="0">
                <a:solidFill>
                  <a:srgbClr val="196B24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3.ІНАДЕМА</a:t>
            </a:r>
            <a:endParaRPr lang="ru-UA" sz="8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uk-UA" sz="8000" b="1" kern="100" dirty="0">
                <a:solidFill>
                  <a:srgbClr val="196B24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4.АРТВАДК</a:t>
            </a:r>
            <a:endParaRPr lang="ru-UA" sz="8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uk-UA" sz="8000" b="1" kern="100" dirty="0">
                <a:solidFill>
                  <a:srgbClr val="196B24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   5.СІДРАУ</a:t>
            </a:r>
            <a:endParaRPr lang="ru-UA" sz="8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>
            <a:extLst>
              <a:ext uri="{FF2B5EF4-FFF2-40B4-BE49-F238E27FC236}">
                <a16:creationId xmlns:a16="http://schemas.microsoft.com/office/drawing/2014/main" id="{3CF10F2E-6B19-9873-3539-DDEC1AD976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981075"/>
            <a:ext cx="8351838" cy="4103688"/>
          </a:xfrm>
        </p:spPr>
        <p:txBody>
          <a:bodyPr/>
          <a:lstStyle/>
          <a:p>
            <a:r>
              <a:rPr lang="uk-UA" altLang="uk-UA" sz="8800" b="1">
                <a:solidFill>
                  <a:srgbClr val="990099"/>
                </a:solidFill>
              </a:rPr>
              <a:t> ІІІ раунд    </a:t>
            </a:r>
            <a:r>
              <a:rPr lang="uk-UA" altLang="uk-UA" sz="8800" b="1" u="sng">
                <a:solidFill>
                  <a:srgbClr val="990099"/>
                </a:solidFill>
              </a:rPr>
              <a:t>«Цікавий ребус»</a:t>
            </a:r>
            <a:endParaRPr lang="uk-UA" altLang="uk-UA" sz="8800">
              <a:solidFill>
                <a:srgbClr val="990099"/>
              </a:solidFill>
            </a:endParaRPr>
          </a:p>
        </p:txBody>
      </p:sp>
      <p:pic>
        <p:nvPicPr>
          <p:cNvPr id="24578" name="Рисунок 92" descr="https://encrypted-tbn1.gstatic.com/images?q=tbn:ANd9GcRWg__WRRqPAenDCCBX0-x8oiv6U6EpzGK6ll008meub5C8F3mpGQ">
            <a:extLst>
              <a:ext uri="{FF2B5EF4-FFF2-40B4-BE49-F238E27FC236}">
                <a16:creationId xmlns:a16="http://schemas.microsoft.com/office/drawing/2014/main" id="{0BDE1D34-5D33-AFD4-9FD3-CAA976FAEE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3644900"/>
            <a:ext cx="2357437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Объект 3" descr="https://dbimg.eu/i/pgx6lbnl.png">
            <a:extLst>
              <a:ext uri="{FF2B5EF4-FFF2-40B4-BE49-F238E27FC236}">
                <a16:creationId xmlns:a16="http://schemas.microsoft.com/office/drawing/2014/main" id="{71A3FD5C-A47C-8AEF-EE02-8B34AB63596C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1285875"/>
            <a:ext cx="7669213" cy="358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5" descr="C:\Users\Ан\Desktop\m.gif">
            <a:extLst>
              <a:ext uri="{FF2B5EF4-FFF2-40B4-BE49-F238E27FC236}">
                <a16:creationId xmlns:a16="http://schemas.microsoft.com/office/drawing/2014/main" id="{C6FBDB3F-659E-79DB-042B-09DD612B34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989138"/>
            <a:ext cx="1312863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6" name="Picture 6" descr="C:\Users\Ан\Desktop\414.jpg">
            <a:extLst>
              <a:ext uri="{FF2B5EF4-FFF2-40B4-BE49-F238E27FC236}">
                <a16:creationId xmlns:a16="http://schemas.microsoft.com/office/drawing/2014/main" id="{AC06E7E5-562D-8CDA-5BC6-777FBB834E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2060575"/>
            <a:ext cx="2111375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7" name="Picture 9" descr="C:\Users\Ан\Desktop\koma2.jpg">
            <a:extLst>
              <a:ext uri="{FF2B5EF4-FFF2-40B4-BE49-F238E27FC236}">
                <a16:creationId xmlns:a16="http://schemas.microsoft.com/office/drawing/2014/main" id="{2BC634E5-E98E-36FC-7DEE-6BD91587B0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1198" b="65981"/>
          <a:stretch>
            <a:fillRect/>
          </a:stretch>
        </p:blipFill>
        <p:spPr bwMode="auto">
          <a:xfrm>
            <a:off x="4241800" y="1665288"/>
            <a:ext cx="3603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8" name="Picture 9" descr="C:\Users\Ан\Desktop\koma2.jpg">
            <a:extLst>
              <a:ext uri="{FF2B5EF4-FFF2-40B4-BE49-F238E27FC236}">
                <a16:creationId xmlns:a16="http://schemas.microsoft.com/office/drawing/2014/main" id="{32516118-6D86-BBA8-E36D-A88FA18B20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1198" b="65981"/>
          <a:stretch>
            <a:fillRect/>
          </a:stretch>
        </p:blipFill>
        <p:spPr bwMode="auto">
          <a:xfrm>
            <a:off x="4781550" y="1665288"/>
            <a:ext cx="36036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Picture 9" descr="C:\Users\Ан\Desktop\koma2.jpg">
            <a:extLst>
              <a:ext uri="{FF2B5EF4-FFF2-40B4-BE49-F238E27FC236}">
                <a16:creationId xmlns:a16="http://schemas.microsoft.com/office/drawing/2014/main" id="{CE042F45-4D63-FAB4-4DDE-4E86C4508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51198" b="65981"/>
          <a:stretch>
            <a:fillRect/>
          </a:stretch>
        </p:blipFill>
        <p:spPr bwMode="auto">
          <a:xfrm>
            <a:off x="4500563" y="1665288"/>
            <a:ext cx="36036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0" name="Picture 11" descr="C:\Users\Ан\Desktop\koma1.jpg">
            <a:extLst>
              <a:ext uri="{FF2B5EF4-FFF2-40B4-BE49-F238E27FC236}">
                <a16:creationId xmlns:a16="http://schemas.microsoft.com/office/drawing/2014/main" id="{18D3DC09-B659-0E70-7041-08BC0B2665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240" t="79379"/>
          <a:stretch>
            <a:fillRect/>
          </a:stretch>
        </p:blipFill>
        <p:spPr bwMode="auto">
          <a:xfrm>
            <a:off x="5076825" y="3068638"/>
            <a:ext cx="309563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1" name="Picture 11" descr="C:\Users\Ан\Desktop\koma1.jpg">
            <a:extLst>
              <a:ext uri="{FF2B5EF4-FFF2-40B4-BE49-F238E27FC236}">
                <a16:creationId xmlns:a16="http://schemas.microsoft.com/office/drawing/2014/main" id="{2DA5C53E-03F2-F5CB-A399-243737021C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240" t="79379"/>
          <a:stretch>
            <a:fillRect/>
          </a:stretch>
        </p:blipFill>
        <p:spPr bwMode="auto">
          <a:xfrm>
            <a:off x="5402263" y="3068638"/>
            <a:ext cx="309562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2" name="Picture 11" descr="C:\Users\Ан\Desktop\koma1.jpg">
            <a:extLst>
              <a:ext uri="{FF2B5EF4-FFF2-40B4-BE49-F238E27FC236}">
                <a16:creationId xmlns:a16="http://schemas.microsoft.com/office/drawing/2014/main" id="{10E1EFF2-0306-C210-5C59-9D0939C3B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0240" t="79379"/>
          <a:stretch>
            <a:fillRect/>
          </a:stretch>
        </p:blipFill>
        <p:spPr bwMode="auto">
          <a:xfrm>
            <a:off x="5761038" y="3040063"/>
            <a:ext cx="309562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3" name="Picture 13" descr="C:\Users\Ан\Desktop\58.jpg">
            <a:extLst>
              <a:ext uri="{FF2B5EF4-FFF2-40B4-BE49-F238E27FC236}">
                <a16:creationId xmlns:a16="http://schemas.microsoft.com/office/drawing/2014/main" id="{058AD875-F00E-88B3-EEEC-8300B24DF3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1916113"/>
            <a:ext cx="21113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Рисунок 4" descr="https://dbimg.eu/i/2lgv6rjf.png">
            <a:extLst>
              <a:ext uri="{FF2B5EF4-FFF2-40B4-BE49-F238E27FC236}">
                <a16:creationId xmlns:a16="http://schemas.microsoft.com/office/drawing/2014/main" id="{C60BDCCB-086A-E38F-5F70-ED1C58B076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836613"/>
            <a:ext cx="7848600" cy="3887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C:\Users\Ан\Desktop\img8.jpg">
            <a:extLst>
              <a:ext uri="{FF2B5EF4-FFF2-40B4-BE49-F238E27FC236}">
                <a16:creationId xmlns:a16="http://schemas.microsoft.com/office/drawing/2014/main" id="{99C4E7F8-B749-013C-8EAF-281EDB98EE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73" t="24895" r="9674" b="33179"/>
          <a:stretch>
            <a:fillRect/>
          </a:stretch>
        </p:blipFill>
        <p:spPr bwMode="auto">
          <a:xfrm>
            <a:off x="323850" y="1125538"/>
            <a:ext cx="7962900" cy="374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 descr="C:\Users\Ан\Desktop\img1.jpg">
            <a:extLst>
              <a:ext uri="{FF2B5EF4-FFF2-40B4-BE49-F238E27FC236}">
                <a16:creationId xmlns:a16="http://schemas.microsoft.com/office/drawing/2014/main" id="{07514D6C-7440-EB9A-3F79-3C85A5912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20" t="22485" r="5820" b="32967"/>
          <a:stretch>
            <a:fillRect/>
          </a:stretch>
        </p:blipFill>
        <p:spPr bwMode="auto">
          <a:xfrm>
            <a:off x="395288" y="1268413"/>
            <a:ext cx="7777162" cy="367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>
            <a:extLst>
              <a:ext uri="{FF2B5EF4-FFF2-40B4-BE49-F238E27FC236}">
                <a16:creationId xmlns:a16="http://schemas.microsoft.com/office/drawing/2014/main" id="{4082EB68-2C29-3163-E1ED-CB71370588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333375"/>
            <a:ext cx="8928100" cy="3543300"/>
          </a:xfrm>
        </p:spPr>
        <p:txBody>
          <a:bodyPr/>
          <a:lstStyle/>
          <a:p>
            <a:r>
              <a:rPr lang="uk-UA" altLang="uk-UA" sz="6600" b="1">
                <a:solidFill>
                  <a:srgbClr val="800000"/>
                </a:solidFill>
              </a:rPr>
              <a:t> </a:t>
            </a:r>
            <a:r>
              <a:rPr lang="uk-UA" altLang="uk-UA" sz="6600" b="1">
                <a:solidFill>
                  <a:srgbClr val="FF0000"/>
                </a:solidFill>
              </a:rPr>
              <a:t>І</a:t>
            </a:r>
            <a:r>
              <a:rPr lang="en-US" altLang="uk-UA" sz="6600" b="1">
                <a:solidFill>
                  <a:srgbClr val="FF0000"/>
                </a:solidFill>
              </a:rPr>
              <a:t>V</a:t>
            </a:r>
            <a:r>
              <a:rPr lang="uk-UA" altLang="uk-UA" sz="6600" b="1">
                <a:solidFill>
                  <a:srgbClr val="FF0000"/>
                </a:solidFill>
              </a:rPr>
              <a:t> раунд    </a:t>
            </a:r>
            <a:r>
              <a:rPr lang="uk-UA" altLang="uk-UA" sz="6000" b="1">
                <a:solidFill>
                  <a:srgbClr val="FF0000"/>
                </a:solidFill>
              </a:rPr>
              <a:t>«ЗАКОНОМІРНОСТІ» </a:t>
            </a:r>
            <a:br>
              <a:rPr lang="uk-UA" altLang="uk-UA"/>
            </a:br>
            <a:endParaRPr lang="uk-UA" altLang="uk-UA"/>
          </a:p>
        </p:txBody>
      </p:sp>
      <p:pic>
        <p:nvPicPr>
          <p:cNvPr id="30722" name="Рисунок 91" descr="https://encrypted-tbn0.gstatic.com/images?q=tbn:ANd9GcQeWr9mDIES18f69I1vrcw6z-ft2GwTU8eOneAmidYtbj_AsHwM">
            <a:extLst>
              <a:ext uri="{FF2B5EF4-FFF2-40B4-BE49-F238E27FC236}">
                <a16:creationId xmlns:a16="http://schemas.microsoft.com/office/drawing/2014/main" id="{2E65A760-552F-04E5-364B-DFE91A7328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3357563"/>
            <a:ext cx="6764338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>
            <a:extLst>
              <a:ext uri="{FF2B5EF4-FFF2-40B4-BE49-F238E27FC236}">
                <a16:creationId xmlns:a16="http://schemas.microsoft.com/office/drawing/2014/main" id="{676D70A8-52DA-9AFB-5CD2-BD12CAE3B2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7716837" cy="2808288"/>
          </a:xfrm>
        </p:spPr>
        <p:txBody>
          <a:bodyPr/>
          <a:lstStyle/>
          <a:p>
            <a:r>
              <a:rPr lang="uk-UA" altLang="uk-UA" sz="5400"/>
              <a:t>1.Яким кольором будуть зафарбовані останні олівці?</a:t>
            </a:r>
          </a:p>
        </p:txBody>
      </p:sp>
      <p:pic>
        <p:nvPicPr>
          <p:cNvPr id="31746" name="Рисунок 1">
            <a:extLst>
              <a:ext uri="{FF2B5EF4-FFF2-40B4-BE49-F238E27FC236}">
                <a16:creationId xmlns:a16="http://schemas.microsoft.com/office/drawing/2014/main" id="{DCEDCFB6-8090-4463-2499-F2E4F839A0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573463"/>
            <a:ext cx="7273925" cy="280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>
            <a:extLst>
              <a:ext uri="{FF2B5EF4-FFF2-40B4-BE49-F238E27FC236}">
                <a16:creationId xmlns:a16="http://schemas.microsoft.com/office/drawing/2014/main" id="{1751C914-7A2A-3436-1660-B532BB84C3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8137525" cy="1943100"/>
          </a:xfrm>
        </p:spPr>
        <p:txBody>
          <a:bodyPr/>
          <a:lstStyle/>
          <a:p>
            <a:r>
              <a:rPr lang="uk-UA" altLang="uk-UA" sz="6000"/>
              <a:t>2. </a:t>
            </a:r>
            <a:r>
              <a:rPr lang="uk-UA" altLang="uk-UA" sz="6000" b="1"/>
              <a:t>Яка фігура буде наступною?</a:t>
            </a:r>
          </a:p>
        </p:txBody>
      </p:sp>
      <p:pic>
        <p:nvPicPr>
          <p:cNvPr id="32770" name="Рисунок 1">
            <a:extLst>
              <a:ext uri="{FF2B5EF4-FFF2-40B4-BE49-F238E27FC236}">
                <a16:creationId xmlns:a16="http://schemas.microsoft.com/office/drawing/2014/main" id="{0405C78E-5F84-CEC5-7151-125F956CAB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2" t="25079" r="2969" b="42400"/>
          <a:stretch>
            <a:fillRect/>
          </a:stretch>
        </p:blipFill>
        <p:spPr bwMode="auto">
          <a:xfrm>
            <a:off x="900113" y="2787650"/>
            <a:ext cx="7704137" cy="294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>
            <a:extLst>
              <a:ext uri="{FF2B5EF4-FFF2-40B4-BE49-F238E27FC236}">
                <a16:creationId xmlns:a16="http://schemas.microsoft.com/office/drawing/2014/main" id="{22D6DD45-734F-A388-89CF-073AA06204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476250"/>
            <a:ext cx="8280400" cy="4840288"/>
          </a:xfrm>
        </p:spPr>
        <p:txBody>
          <a:bodyPr/>
          <a:lstStyle/>
          <a:p>
            <a:pPr algn="l"/>
            <a:r>
              <a:rPr lang="ru-RU" altLang="uk-UA" sz="2800" b="1">
                <a:solidFill>
                  <a:srgbClr val="FF0000"/>
                </a:solidFill>
              </a:rPr>
              <a:t>Пам'ятка учасника гри</a:t>
            </a:r>
            <a:br>
              <a:rPr lang="uk-UA" altLang="uk-UA" sz="2400"/>
            </a:br>
            <a:r>
              <a:rPr lang="ru-RU" altLang="uk-UA" sz="2400" b="1" i="1"/>
              <a:t>1)	Під час гри будь зібраним і дуже уважним.</a:t>
            </a:r>
            <a:br>
              <a:rPr lang="uk-UA" altLang="uk-UA" sz="2400"/>
            </a:br>
            <a:r>
              <a:rPr lang="ru-RU" altLang="uk-UA" sz="2400" b="1" i="1"/>
              <a:t>2)	Поважай себе, поважай думку інших.</a:t>
            </a:r>
            <a:br>
              <a:rPr lang="uk-UA" altLang="uk-UA" sz="2400"/>
            </a:br>
            <a:r>
              <a:rPr lang="ru-RU" altLang="uk-UA" sz="2400" b="1" i="1"/>
              <a:t>3)	Працюй швидко, правильно, раціонально використовуючи час.</a:t>
            </a:r>
            <a:br>
              <a:rPr lang="uk-UA" altLang="uk-UA" sz="2400"/>
            </a:br>
            <a:r>
              <a:rPr lang="ru-RU" altLang="uk-UA" sz="2400" b="1" i="1"/>
              <a:t>4)	Висувай нові ідеї.</a:t>
            </a:r>
            <a:br>
              <a:rPr lang="uk-UA" altLang="uk-UA" sz="2400"/>
            </a:br>
            <a:r>
              <a:rPr lang="ru-RU" altLang="uk-UA" sz="2400" b="1" i="1"/>
              <a:t>5)	Пам'ятай: ти — член команди, отже, відповідаєш і за себе, і за всю команду.</a:t>
            </a:r>
            <a:br>
              <a:rPr lang="uk-UA" altLang="uk-UA" sz="2400"/>
            </a:br>
            <a:r>
              <a:rPr lang="ru-RU" altLang="uk-UA" sz="2400" b="1">
                <a:solidFill>
                  <a:srgbClr val="FF0000"/>
                </a:solidFill>
              </a:rPr>
              <a:t>Не можна:</a:t>
            </a:r>
            <a:br>
              <a:rPr lang="uk-UA" altLang="uk-UA" sz="2400"/>
            </a:br>
            <a:r>
              <a:rPr lang="ru-RU" altLang="uk-UA" sz="2400" b="1" i="1"/>
              <a:t>1)	вигукувати відповіді або запитання;</a:t>
            </a:r>
            <a:br>
              <a:rPr lang="uk-UA" altLang="uk-UA" sz="2400"/>
            </a:br>
            <a:r>
              <a:rPr lang="ru-RU" altLang="uk-UA" sz="2400" b="1" i="1"/>
              <a:t>2)	перебивати, підказувати;</a:t>
            </a:r>
            <a:br>
              <a:rPr lang="uk-UA" altLang="uk-UA" sz="2400"/>
            </a:br>
            <a:r>
              <a:rPr lang="ru-RU" altLang="uk-UA" sz="2400" b="1" i="1"/>
              <a:t>3)	критикувати висловлювання інших</a:t>
            </a:r>
            <a:r>
              <a:rPr lang="ru-RU" altLang="uk-UA" sz="2400"/>
              <a:t>.</a:t>
            </a:r>
            <a:endParaRPr lang="uk-UA" altLang="uk-UA" sz="24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>
            <a:extLst>
              <a:ext uri="{FF2B5EF4-FFF2-40B4-BE49-F238E27FC236}">
                <a16:creationId xmlns:a16="http://schemas.microsoft.com/office/drawing/2014/main" id="{BDF9720F-CC75-5185-560B-EA3B8C16A3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7950" y="1052513"/>
            <a:ext cx="8712200" cy="1512887"/>
          </a:xfrm>
        </p:spPr>
        <p:txBody>
          <a:bodyPr/>
          <a:lstStyle/>
          <a:p>
            <a:r>
              <a:rPr lang="uk-UA" altLang="uk-UA" sz="6000" b="1"/>
              <a:t>3.Яке число буде наступним?</a:t>
            </a:r>
          </a:p>
        </p:txBody>
      </p:sp>
      <p:sp>
        <p:nvSpPr>
          <p:cNvPr id="33794" name="TextBox 2">
            <a:extLst>
              <a:ext uri="{FF2B5EF4-FFF2-40B4-BE49-F238E27FC236}">
                <a16:creationId xmlns:a16="http://schemas.microsoft.com/office/drawing/2014/main" id="{22B32C90-CF14-BDF4-1925-2C2FA77A9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236913"/>
            <a:ext cx="7704138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uk-UA" altLang="ru-UA" sz="720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18   20   24   32   ?</a:t>
            </a:r>
            <a:endParaRPr lang="ru-UA" altLang="ru-UA" sz="72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>
            <a:extLst>
              <a:ext uri="{FF2B5EF4-FFF2-40B4-BE49-F238E27FC236}">
                <a16:creationId xmlns:a16="http://schemas.microsoft.com/office/drawing/2014/main" id="{924B9650-E270-96DC-2930-6842F7D062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836613"/>
            <a:ext cx="7661275" cy="1512887"/>
          </a:xfrm>
        </p:spPr>
        <p:txBody>
          <a:bodyPr/>
          <a:lstStyle/>
          <a:p>
            <a:r>
              <a:rPr lang="uk-UA" altLang="uk-UA" sz="6000" b="1"/>
              <a:t>4.Вставити пропущене число.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C1006F8-5B35-CD18-D8E8-50ADBC9A8CE1}"/>
              </a:ext>
            </a:extLst>
          </p:cNvPr>
          <p:cNvSpPr txBox="1"/>
          <p:nvPr/>
        </p:nvSpPr>
        <p:spPr>
          <a:xfrm>
            <a:off x="2286000" y="3076575"/>
            <a:ext cx="6389688" cy="2149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lnSpc>
                <a:spcPct val="115000"/>
              </a:lnSpc>
              <a:buFontTx/>
              <a:buAutoNum type="arabicPlain" startAt="234"/>
              <a:defRPr/>
            </a:pPr>
            <a:r>
              <a:rPr lang="uk-UA" sz="6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(333)  567</a:t>
            </a:r>
          </a:p>
          <a:p>
            <a:pPr>
              <a:lnSpc>
                <a:spcPct val="115000"/>
              </a:lnSpc>
              <a:defRPr/>
            </a:pPr>
            <a:r>
              <a:rPr lang="uk-UA" sz="6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345  (   ?  )  678.</a:t>
            </a:r>
            <a:endParaRPr lang="ru-UA" sz="6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3E30BD7-6E38-76BE-A1AE-2B607BE1F290}"/>
              </a:ext>
            </a:extLst>
          </p:cNvPr>
          <p:cNvSpPr txBox="1"/>
          <p:nvPr/>
        </p:nvSpPr>
        <p:spPr>
          <a:xfrm>
            <a:off x="2051050" y="1628775"/>
            <a:ext cx="5311775" cy="25606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lnSpc>
                <a:spcPct val="115000"/>
              </a:lnSpc>
              <a:buFontTx/>
              <a:buAutoNum type="arabicPlain" startAt="17"/>
              <a:defRPr/>
            </a:pPr>
            <a:r>
              <a:rPr lang="uk-UA" sz="7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(112)  39</a:t>
            </a:r>
          </a:p>
          <a:p>
            <a:pPr>
              <a:lnSpc>
                <a:spcPct val="115000"/>
              </a:lnSpc>
              <a:defRPr/>
            </a:pPr>
            <a:r>
              <a:rPr lang="uk-UA" sz="7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28  (  ?   )  49</a:t>
            </a:r>
            <a:endParaRPr lang="ru-UA" sz="7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>
            <a:extLst>
              <a:ext uri="{FF2B5EF4-FFF2-40B4-BE49-F238E27FC236}">
                <a16:creationId xmlns:a16="http://schemas.microsoft.com/office/drawing/2014/main" id="{32B94691-97CE-F098-EB4E-FB6B4172B6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7777162" cy="2736850"/>
          </a:xfrm>
        </p:spPr>
        <p:txBody>
          <a:bodyPr/>
          <a:lstStyle/>
          <a:p>
            <a:r>
              <a:rPr lang="en-US" altLang="uk-UA" sz="7200" b="1">
                <a:solidFill>
                  <a:srgbClr val="FF0000"/>
                </a:solidFill>
              </a:rPr>
              <a:t>V </a:t>
            </a:r>
            <a:r>
              <a:rPr lang="uk-UA" altLang="uk-UA" sz="7200" b="1">
                <a:solidFill>
                  <a:srgbClr val="FF0000"/>
                </a:solidFill>
              </a:rPr>
              <a:t>раунд</a:t>
            </a:r>
            <a:r>
              <a:rPr lang="ru-RU" altLang="uk-UA" sz="7200" b="1">
                <a:solidFill>
                  <a:srgbClr val="FF0000"/>
                </a:solidFill>
              </a:rPr>
              <a:t>– </a:t>
            </a:r>
            <a:br>
              <a:rPr lang="ru-RU" altLang="uk-UA" sz="7200" b="1">
                <a:solidFill>
                  <a:srgbClr val="FF0000"/>
                </a:solidFill>
              </a:rPr>
            </a:br>
            <a:r>
              <a:rPr lang="ru-RU" altLang="uk-UA" sz="7200" b="1">
                <a:solidFill>
                  <a:srgbClr val="FF0000"/>
                </a:solidFill>
              </a:rPr>
              <a:t>« ЗАДАЧКИ» </a:t>
            </a:r>
            <a:endParaRPr lang="uk-UA" altLang="uk-UA" sz="7200">
              <a:solidFill>
                <a:srgbClr val="FF0000"/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0D44CD1-4E9B-724A-CD41-35A96E2588FF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87824" y="3395340"/>
            <a:ext cx="3821836" cy="34595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Box 3">
            <a:extLst>
              <a:ext uri="{FF2B5EF4-FFF2-40B4-BE49-F238E27FC236}">
                <a16:creationId xmlns:a16="http://schemas.microsoft.com/office/drawing/2014/main" id="{B91EC274-5815-D777-340A-A4BEBBB73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76250"/>
            <a:ext cx="8281988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uk-UA" sz="6600" b="1">
                <a:latin typeface="Times New Roman" panose="02020603050405020304" pitchFamily="18" charset="0"/>
              </a:rPr>
              <a:t>1. 60 листів книги мають товщину 1 см. Яка товщина всіх листів книги, якщо в ній 240 сторінок.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Box 2">
            <a:extLst>
              <a:ext uri="{FF2B5EF4-FFF2-40B4-BE49-F238E27FC236}">
                <a16:creationId xmlns:a16="http://schemas.microsoft.com/office/drawing/2014/main" id="{4CF1E826-BD4A-A199-5632-4945FD648B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65175"/>
            <a:ext cx="7921625" cy="313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uk-UA" sz="6600" b="1">
                <a:latin typeface="Times New Roman" panose="02020603050405020304" pitchFamily="18" charset="0"/>
              </a:rPr>
              <a:t>2. Знайдіть суму перших ста натуральних чисел.</a:t>
            </a:r>
            <a:endParaRPr lang="ru-RU" altLang="uk-UA" sz="66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Box 2">
            <a:extLst>
              <a:ext uri="{FF2B5EF4-FFF2-40B4-BE49-F238E27FC236}">
                <a16:creationId xmlns:a16="http://schemas.microsoft.com/office/drawing/2014/main" id="{016B7EB8-6E8C-7140-EDC0-333DD102CF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3" y="333375"/>
            <a:ext cx="8947150" cy="618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uk-UA" sz="4400" b="1">
                <a:latin typeface="Times New Roman" panose="02020603050405020304" pitchFamily="18" charset="0"/>
              </a:rPr>
              <a:t>3. Три учениці - Тополева, Березкіна і Кленова - посадили біля школи три дерева: березу, тополю і клен. Причому не одна з них не посадила те дерево, від якого пішло її прізвище. Дізнайтеся, яке дерево посадила кожна з дівчаток, якщо відомо, що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uk-UA" sz="4400" b="1">
                <a:latin typeface="Times New Roman" panose="02020603050405020304" pitchFamily="18" charset="0"/>
              </a:rPr>
              <a:t>         Кленова посадила НЕ березу.</a:t>
            </a:r>
            <a:endParaRPr lang="ru-RU" altLang="uk-UA" sz="4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Box 2">
            <a:extLst>
              <a:ext uri="{FF2B5EF4-FFF2-40B4-BE49-F238E27FC236}">
                <a16:creationId xmlns:a16="http://schemas.microsoft.com/office/drawing/2014/main" id="{AD17FB48-D78E-319E-2C56-F2A33DC74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76250"/>
            <a:ext cx="7416800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uk-UA" altLang="uk-UA" sz="5400" b="1"/>
              <a:t>4. Як відрізати півметра від стрічки завдовжки 2 метри, не маючи ніяких вимірювальних інструментів?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16C66AA-3E9B-2E7B-D9F7-210EF15AB408}"/>
              </a:ext>
            </a:extLst>
          </p:cNvPr>
          <p:cNvSpPr txBox="1"/>
          <p:nvPr/>
        </p:nvSpPr>
        <p:spPr>
          <a:xfrm>
            <a:off x="323850" y="476250"/>
            <a:ext cx="8496300" cy="63404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defRPr/>
            </a:pPr>
            <a:r>
              <a:rPr lang="uk-UA" sz="54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5.</a:t>
            </a:r>
            <a:r>
              <a:rPr lang="uk-UA" sz="44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ОЛЕНКА ВІДРІЗАЛА </a:t>
            </a:r>
            <a:r>
              <a:rPr lang="uk-UA" sz="4400" b="1" kern="100" dirty="0">
                <a:solidFill>
                  <a:schemeClr val="tx2"/>
                </a:solidFill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5</a:t>
            </a:r>
            <a:r>
              <a:rPr lang="uk-UA" sz="4400" b="1" kern="100" dirty="0">
                <a:solidFill>
                  <a:srgbClr val="FFFF00"/>
                </a:solidFill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uk-UA" sz="44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СТРІЧОК ДЛЯ ЛЯЛЬКИ, ПРИЧОМУ КОЖНА НОВА СТРІЧКА БУЛА НА 3 СМ ДОВША НІЖ ПОПЕРЕДНЯ. ЯКА ДОВЖИНА БУЛА У ПЕРШОЇ СТРІЧКИ, ЯКЩО</a:t>
            </a:r>
          </a:p>
          <a:p>
            <a:pPr algn="just">
              <a:defRPr/>
            </a:pPr>
            <a:r>
              <a:rPr lang="uk-UA" sz="44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         ДОВЖИНА ОСТАННЬОЇ</a:t>
            </a:r>
          </a:p>
          <a:p>
            <a:pPr algn="just">
              <a:defRPr/>
            </a:pPr>
            <a:r>
              <a:rPr lang="uk-UA" sz="4400" b="1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        СТРІЧКИ 15 СМ?</a:t>
            </a:r>
            <a:endParaRPr lang="ru-UA" sz="4400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Заголовок 1">
            <a:extLst>
              <a:ext uri="{FF2B5EF4-FFF2-40B4-BE49-F238E27FC236}">
                <a16:creationId xmlns:a16="http://schemas.microsoft.com/office/drawing/2014/main" id="{809FF4DC-A11D-C15E-3BA9-30AFBFF3D5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550" y="2997200"/>
            <a:ext cx="6870700" cy="1600200"/>
          </a:xfrm>
        </p:spPr>
        <p:txBody>
          <a:bodyPr/>
          <a:lstStyle/>
          <a:p>
            <a:r>
              <a:rPr lang="uk-UA" altLang="uk-UA" sz="6000"/>
              <a:t>Зі слова </a:t>
            </a:r>
            <a:r>
              <a:rPr lang="uk-UA" altLang="uk-UA" sz="6000" u="sng"/>
              <a:t>МАТЕМАТИКА</a:t>
            </a:r>
            <a:r>
              <a:rPr lang="uk-UA" altLang="uk-UA" sz="6000"/>
              <a:t> утворіть новіслів</a:t>
            </a:r>
            <a:r>
              <a:rPr lang="uk-UA" altLang="uk-UA"/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>
            <a:extLst>
              <a:ext uri="{FF2B5EF4-FFF2-40B4-BE49-F238E27FC236}">
                <a16:creationId xmlns:a16="http://schemas.microsoft.com/office/drawing/2014/main" id="{F4F42A7D-F153-6BCC-F8E1-D3ABB6B59B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333375"/>
            <a:ext cx="6985000" cy="3240088"/>
          </a:xfrm>
        </p:spPr>
        <p:txBody>
          <a:bodyPr/>
          <a:lstStyle/>
          <a:p>
            <a:r>
              <a:rPr lang="uk-UA" altLang="uk-UA" sz="7200"/>
              <a:t> </a:t>
            </a:r>
            <a:br>
              <a:rPr lang="uk-UA" altLang="uk-UA" sz="7200"/>
            </a:br>
            <a:r>
              <a:rPr lang="uk-UA" altLang="uk-UA" sz="7200"/>
              <a:t> </a:t>
            </a:r>
            <a:br>
              <a:rPr lang="uk-UA" altLang="uk-UA" sz="7200"/>
            </a:br>
            <a:r>
              <a:rPr lang="uk-UA" altLang="uk-UA" sz="7200" i="1">
                <a:solidFill>
                  <a:srgbClr val="FF0000"/>
                </a:solidFill>
              </a:rPr>
              <a:t> </a:t>
            </a:r>
            <a:r>
              <a:rPr lang="uk-UA" altLang="uk-UA" sz="7200" b="1" i="1">
                <a:solidFill>
                  <a:srgbClr val="FF0000"/>
                </a:solidFill>
              </a:rPr>
              <a:t>І раунд «Мозковий штурм»</a:t>
            </a:r>
            <a:endParaRPr lang="uk-UA" altLang="uk-UA" sz="7200" i="1">
              <a:solidFill>
                <a:srgbClr val="FF0000"/>
              </a:solidFill>
            </a:endParaRPr>
          </a:p>
        </p:txBody>
      </p:sp>
      <p:pic>
        <p:nvPicPr>
          <p:cNvPr id="16386" name="Рисунок 38" descr="Описание: http://t3.gstatic.com/images?q=tbn:ANd9GcTwsNlC1wUm5MLeXt1kpYdSBxO7EojRDswxaXyNiiuaHDwo-eEx">
            <a:extLst>
              <a:ext uri="{FF2B5EF4-FFF2-40B4-BE49-F238E27FC236}">
                <a16:creationId xmlns:a16="http://schemas.microsoft.com/office/drawing/2014/main" id="{7C85226D-F139-08F0-92FB-D3BFC2906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3517900"/>
            <a:ext cx="3057525" cy="334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4">
            <a:extLst>
              <a:ext uri="{FF2B5EF4-FFF2-40B4-BE49-F238E27FC236}">
                <a16:creationId xmlns:a16="http://schemas.microsoft.com/office/drawing/2014/main" id="{747665CB-9BD0-6C64-DE7C-C97ECE775E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02550" cy="2535238"/>
          </a:xfrm>
          <a:noFill/>
        </p:spPr>
        <p:txBody>
          <a:bodyPr/>
          <a:lstStyle/>
          <a:p>
            <a:pPr eaLnBrk="1" hangingPunct="1"/>
            <a:br>
              <a:rPr lang="uk-UA" altLang="uk-UA" sz="8000" b="1">
                <a:solidFill>
                  <a:srgbClr val="660066"/>
                </a:solidFill>
              </a:rPr>
            </a:br>
            <a:r>
              <a:rPr lang="uk-UA" altLang="uk-UA" sz="8000" b="1">
                <a:solidFill>
                  <a:srgbClr val="660066"/>
                </a:solidFill>
              </a:rPr>
              <a:t>Вітання переможцю!</a:t>
            </a:r>
          </a:p>
        </p:txBody>
      </p:sp>
      <p:pic>
        <p:nvPicPr>
          <p:cNvPr id="44034" name="Picture 12" descr="17ed07d6044a">
            <a:extLst>
              <a:ext uri="{FF2B5EF4-FFF2-40B4-BE49-F238E27FC236}">
                <a16:creationId xmlns:a16="http://schemas.microsoft.com/office/drawing/2014/main" id="{4C39241C-F7E5-6D34-6C01-683385CA22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2957513"/>
            <a:ext cx="3600450" cy="294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>
            <a:extLst>
              <a:ext uri="{FF2B5EF4-FFF2-40B4-BE49-F238E27FC236}">
                <a16:creationId xmlns:a16="http://schemas.microsoft.com/office/drawing/2014/main" id="{71835337-8C74-24F2-7BD4-6BC0FB1D58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27088" y="1196975"/>
            <a:ext cx="7848600" cy="4176713"/>
          </a:xfrm>
        </p:spPr>
        <p:txBody>
          <a:bodyPr/>
          <a:lstStyle/>
          <a:p>
            <a:r>
              <a:rPr lang="ru-RU" altLang="uk-UA" sz="6600" b="1">
                <a:latin typeface="Times New Roman" panose="02020603050405020304" pitchFamily="18" charset="0"/>
              </a:rPr>
              <a:t>Двоє грали в шашки чотири години. </a:t>
            </a:r>
            <a:br>
              <a:rPr lang="ru-RU" altLang="uk-UA" sz="6600" b="1">
                <a:latin typeface="Times New Roman" panose="02020603050405020304" pitchFamily="18" charset="0"/>
              </a:rPr>
            </a:br>
            <a:r>
              <a:rPr lang="ru-RU" altLang="uk-UA" sz="6600" b="1">
                <a:latin typeface="Times New Roman" panose="02020603050405020304" pitchFamily="18" charset="0"/>
              </a:rPr>
              <a:t>Скільки годин грав </a:t>
            </a:r>
            <a:br>
              <a:rPr lang="ru-RU" altLang="uk-UA" sz="6600" b="1">
                <a:latin typeface="Times New Roman" panose="02020603050405020304" pitchFamily="18" charset="0"/>
              </a:rPr>
            </a:br>
            <a:r>
              <a:rPr lang="ru-RU" altLang="uk-UA" sz="6600" b="1">
                <a:latin typeface="Times New Roman" panose="02020603050405020304" pitchFamily="18" charset="0"/>
              </a:rPr>
              <a:t>кожен з них? </a:t>
            </a:r>
            <a:endParaRPr lang="ru-RU" altLang="uk-UA" sz="6600" b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>
            <a:extLst>
              <a:ext uri="{FF2B5EF4-FFF2-40B4-BE49-F238E27FC236}">
                <a16:creationId xmlns:a16="http://schemas.microsoft.com/office/drawing/2014/main" id="{C83897C9-5B67-5097-75C8-E395B9DDCC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96975"/>
            <a:ext cx="7558088" cy="4608513"/>
          </a:xfrm>
        </p:spPr>
        <p:txBody>
          <a:bodyPr/>
          <a:lstStyle/>
          <a:p>
            <a:pPr eaLnBrk="1" hangingPunct="1"/>
            <a:r>
              <a:rPr lang="ru-RU" altLang="uk-UA" sz="7200" b="1">
                <a:latin typeface="Times New Roman" panose="02020603050405020304" pitchFamily="18" charset="0"/>
                <a:cs typeface="Times New Roman" panose="02020603050405020304" pitchFamily="18" charset="0"/>
              </a:rPr>
              <a:t>На руках 10 пальців. </a:t>
            </a:r>
            <a:br>
              <a:rPr lang="ru-RU" altLang="uk-UA" sz="72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uk-UA" sz="7200" b="1">
                <a:latin typeface="Times New Roman" panose="02020603050405020304" pitchFamily="18" charset="0"/>
                <a:cs typeface="Times New Roman" panose="02020603050405020304" pitchFamily="18" charset="0"/>
              </a:rPr>
              <a:t>Скільки пальців на 10 – ти руках?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>
            <a:extLst>
              <a:ext uri="{FF2B5EF4-FFF2-40B4-BE49-F238E27FC236}">
                <a16:creationId xmlns:a16="http://schemas.microsoft.com/office/drawing/2014/main" id="{EDE27751-9912-13F6-2CB2-0B5C615D07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550" y="1052513"/>
            <a:ext cx="7488238" cy="4752975"/>
          </a:xfrm>
        </p:spPr>
        <p:txBody>
          <a:bodyPr/>
          <a:lstStyle/>
          <a:p>
            <a:pPr eaLnBrk="1" hangingPunct="1"/>
            <a:r>
              <a:rPr lang="ru-RU" altLang="uk-UA" sz="6600" b="1">
                <a:latin typeface="Times New Roman" panose="02020603050405020304" pitchFamily="18" charset="0"/>
                <a:cs typeface="Times New Roman" panose="02020603050405020304" pitchFamily="18" charset="0"/>
              </a:rPr>
              <a:t>Груша важче яблука, а яблуко важче персика.</a:t>
            </a:r>
            <a:br>
              <a:rPr lang="ru-RU" altLang="uk-UA" sz="66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uk-UA" sz="6600" b="1">
                <a:latin typeface="Times New Roman" panose="02020603050405020304" pitchFamily="18" charset="0"/>
                <a:cs typeface="Times New Roman" panose="02020603050405020304" pitchFamily="18" charset="0"/>
              </a:rPr>
              <a:t>Що важче - груша або персик?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Box 3">
            <a:extLst>
              <a:ext uri="{FF2B5EF4-FFF2-40B4-BE49-F238E27FC236}">
                <a16:creationId xmlns:a16="http://schemas.microsoft.com/office/drawing/2014/main" id="{07CEFDD9-BB0E-F424-5D1A-E420F8501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88913"/>
            <a:ext cx="8424863" cy="655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omic Sans MS" panose="030F09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omic Sans MS" panose="030F09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omic Sans MS" panose="030F09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902030302020204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uk-UA" altLang="uk-UA" sz="6000" b="1"/>
              <a:t>На озері росли лілії. Кожен день їх число подвоювалося, і на 20-й день заросло все озеро. А на який день заросла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uk-UA" altLang="uk-UA" sz="6000" b="1"/>
              <a:t>       половина озера? </a:t>
            </a:r>
            <a:endParaRPr lang="ru-UA" altLang="ru-UA" sz="6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>
            <a:extLst>
              <a:ext uri="{FF2B5EF4-FFF2-40B4-BE49-F238E27FC236}">
                <a16:creationId xmlns:a16="http://schemas.microsoft.com/office/drawing/2014/main" id="{31209CD4-A843-4D04-CB38-7E2D7F9B15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47700" y="1268413"/>
            <a:ext cx="7848600" cy="3097212"/>
          </a:xfrm>
        </p:spPr>
        <p:txBody>
          <a:bodyPr/>
          <a:lstStyle/>
          <a:p>
            <a:pPr eaLnBrk="1" hangingPunct="1"/>
            <a:r>
              <a:rPr lang="ru-RU" altLang="uk-UA" sz="7200" b="1">
                <a:latin typeface="Arial" panose="020B0604020202020204" pitchFamily="34" charset="0"/>
              </a:rPr>
              <a:t>Чому дорівнює добуток всіх цілих чисел?</a:t>
            </a:r>
            <a:endParaRPr lang="ru-RU" altLang="uk-UA" sz="7200" b="1">
              <a:solidFill>
                <a:srgbClr val="00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>
            <a:extLst>
              <a:ext uri="{FF2B5EF4-FFF2-40B4-BE49-F238E27FC236}">
                <a16:creationId xmlns:a16="http://schemas.microsoft.com/office/drawing/2014/main" id="{183446DD-D84A-7584-CB82-6194EF5C48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632700" cy="3240087"/>
          </a:xfrm>
        </p:spPr>
        <p:txBody>
          <a:bodyPr/>
          <a:lstStyle/>
          <a:p>
            <a:r>
              <a:rPr lang="uk-UA" altLang="uk-UA"/>
              <a:t> </a:t>
            </a:r>
            <a:r>
              <a:rPr lang="uk-UA" altLang="uk-UA" sz="9600" b="1">
                <a:solidFill>
                  <a:srgbClr val="FF0000"/>
                </a:solidFill>
              </a:rPr>
              <a:t>ІІ раунд    АНАГРАМИ</a:t>
            </a:r>
            <a:endParaRPr lang="uk-UA" altLang="uk-UA">
              <a:solidFill>
                <a:srgbClr val="FF0000"/>
              </a:solidFill>
            </a:endParaRPr>
          </a:p>
        </p:txBody>
      </p:sp>
      <p:pic>
        <p:nvPicPr>
          <p:cNvPr id="22530" name="Рисунок 59" descr="https://encrypted-tbn0.gstatic.com/images?q=tbn:ANd9GcRmIccge76KN1eHvj50yt4WD8bgMrIZr8wWzBWyPaDIz_XSNcIx">
            <a:extLst>
              <a:ext uri="{FF2B5EF4-FFF2-40B4-BE49-F238E27FC236}">
                <a16:creationId xmlns:a16="http://schemas.microsoft.com/office/drawing/2014/main" id="{CCC6E4EA-1C2F-44E1-9FF7-BCA5E59C9D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288" y="3573463"/>
            <a:ext cx="3924300" cy="328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1394</TotalTime>
  <Words>450</Words>
  <Application>Microsoft Macintosh PowerPoint</Application>
  <PresentationFormat>Экран (4:3)</PresentationFormat>
  <Paragraphs>38</Paragraphs>
  <Slides>30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6" baseType="lpstr">
      <vt:lpstr>Comic Sans MS</vt:lpstr>
      <vt:lpstr>Arial</vt:lpstr>
      <vt:lpstr>Aptos</vt:lpstr>
      <vt:lpstr>Times New Roman</vt:lpstr>
      <vt:lpstr>Calibri</vt:lpstr>
      <vt:lpstr>Пастель</vt:lpstr>
      <vt:lpstr>Презентация PowerPoint</vt:lpstr>
      <vt:lpstr>Пам'ятка учасника гри 1) Під час гри будь зібраним і дуже уважним. 2) Поважай себе, поважай думку інших. 3) Працюй швидко, правильно, раціонально використовуючи час. 4) Висувай нові ідеї. 5) Пам'ятай: ти — член команди, отже, відповідаєш і за себе, і за всю команду. Не можна: 1) вигукувати відповіді або запитання; 2) перебивати, підказувати; 3) критикувати висловлювання інших.</vt:lpstr>
      <vt:lpstr>     І раунд «Мозковий штурм»</vt:lpstr>
      <vt:lpstr>Двоє грали в шашки чотири години.  Скільки годин грав  кожен з них? </vt:lpstr>
      <vt:lpstr>На руках 10 пальців.  Скільки пальців на 10 – ти руках? </vt:lpstr>
      <vt:lpstr>Груша важче яблука, а яблуко важче персика. Що важче - груша або персик?</vt:lpstr>
      <vt:lpstr>Презентация PowerPoint</vt:lpstr>
      <vt:lpstr>Чому дорівнює добуток всіх цілих чисел?</vt:lpstr>
      <vt:lpstr> ІІ раунд    АНАГРАМИ</vt:lpstr>
      <vt:lpstr>Презентация PowerPoint</vt:lpstr>
      <vt:lpstr> ІІІ раунд    «Цікавий ребус»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ІV раунд    «ЗАКОНОМІРНОСТІ»  </vt:lpstr>
      <vt:lpstr>1.Яким кольором будуть зафарбовані останні олівці?</vt:lpstr>
      <vt:lpstr>2. Яка фігура буде наступною?</vt:lpstr>
      <vt:lpstr>3.Яке число буде наступним?</vt:lpstr>
      <vt:lpstr>4.Вставити пропущене число.</vt:lpstr>
      <vt:lpstr>Презентация PowerPoint</vt:lpstr>
      <vt:lpstr>V раунд–  « ЗАДАЧКИ»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Зі слова МАТЕМАТИКА утворіть новіслів. </vt:lpstr>
      <vt:lpstr> Вітання переможцю!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Найрозумніший</dc:title>
  <dc:creator>Таня</dc:creator>
  <cp:lastModifiedBy>Yana Shytikova</cp:lastModifiedBy>
  <cp:revision>242</cp:revision>
  <dcterms:created xsi:type="dcterms:W3CDTF">2001-12-31T23:50:20Z</dcterms:created>
  <dcterms:modified xsi:type="dcterms:W3CDTF">2024-02-14T20:28:17Z</dcterms:modified>
</cp:coreProperties>
</file>