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84F2A-88FE-4B68-BEA9-E75D002B15BB}" type="datetimeFigureOut">
              <a:rPr lang="uk-UA" smtClean="0"/>
              <a:t>11.02.2024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57F80-07B7-4410-B059-FB708E5DD32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35663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84F2A-88FE-4B68-BEA9-E75D002B15BB}" type="datetimeFigureOut">
              <a:rPr lang="uk-UA" smtClean="0"/>
              <a:t>11.02.2024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57F80-07B7-4410-B059-FB708E5DD32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0565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84F2A-88FE-4B68-BEA9-E75D002B15BB}" type="datetimeFigureOut">
              <a:rPr lang="uk-UA" smtClean="0"/>
              <a:t>11.02.2024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57F80-07B7-4410-B059-FB708E5DD32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6433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84F2A-88FE-4B68-BEA9-E75D002B15BB}" type="datetimeFigureOut">
              <a:rPr lang="uk-UA" smtClean="0"/>
              <a:t>11.02.2024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57F80-07B7-4410-B059-FB708E5DD32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7056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84F2A-88FE-4B68-BEA9-E75D002B15BB}" type="datetimeFigureOut">
              <a:rPr lang="uk-UA" smtClean="0"/>
              <a:t>11.02.2024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57F80-07B7-4410-B059-FB708E5DD32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4424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84F2A-88FE-4B68-BEA9-E75D002B15BB}" type="datetimeFigureOut">
              <a:rPr lang="uk-UA" smtClean="0"/>
              <a:t>11.02.2024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57F80-07B7-4410-B059-FB708E5DD32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306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84F2A-88FE-4B68-BEA9-E75D002B15BB}" type="datetimeFigureOut">
              <a:rPr lang="uk-UA" smtClean="0"/>
              <a:t>11.02.2024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57F80-07B7-4410-B059-FB708E5DD32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6967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84F2A-88FE-4B68-BEA9-E75D002B15BB}" type="datetimeFigureOut">
              <a:rPr lang="uk-UA" smtClean="0"/>
              <a:t>11.02.2024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57F80-07B7-4410-B059-FB708E5DD32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68263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84F2A-88FE-4B68-BEA9-E75D002B15BB}" type="datetimeFigureOut">
              <a:rPr lang="uk-UA" smtClean="0"/>
              <a:t>11.02.2024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57F80-07B7-4410-B059-FB708E5DD32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2406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84F2A-88FE-4B68-BEA9-E75D002B15BB}" type="datetimeFigureOut">
              <a:rPr lang="uk-UA" smtClean="0"/>
              <a:t>11.02.2024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57F80-07B7-4410-B059-FB708E5DD32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1169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84F2A-88FE-4B68-BEA9-E75D002B15BB}" type="datetimeFigureOut">
              <a:rPr lang="uk-UA" smtClean="0"/>
              <a:t>11.02.2024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57F80-07B7-4410-B059-FB708E5DD32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3141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84F2A-88FE-4B68-BEA9-E75D002B15BB}" type="datetimeFigureOut">
              <a:rPr lang="uk-UA" smtClean="0"/>
              <a:t>11.02.2024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57F80-07B7-4410-B059-FB708E5DD32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9586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99" y="327883"/>
            <a:ext cx="9144000" cy="2969951"/>
          </a:xfrm>
        </p:spPr>
        <p:txBody>
          <a:bodyPr>
            <a:normAutofit fontScale="90000"/>
          </a:bodyPr>
          <a:lstStyle/>
          <a:p>
            <a:r>
              <a:rPr lang="uk-UA" b="1" i="1" dirty="0" smtClean="0"/>
              <a:t>Нумерація чисел другого десятка </a:t>
            </a:r>
            <a:br>
              <a:rPr lang="uk-UA" b="1" i="1" dirty="0" smtClean="0"/>
            </a:br>
            <a:r>
              <a:rPr lang="uk-UA" b="1" i="1" dirty="0" smtClean="0"/>
              <a:t>з </a:t>
            </a:r>
            <a:r>
              <a:rPr lang="en-US" b="1" i="1" dirty="0" smtClean="0"/>
              <a:t>LEGO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1 клас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5051684" y="4497048"/>
            <a:ext cx="5616315" cy="760751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uk-UA" dirty="0" err="1" smtClean="0"/>
              <a:t>Прохідський</a:t>
            </a:r>
            <a:r>
              <a:rPr lang="uk-UA" dirty="0" smtClean="0"/>
              <a:t> ліцей</a:t>
            </a:r>
          </a:p>
          <a:p>
            <a:pPr algn="r"/>
            <a:r>
              <a:rPr lang="uk-UA" dirty="0" smtClean="0"/>
              <a:t>Вчитель: Круглій С.С.</a:t>
            </a:r>
            <a:endParaRPr lang="uk-UA" dirty="0"/>
          </a:p>
        </p:txBody>
      </p:sp>
      <p:pic>
        <p:nvPicPr>
          <p:cNvPr id="5" name="Picture 3" descr="C:\Users\Валя\Desktop\презентація на сайт\images.jpg"/>
          <p:cNvPicPr>
            <a:picLocks noChangeAspect="1" noChangeArrowheads="1"/>
          </p:cNvPicPr>
          <p:nvPr/>
        </p:nvPicPr>
        <p:blipFill rotWithShape="1">
          <a:blip r:embed="rId2"/>
          <a:srcRect l="16675" t="15681" r="17002" b="3652"/>
          <a:stretch/>
        </p:blipFill>
        <p:spPr bwMode="auto">
          <a:xfrm>
            <a:off x="1523999" y="3505822"/>
            <a:ext cx="1873771" cy="27432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75889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79881"/>
            <a:ext cx="9144000" cy="1109273"/>
          </a:xfrm>
        </p:spPr>
        <p:txBody>
          <a:bodyPr>
            <a:normAutofit fontScale="90000"/>
          </a:bodyPr>
          <a:lstStyle/>
          <a:p>
            <a:r>
              <a:rPr lang="uk-UA" sz="4400" b="1" dirty="0" smtClean="0">
                <a:solidFill>
                  <a:schemeClr val="accent2">
                    <a:lumMod val="75000"/>
                  </a:schemeClr>
                </a:solidFill>
              </a:rPr>
              <a:t>Поставте числа в порядку зростання  з </a:t>
            </a: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</a:rPr>
              <a:t>LEGO</a:t>
            </a:r>
            <a:endParaRPr lang="uk-UA"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5379" y="1467973"/>
            <a:ext cx="2736304" cy="144016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кутник 4"/>
          <p:cNvSpPr/>
          <p:nvPr/>
        </p:nvSpPr>
        <p:spPr>
          <a:xfrm>
            <a:off x="1443121" y="1590537"/>
            <a:ext cx="112082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</a:rPr>
              <a:t>15</a:t>
            </a:r>
            <a:endParaRPr lang="uk-UA" sz="72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4"/>
          <p:cNvSpPr/>
          <p:nvPr/>
        </p:nvSpPr>
        <p:spPr>
          <a:xfrm>
            <a:off x="4562067" y="1487743"/>
            <a:ext cx="2736304" cy="144016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4"/>
          <p:cNvSpPr/>
          <p:nvPr/>
        </p:nvSpPr>
        <p:spPr>
          <a:xfrm>
            <a:off x="8624402" y="1470622"/>
            <a:ext cx="2736304" cy="144016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4"/>
          <p:cNvSpPr/>
          <p:nvPr/>
        </p:nvSpPr>
        <p:spPr>
          <a:xfrm>
            <a:off x="635379" y="4348734"/>
            <a:ext cx="2736304" cy="144016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4"/>
          <p:cNvSpPr/>
          <p:nvPr/>
        </p:nvSpPr>
        <p:spPr>
          <a:xfrm>
            <a:off x="4562067" y="4348734"/>
            <a:ext cx="2736304" cy="1440160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4"/>
          <p:cNvSpPr/>
          <p:nvPr/>
        </p:nvSpPr>
        <p:spPr>
          <a:xfrm>
            <a:off x="8729333" y="4348734"/>
            <a:ext cx="2736304" cy="14401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кутник 10"/>
          <p:cNvSpPr/>
          <p:nvPr/>
        </p:nvSpPr>
        <p:spPr>
          <a:xfrm>
            <a:off x="5304886" y="1587890"/>
            <a:ext cx="117371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</a:rPr>
              <a:t>11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uk-UA" dirty="0"/>
          </a:p>
        </p:txBody>
      </p:sp>
      <p:sp>
        <p:nvSpPr>
          <p:cNvPr id="12" name="Прямокутник 11"/>
          <p:cNvSpPr/>
          <p:nvPr/>
        </p:nvSpPr>
        <p:spPr>
          <a:xfrm>
            <a:off x="9549097" y="1587889"/>
            <a:ext cx="117371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</a:rPr>
              <a:t>13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uk-UA" dirty="0"/>
          </a:p>
        </p:txBody>
      </p:sp>
      <p:sp>
        <p:nvSpPr>
          <p:cNvPr id="13" name="Прямокутник 12"/>
          <p:cNvSpPr/>
          <p:nvPr/>
        </p:nvSpPr>
        <p:spPr>
          <a:xfrm>
            <a:off x="1416671" y="4468649"/>
            <a:ext cx="117371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</a:rPr>
              <a:t>12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uk-UA" dirty="0"/>
          </a:p>
        </p:txBody>
      </p:sp>
      <p:sp>
        <p:nvSpPr>
          <p:cNvPr id="14" name="Прямокутник 13"/>
          <p:cNvSpPr/>
          <p:nvPr/>
        </p:nvSpPr>
        <p:spPr>
          <a:xfrm>
            <a:off x="5331335" y="4476210"/>
            <a:ext cx="112082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</a:rPr>
              <a:t>14</a:t>
            </a:r>
            <a:endParaRPr lang="uk-UA" sz="7200" b="1" dirty="0">
              <a:solidFill>
                <a:schemeClr val="bg1"/>
              </a:solidFill>
            </a:endParaRPr>
          </a:p>
        </p:txBody>
      </p:sp>
      <p:sp>
        <p:nvSpPr>
          <p:cNvPr id="15" name="Прямокутник 14"/>
          <p:cNvSpPr/>
          <p:nvPr/>
        </p:nvSpPr>
        <p:spPr>
          <a:xfrm>
            <a:off x="9547180" y="4468648"/>
            <a:ext cx="112082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</a:rPr>
              <a:t>16</a:t>
            </a:r>
            <a:endParaRPr lang="uk-UA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11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97904"/>
            <a:ext cx="9144000" cy="916299"/>
          </a:xfrm>
        </p:spPr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Перевірте!</a:t>
            </a:r>
            <a:endParaRPr lang="uk-UA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4"/>
          <p:cNvSpPr/>
          <p:nvPr/>
        </p:nvSpPr>
        <p:spPr>
          <a:xfrm>
            <a:off x="5011772" y="4777232"/>
            <a:ext cx="2736304" cy="63440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011772" y="4135704"/>
            <a:ext cx="2736304" cy="63440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4"/>
          <p:cNvSpPr/>
          <p:nvPr/>
        </p:nvSpPr>
        <p:spPr>
          <a:xfrm>
            <a:off x="5011772" y="3494176"/>
            <a:ext cx="2736304" cy="63440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4"/>
          <p:cNvSpPr/>
          <p:nvPr/>
        </p:nvSpPr>
        <p:spPr>
          <a:xfrm>
            <a:off x="5011772" y="2852648"/>
            <a:ext cx="2736304" cy="634408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4"/>
          <p:cNvSpPr/>
          <p:nvPr/>
        </p:nvSpPr>
        <p:spPr>
          <a:xfrm>
            <a:off x="5011772" y="2262157"/>
            <a:ext cx="2736304" cy="63440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4"/>
          <p:cNvSpPr/>
          <p:nvPr/>
        </p:nvSpPr>
        <p:spPr>
          <a:xfrm>
            <a:off x="5011772" y="1614643"/>
            <a:ext cx="2736304" cy="63440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2" descr="аплодисменты PNG рисунок, картинки и пнг прозрачный для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411" y="3944718"/>
            <a:ext cx="2299434" cy="2299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9285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33012"/>
            <a:ext cx="9144000" cy="1500916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solidFill>
                  <a:schemeClr val="accent2">
                    <a:lumMod val="75000"/>
                  </a:schemeClr>
                </a:solidFill>
              </a:rPr>
              <a:t>Поставте числа в порядку зростання  з 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</a:rPr>
              <a:t>LEGO</a:t>
            </a:r>
            <a:endParaRPr lang="uk-UA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35379" y="1812747"/>
            <a:ext cx="2736304" cy="144016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3"/>
          <p:cNvSpPr/>
          <p:nvPr/>
        </p:nvSpPr>
        <p:spPr>
          <a:xfrm>
            <a:off x="4560174" y="1781413"/>
            <a:ext cx="2736304" cy="144016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3"/>
          <p:cNvSpPr/>
          <p:nvPr/>
        </p:nvSpPr>
        <p:spPr>
          <a:xfrm>
            <a:off x="8542691" y="1812747"/>
            <a:ext cx="2736304" cy="14401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3"/>
          <p:cNvSpPr/>
          <p:nvPr/>
        </p:nvSpPr>
        <p:spPr>
          <a:xfrm>
            <a:off x="8542691" y="4384990"/>
            <a:ext cx="2736304" cy="144016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3"/>
          <p:cNvSpPr/>
          <p:nvPr/>
        </p:nvSpPr>
        <p:spPr>
          <a:xfrm>
            <a:off x="4589035" y="4384990"/>
            <a:ext cx="2736304" cy="144016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3"/>
          <p:cNvSpPr/>
          <p:nvPr/>
        </p:nvSpPr>
        <p:spPr>
          <a:xfrm>
            <a:off x="635379" y="4395494"/>
            <a:ext cx="2736304" cy="1440160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кутник 9"/>
          <p:cNvSpPr/>
          <p:nvPr/>
        </p:nvSpPr>
        <p:spPr>
          <a:xfrm>
            <a:off x="1338926" y="1932662"/>
            <a:ext cx="132921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 smtClean="0">
                <a:solidFill>
                  <a:schemeClr val="bg1"/>
                </a:solidFill>
              </a:rPr>
              <a:t>20</a:t>
            </a:r>
            <a:r>
              <a:rPr lang="uk-UA" sz="7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uk-UA" sz="7200" dirty="0"/>
          </a:p>
        </p:txBody>
      </p:sp>
      <p:sp>
        <p:nvSpPr>
          <p:cNvPr id="11" name="Прямокутник 10"/>
          <p:cNvSpPr/>
          <p:nvPr/>
        </p:nvSpPr>
        <p:spPr>
          <a:xfrm>
            <a:off x="5928326" y="2351750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uk-UA" dirty="0"/>
          </a:p>
        </p:txBody>
      </p:sp>
      <p:sp>
        <p:nvSpPr>
          <p:cNvPr id="12" name="Прямокутник 11"/>
          <p:cNvSpPr/>
          <p:nvPr/>
        </p:nvSpPr>
        <p:spPr>
          <a:xfrm>
            <a:off x="9534413" y="1901327"/>
            <a:ext cx="117371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 smtClean="0">
                <a:solidFill>
                  <a:schemeClr val="bg1"/>
                </a:solidFill>
              </a:rPr>
              <a:t>19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uk-UA" dirty="0"/>
          </a:p>
        </p:txBody>
      </p:sp>
      <p:sp>
        <p:nvSpPr>
          <p:cNvPr id="13" name="Прямокутник 12"/>
          <p:cNvSpPr/>
          <p:nvPr/>
        </p:nvSpPr>
        <p:spPr>
          <a:xfrm>
            <a:off x="1443121" y="4585871"/>
            <a:ext cx="112082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 smtClean="0">
                <a:solidFill>
                  <a:schemeClr val="bg1"/>
                </a:solidFill>
              </a:rPr>
              <a:t>18</a:t>
            </a:r>
            <a:endParaRPr lang="uk-UA" sz="7200" b="1" dirty="0">
              <a:solidFill>
                <a:schemeClr val="bg1"/>
              </a:solidFill>
            </a:endParaRPr>
          </a:p>
        </p:txBody>
      </p:sp>
      <p:sp>
        <p:nvSpPr>
          <p:cNvPr id="14" name="Прямокутник 13"/>
          <p:cNvSpPr/>
          <p:nvPr/>
        </p:nvSpPr>
        <p:spPr>
          <a:xfrm>
            <a:off x="5460249" y="4504905"/>
            <a:ext cx="117371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 smtClean="0">
                <a:solidFill>
                  <a:schemeClr val="bg1"/>
                </a:solidFill>
              </a:rPr>
              <a:t>15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uk-UA" dirty="0"/>
          </a:p>
        </p:txBody>
      </p:sp>
      <p:sp>
        <p:nvSpPr>
          <p:cNvPr id="15" name="Прямокутник 14"/>
          <p:cNvSpPr/>
          <p:nvPr/>
        </p:nvSpPr>
        <p:spPr>
          <a:xfrm>
            <a:off x="9534412" y="4504904"/>
            <a:ext cx="117371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 smtClean="0">
                <a:solidFill>
                  <a:schemeClr val="bg1"/>
                </a:solidFill>
              </a:rPr>
              <a:t>17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uk-UA" dirty="0"/>
          </a:p>
        </p:txBody>
      </p:sp>
      <p:sp>
        <p:nvSpPr>
          <p:cNvPr id="16" name="Прямокутник 15"/>
          <p:cNvSpPr/>
          <p:nvPr/>
        </p:nvSpPr>
        <p:spPr>
          <a:xfrm>
            <a:off x="5424543" y="1901328"/>
            <a:ext cx="112082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 smtClean="0">
                <a:solidFill>
                  <a:schemeClr val="bg1"/>
                </a:solidFill>
              </a:rPr>
              <a:t>16</a:t>
            </a:r>
            <a:endParaRPr lang="uk-UA" sz="7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723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37944"/>
            <a:ext cx="9144000" cy="886319"/>
          </a:xfrm>
        </p:spPr>
        <p:txBody>
          <a:bodyPr>
            <a:no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Перевірте!</a:t>
            </a:r>
            <a:endParaRPr lang="uk-UA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4"/>
          <p:cNvSpPr/>
          <p:nvPr/>
        </p:nvSpPr>
        <p:spPr>
          <a:xfrm>
            <a:off x="4727848" y="5020347"/>
            <a:ext cx="2736304" cy="63440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727848" y="4459532"/>
            <a:ext cx="2736304" cy="63440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4"/>
          <p:cNvSpPr/>
          <p:nvPr/>
        </p:nvSpPr>
        <p:spPr>
          <a:xfrm>
            <a:off x="4727848" y="3825124"/>
            <a:ext cx="2736304" cy="63440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4"/>
          <p:cNvSpPr/>
          <p:nvPr/>
        </p:nvSpPr>
        <p:spPr>
          <a:xfrm>
            <a:off x="4727848" y="3190716"/>
            <a:ext cx="2736304" cy="634408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4"/>
          <p:cNvSpPr/>
          <p:nvPr/>
        </p:nvSpPr>
        <p:spPr>
          <a:xfrm>
            <a:off x="4727848" y="2556308"/>
            <a:ext cx="2736304" cy="63440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4"/>
          <p:cNvSpPr/>
          <p:nvPr/>
        </p:nvSpPr>
        <p:spPr>
          <a:xfrm>
            <a:off x="4727848" y="1921900"/>
            <a:ext cx="2736304" cy="63440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2" descr="аплодисменты PNG рисунок, картинки и пнг прозрачный для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044" y="3825124"/>
            <a:ext cx="2299434" cy="2299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983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09863"/>
            <a:ext cx="9144000" cy="1514006"/>
          </a:xfrm>
        </p:spPr>
        <p:txBody>
          <a:bodyPr>
            <a:normAutofit/>
          </a:bodyPr>
          <a:lstStyle/>
          <a:p>
            <a:r>
              <a:rPr lang="uk-UA" sz="4000" b="1" dirty="0" err="1">
                <a:solidFill>
                  <a:schemeClr val="accent2">
                    <a:lumMod val="75000"/>
                  </a:schemeClr>
                </a:solidFill>
              </a:rPr>
              <a:t>Поставте</a:t>
            </a:r>
            <a:r>
              <a:rPr lang="uk-UA" sz="4000" b="1" dirty="0">
                <a:solidFill>
                  <a:schemeClr val="accent2">
                    <a:lumMod val="75000"/>
                  </a:schemeClr>
                </a:solidFill>
              </a:rPr>
              <a:t> числа в порядку зростання  з </a:t>
            </a:r>
            <a:r>
              <a:rPr lang="en-US" sz="4000" b="1" dirty="0">
                <a:solidFill>
                  <a:schemeClr val="accent2">
                    <a:lumMod val="75000"/>
                  </a:schemeClr>
                </a:solidFill>
              </a:rPr>
              <a:t>LEGO</a:t>
            </a:r>
            <a:endParaRPr lang="uk-UA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7825" y="4825770"/>
            <a:ext cx="2736304" cy="14401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3"/>
          <p:cNvSpPr/>
          <p:nvPr/>
        </p:nvSpPr>
        <p:spPr>
          <a:xfrm>
            <a:off x="717825" y="2126187"/>
            <a:ext cx="2736304" cy="144016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3"/>
          <p:cNvSpPr/>
          <p:nvPr/>
        </p:nvSpPr>
        <p:spPr>
          <a:xfrm>
            <a:off x="4884137" y="4825770"/>
            <a:ext cx="2736304" cy="144016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3"/>
          <p:cNvSpPr/>
          <p:nvPr/>
        </p:nvSpPr>
        <p:spPr>
          <a:xfrm>
            <a:off x="4884137" y="2126187"/>
            <a:ext cx="2736304" cy="144016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3"/>
          <p:cNvSpPr/>
          <p:nvPr/>
        </p:nvSpPr>
        <p:spPr>
          <a:xfrm>
            <a:off x="8951800" y="4825770"/>
            <a:ext cx="2736304" cy="1440160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3"/>
          <p:cNvSpPr/>
          <p:nvPr/>
        </p:nvSpPr>
        <p:spPr>
          <a:xfrm>
            <a:off x="8951800" y="2094343"/>
            <a:ext cx="2736304" cy="144016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кутник 9"/>
          <p:cNvSpPr/>
          <p:nvPr/>
        </p:nvSpPr>
        <p:spPr>
          <a:xfrm>
            <a:off x="5679643" y="2125893"/>
            <a:ext cx="11452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endParaRPr lang="uk-UA" sz="7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1692279" y="2125894"/>
            <a:ext cx="128785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endParaRPr lang="uk-UA" sz="7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кутник 11"/>
          <p:cNvSpPr/>
          <p:nvPr/>
        </p:nvSpPr>
        <p:spPr>
          <a:xfrm>
            <a:off x="9845955" y="2125893"/>
            <a:ext cx="12617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uk-UA" dirty="0"/>
          </a:p>
        </p:txBody>
      </p:sp>
      <p:sp>
        <p:nvSpPr>
          <p:cNvPr id="13" name="Прямокутник 12"/>
          <p:cNvSpPr/>
          <p:nvPr/>
        </p:nvSpPr>
        <p:spPr>
          <a:xfrm>
            <a:off x="1692279" y="4825770"/>
            <a:ext cx="116089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uk-UA" dirty="0"/>
          </a:p>
        </p:txBody>
      </p:sp>
      <p:sp>
        <p:nvSpPr>
          <p:cNvPr id="14" name="Прямокутник 13"/>
          <p:cNvSpPr/>
          <p:nvPr/>
        </p:nvSpPr>
        <p:spPr>
          <a:xfrm>
            <a:off x="5679643" y="4825769"/>
            <a:ext cx="133882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 </a:t>
            </a:r>
            <a:endParaRPr lang="uk-UA" sz="7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кутник 14"/>
          <p:cNvSpPr/>
          <p:nvPr/>
        </p:nvSpPr>
        <p:spPr>
          <a:xfrm>
            <a:off x="9896385" y="4825769"/>
            <a:ext cx="116089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625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62993"/>
            <a:ext cx="9144000" cy="1066201"/>
          </a:xfrm>
        </p:spPr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Перевірте!</a:t>
            </a:r>
            <a:endParaRPr lang="uk-UA" dirty="0"/>
          </a:p>
        </p:txBody>
      </p:sp>
      <p:sp>
        <p:nvSpPr>
          <p:cNvPr id="4" name="Прямоугольник 4"/>
          <p:cNvSpPr/>
          <p:nvPr/>
        </p:nvSpPr>
        <p:spPr>
          <a:xfrm>
            <a:off x="4727848" y="4807213"/>
            <a:ext cx="2736304" cy="63440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727848" y="4172805"/>
            <a:ext cx="2736304" cy="63440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4"/>
          <p:cNvSpPr/>
          <p:nvPr/>
        </p:nvSpPr>
        <p:spPr>
          <a:xfrm>
            <a:off x="4727848" y="3538397"/>
            <a:ext cx="2736304" cy="63440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4"/>
          <p:cNvSpPr/>
          <p:nvPr/>
        </p:nvSpPr>
        <p:spPr>
          <a:xfrm>
            <a:off x="4727848" y="2903989"/>
            <a:ext cx="2736304" cy="634408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4"/>
          <p:cNvSpPr/>
          <p:nvPr/>
        </p:nvSpPr>
        <p:spPr>
          <a:xfrm>
            <a:off x="4727848" y="2269581"/>
            <a:ext cx="2736304" cy="63440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4"/>
          <p:cNvSpPr/>
          <p:nvPr/>
        </p:nvSpPr>
        <p:spPr>
          <a:xfrm>
            <a:off x="4727848" y="1635173"/>
            <a:ext cx="2736304" cy="63440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2" descr="аплодисменты PNG рисунок, картинки и пнг прозрачный для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411" y="3657495"/>
            <a:ext cx="2299434" cy="2299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4819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66004"/>
          </a:xfrm>
        </p:spPr>
        <p:txBody>
          <a:bodyPr>
            <a:normAutofit fontScale="90000"/>
          </a:bodyPr>
          <a:lstStyle/>
          <a:p>
            <a:r>
              <a:rPr lang="uk-UA" sz="9600" b="1" dirty="0" smtClean="0">
                <a:solidFill>
                  <a:srgbClr val="FF0000"/>
                </a:solidFill>
              </a:rPr>
              <a:t>Молодці!</a:t>
            </a:r>
            <a:endParaRPr lang="uk-UA" sz="96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538" y="2641417"/>
            <a:ext cx="4456090" cy="3463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88826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59</Words>
  <Application>Microsoft Office PowerPoint</Application>
  <PresentationFormat>Широкий екран</PresentationFormat>
  <Paragraphs>29</Paragraphs>
  <Slides>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Нумерація чисел другого десятка  з LEGO 1 клас</vt:lpstr>
      <vt:lpstr>Поставте числа в порядку зростання  з LEGO</vt:lpstr>
      <vt:lpstr>Перевірте!</vt:lpstr>
      <vt:lpstr>Поставте числа в порядку зростання  з LEGO</vt:lpstr>
      <vt:lpstr>Перевірте!</vt:lpstr>
      <vt:lpstr>Поставте числа в порядку зростання  з LEGO</vt:lpstr>
      <vt:lpstr>Перевірте!</vt:lpstr>
      <vt:lpstr>Молодці!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Нумерація чисел другого десятка</dc:title>
  <dc:creator>RePack by Diakov</dc:creator>
  <cp:lastModifiedBy>RePack by Diakov</cp:lastModifiedBy>
  <cp:revision>12</cp:revision>
  <dcterms:created xsi:type="dcterms:W3CDTF">2024-02-10T18:25:19Z</dcterms:created>
  <dcterms:modified xsi:type="dcterms:W3CDTF">2024-02-11T18:55:40Z</dcterms:modified>
</cp:coreProperties>
</file>