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91" r:id="rId1"/>
  </p:sldMasterIdLst>
  <p:notesMasterIdLst>
    <p:notesMasterId r:id="rId14"/>
  </p:notesMasterIdLst>
  <p:sldIdLst>
    <p:sldId id="256" r:id="rId2"/>
    <p:sldId id="425" r:id="rId3"/>
    <p:sldId id="430" r:id="rId4"/>
    <p:sldId id="431" r:id="rId5"/>
    <p:sldId id="433" r:id="rId6"/>
    <p:sldId id="432" r:id="rId7"/>
    <p:sldId id="429" r:id="rId8"/>
    <p:sldId id="426" r:id="rId9"/>
    <p:sldId id="427" r:id="rId10"/>
    <p:sldId id="428" r:id="rId11"/>
    <p:sldId id="434" r:id="rId12"/>
    <p:sldId id="435" r:id="rId13"/>
  </p:sldIdLst>
  <p:sldSz cx="9906000" cy="6858000" type="A4"/>
  <p:notesSz cx="6858000" cy="9144000"/>
  <p:custDataLst>
    <p:tags r:id="rId15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2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Светлый стиль 3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9969" autoAdjust="0"/>
    <p:restoredTop sz="96144" autoAdjust="0"/>
  </p:normalViewPr>
  <p:slideViewPr>
    <p:cSldViewPr snapToGrid="0">
      <p:cViewPr>
        <p:scale>
          <a:sx n="106" d="100"/>
          <a:sy n="106" d="100"/>
        </p:scale>
        <p:origin x="-72" y="354"/>
      </p:cViewPr>
      <p:guideLst>
        <p:guide orient="horz" pos="1279"/>
        <p:guide pos="186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gs" Target="tags/tag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C9118C-F766-4DE8-BA1B-233793C80913}" type="datetimeFigureOut">
              <a:rPr lang="ru-RU"/>
              <a:t>06.05.2022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200150" y="1143000"/>
            <a:ext cx="44577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218D091-60E5-4070-A2BF-5940F43078A8}" type="slidenum">
              <a:rPr lang="ru-RU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291741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200150" y="1143000"/>
            <a:ext cx="4457700" cy="30861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18D091-60E5-4070-A2BF-5940F43078A8}" type="slidenum">
              <a:rPr lang="ru-RU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252656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18D091-60E5-4070-A2BF-5940F43078A8}" type="slidenum">
              <a:rPr lang="ru-RU" smtClean="0"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1910423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18D091-60E5-4070-A2BF-5940F43078A8}" type="slidenum">
              <a:rPr lang="ru-RU" smtClean="0"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3930578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18D091-60E5-4070-A2BF-5940F43078A8}" type="slidenum">
              <a:rPr lang="ru-RU" smtClean="0"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144895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18D091-60E5-4070-A2BF-5940F43078A8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3781176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18D091-60E5-4070-A2BF-5940F43078A8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769515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18D091-60E5-4070-A2BF-5940F43078A8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3506873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18D091-60E5-4070-A2BF-5940F43078A8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7903914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18D091-60E5-4070-A2BF-5940F43078A8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882461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18D091-60E5-4070-A2BF-5940F43078A8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401885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18D091-60E5-4070-A2BF-5940F43078A8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082521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18D091-60E5-4070-A2BF-5940F43078A8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208719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smtClean="0"/>
              <a:t>5/6/2022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12802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50">
        <p:push/>
      </p:transition>
    </mc:Choice>
    <mc:Fallback xmlns="">
      <p:transition>
        <p:push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5/6/2022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22085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50">
        <p:push/>
      </p:transition>
    </mc:Choice>
    <mc:Fallback xmlns="">
      <p:transition>
        <p:push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5/6/2022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47825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50">
        <p:push/>
      </p:transition>
    </mc:Choice>
    <mc:Fallback xmlns="">
      <p:transition>
        <p:push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5/6/2022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38989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50">
        <p:push/>
      </p:transition>
    </mc:Choice>
    <mc:Fallback xmlns="">
      <p:transition>
        <p:push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smtClean="0"/>
              <a:t>5/6/2022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53853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50">
        <p:push/>
      </p:transition>
    </mc:Choice>
    <mc:Fallback xmlns="">
      <p:transition>
        <p:push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smtClean="0"/>
              <a:t>5/6/2022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91739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50">
        <p:push/>
      </p:transition>
    </mc:Choice>
    <mc:Fallback xmlns="">
      <p:transition>
        <p:push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smtClean="0"/>
              <a:t>5/6/2022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11995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50">
        <p:push/>
      </p:transition>
    </mc:Choice>
    <mc:Fallback xmlns="">
      <p:transition>
        <p:push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5/6/2022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65793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50">
        <p:push/>
      </p:transition>
    </mc:Choice>
    <mc:Fallback xmlns="">
      <p:transition>
        <p:push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5/6/2022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64930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50">
        <p:push/>
      </p:transition>
    </mc:Choice>
    <mc:Fallback xmlns="">
      <p:transition>
        <p:push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5/6/2022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83150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50">
        <p:push/>
      </p:transition>
    </mc:Choice>
    <mc:Fallback xmlns="">
      <p:transition>
        <p:push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5/6/2022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80509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50">
        <p:push/>
      </p:transition>
    </mc:Choice>
    <mc:Fallback xmlns="">
      <p:transition>
        <p:push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AD347D-5ACD-4C99-B74B-A9C85AD731AF}" type="datetimeFigureOut">
              <a:rPr lang="en-US" smtClean="0"/>
              <a:t>5/6/2022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69707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92" r:id="rId1"/>
    <p:sldLayoutId id="2147483893" r:id="rId2"/>
    <p:sldLayoutId id="2147483894" r:id="rId3"/>
    <p:sldLayoutId id="2147483895" r:id="rId4"/>
    <p:sldLayoutId id="2147483896" r:id="rId5"/>
    <p:sldLayoutId id="2147483897" r:id="rId6"/>
    <p:sldLayoutId id="2147483898" r:id="rId7"/>
    <p:sldLayoutId id="2147483899" r:id="rId8"/>
    <p:sldLayoutId id="2147483900" r:id="rId9"/>
    <p:sldLayoutId id="2147483901" r:id="rId10"/>
    <p:sldLayoutId id="2147483902" r:id="rId11"/>
  </p:sldLayoutIdLst>
  <mc:AlternateContent xmlns:mc="http://schemas.openxmlformats.org/markup-compatibility/2006" xmlns:p14="http://schemas.microsoft.com/office/powerpoint/2010/main">
    <mc:Choice Requires="p14">
      <p:transition p14:dur="150">
        <p:push/>
      </p:transition>
    </mc:Choice>
    <mc:Fallback xmlns="">
      <p:transition>
        <p:push/>
      </p:transition>
    </mc:Fallback>
  </mc:AlternateContent>
  <p:timing>
    <p:tnLst>
      <p:par>
        <p:cTn id="1" dur="indefinite" restart="never" nodeType="tmRoot"/>
      </p:par>
    </p:tnLst>
  </p:timing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2626660"/>
            <a:ext cx="9906000" cy="1264754"/>
          </a:xfrm>
        </p:spPr>
        <p:txBody>
          <a:bodyPr>
            <a:normAutofit/>
          </a:bodyPr>
          <a:lstStyle/>
          <a:p>
            <a:r>
              <a:rPr lang="ru-RU" sz="4000" b="1" err="1" smtClean="0">
                <a:solidFill>
                  <a:schemeClr val="bg1"/>
                </a:solidFill>
              </a:rPr>
              <a:t>Системи</a:t>
            </a:r>
            <a:r>
              <a:rPr lang="ru-RU" sz="4000" b="1" smtClean="0">
                <a:solidFill>
                  <a:schemeClr val="bg1"/>
                </a:solidFill>
              </a:rPr>
              <a:t> </a:t>
            </a:r>
            <a:r>
              <a:rPr lang="ru-RU" sz="4000" b="1" smtClean="0">
                <a:solidFill>
                  <a:schemeClr val="bg1"/>
                </a:solidFill>
              </a:rPr>
              <a:t>числення</a:t>
            </a:r>
            <a:br>
              <a:rPr lang="ru-RU" sz="4000" b="1" smtClean="0">
                <a:solidFill>
                  <a:schemeClr val="bg1"/>
                </a:solidFill>
              </a:rPr>
            </a:br>
            <a:r>
              <a:rPr lang="ru-RU" sz="4000" b="1" smtClean="0">
                <a:solidFill>
                  <a:schemeClr val="bg1"/>
                </a:solidFill>
              </a:rPr>
              <a:t>(аріфметичні операції)</a:t>
            </a:r>
            <a:endParaRPr lang="ru-RU" sz="4000" b="1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70540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50">
        <p:push/>
      </p:transition>
    </mc:Choice>
    <mc:Fallback xmlns="">
      <p:transition>
        <p:push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 noGrp="1"/>
          </p:cNvSpPr>
          <p:nvPr>
            <p:ph type="title"/>
          </p:nvPr>
        </p:nvSpPr>
        <p:spPr>
          <a:xfrm>
            <a:off x="301451" y="365127"/>
            <a:ext cx="9334917" cy="414802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vert="horz" lIns="74295" tIns="37148" rIns="74295" bIns="37148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400" b="1" smtClean="0">
                <a:solidFill>
                  <a:schemeClr val="bg1"/>
                </a:solidFill>
                <a:latin typeface="Arial Cyr" panose="020B0604020202020204" pitchFamily="34" charset="-52"/>
              </a:rPr>
              <a:t>Арифметичні операції у 8 с/ч</a:t>
            </a:r>
            <a:endParaRPr lang="ru-RU" sz="2400" b="1">
              <a:solidFill>
                <a:schemeClr val="bg1"/>
              </a:solidFill>
              <a:latin typeface="Arial Cyr" panose="020B0604020202020204" pitchFamily="34" charset="-52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71518" y="814898"/>
            <a:ext cx="15510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>
                <a:latin typeface="Arial Cyr" pitchFamily="34" charset="-52"/>
              </a:rPr>
              <a:t>3</a:t>
            </a:r>
            <a:r>
              <a:rPr lang="uk-UA" smtClean="0">
                <a:latin typeface="Arial Cyr" pitchFamily="34" charset="-52"/>
              </a:rPr>
              <a:t>. Множення</a:t>
            </a:r>
            <a:endParaRPr lang="ru-RU"/>
          </a:p>
        </p:txBody>
      </p:sp>
      <p:graphicFrame>
        <p:nvGraphicFramePr>
          <p:cNvPr id="11" name="Таблица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6949391"/>
              </p:ext>
            </p:extLst>
          </p:nvPr>
        </p:nvGraphicFramePr>
        <p:xfrm>
          <a:off x="489447" y="1194084"/>
          <a:ext cx="4403260" cy="392097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40326"/>
                <a:gridCol w="440326"/>
                <a:gridCol w="440326"/>
                <a:gridCol w="440326"/>
                <a:gridCol w="440326"/>
                <a:gridCol w="440326"/>
                <a:gridCol w="440326"/>
                <a:gridCol w="440326"/>
                <a:gridCol w="440326"/>
                <a:gridCol w="440326"/>
              </a:tblGrid>
              <a:tr h="386256">
                <a:tc gridSpan="6">
                  <a:txBody>
                    <a:bodyPr/>
                    <a:lstStyle/>
                    <a:p>
                      <a:pPr algn="ctr"/>
                      <a:r>
                        <a:rPr lang="uk-UA" sz="1300" b="1" smtClean="0"/>
                        <a:t>Перенесення при множенні</a:t>
                      </a:r>
                      <a:r>
                        <a:rPr lang="uk-UA" sz="1300" b="1" baseline="0" smtClean="0"/>
                        <a:t> на 2</a:t>
                      </a:r>
                      <a:endParaRPr lang="ru-RU" sz="1300" b="1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1800" b="1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1800" b="1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1800" b="1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1800" b="1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18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800" b="1" smtClean="0">
                          <a:solidFill>
                            <a:srgbClr val="00B0F0"/>
                          </a:solidFill>
                        </a:rPr>
                        <a:t>1</a:t>
                      </a:r>
                      <a:endParaRPr lang="ru-RU" sz="1800" b="1">
                        <a:solidFill>
                          <a:srgbClr val="00B0F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800" b="1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1</a:t>
                      </a:r>
                      <a:endParaRPr lang="ru-RU" sz="1800" b="1" smtClean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800" b="1" smtClean="0">
                          <a:solidFill>
                            <a:srgbClr val="00B050"/>
                          </a:solidFill>
                        </a:rPr>
                        <a:t>1</a:t>
                      </a:r>
                      <a:endParaRPr lang="ru-RU" sz="1800" b="1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800" b="1"/>
                    </a:p>
                  </a:txBody>
                  <a:tcPr/>
                </a:tc>
              </a:tr>
              <a:tr h="386256">
                <a:tc gridSpan="6">
                  <a:txBody>
                    <a:bodyPr/>
                    <a:lstStyle/>
                    <a:p>
                      <a:pPr algn="ctr"/>
                      <a:r>
                        <a:rPr lang="uk-UA" sz="1300" b="1" smtClean="0"/>
                        <a:t>Перенесення при множенні</a:t>
                      </a:r>
                      <a:r>
                        <a:rPr lang="uk-UA" sz="1300" b="1" baseline="0" smtClean="0"/>
                        <a:t> на 3</a:t>
                      </a:r>
                      <a:endParaRPr lang="ru-RU" sz="1300" b="1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1800" b="1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1800" b="1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1800" b="1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1800" b="1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18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800" b="1">
                        <a:solidFill>
                          <a:srgbClr val="00B0F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800" b="1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2</a:t>
                      </a:r>
                      <a:endParaRPr lang="ru-RU" sz="1800" b="1" smtClean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800" b="1" smtClean="0">
                          <a:solidFill>
                            <a:srgbClr val="00B050"/>
                          </a:solidFill>
                        </a:rPr>
                        <a:t>2</a:t>
                      </a:r>
                      <a:endParaRPr lang="ru-RU" sz="1800" b="1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800" b="1"/>
                    </a:p>
                  </a:txBody>
                  <a:tcPr/>
                </a:tc>
              </a:tr>
              <a:tr h="383045">
                <a:tc>
                  <a:txBody>
                    <a:bodyPr/>
                    <a:lstStyle/>
                    <a:p>
                      <a:pPr algn="ctr"/>
                      <a:endParaRPr lang="ru-RU" sz="2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400" b="1" smtClean="0"/>
                        <a:t>2</a:t>
                      </a:r>
                      <a:endParaRPr lang="ru-RU" sz="2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400" b="1" smtClean="0"/>
                        <a:t>4</a:t>
                      </a:r>
                      <a:endParaRPr lang="ru-RU" sz="2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400" b="1" smtClean="0"/>
                        <a:t>5</a:t>
                      </a:r>
                      <a:endParaRPr lang="ru-RU" sz="2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400" b="1" smtClean="0"/>
                        <a:t>7</a:t>
                      </a:r>
                      <a:endParaRPr lang="ru-RU" sz="2400" b="1"/>
                    </a:p>
                  </a:txBody>
                  <a:tcPr/>
                </a:tc>
              </a:tr>
              <a:tr h="476206">
                <a:tc>
                  <a:txBody>
                    <a:bodyPr/>
                    <a:lstStyle/>
                    <a:p>
                      <a:pPr algn="ctr"/>
                      <a:endParaRPr lang="ru-RU" sz="2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400" b="1" smtClean="0"/>
                        <a:t>х</a:t>
                      </a:r>
                      <a:endParaRPr lang="ru-RU" sz="2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2400" b="1" smtClean="0"/>
                        <a:t>1</a:t>
                      </a:r>
                      <a:endParaRPr lang="ru-RU" sz="2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400" b="1" smtClean="0">
                          <a:solidFill>
                            <a:srgbClr val="00B050"/>
                          </a:solidFill>
                        </a:rPr>
                        <a:t>0</a:t>
                      </a:r>
                      <a:endParaRPr lang="ru-RU" sz="2400" b="1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400" b="1" smtClean="0"/>
                        <a:t>3</a:t>
                      </a:r>
                      <a:endParaRPr lang="ru-RU" sz="2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400" b="1" smtClean="0"/>
                        <a:t>2</a:t>
                      </a:r>
                      <a:endParaRPr lang="ru-RU" sz="2400" b="1"/>
                    </a:p>
                  </a:txBody>
                  <a:tcPr/>
                </a:tc>
              </a:tr>
              <a:tr h="386256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ru-RU"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ru-RU"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ru-RU"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ru-RU"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uk-UA" sz="1800" b="1" kern="1200" smtClean="0">
                          <a:solidFill>
                            <a:srgbClr val="00B0F0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ru-RU" sz="1800" b="1" kern="1200">
                        <a:solidFill>
                          <a:srgbClr val="00B0F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b="1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2</a:t>
                      </a:r>
                      <a:endParaRPr lang="ru-RU" b="1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/>
                    </a:p>
                  </a:txBody>
                  <a:tcPr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b="1" smtClean="0">
                          <a:solidFill>
                            <a:srgbClr val="00B050"/>
                          </a:solidFill>
                        </a:rPr>
                        <a:t>1</a:t>
                      </a:r>
                      <a:endParaRPr lang="ru-RU" b="1">
                        <a:solidFill>
                          <a:srgbClr val="00B050"/>
                        </a:solidFill>
                      </a:endParaRPr>
                    </a:p>
                  </a:txBody>
                  <a:tcPr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/>
                    </a:p>
                  </a:txBody>
                  <a:tcPr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/>
                    </a:p>
                  </a:txBody>
                  <a:tcPr anchor="b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407012">
                <a:tc>
                  <a:txBody>
                    <a:bodyPr/>
                    <a:lstStyle/>
                    <a:p>
                      <a:pPr algn="ctr"/>
                      <a:endParaRPr lang="ru-RU" sz="2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400" b="1" smtClean="0"/>
                        <a:t>5</a:t>
                      </a:r>
                      <a:endParaRPr lang="ru-RU" sz="2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400" b="1" smtClean="0"/>
                        <a:t>1</a:t>
                      </a:r>
                      <a:endParaRPr lang="ru-RU" sz="2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400" b="1" smtClean="0"/>
                        <a:t>3</a:t>
                      </a:r>
                      <a:endParaRPr lang="ru-RU" sz="2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400" b="1" smtClean="0"/>
                        <a:t>6</a:t>
                      </a:r>
                      <a:endParaRPr lang="ru-RU" sz="2400" b="1"/>
                    </a:p>
                  </a:txBody>
                  <a:tcPr/>
                </a:tc>
              </a:tr>
              <a:tr h="399124">
                <a:tc>
                  <a:txBody>
                    <a:bodyPr/>
                    <a:lstStyle/>
                    <a:p>
                      <a:pPr algn="ctr"/>
                      <a:endParaRPr lang="ru-RU" sz="2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400" b="1" smtClean="0"/>
                        <a:t>7</a:t>
                      </a:r>
                      <a:endParaRPr lang="ru-RU" sz="2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400" b="1" smtClean="0"/>
                        <a:t>6</a:t>
                      </a:r>
                      <a:endParaRPr lang="ru-RU" sz="2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400" b="1" smtClean="0"/>
                        <a:t>1</a:t>
                      </a:r>
                      <a:endParaRPr lang="ru-RU" sz="2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400" b="1" smtClean="0"/>
                        <a:t>5</a:t>
                      </a:r>
                      <a:endParaRPr lang="ru-RU" sz="2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400" b="1"/>
                    </a:p>
                  </a:txBody>
                  <a:tcPr/>
                </a:tc>
              </a:tr>
              <a:tr h="399124">
                <a:tc>
                  <a:txBody>
                    <a:bodyPr/>
                    <a:lstStyle/>
                    <a:p>
                      <a:pPr algn="ctr"/>
                      <a:endParaRPr lang="ru-RU" sz="2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400" b="1" smtClean="0"/>
                        <a:t>2</a:t>
                      </a:r>
                      <a:endParaRPr lang="ru-RU" sz="2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400" b="1" smtClean="0"/>
                        <a:t>4</a:t>
                      </a:r>
                      <a:endParaRPr lang="ru-RU" sz="2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400" b="1" smtClean="0"/>
                        <a:t>5</a:t>
                      </a:r>
                      <a:endParaRPr lang="ru-RU" sz="2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400" b="1" smtClean="0"/>
                        <a:t>7</a:t>
                      </a:r>
                      <a:endParaRPr lang="ru-RU" sz="2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400" b="1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400" b="1"/>
                    </a:p>
                  </a:txBody>
                  <a:tcPr/>
                </a:tc>
              </a:tr>
              <a:tr h="399124">
                <a:tc>
                  <a:txBody>
                    <a:bodyPr/>
                    <a:lstStyle/>
                    <a:p>
                      <a:pPr algn="ctr"/>
                      <a:endParaRPr lang="ru-RU" sz="2400" b="1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400" b="1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400" b="1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400" b="1" smtClean="0"/>
                        <a:t>2</a:t>
                      </a:r>
                      <a:endParaRPr lang="ru-RU" sz="2400" b="1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400" b="1" smtClean="0"/>
                        <a:t>5</a:t>
                      </a:r>
                      <a:endParaRPr lang="ru-RU" sz="2400" b="1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400" b="1" smtClean="0"/>
                        <a:t>6</a:t>
                      </a:r>
                      <a:endParaRPr lang="ru-RU" sz="2400" b="1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400" b="1" smtClean="0"/>
                        <a:t>2</a:t>
                      </a:r>
                      <a:endParaRPr lang="ru-RU" sz="2400" b="1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400" b="1" smtClean="0"/>
                        <a:t>3</a:t>
                      </a:r>
                      <a:endParaRPr lang="ru-RU" sz="2400" b="1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400" b="1" smtClean="0"/>
                        <a:t>0</a:t>
                      </a:r>
                      <a:endParaRPr lang="ru-RU" sz="2400" b="1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400" b="1" smtClean="0"/>
                        <a:t>6</a:t>
                      </a:r>
                      <a:endParaRPr lang="ru-RU" sz="2400" b="1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7" name="Прямоугольник 6"/>
          <p:cNvSpPr/>
          <p:nvPr/>
        </p:nvSpPr>
        <p:spPr>
          <a:xfrm>
            <a:off x="5142129" y="751657"/>
            <a:ext cx="4600555" cy="452431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mtClean="0">
                <a:latin typeface="Arial Cyr" pitchFamily="34" charset="-52"/>
              </a:rPr>
              <a:t>Треба провести наступні дії:</a:t>
            </a:r>
          </a:p>
          <a:p>
            <a:pPr marL="342900" indent="-342900">
              <a:lnSpc>
                <a:spcPct val="150000"/>
              </a:lnSpc>
              <a:buAutoNum type="arabicPeriod"/>
            </a:pPr>
            <a:r>
              <a:rPr lang="uk-UA" smtClean="0">
                <a:latin typeface="Arial Cyr" pitchFamily="34" charset="-52"/>
              </a:rPr>
              <a:t>7</a:t>
            </a:r>
            <a:r>
              <a:rPr lang="uk-UA" b="1" baseline="-25000" smtClean="0">
                <a:latin typeface="Arial Cyr" pitchFamily="34" charset="-52"/>
              </a:rPr>
              <a:t>8</a:t>
            </a:r>
            <a:r>
              <a:rPr lang="uk-UA" smtClean="0">
                <a:latin typeface="Arial Cyr" pitchFamily="34" charset="-52"/>
              </a:rPr>
              <a:t> * 2</a:t>
            </a:r>
            <a:r>
              <a:rPr lang="uk-UA" b="1" baseline="-25000" smtClean="0">
                <a:latin typeface="Arial Cyr" pitchFamily="34" charset="-52"/>
              </a:rPr>
              <a:t>8</a:t>
            </a:r>
            <a:r>
              <a:rPr lang="uk-UA" smtClean="0">
                <a:latin typeface="Arial Cyr" pitchFamily="34" charset="-52"/>
              </a:rPr>
              <a:t> = 7</a:t>
            </a:r>
            <a:r>
              <a:rPr lang="uk-UA" b="1" baseline="-25000">
                <a:latin typeface="Arial Cyr" pitchFamily="34" charset="-52"/>
              </a:rPr>
              <a:t>10</a:t>
            </a:r>
            <a:r>
              <a:rPr lang="uk-UA" smtClean="0">
                <a:latin typeface="Arial Cyr" pitchFamily="34" charset="-52"/>
              </a:rPr>
              <a:t> * 2</a:t>
            </a:r>
            <a:r>
              <a:rPr lang="uk-UA" b="1" baseline="-25000" smtClean="0">
                <a:latin typeface="Arial Cyr" pitchFamily="34" charset="-52"/>
              </a:rPr>
              <a:t>10</a:t>
            </a:r>
            <a:r>
              <a:rPr lang="uk-UA" smtClean="0">
                <a:latin typeface="Arial Cyr" pitchFamily="34" charset="-52"/>
              </a:rPr>
              <a:t> = 14</a:t>
            </a:r>
            <a:r>
              <a:rPr lang="uk-UA" b="1" baseline="-25000" smtClean="0">
                <a:latin typeface="Arial Cyr" pitchFamily="34" charset="-52"/>
              </a:rPr>
              <a:t>10</a:t>
            </a:r>
            <a:r>
              <a:rPr lang="uk-UA" smtClean="0">
                <a:latin typeface="Arial Cyr" pitchFamily="34" charset="-52"/>
              </a:rPr>
              <a:t> = </a:t>
            </a:r>
            <a:r>
              <a:rPr lang="uk-UA" b="1" smtClean="0">
                <a:solidFill>
                  <a:srgbClr val="00B050"/>
                </a:solidFill>
                <a:latin typeface="Arial Cyr" pitchFamily="34" charset="-52"/>
              </a:rPr>
              <a:t>1</a:t>
            </a:r>
            <a:r>
              <a:rPr lang="uk-UA" smtClean="0">
                <a:latin typeface="Arial Cyr" pitchFamily="34" charset="-52"/>
              </a:rPr>
              <a:t>6</a:t>
            </a:r>
            <a:r>
              <a:rPr lang="uk-UA" b="1" baseline="-25000" smtClean="0">
                <a:latin typeface="Arial Cyr" pitchFamily="34" charset="-52"/>
              </a:rPr>
              <a:t>8</a:t>
            </a:r>
          </a:p>
          <a:p>
            <a:pPr marL="342900" indent="-342900">
              <a:lnSpc>
                <a:spcPct val="150000"/>
              </a:lnSpc>
              <a:buFontTx/>
              <a:buAutoNum type="arabicPeriod"/>
            </a:pPr>
            <a:r>
              <a:rPr lang="uk-UA" smtClean="0">
                <a:latin typeface="Arial Cyr" pitchFamily="34" charset="-52"/>
              </a:rPr>
              <a:t>5</a:t>
            </a:r>
            <a:r>
              <a:rPr lang="uk-UA" b="1" baseline="-25000" smtClean="0">
                <a:latin typeface="Arial Cyr" pitchFamily="34" charset="-52"/>
              </a:rPr>
              <a:t>8</a:t>
            </a:r>
            <a:r>
              <a:rPr lang="uk-UA" smtClean="0">
                <a:latin typeface="Arial Cyr" pitchFamily="34" charset="-52"/>
              </a:rPr>
              <a:t> * 2</a:t>
            </a:r>
            <a:r>
              <a:rPr lang="uk-UA" b="1" baseline="-25000" smtClean="0">
                <a:latin typeface="Arial Cyr" pitchFamily="34" charset="-52"/>
              </a:rPr>
              <a:t>8</a:t>
            </a:r>
            <a:r>
              <a:rPr lang="uk-UA" smtClean="0">
                <a:latin typeface="Arial Cyr" pitchFamily="34" charset="-52"/>
              </a:rPr>
              <a:t> + </a:t>
            </a:r>
            <a:r>
              <a:rPr lang="uk-UA" b="1" smtClean="0">
                <a:solidFill>
                  <a:srgbClr val="00B050"/>
                </a:solidFill>
                <a:latin typeface="Arial Cyr" pitchFamily="34" charset="-52"/>
              </a:rPr>
              <a:t>1</a:t>
            </a:r>
            <a:r>
              <a:rPr lang="uk-UA" b="1" baseline="-25000" smtClean="0">
                <a:latin typeface="Arial Cyr" pitchFamily="34" charset="-52"/>
              </a:rPr>
              <a:t>8 </a:t>
            </a:r>
            <a:r>
              <a:rPr lang="uk-UA" smtClean="0">
                <a:latin typeface="Arial Cyr" pitchFamily="34" charset="-52"/>
              </a:rPr>
              <a:t>= 5</a:t>
            </a:r>
            <a:r>
              <a:rPr lang="uk-UA" b="1" baseline="-25000" smtClean="0">
                <a:latin typeface="Arial Cyr" pitchFamily="34" charset="-52"/>
              </a:rPr>
              <a:t>10</a:t>
            </a:r>
            <a:r>
              <a:rPr lang="uk-UA" smtClean="0">
                <a:latin typeface="Arial Cyr" pitchFamily="34" charset="-52"/>
              </a:rPr>
              <a:t> </a:t>
            </a:r>
            <a:r>
              <a:rPr lang="uk-UA">
                <a:latin typeface="Arial Cyr" pitchFamily="34" charset="-52"/>
              </a:rPr>
              <a:t>* </a:t>
            </a:r>
            <a:r>
              <a:rPr lang="uk-UA" smtClean="0">
                <a:latin typeface="Arial Cyr" pitchFamily="34" charset="-52"/>
              </a:rPr>
              <a:t>2</a:t>
            </a:r>
            <a:r>
              <a:rPr lang="uk-UA" b="1" baseline="-25000">
                <a:latin typeface="Arial Cyr" pitchFamily="34" charset="-52"/>
              </a:rPr>
              <a:t>10</a:t>
            </a:r>
            <a:r>
              <a:rPr lang="uk-UA" smtClean="0">
                <a:latin typeface="Arial Cyr" pitchFamily="34" charset="-52"/>
              </a:rPr>
              <a:t> </a:t>
            </a:r>
            <a:r>
              <a:rPr lang="uk-UA">
                <a:latin typeface="Arial Cyr" pitchFamily="34" charset="-52"/>
              </a:rPr>
              <a:t>+ </a:t>
            </a:r>
            <a:r>
              <a:rPr lang="uk-UA" smtClean="0">
                <a:latin typeface="Arial Cyr" pitchFamily="34" charset="-52"/>
              </a:rPr>
              <a:t>1</a:t>
            </a:r>
            <a:r>
              <a:rPr lang="uk-UA" b="1" baseline="-25000">
                <a:latin typeface="Arial Cyr" pitchFamily="34" charset="-52"/>
              </a:rPr>
              <a:t>10</a:t>
            </a:r>
            <a:r>
              <a:rPr lang="uk-UA" b="1" baseline="-25000" smtClean="0">
                <a:latin typeface="Arial Cyr" pitchFamily="34" charset="-52"/>
              </a:rPr>
              <a:t> </a:t>
            </a:r>
            <a:r>
              <a:rPr lang="uk-UA" smtClean="0">
                <a:latin typeface="Arial Cyr" pitchFamily="34" charset="-52"/>
              </a:rPr>
              <a:t>= 11</a:t>
            </a:r>
            <a:r>
              <a:rPr lang="uk-UA" b="1" baseline="-25000" smtClean="0">
                <a:latin typeface="Arial Cyr" pitchFamily="34" charset="-52"/>
              </a:rPr>
              <a:t>10</a:t>
            </a:r>
            <a:r>
              <a:rPr lang="uk-UA" smtClean="0">
                <a:latin typeface="Arial Cyr" pitchFamily="34" charset="-52"/>
              </a:rPr>
              <a:t> </a:t>
            </a:r>
            <a:r>
              <a:rPr lang="uk-UA">
                <a:latin typeface="Arial Cyr" pitchFamily="34" charset="-52"/>
              </a:rPr>
              <a:t>= </a:t>
            </a:r>
            <a:r>
              <a:rPr lang="uk-UA" b="1" smtClean="0">
                <a:solidFill>
                  <a:schemeClr val="accent2">
                    <a:lumMod val="75000"/>
                  </a:schemeClr>
                </a:solidFill>
                <a:latin typeface="Arial Cyr" pitchFamily="34" charset="-52"/>
              </a:rPr>
              <a:t>1</a:t>
            </a:r>
            <a:r>
              <a:rPr lang="uk-UA" smtClean="0">
                <a:latin typeface="Arial Cyr" pitchFamily="34" charset="-52"/>
              </a:rPr>
              <a:t>3</a:t>
            </a:r>
            <a:r>
              <a:rPr lang="uk-UA" b="1" baseline="-25000" smtClean="0">
                <a:latin typeface="Arial Cyr" pitchFamily="34" charset="-52"/>
              </a:rPr>
              <a:t>8</a:t>
            </a:r>
          </a:p>
          <a:p>
            <a:pPr marL="342900" indent="-342900">
              <a:lnSpc>
                <a:spcPct val="150000"/>
              </a:lnSpc>
              <a:buFontTx/>
              <a:buAutoNum type="arabicPeriod"/>
            </a:pPr>
            <a:r>
              <a:rPr lang="uk-UA" smtClean="0">
                <a:latin typeface="Arial Cyr" pitchFamily="34" charset="-52"/>
              </a:rPr>
              <a:t>4</a:t>
            </a:r>
            <a:r>
              <a:rPr lang="uk-UA" b="1" baseline="-25000" smtClean="0">
                <a:latin typeface="Arial Cyr" pitchFamily="34" charset="-52"/>
              </a:rPr>
              <a:t>8</a:t>
            </a:r>
            <a:r>
              <a:rPr lang="uk-UA" smtClean="0">
                <a:latin typeface="Arial Cyr" pitchFamily="34" charset="-52"/>
              </a:rPr>
              <a:t> </a:t>
            </a:r>
            <a:r>
              <a:rPr lang="uk-UA">
                <a:latin typeface="Arial Cyr" pitchFamily="34" charset="-52"/>
              </a:rPr>
              <a:t>* 2</a:t>
            </a:r>
            <a:r>
              <a:rPr lang="uk-UA" b="1" baseline="-25000">
                <a:latin typeface="Arial Cyr" pitchFamily="34" charset="-52"/>
              </a:rPr>
              <a:t>8</a:t>
            </a:r>
            <a:r>
              <a:rPr lang="uk-UA">
                <a:latin typeface="Arial Cyr" pitchFamily="34" charset="-52"/>
              </a:rPr>
              <a:t> + </a:t>
            </a:r>
            <a:r>
              <a:rPr lang="uk-UA" b="1">
                <a:solidFill>
                  <a:schemeClr val="accent2">
                    <a:lumMod val="75000"/>
                  </a:schemeClr>
                </a:solidFill>
                <a:latin typeface="Arial Cyr" pitchFamily="34" charset="-52"/>
              </a:rPr>
              <a:t>1</a:t>
            </a:r>
            <a:r>
              <a:rPr lang="uk-UA" b="1" baseline="-25000">
                <a:latin typeface="Arial Cyr" pitchFamily="34" charset="-52"/>
              </a:rPr>
              <a:t>8 </a:t>
            </a:r>
            <a:r>
              <a:rPr lang="uk-UA">
                <a:latin typeface="Arial Cyr" pitchFamily="34" charset="-52"/>
              </a:rPr>
              <a:t>= </a:t>
            </a:r>
            <a:r>
              <a:rPr lang="uk-UA" smtClean="0">
                <a:latin typeface="Arial Cyr" pitchFamily="34" charset="-52"/>
              </a:rPr>
              <a:t>4</a:t>
            </a:r>
            <a:r>
              <a:rPr lang="uk-UA" b="1" baseline="-25000" smtClean="0">
                <a:latin typeface="Arial Cyr" pitchFamily="34" charset="-52"/>
              </a:rPr>
              <a:t>10</a:t>
            </a:r>
            <a:r>
              <a:rPr lang="uk-UA" smtClean="0">
                <a:latin typeface="Arial Cyr" pitchFamily="34" charset="-52"/>
              </a:rPr>
              <a:t> </a:t>
            </a:r>
            <a:r>
              <a:rPr lang="uk-UA">
                <a:latin typeface="Arial Cyr" pitchFamily="34" charset="-52"/>
              </a:rPr>
              <a:t>* 2</a:t>
            </a:r>
            <a:r>
              <a:rPr lang="uk-UA" b="1" baseline="-25000">
                <a:latin typeface="Arial Cyr" pitchFamily="34" charset="-52"/>
              </a:rPr>
              <a:t>10</a:t>
            </a:r>
            <a:r>
              <a:rPr lang="uk-UA">
                <a:latin typeface="Arial Cyr" pitchFamily="34" charset="-52"/>
              </a:rPr>
              <a:t> + 1</a:t>
            </a:r>
            <a:r>
              <a:rPr lang="uk-UA" b="1" baseline="-25000">
                <a:latin typeface="Arial Cyr" pitchFamily="34" charset="-52"/>
              </a:rPr>
              <a:t>10 </a:t>
            </a:r>
            <a:r>
              <a:rPr lang="uk-UA">
                <a:latin typeface="Arial Cyr" pitchFamily="34" charset="-52"/>
              </a:rPr>
              <a:t>= </a:t>
            </a:r>
            <a:r>
              <a:rPr lang="uk-UA" smtClean="0">
                <a:latin typeface="Arial Cyr" pitchFamily="34" charset="-52"/>
              </a:rPr>
              <a:t>9</a:t>
            </a:r>
            <a:r>
              <a:rPr lang="uk-UA" b="1" baseline="-25000" smtClean="0">
                <a:latin typeface="Arial Cyr" pitchFamily="34" charset="-52"/>
              </a:rPr>
              <a:t>10</a:t>
            </a:r>
            <a:r>
              <a:rPr lang="uk-UA" smtClean="0">
                <a:latin typeface="Arial Cyr" pitchFamily="34" charset="-52"/>
              </a:rPr>
              <a:t> </a:t>
            </a:r>
            <a:r>
              <a:rPr lang="uk-UA">
                <a:latin typeface="Arial Cyr" pitchFamily="34" charset="-52"/>
              </a:rPr>
              <a:t>= </a:t>
            </a:r>
            <a:r>
              <a:rPr lang="uk-UA" b="1" smtClean="0">
                <a:solidFill>
                  <a:srgbClr val="00B0F0"/>
                </a:solidFill>
                <a:latin typeface="Arial Cyr" pitchFamily="34" charset="-52"/>
              </a:rPr>
              <a:t>1</a:t>
            </a:r>
            <a:r>
              <a:rPr lang="uk-UA" smtClean="0">
                <a:latin typeface="Arial Cyr" pitchFamily="34" charset="-52"/>
              </a:rPr>
              <a:t>1</a:t>
            </a:r>
            <a:r>
              <a:rPr lang="uk-UA" b="1" baseline="-25000" smtClean="0">
                <a:latin typeface="Arial Cyr" pitchFamily="34" charset="-52"/>
              </a:rPr>
              <a:t>8</a:t>
            </a:r>
            <a:endParaRPr lang="uk-UA" b="1" baseline="-25000">
              <a:latin typeface="Arial Cyr" pitchFamily="34" charset="-52"/>
            </a:endParaRPr>
          </a:p>
          <a:p>
            <a:pPr marL="342900" indent="-342900">
              <a:lnSpc>
                <a:spcPct val="150000"/>
              </a:lnSpc>
              <a:buFontTx/>
              <a:buAutoNum type="arabicPeriod"/>
            </a:pPr>
            <a:r>
              <a:rPr lang="uk-UA" smtClean="0">
                <a:latin typeface="Arial Cyr" pitchFamily="34" charset="-52"/>
              </a:rPr>
              <a:t>2</a:t>
            </a:r>
            <a:r>
              <a:rPr lang="uk-UA" b="1" baseline="-25000" smtClean="0">
                <a:latin typeface="Arial Cyr" pitchFamily="34" charset="-52"/>
              </a:rPr>
              <a:t>8</a:t>
            </a:r>
            <a:r>
              <a:rPr lang="uk-UA" smtClean="0">
                <a:latin typeface="Arial Cyr" pitchFamily="34" charset="-52"/>
              </a:rPr>
              <a:t> </a:t>
            </a:r>
            <a:r>
              <a:rPr lang="uk-UA">
                <a:latin typeface="Arial Cyr" pitchFamily="34" charset="-52"/>
              </a:rPr>
              <a:t>* 2</a:t>
            </a:r>
            <a:r>
              <a:rPr lang="uk-UA" b="1" baseline="-25000">
                <a:latin typeface="Arial Cyr" pitchFamily="34" charset="-52"/>
              </a:rPr>
              <a:t>8</a:t>
            </a:r>
            <a:r>
              <a:rPr lang="uk-UA">
                <a:latin typeface="Arial Cyr" pitchFamily="34" charset="-52"/>
              </a:rPr>
              <a:t> + </a:t>
            </a:r>
            <a:r>
              <a:rPr lang="uk-UA" b="1">
                <a:solidFill>
                  <a:srgbClr val="00B0F0"/>
                </a:solidFill>
                <a:latin typeface="Arial Cyr" pitchFamily="34" charset="-52"/>
              </a:rPr>
              <a:t>1</a:t>
            </a:r>
            <a:r>
              <a:rPr lang="uk-UA" b="1" baseline="-25000">
                <a:latin typeface="Arial Cyr" pitchFamily="34" charset="-52"/>
              </a:rPr>
              <a:t>8 </a:t>
            </a:r>
            <a:r>
              <a:rPr lang="uk-UA">
                <a:latin typeface="Arial Cyr" pitchFamily="34" charset="-52"/>
              </a:rPr>
              <a:t>= </a:t>
            </a:r>
            <a:r>
              <a:rPr lang="uk-UA" smtClean="0">
                <a:latin typeface="Arial Cyr" pitchFamily="34" charset="-52"/>
              </a:rPr>
              <a:t>2</a:t>
            </a:r>
            <a:r>
              <a:rPr lang="uk-UA" b="1" baseline="-25000" smtClean="0">
                <a:latin typeface="Arial Cyr" pitchFamily="34" charset="-52"/>
              </a:rPr>
              <a:t>10</a:t>
            </a:r>
            <a:r>
              <a:rPr lang="uk-UA" smtClean="0">
                <a:latin typeface="Arial Cyr" pitchFamily="34" charset="-52"/>
              </a:rPr>
              <a:t> </a:t>
            </a:r>
            <a:r>
              <a:rPr lang="uk-UA">
                <a:latin typeface="Arial Cyr" pitchFamily="34" charset="-52"/>
              </a:rPr>
              <a:t>* 2</a:t>
            </a:r>
            <a:r>
              <a:rPr lang="uk-UA" b="1" baseline="-25000">
                <a:latin typeface="Arial Cyr" pitchFamily="34" charset="-52"/>
              </a:rPr>
              <a:t>10</a:t>
            </a:r>
            <a:r>
              <a:rPr lang="uk-UA">
                <a:latin typeface="Arial Cyr" pitchFamily="34" charset="-52"/>
              </a:rPr>
              <a:t> + 1</a:t>
            </a:r>
            <a:r>
              <a:rPr lang="uk-UA" b="1" baseline="-25000">
                <a:latin typeface="Arial Cyr" pitchFamily="34" charset="-52"/>
              </a:rPr>
              <a:t>10 </a:t>
            </a:r>
            <a:r>
              <a:rPr lang="uk-UA">
                <a:latin typeface="Arial Cyr" pitchFamily="34" charset="-52"/>
              </a:rPr>
              <a:t>= </a:t>
            </a:r>
            <a:r>
              <a:rPr lang="uk-UA" smtClean="0">
                <a:latin typeface="Arial Cyr" pitchFamily="34" charset="-52"/>
              </a:rPr>
              <a:t>5</a:t>
            </a:r>
            <a:r>
              <a:rPr lang="uk-UA" b="1" baseline="-25000" smtClean="0">
                <a:latin typeface="Arial Cyr" pitchFamily="34" charset="-52"/>
              </a:rPr>
              <a:t>10</a:t>
            </a:r>
            <a:r>
              <a:rPr lang="uk-UA" smtClean="0">
                <a:latin typeface="Arial Cyr" pitchFamily="34" charset="-52"/>
              </a:rPr>
              <a:t> </a:t>
            </a:r>
            <a:r>
              <a:rPr lang="uk-UA">
                <a:latin typeface="Arial Cyr" pitchFamily="34" charset="-52"/>
              </a:rPr>
              <a:t>= </a:t>
            </a:r>
            <a:r>
              <a:rPr lang="uk-UA" smtClean="0">
                <a:latin typeface="Arial Cyr" pitchFamily="34" charset="-52"/>
              </a:rPr>
              <a:t>5</a:t>
            </a:r>
            <a:r>
              <a:rPr lang="uk-UA" b="1" baseline="-25000" smtClean="0">
                <a:latin typeface="Arial Cyr" pitchFamily="34" charset="-52"/>
              </a:rPr>
              <a:t>8</a:t>
            </a:r>
          </a:p>
          <a:p>
            <a:pPr marL="342900" indent="-342900">
              <a:lnSpc>
                <a:spcPct val="150000"/>
              </a:lnSpc>
              <a:buAutoNum type="arabicPeriod"/>
            </a:pPr>
            <a:r>
              <a:rPr lang="uk-UA" smtClean="0">
                <a:latin typeface="Arial Cyr" pitchFamily="34" charset="-52"/>
              </a:rPr>
              <a:t>7</a:t>
            </a:r>
            <a:r>
              <a:rPr lang="uk-UA" b="1" baseline="-25000" smtClean="0">
                <a:latin typeface="Arial Cyr" pitchFamily="34" charset="-52"/>
              </a:rPr>
              <a:t>8</a:t>
            </a:r>
            <a:r>
              <a:rPr lang="uk-UA" smtClean="0">
                <a:latin typeface="Arial Cyr" pitchFamily="34" charset="-52"/>
              </a:rPr>
              <a:t> </a:t>
            </a:r>
            <a:r>
              <a:rPr lang="uk-UA">
                <a:latin typeface="Arial Cyr" pitchFamily="34" charset="-52"/>
              </a:rPr>
              <a:t>* </a:t>
            </a:r>
            <a:r>
              <a:rPr lang="uk-UA" smtClean="0">
                <a:latin typeface="Arial Cyr" pitchFamily="34" charset="-52"/>
              </a:rPr>
              <a:t>3</a:t>
            </a:r>
            <a:r>
              <a:rPr lang="uk-UA" b="1" baseline="-25000" smtClean="0">
                <a:latin typeface="Arial Cyr" pitchFamily="34" charset="-52"/>
              </a:rPr>
              <a:t>8</a:t>
            </a:r>
            <a:r>
              <a:rPr lang="uk-UA" smtClean="0">
                <a:latin typeface="Arial Cyr" pitchFamily="34" charset="-52"/>
              </a:rPr>
              <a:t> </a:t>
            </a:r>
            <a:r>
              <a:rPr lang="uk-UA">
                <a:latin typeface="Arial Cyr" pitchFamily="34" charset="-52"/>
              </a:rPr>
              <a:t>= 7</a:t>
            </a:r>
            <a:r>
              <a:rPr lang="uk-UA" b="1" baseline="-25000">
                <a:latin typeface="Arial Cyr" pitchFamily="34" charset="-52"/>
              </a:rPr>
              <a:t>10</a:t>
            </a:r>
            <a:r>
              <a:rPr lang="uk-UA">
                <a:latin typeface="Arial Cyr" pitchFamily="34" charset="-52"/>
              </a:rPr>
              <a:t> * </a:t>
            </a:r>
            <a:r>
              <a:rPr lang="uk-UA" smtClean="0">
                <a:latin typeface="Arial Cyr" pitchFamily="34" charset="-52"/>
              </a:rPr>
              <a:t>3</a:t>
            </a:r>
            <a:r>
              <a:rPr lang="uk-UA" b="1" baseline="-25000" smtClean="0">
                <a:latin typeface="Arial Cyr" pitchFamily="34" charset="-52"/>
              </a:rPr>
              <a:t>10</a:t>
            </a:r>
            <a:r>
              <a:rPr lang="uk-UA" smtClean="0">
                <a:latin typeface="Arial Cyr" pitchFamily="34" charset="-52"/>
              </a:rPr>
              <a:t> </a:t>
            </a:r>
            <a:r>
              <a:rPr lang="uk-UA">
                <a:latin typeface="Arial Cyr" pitchFamily="34" charset="-52"/>
              </a:rPr>
              <a:t>= </a:t>
            </a:r>
            <a:r>
              <a:rPr lang="uk-UA" smtClean="0">
                <a:latin typeface="Arial Cyr" pitchFamily="34" charset="-52"/>
              </a:rPr>
              <a:t>21</a:t>
            </a:r>
            <a:r>
              <a:rPr lang="uk-UA" b="1" baseline="-25000" smtClean="0">
                <a:latin typeface="Arial Cyr" pitchFamily="34" charset="-52"/>
              </a:rPr>
              <a:t>10</a:t>
            </a:r>
            <a:r>
              <a:rPr lang="uk-UA" smtClean="0">
                <a:latin typeface="Arial Cyr" pitchFamily="34" charset="-52"/>
              </a:rPr>
              <a:t> </a:t>
            </a:r>
            <a:r>
              <a:rPr lang="uk-UA">
                <a:latin typeface="Arial Cyr" pitchFamily="34" charset="-52"/>
              </a:rPr>
              <a:t>= </a:t>
            </a:r>
            <a:r>
              <a:rPr lang="uk-UA" b="1" smtClean="0">
                <a:solidFill>
                  <a:srgbClr val="00B050"/>
                </a:solidFill>
                <a:latin typeface="Arial Cyr" pitchFamily="34" charset="-52"/>
              </a:rPr>
              <a:t>2</a:t>
            </a:r>
            <a:r>
              <a:rPr lang="uk-UA" smtClean="0">
                <a:latin typeface="Arial Cyr" pitchFamily="34" charset="-52"/>
              </a:rPr>
              <a:t>5</a:t>
            </a:r>
            <a:r>
              <a:rPr lang="uk-UA" b="1" baseline="-25000" smtClean="0">
                <a:latin typeface="Arial Cyr" pitchFamily="34" charset="-52"/>
              </a:rPr>
              <a:t>8</a:t>
            </a:r>
            <a:endParaRPr lang="uk-UA" b="1" baseline="-25000">
              <a:latin typeface="Arial Cyr" pitchFamily="34" charset="-52"/>
            </a:endParaRPr>
          </a:p>
          <a:p>
            <a:pPr marL="342900" indent="-342900">
              <a:lnSpc>
                <a:spcPct val="150000"/>
              </a:lnSpc>
              <a:buFontTx/>
              <a:buAutoNum type="arabicPeriod"/>
            </a:pPr>
            <a:r>
              <a:rPr lang="uk-UA" smtClean="0">
                <a:latin typeface="Arial Cyr" pitchFamily="34" charset="-52"/>
              </a:rPr>
              <a:t>5</a:t>
            </a:r>
            <a:r>
              <a:rPr lang="uk-UA" b="1" baseline="-25000" smtClean="0">
                <a:latin typeface="Arial Cyr" pitchFamily="34" charset="-52"/>
              </a:rPr>
              <a:t>8</a:t>
            </a:r>
            <a:r>
              <a:rPr lang="uk-UA" smtClean="0">
                <a:latin typeface="Arial Cyr" pitchFamily="34" charset="-52"/>
              </a:rPr>
              <a:t> </a:t>
            </a:r>
            <a:r>
              <a:rPr lang="uk-UA">
                <a:latin typeface="Arial Cyr" pitchFamily="34" charset="-52"/>
              </a:rPr>
              <a:t>* </a:t>
            </a:r>
            <a:r>
              <a:rPr lang="uk-UA" smtClean="0">
                <a:latin typeface="Arial Cyr" pitchFamily="34" charset="-52"/>
              </a:rPr>
              <a:t>3</a:t>
            </a:r>
            <a:r>
              <a:rPr lang="uk-UA" b="1" baseline="-25000" smtClean="0">
                <a:latin typeface="Arial Cyr" pitchFamily="34" charset="-52"/>
              </a:rPr>
              <a:t>8</a:t>
            </a:r>
            <a:r>
              <a:rPr lang="uk-UA" smtClean="0">
                <a:latin typeface="Arial Cyr" pitchFamily="34" charset="-52"/>
              </a:rPr>
              <a:t> </a:t>
            </a:r>
            <a:r>
              <a:rPr lang="uk-UA">
                <a:latin typeface="Arial Cyr" pitchFamily="34" charset="-52"/>
              </a:rPr>
              <a:t>+ </a:t>
            </a:r>
            <a:r>
              <a:rPr lang="uk-UA" b="1">
                <a:solidFill>
                  <a:srgbClr val="00B050"/>
                </a:solidFill>
                <a:latin typeface="Arial Cyr" pitchFamily="34" charset="-52"/>
              </a:rPr>
              <a:t>2</a:t>
            </a:r>
            <a:r>
              <a:rPr lang="uk-UA" b="1" baseline="-25000" smtClean="0">
                <a:latin typeface="Arial Cyr" pitchFamily="34" charset="-52"/>
              </a:rPr>
              <a:t>8 </a:t>
            </a:r>
            <a:r>
              <a:rPr lang="uk-UA">
                <a:latin typeface="Arial Cyr" pitchFamily="34" charset="-52"/>
              </a:rPr>
              <a:t>= 5</a:t>
            </a:r>
            <a:r>
              <a:rPr lang="uk-UA" b="1" baseline="-25000">
                <a:latin typeface="Arial Cyr" pitchFamily="34" charset="-52"/>
              </a:rPr>
              <a:t>10</a:t>
            </a:r>
            <a:r>
              <a:rPr lang="uk-UA">
                <a:latin typeface="Arial Cyr" pitchFamily="34" charset="-52"/>
              </a:rPr>
              <a:t> * </a:t>
            </a:r>
            <a:r>
              <a:rPr lang="uk-UA" smtClean="0">
                <a:latin typeface="Arial Cyr" pitchFamily="34" charset="-52"/>
              </a:rPr>
              <a:t>3</a:t>
            </a:r>
            <a:r>
              <a:rPr lang="uk-UA" b="1" baseline="-25000" smtClean="0">
                <a:latin typeface="Arial Cyr" pitchFamily="34" charset="-52"/>
              </a:rPr>
              <a:t>10</a:t>
            </a:r>
            <a:r>
              <a:rPr lang="uk-UA" smtClean="0">
                <a:latin typeface="Arial Cyr" pitchFamily="34" charset="-52"/>
              </a:rPr>
              <a:t> </a:t>
            </a:r>
            <a:r>
              <a:rPr lang="uk-UA">
                <a:latin typeface="Arial Cyr" pitchFamily="34" charset="-52"/>
              </a:rPr>
              <a:t>+ </a:t>
            </a:r>
            <a:r>
              <a:rPr lang="uk-UA" smtClean="0">
                <a:latin typeface="Arial Cyr" pitchFamily="34" charset="-52"/>
              </a:rPr>
              <a:t>2</a:t>
            </a:r>
            <a:r>
              <a:rPr lang="uk-UA" b="1" baseline="-25000" smtClean="0">
                <a:latin typeface="Arial Cyr" pitchFamily="34" charset="-52"/>
              </a:rPr>
              <a:t>10 </a:t>
            </a:r>
            <a:r>
              <a:rPr lang="uk-UA">
                <a:latin typeface="Arial Cyr" pitchFamily="34" charset="-52"/>
              </a:rPr>
              <a:t>= </a:t>
            </a:r>
            <a:r>
              <a:rPr lang="uk-UA" smtClean="0">
                <a:latin typeface="Arial Cyr" pitchFamily="34" charset="-52"/>
              </a:rPr>
              <a:t>17</a:t>
            </a:r>
            <a:r>
              <a:rPr lang="uk-UA" b="1" baseline="-25000" smtClean="0">
                <a:latin typeface="Arial Cyr" pitchFamily="34" charset="-52"/>
              </a:rPr>
              <a:t>10</a:t>
            </a:r>
            <a:r>
              <a:rPr lang="uk-UA" smtClean="0">
                <a:latin typeface="Arial Cyr" pitchFamily="34" charset="-52"/>
              </a:rPr>
              <a:t> </a:t>
            </a:r>
            <a:r>
              <a:rPr lang="uk-UA">
                <a:latin typeface="Arial Cyr" pitchFamily="34" charset="-52"/>
              </a:rPr>
              <a:t>= </a:t>
            </a:r>
            <a:r>
              <a:rPr lang="uk-UA" b="1" smtClean="0">
                <a:solidFill>
                  <a:schemeClr val="accent2">
                    <a:lumMod val="75000"/>
                  </a:schemeClr>
                </a:solidFill>
                <a:latin typeface="Arial Cyr" pitchFamily="34" charset="-52"/>
              </a:rPr>
              <a:t>2</a:t>
            </a:r>
            <a:r>
              <a:rPr lang="uk-UA" smtClean="0">
                <a:latin typeface="Arial Cyr" pitchFamily="34" charset="-52"/>
              </a:rPr>
              <a:t>1</a:t>
            </a:r>
            <a:r>
              <a:rPr lang="uk-UA" b="1" baseline="-25000" smtClean="0">
                <a:latin typeface="Arial Cyr" pitchFamily="34" charset="-52"/>
              </a:rPr>
              <a:t>8</a:t>
            </a:r>
            <a:endParaRPr lang="uk-UA" b="1" baseline="-25000">
              <a:latin typeface="Arial Cyr" pitchFamily="34" charset="-52"/>
            </a:endParaRPr>
          </a:p>
          <a:p>
            <a:pPr marL="342900" indent="-342900">
              <a:lnSpc>
                <a:spcPct val="150000"/>
              </a:lnSpc>
              <a:buFontTx/>
              <a:buAutoNum type="arabicPeriod"/>
            </a:pPr>
            <a:r>
              <a:rPr lang="uk-UA" smtClean="0">
                <a:latin typeface="Arial Cyr" pitchFamily="34" charset="-52"/>
              </a:rPr>
              <a:t>4</a:t>
            </a:r>
            <a:r>
              <a:rPr lang="uk-UA" b="1" baseline="-25000" smtClean="0">
                <a:latin typeface="Arial Cyr" pitchFamily="34" charset="-52"/>
              </a:rPr>
              <a:t>8</a:t>
            </a:r>
            <a:r>
              <a:rPr lang="uk-UA" smtClean="0">
                <a:latin typeface="Arial Cyr" pitchFamily="34" charset="-52"/>
              </a:rPr>
              <a:t> </a:t>
            </a:r>
            <a:r>
              <a:rPr lang="uk-UA">
                <a:latin typeface="Arial Cyr" pitchFamily="34" charset="-52"/>
              </a:rPr>
              <a:t>* </a:t>
            </a:r>
            <a:r>
              <a:rPr lang="uk-UA" smtClean="0">
                <a:latin typeface="Arial Cyr" pitchFamily="34" charset="-52"/>
              </a:rPr>
              <a:t>3</a:t>
            </a:r>
            <a:r>
              <a:rPr lang="uk-UA" b="1" baseline="-25000" smtClean="0">
                <a:latin typeface="Arial Cyr" pitchFamily="34" charset="-52"/>
              </a:rPr>
              <a:t>8</a:t>
            </a:r>
            <a:r>
              <a:rPr lang="uk-UA" smtClean="0">
                <a:latin typeface="Arial Cyr" pitchFamily="34" charset="-52"/>
              </a:rPr>
              <a:t> </a:t>
            </a:r>
            <a:r>
              <a:rPr lang="uk-UA">
                <a:latin typeface="Arial Cyr" pitchFamily="34" charset="-52"/>
              </a:rPr>
              <a:t>+ </a:t>
            </a:r>
            <a:r>
              <a:rPr lang="uk-UA" b="1" smtClean="0">
                <a:solidFill>
                  <a:schemeClr val="accent2">
                    <a:lumMod val="75000"/>
                  </a:schemeClr>
                </a:solidFill>
                <a:latin typeface="Arial Cyr" pitchFamily="34" charset="-52"/>
              </a:rPr>
              <a:t>2</a:t>
            </a:r>
            <a:r>
              <a:rPr lang="uk-UA" b="1" baseline="-25000" smtClean="0">
                <a:latin typeface="Arial Cyr" pitchFamily="34" charset="-52"/>
              </a:rPr>
              <a:t>8 </a:t>
            </a:r>
            <a:r>
              <a:rPr lang="uk-UA">
                <a:latin typeface="Arial Cyr" pitchFamily="34" charset="-52"/>
              </a:rPr>
              <a:t>= 4</a:t>
            </a:r>
            <a:r>
              <a:rPr lang="uk-UA" b="1" baseline="-25000">
                <a:latin typeface="Arial Cyr" pitchFamily="34" charset="-52"/>
              </a:rPr>
              <a:t>10</a:t>
            </a:r>
            <a:r>
              <a:rPr lang="uk-UA">
                <a:latin typeface="Arial Cyr" pitchFamily="34" charset="-52"/>
              </a:rPr>
              <a:t> * </a:t>
            </a:r>
            <a:r>
              <a:rPr lang="uk-UA" smtClean="0">
                <a:latin typeface="Arial Cyr" pitchFamily="34" charset="-52"/>
              </a:rPr>
              <a:t>3</a:t>
            </a:r>
            <a:r>
              <a:rPr lang="uk-UA" b="1" baseline="-25000" smtClean="0">
                <a:latin typeface="Arial Cyr" pitchFamily="34" charset="-52"/>
              </a:rPr>
              <a:t>10</a:t>
            </a:r>
            <a:r>
              <a:rPr lang="uk-UA" smtClean="0">
                <a:latin typeface="Arial Cyr" pitchFamily="34" charset="-52"/>
              </a:rPr>
              <a:t> </a:t>
            </a:r>
            <a:r>
              <a:rPr lang="uk-UA">
                <a:latin typeface="Arial Cyr" pitchFamily="34" charset="-52"/>
              </a:rPr>
              <a:t>+ </a:t>
            </a:r>
            <a:r>
              <a:rPr lang="uk-UA" smtClean="0">
                <a:latin typeface="Arial Cyr" pitchFamily="34" charset="-52"/>
              </a:rPr>
              <a:t>2</a:t>
            </a:r>
            <a:r>
              <a:rPr lang="uk-UA" b="1" baseline="-25000" smtClean="0">
                <a:latin typeface="Arial Cyr" pitchFamily="34" charset="-52"/>
              </a:rPr>
              <a:t>10 </a:t>
            </a:r>
            <a:r>
              <a:rPr lang="uk-UA">
                <a:latin typeface="Arial Cyr" pitchFamily="34" charset="-52"/>
              </a:rPr>
              <a:t>= </a:t>
            </a:r>
            <a:r>
              <a:rPr lang="uk-UA" smtClean="0">
                <a:latin typeface="Arial Cyr" pitchFamily="34" charset="-52"/>
              </a:rPr>
              <a:t>14</a:t>
            </a:r>
            <a:r>
              <a:rPr lang="uk-UA" b="1" baseline="-25000" smtClean="0">
                <a:latin typeface="Arial Cyr" pitchFamily="34" charset="-52"/>
              </a:rPr>
              <a:t>10</a:t>
            </a:r>
            <a:r>
              <a:rPr lang="uk-UA" smtClean="0">
                <a:latin typeface="Arial Cyr" pitchFamily="34" charset="-52"/>
              </a:rPr>
              <a:t> </a:t>
            </a:r>
            <a:r>
              <a:rPr lang="uk-UA">
                <a:latin typeface="Arial Cyr" pitchFamily="34" charset="-52"/>
              </a:rPr>
              <a:t>= </a:t>
            </a:r>
            <a:r>
              <a:rPr lang="uk-UA" b="1" smtClean="0">
                <a:solidFill>
                  <a:srgbClr val="00B0F0"/>
                </a:solidFill>
                <a:latin typeface="Arial Cyr" pitchFamily="34" charset="-52"/>
              </a:rPr>
              <a:t>1</a:t>
            </a:r>
            <a:r>
              <a:rPr lang="uk-UA" smtClean="0">
                <a:latin typeface="Arial Cyr" pitchFamily="34" charset="-52"/>
              </a:rPr>
              <a:t>6</a:t>
            </a:r>
            <a:r>
              <a:rPr lang="uk-UA" b="1" baseline="-25000" smtClean="0">
                <a:latin typeface="Arial Cyr" pitchFamily="34" charset="-52"/>
              </a:rPr>
              <a:t>8</a:t>
            </a:r>
            <a:endParaRPr lang="uk-UA" b="1" baseline="-25000">
              <a:latin typeface="Arial Cyr" pitchFamily="34" charset="-52"/>
            </a:endParaRPr>
          </a:p>
          <a:p>
            <a:pPr marL="342900" indent="-342900">
              <a:lnSpc>
                <a:spcPct val="150000"/>
              </a:lnSpc>
              <a:buFontTx/>
              <a:buAutoNum type="arabicPeriod"/>
            </a:pPr>
            <a:r>
              <a:rPr lang="uk-UA" smtClean="0">
                <a:latin typeface="Arial Cyr" pitchFamily="34" charset="-52"/>
              </a:rPr>
              <a:t>2</a:t>
            </a:r>
            <a:r>
              <a:rPr lang="uk-UA" b="1" baseline="-25000" smtClean="0">
                <a:latin typeface="Arial Cyr" pitchFamily="34" charset="-52"/>
              </a:rPr>
              <a:t>8</a:t>
            </a:r>
            <a:r>
              <a:rPr lang="uk-UA" smtClean="0">
                <a:latin typeface="Arial Cyr" pitchFamily="34" charset="-52"/>
              </a:rPr>
              <a:t> </a:t>
            </a:r>
            <a:r>
              <a:rPr lang="uk-UA">
                <a:latin typeface="Arial Cyr" pitchFamily="34" charset="-52"/>
              </a:rPr>
              <a:t>* </a:t>
            </a:r>
            <a:r>
              <a:rPr lang="uk-UA" smtClean="0">
                <a:latin typeface="Arial Cyr" pitchFamily="34" charset="-52"/>
              </a:rPr>
              <a:t>3</a:t>
            </a:r>
            <a:r>
              <a:rPr lang="uk-UA" b="1" baseline="-25000" smtClean="0">
                <a:latin typeface="Arial Cyr" pitchFamily="34" charset="-52"/>
              </a:rPr>
              <a:t>8</a:t>
            </a:r>
            <a:r>
              <a:rPr lang="uk-UA" smtClean="0">
                <a:latin typeface="Arial Cyr" pitchFamily="34" charset="-52"/>
              </a:rPr>
              <a:t> </a:t>
            </a:r>
            <a:r>
              <a:rPr lang="uk-UA">
                <a:latin typeface="Arial Cyr" pitchFamily="34" charset="-52"/>
              </a:rPr>
              <a:t>+ </a:t>
            </a:r>
            <a:r>
              <a:rPr lang="uk-UA" b="1">
                <a:solidFill>
                  <a:srgbClr val="00B0F0"/>
                </a:solidFill>
                <a:latin typeface="Arial Cyr" pitchFamily="34" charset="-52"/>
              </a:rPr>
              <a:t>1</a:t>
            </a:r>
            <a:r>
              <a:rPr lang="uk-UA" b="1" baseline="-25000">
                <a:latin typeface="Arial Cyr" pitchFamily="34" charset="-52"/>
              </a:rPr>
              <a:t>8 </a:t>
            </a:r>
            <a:r>
              <a:rPr lang="uk-UA">
                <a:latin typeface="Arial Cyr" pitchFamily="34" charset="-52"/>
              </a:rPr>
              <a:t>= 2</a:t>
            </a:r>
            <a:r>
              <a:rPr lang="uk-UA" b="1" baseline="-25000">
                <a:latin typeface="Arial Cyr" pitchFamily="34" charset="-52"/>
              </a:rPr>
              <a:t>10</a:t>
            </a:r>
            <a:r>
              <a:rPr lang="uk-UA">
                <a:latin typeface="Arial Cyr" pitchFamily="34" charset="-52"/>
              </a:rPr>
              <a:t> * </a:t>
            </a:r>
            <a:r>
              <a:rPr lang="uk-UA" smtClean="0">
                <a:latin typeface="Arial Cyr" pitchFamily="34" charset="-52"/>
              </a:rPr>
              <a:t>3</a:t>
            </a:r>
            <a:r>
              <a:rPr lang="uk-UA" b="1" baseline="-25000" smtClean="0">
                <a:latin typeface="Arial Cyr" pitchFamily="34" charset="-52"/>
              </a:rPr>
              <a:t>10</a:t>
            </a:r>
            <a:r>
              <a:rPr lang="uk-UA" smtClean="0">
                <a:latin typeface="Arial Cyr" pitchFamily="34" charset="-52"/>
              </a:rPr>
              <a:t> </a:t>
            </a:r>
            <a:r>
              <a:rPr lang="uk-UA">
                <a:latin typeface="Arial Cyr" pitchFamily="34" charset="-52"/>
              </a:rPr>
              <a:t>+ 1</a:t>
            </a:r>
            <a:r>
              <a:rPr lang="uk-UA" b="1" baseline="-25000">
                <a:latin typeface="Arial Cyr" pitchFamily="34" charset="-52"/>
              </a:rPr>
              <a:t>10 </a:t>
            </a:r>
            <a:r>
              <a:rPr lang="uk-UA">
                <a:latin typeface="Arial Cyr" pitchFamily="34" charset="-52"/>
              </a:rPr>
              <a:t>= </a:t>
            </a:r>
            <a:r>
              <a:rPr lang="uk-UA" smtClean="0">
                <a:latin typeface="Arial Cyr" pitchFamily="34" charset="-52"/>
              </a:rPr>
              <a:t>7</a:t>
            </a:r>
            <a:r>
              <a:rPr lang="uk-UA" b="1" baseline="-25000" smtClean="0">
                <a:latin typeface="Arial Cyr" pitchFamily="34" charset="-52"/>
              </a:rPr>
              <a:t>10</a:t>
            </a:r>
            <a:r>
              <a:rPr lang="uk-UA" smtClean="0">
                <a:latin typeface="Arial Cyr" pitchFamily="34" charset="-52"/>
              </a:rPr>
              <a:t> </a:t>
            </a:r>
            <a:r>
              <a:rPr lang="uk-UA">
                <a:latin typeface="Arial Cyr" pitchFamily="34" charset="-52"/>
              </a:rPr>
              <a:t>= </a:t>
            </a:r>
            <a:r>
              <a:rPr lang="uk-UA" smtClean="0">
                <a:latin typeface="Arial Cyr" pitchFamily="34" charset="-52"/>
              </a:rPr>
              <a:t>7</a:t>
            </a:r>
            <a:r>
              <a:rPr lang="uk-UA" b="1" baseline="-25000" smtClean="0">
                <a:latin typeface="Arial Cyr" pitchFamily="34" charset="-52"/>
              </a:rPr>
              <a:t>8</a:t>
            </a:r>
          </a:p>
          <a:p>
            <a:pPr marL="342900" indent="-342900">
              <a:lnSpc>
                <a:spcPct val="150000"/>
              </a:lnSpc>
              <a:buFontTx/>
              <a:buAutoNum type="arabicPeriod"/>
            </a:pPr>
            <a:r>
              <a:rPr lang="uk-UA" smtClean="0">
                <a:latin typeface="Arial Cyr" pitchFamily="34" charset="-52"/>
              </a:rPr>
              <a:t>Пропускаємо розряд – множення на 0</a:t>
            </a:r>
            <a:endParaRPr lang="uk-UA">
              <a:latin typeface="Arial Cyr" pitchFamily="34" charset="-52"/>
            </a:endParaRPr>
          </a:p>
          <a:p>
            <a:pPr marL="342900" indent="-342900">
              <a:lnSpc>
                <a:spcPct val="150000"/>
              </a:lnSpc>
              <a:buFontTx/>
              <a:buAutoNum type="arabicPeriod"/>
            </a:pPr>
            <a:r>
              <a:rPr lang="uk-UA" smtClean="0">
                <a:latin typeface="Arial Cyr" pitchFamily="34" charset="-52"/>
              </a:rPr>
              <a:t>Множення на 1– переписуємо число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408765" y="5275972"/>
            <a:ext cx="4073588" cy="14003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Font typeface="+mj-lt"/>
              <a:buAutoNum type="arabicPeriod" startAt="11"/>
            </a:pPr>
            <a:r>
              <a:rPr lang="uk-UA">
                <a:latin typeface="Arial Cyr" pitchFamily="34" charset="-52"/>
              </a:rPr>
              <a:t>Додавання:</a:t>
            </a:r>
          </a:p>
          <a:p>
            <a:pPr>
              <a:spcBef>
                <a:spcPts val="1200"/>
              </a:spcBef>
            </a:pPr>
            <a:r>
              <a:rPr lang="uk-UA">
                <a:latin typeface="Arial Cyr" pitchFamily="34" charset="-52"/>
              </a:rPr>
              <a:t>3</a:t>
            </a:r>
            <a:r>
              <a:rPr lang="uk-UA" b="1" baseline="-25000">
                <a:latin typeface="Arial Cyr" pitchFamily="34" charset="-52"/>
              </a:rPr>
              <a:t>8</a:t>
            </a:r>
            <a:r>
              <a:rPr lang="uk-UA">
                <a:latin typeface="Arial Cyr" pitchFamily="34" charset="-52"/>
              </a:rPr>
              <a:t> + 5</a:t>
            </a:r>
            <a:r>
              <a:rPr lang="uk-UA" b="1" baseline="-25000">
                <a:latin typeface="Arial Cyr" pitchFamily="34" charset="-52"/>
              </a:rPr>
              <a:t>8</a:t>
            </a:r>
            <a:r>
              <a:rPr lang="uk-UA">
                <a:latin typeface="Arial Cyr" pitchFamily="34" charset="-52"/>
              </a:rPr>
              <a:t> = 3</a:t>
            </a:r>
            <a:r>
              <a:rPr lang="uk-UA" b="1" baseline="-25000">
                <a:latin typeface="Arial Cyr" pitchFamily="34" charset="-52"/>
              </a:rPr>
              <a:t>10</a:t>
            </a:r>
            <a:r>
              <a:rPr lang="uk-UA">
                <a:latin typeface="Arial Cyr" pitchFamily="34" charset="-52"/>
              </a:rPr>
              <a:t> + 5</a:t>
            </a:r>
            <a:r>
              <a:rPr lang="uk-UA" b="1" baseline="-25000">
                <a:latin typeface="Arial Cyr" pitchFamily="34" charset="-52"/>
              </a:rPr>
              <a:t>10</a:t>
            </a:r>
            <a:r>
              <a:rPr lang="uk-UA">
                <a:latin typeface="Arial Cyr" pitchFamily="34" charset="-52"/>
              </a:rPr>
              <a:t> = 8</a:t>
            </a:r>
            <a:r>
              <a:rPr lang="uk-UA" b="1" baseline="-25000">
                <a:latin typeface="Arial Cyr" pitchFamily="34" charset="-52"/>
              </a:rPr>
              <a:t>10</a:t>
            </a:r>
            <a:r>
              <a:rPr lang="uk-UA">
                <a:latin typeface="Arial Cyr" pitchFamily="34" charset="-52"/>
              </a:rPr>
              <a:t> = </a:t>
            </a:r>
            <a:r>
              <a:rPr lang="uk-UA" b="1">
                <a:solidFill>
                  <a:srgbClr val="00B050"/>
                </a:solidFill>
                <a:latin typeface="Arial Cyr" pitchFamily="34" charset="-52"/>
              </a:rPr>
              <a:t>1</a:t>
            </a:r>
            <a:r>
              <a:rPr lang="uk-UA">
                <a:latin typeface="Arial Cyr" pitchFamily="34" charset="-52"/>
              </a:rPr>
              <a:t>0</a:t>
            </a:r>
            <a:r>
              <a:rPr lang="uk-UA" b="1" baseline="-25000">
                <a:latin typeface="Arial Cyr" pitchFamily="34" charset="-52"/>
              </a:rPr>
              <a:t>8</a:t>
            </a:r>
          </a:p>
          <a:p>
            <a:endParaRPr lang="uk-UA" b="1" baseline="-25000">
              <a:latin typeface="Arial Cyr" pitchFamily="34" charset="-52"/>
            </a:endParaRPr>
          </a:p>
          <a:p>
            <a:r>
              <a:rPr lang="uk-UA" b="1">
                <a:solidFill>
                  <a:srgbClr val="00B050"/>
                </a:solidFill>
                <a:latin typeface="Arial Cyr" pitchFamily="34" charset="-52"/>
              </a:rPr>
              <a:t>1</a:t>
            </a:r>
            <a:r>
              <a:rPr lang="uk-UA" b="1" baseline="-25000">
                <a:latin typeface="Arial Cyr" pitchFamily="34" charset="-52"/>
              </a:rPr>
              <a:t>8</a:t>
            </a:r>
            <a:r>
              <a:rPr lang="uk-UA">
                <a:latin typeface="Arial Cyr" pitchFamily="34" charset="-52"/>
              </a:rPr>
              <a:t> + 1</a:t>
            </a:r>
            <a:r>
              <a:rPr lang="uk-UA" b="1" baseline="-25000">
                <a:latin typeface="Arial Cyr" pitchFamily="34" charset="-52"/>
              </a:rPr>
              <a:t>8</a:t>
            </a:r>
            <a:r>
              <a:rPr lang="uk-UA">
                <a:latin typeface="Arial Cyr" pitchFamily="34" charset="-52"/>
              </a:rPr>
              <a:t> + 1</a:t>
            </a:r>
            <a:r>
              <a:rPr lang="uk-UA" b="1" baseline="-25000">
                <a:latin typeface="Arial Cyr" pitchFamily="34" charset="-52"/>
              </a:rPr>
              <a:t>8 </a:t>
            </a:r>
            <a:r>
              <a:rPr lang="uk-UA">
                <a:latin typeface="Arial Cyr" pitchFamily="34" charset="-52"/>
              </a:rPr>
              <a:t>= 1</a:t>
            </a:r>
            <a:r>
              <a:rPr lang="uk-UA" b="1" baseline="-25000">
                <a:latin typeface="Arial Cyr" pitchFamily="34" charset="-52"/>
              </a:rPr>
              <a:t>10</a:t>
            </a:r>
            <a:r>
              <a:rPr lang="uk-UA">
                <a:latin typeface="Arial Cyr" pitchFamily="34" charset="-52"/>
              </a:rPr>
              <a:t> + 1</a:t>
            </a:r>
            <a:r>
              <a:rPr lang="uk-UA" b="1" baseline="-25000">
                <a:latin typeface="Arial Cyr" pitchFamily="34" charset="-52"/>
              </a:rPr>
              <a:t>10</a:t>
            </a:r>
            <a:r>
              <a:rPr lang="uk-UA">
                <a:latin typeface="Arial Cyr" pitchFamily="34" charset="-52"/>
              </a:rPr>
              <a:t> + 1</a:t>
            </a:r>
            <a:r>
              <a:rPr lang="uk-UA" b="1" baseline="-25000">
                <a:latin typeface="Arial Cyr" pitchFamily="34" charset="-52"/>
              </a:rPr>
              <a:t>10 </a:t>
            </a:r>
            <a:r>
              <a:rPr lang="uk-UA">
                <a:latin typeface="Arial Cyr" pitchFamily="34" charset="-52"/>
              </a:rPr>
              <a:t>= 3</a:t>
            </a:r>
            <a:r>
              <a:rPr lang="uk-UA" b="1" baseline="-25000">
                <a:latin typeface="Arial Cyr" pitchFamily="34" charset="-52"/>
              </a:rPr>
              <a:t>10</a:t>
            </a:r>
            <a:r>
              <a:rPr lang="uk-UA">
                <a:latin typeface="Arial Cyr" pitchFamily="34" charset="-52"/>
              </a:rPr>
              <a:t> = </a:t>
            </a:r>
            <a:r>
              <a:rPr lang="uk-UA" smtClean="0">
                <a:latin typeface="Arial Cyr" pitchFamily="34" charset="-52"/>
              </a:rPr>
              <a:t>3</a:t>
            </a:r>
            <a:r>
              <a:rPr lang="uk-UA" b="1" baseline="-25000" smtClean="0">
                <a:latin typeface="Arial Cyr" pitchFamily="34" charset="-52"/>
              </a:rPr>
              <a:t>8</a:t>
            </a:r>
            <a:endParaRPr lang="uk-UA" b="1" baseline="-25000">
              <a:latin typeface="Arial Cyr" pitchFamily="34" charset="-52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142129" y="5387159"/>
            <a:ext cx="4345641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>
                <a:latin typeface="Arial Cyr" pitchFamily="34" charset="-52"/>
              </a:rPr>
              <a:t>5</a:t>
            </a:r>
            <a:r>
              <a:rPr lang="uk-UA" b="1" baseline="-25000">
                <a:latin typeface="Arial Cyr" pitchFamily="34" charset="-52"/>
              </a:rPr>
              <a:t>8</a:t>
            </a:r>
            <a:r>
              <a:rPr lang="uk-UA">
                <a:latin typeface="Arial Cyr" pitchFamily="34" charset="-52"/>
              </a:rPr>
              <a:t> + 6</a:t>
            </a:r>
            <a:r>
              <a:rPr lang="uk-UA" b="1" baseline="-25000">
                <a:latin typeface="Arial Cyr" pitchFamily="34" charset="-52"/>
              </a:rPr>
              <a:t>8</a:t>
            </a:r>
            <a:r>
              <a:rPr lang="uk-UA">
                <a:latin typeface="Arial Cyr" pitchFamily="34" charset="-52"/>
              </a:rPr>
              <a:t> + 7</a:t>
            </a:r>
            <a:r>
              <a:rPr lang="uk-UA" b="1" baseline="-25000">
                <a:latin typeface="Arial Cyr" pitchFamily="34" charset="-52"/>
              </a:rPr>
              <a:t>8 </a:t>
            </a:r>
            <a:r>
              <a:rPr lang="uk-UA">
                <a:latin typeface="Arial Cyr" pitchFamily="34" charset="-52"/>
              </a:rPr>
              <a:t>= 5</a:t>
            </a:r>
            <a:r>
              <a:rPr lang="uk-UA" b="1" baseline="-25000">
                <a:latin typeface="Arial Cyr" pitchFamily="34" charset="-52"/>
              </a:rPr>
              <a:t>10</a:t>
            </a:r>
            <a:r>
              <a:rPr lang="uk-UA">
                <a:latin typeface="Arial Cyr" pitchFamily="34" charset="-52"/>
              </a:rPr>
              <a:t> + 6</a:t>
            </a:r>
            <a:r>
              <a:rPr lang="uk-UA" b="1" baseline="-25000">
                <a:latin typeface="Arial Cyr" pitchFamily="34" charset="-52"/>
              </a:rPr>
              <a:t>10</a:t>
            </a:r>
            <a:r>
              <a:rPr lang="uk-UA">
                <a:latin typeface="Arial Cyr" pitchFamily="34" charset="-52"/>
              </a:rPr>
              <a:t> + 7</a:t>
            </a:r>
            <a:r>
              <a:rPr lang="uk-UA" b="1" baseline="-25000">
                <a:latin typeface="Arial Cyr" pitchFamily="34" charset="-52"/>
              </a:rPr>
              <a:t>10 </a:t>
            </a:r>
            <a:r>
              <a:rPr lang="uk-UA">
                <a:latin typeface="Arial Cyr" pitchFamily="34" charset="-52"/>
              </a:rPr>
              <a:t>= 18</a:t>
            </a:r>
            <a:r>
              <a:rPr lang="uk-UA" b="1" baseline="-25000">
                <a:latin typeface="Arial Cyr" pitchFamily="34" charset="-52"/>
              </a:rPr>
              <a:t>10</a:t>
            </a:r>
            <a:r>
              <a:rPr lang="uk-UA">
                <a:latin typeface="Arial Cyr" pitchFamily="34" charset="-52"/>
              </a:rPr>
              <a:t> = </a:t>
            </a:r>
            <a:r>
              <a:rPr lang="uk-UA" b="1">
                <a:solidFill>
                  <a:schemeClr val="accent2">
                    <a:lumMod val="75000"/>
                  </a:schemeClr>
                </a:solidFill>
                <a:latin typeface="Arial Cyr" pitchFamily="34" charset="-52"/>
              </a:rPr>
              <a:t>2</a:t>
            </a:r>
            <a:r>
              <a:rPr lang="uk-UA">
                <a:latin typeface="Arial Cyr" pitchFamily="34" charset="-52"/>
              </a:rPr>
              <a:t>2</a:t>
            </a:r>
            <a:r>
              <a:rPr lang="uk-UA" b="1" baseline="-25000">
                <a:latin typeface="Arial Cyr" pitchFamily="34" charset="-52"/>
              </a:rPr>
              <a:t>8</a:t>
            </a:r>
          </a:p>
          <a:p>
            <a:endParaRPr lang="uk-UA" b="1" baseline="-25000">
              <a:latin typeface="Arial Cyr" pitchFamily="34" charset="-52"/>
            </a:endParaRPr>
          </a:p>
          <a:p>
            <a:r>
              <a:rPr lang="uk-UA" b="1">
                <a:solidFill>
                  <a:schemeClr val="accent2">
                    <a:lumMod val="75000"/>
                  </a:schemeClr>
                </a:solidFill>
                <a:latin typeface="Arial Cyr" pitchFamily="34" charset="-52"/>
              </a:rPr>
              <a:t>2</a:t>
            </a:r>
            <a:r>
              <a:rPr lang="uk-UA" b="1" baseline="-25000">
                <a:latin typeface="Arial Cyr" pitchFamily="34" charset="-52"/>
              </a:rPr>
              <a:t>8</a:t>
            </a:r>
            <a:r>
              <a:rPr lang="uk-UA">
                <a:latin typeface="Arial Cyr" pitchFamily="34" charset="-52"/>
              </a:rPr>
              <a:t> + 7</a:t>
            </a:r>
            <a:r>
              <a:rPr lang="uk-UA" b="1" baseline="-25000">
                <a:latin typeface="Arial Cyr" pitchFamily="34" charset="-52"/>
              </a:rPr>
              <a:t>8</a:t>
            </a:r>
            <a:r>
              <a:rPr lang="uk-UA">
                <a:latin typeface="Arial Cyr" pitchFamily="34" charset="-52"/>
              </a:rPr>
              <a:t> + 5</a:t>
            </a:r>
            <a:r>
              <a:rPr lang="uk-UA" b="1" baseline="-25000">
                <a:latin typeface="Arial Cyr" pitchFamily="34" charset="-52"/>
              </a:rPr>
              <a:t>8</a:t>
            </a:r>
            <a:r>
              <a:rPr lang="uk-UA">
                <a:latin typeface="Arial Cyr" pitchFamily="34" charset="-52"/>
              </a:rPr>
              <a:t> = 2</a:t>
            </a:r>
            <a:r>
              <a:rPr lang="uk-UA" b="1" baseline="-25000">
                <a:latin typeface="Arial Cyr" pitchFamily="34" charset="-52"/>
              </a:rPr>
              <a:t>10</a:t>
            </a:r>
            <a:r>
              <a:rPr lang="uk-UA">
                <a:latin typeface="Arial Cyr" pitchFamily="34" charset="-52"/>
              </a:rPr>
              <a:t> + 7</a:t>
            </a:r>
            <a:r>
              <a:rPr lang="uk-UA" b="1" baseline="-25000">
                <a:latin typeface="Arial Cyr" pitchFamily="34" charset="-52"/>
              </a:rPr>
              <a:t>10</a:t>
            </a:r>
            <a:r>
              <a:rPr lang="uk-UA">
                <a:latin typeface="Arial Cyr" pitchFamily="34" charset="-52"/>
              </a:rPr>
              <a:t> + 5</a:t>
            </a:r>
            <a:r>
              <a:rPr lang="uk-UA" b="1" baseline="-25000">
                <a:latin typeface="Arial Cyr" pitchFamily="34" charset="-52"/>
              </a:rPr>
              <a:t>10</a:t>
            </a:r>
            <a:r>
              <a:rPr lang="uk-UA">
                <a:latin typeface="Arial Cyr" pitchFamily="34" charset="-52"/>
              </a:rPr>
              <a:t> = 14</a:t>
            </a:r>
            <a:r>
              <a:rPr lang="uk-UA" b="1" baseline="-25000">
                <a:latin typeface="Arial Cyr" pitchFamily="34" charset="-52"/>
              </a:rPr>
              <a:t>10</a:t>
            </a:r>
            <a:r>
              <a:rPr lang="uk-UA">
                <a:latin typeface="Arial Cyr" pitchFamily="34" charset="-52"/>
              </a:rPr>
              <a:t> = </a:t>
            </a:r>
            <a:r>
              <a:rPr lang="uk-UA" b="1">
                <a:solidFill>
                  <a:srgbClr val="00B0F0"/>
                </a:solidFill>
                <a:latin typeface="Arial Cyr" pitchFamily="34" charset="-52"/>
              </a:rPr>
              <a:t>1</a:t>
            </a:r>
            <a:r>
              <a:rPr lang="uk-UA">
                <a:latin typeface="Arial Cyr" pitchFamily="34" charset="-52"/>
              </a:rPr>
              <a:t>6</a:t>
            </a:r>
            <a:r>
              <a:rPr lang="uk-UA" b="1" baseline="-25000">
                <a:latin typeface="Arial Cyr" pitchFamily="34" charset="-52"/>
              </a:rPr>
              <a:t>8</a:t>
            </a:r>
          </a:p>
          <a:p>
            <a:endParaRPr lang="uk-UA" b="1" baseline="-25000">
              <a:latin typeface="Arial Cyr" pitchFamily="34" charset="-52"/>
            </a:endParaRPr>
          </a:p>
          <a:p>
            <a:r>
              <a:rPr lang="uk-UA">
                <a:latin typeface="Arial Cyr" pitchFamily="34" charset="-52"/>
              </a:rPr>
              <a:t>1</a:t>
            </a:r>
            <a:r>
              <a:rPr lang="uk-UA" b="1" baseline="-25000">
                <a:latin typeface="Arial Cyr" pitchFamily="34" charset="-52"/>
              </a:rPr>
              <a:t>8</a:t>
            </a:r>
            <a:r>
              <a:rPr lang="uk-UA">
                <a:latin typeface="Arial Cyr" pitchFamily="34" charset="-52"/>
              </a:rPr>
              <a:t> + 4</a:t>
            </a:r>
            <a:r>
              <a:rPr lang="uk-UA" b="1" baseline="-25000">
                <a:latin typeface="Arial Cyr" pitchFamily="34" charset="-52"/>
              </a:rPr>
              <a:t>8</a:t>
            </a:r>
            <a:r>
              <a:rPr lang="uk-UA">
                <a:latin typeface="Arial Cyr" pitchFamily="34" charset="-52"/>
              </a:rPr>
              <a:t> = 1</a:t>
            </a:r>
            <a:r>
              <a:rPr lang="uk-UA" b="1" baseline="-25000">
                <a:latin typeface="Arial Cyr" pitchFamily="34" charset="-52"/>
              </a:rPr>
              <a:t>10</a:t>
            </a:r>
            <a:r>
              <a:rPr lang="uk-UA">
                <a:latin typeface="Arial Cyr" pitchFamily="34" charset="-52"/>
              </a:rPr>
              <a:t> + 4</a:t>
            </a:r>
            <a:r>
              <a:rPr lang="uk-UA" b="1" baseline="-25000">
                <a:latin typeface="Arial Cyr" pitchFamily="34" charset="-52"/>
              </a:rPr>
              <a:t>10</a:t>
            </a:r>
            <a:r>
              <a:rPr lang="uk-UA">
                <a:latin typeface="Arial Cyr" pitchFamily="34" charset="-52"/>
              </a:rPr>
              <a:t> = 5</a:t>
            </a:r>
            <a:r>
              <a:rPr lang="uk-UA" b="1" baseline="-25000">
                <a:latin typeface="Arial Cyr" pitchFamily="34" charset="-52"/>
              </a:rPr>
              <a:t>10</a:t>
            </a:r>
            <a:r>
              <a:rPr lang="uk-UA">
                <a:latin typeface="Arial Cyr" pitchFamily="34" charset="-52"/>
              </a:rPr>
              <a:t> = 5</a:t>
            </a:r>
            <a:r>
              <a:rPr lang="uk-UA" b="1" baseline="-25000">
                <a:latin typeface="Arial Cyr" pitchFamily="34" charset="-52"/>
              </a:rPr>
              <a:t>8</a:t>
            </a:r>
          </a:p>
        </p:txBody>
      </p:sp>
    </p:spTree>
    <p:extLst>
      <p:ext uri="{BB962C8B-B14F-4D97-AF65-F5344CB8AC3E}">
        <p14:creationId xmlns:p14="http://schemas.microsoft.com/office/powerpoint/2010/main" val="27020995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50">
        <p:push/>
      </p:transition>
    </mc:Choice>
    <mc:Fallback xmlns="">
      <p:transition>
        <p:push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 noGrp="1"/>
          </p:cNvSpPr>
          <p:nvPr>
            <p:ph type="title"/>
          </p:nvPr>
        </p:nvSpPr>
        <p:spPr>
          <a:xfrm>
            <a:off x="301451" y="365127"/>
            <a:ext cx="9334917" cy="414802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vert="horz" lIns="74295" tIns="37148" rIns="74295" bIns="37148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400" b="1" smtClean="0">
                <a:solidFill>
                  <a:schemeClr val="bg1"/>
                </a:solidFill>
                <a:latin typeface="Arial Cyr" panose="020B0604020202020204" pitchFamily="34" charset="-52"/>
              </a:rPr>
              <a:t>Арифметичні операції у </a:t>
            </a:r>
            <a:r>
              <a:rPr lang="en-US" sz="2400" b="1" smtClean="0">
                <a:solidFill>
                  <a:schemeClr val="bg1"/>
                </a:solidFill>
                <a:latin typeface="Arial Cyr" panose="020B0604020202020204" pitchFamily="34" charset="-52"/>
              </a:rPr>
              <a:t>16</a:t>
            </a:r>
            <a:r>
              <a:rPr lang="ru-RU" sz="2400" b="1" smtClean="0">
                <a:solidFill>
                  <a:schemeClr val="bg1"/>
                </a:solidFill>
                <a:latin typeface="Arial Cyr" panose="020B0604020202020204" pitchFamily="34" charset="-52"/>
              </a:rPr>
              <a:t> с/ч</a:t>
            </a:r>
            <a:endParaRPr lang="ru-RU" sz="2400" b="1">
              <a:solidFill>
                <a:schemeClr val="bg1"/>
              </a:solidFill>
              <a:latin typeface="Arial Cyr" panose="020B0604020202020204" pitchFamily="34" charset="-52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44624" y="921585"/>
            <a:ext cx="16174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mtClean="0">
                <a:latin typeface="Arial Cyr" pitchFamily="34" charset="-52"/>
              </a:rPr>
              <a:t>1. Додавання</a:t>
            </a:r>
            <a:endParaRPr lang="ru-RU"/>
          </a:p>
        </p:txBody>
      </p:sp>
      <p:sp>
        <p:nvSpPr>
          <p:cNvPr id="22" name="Прямоугольник 21"/>
          <p:cNvSpPr/>
          <p:nvPr/>
        </p:nvSpPr>
        <p:spPr>
          <a:xfrm>
            <a:off x="433146" y="3804628"/>
            <a:ext cx="162897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>
                <a:latin typeface="Arial Cyr" pitchFamily="34" charset="-52"/>
              </a:rPr>
              <a:t>2</a:t>
            </a:r>
            <a:r>
              <a:rPr lang="uk-UA" smtClean="0">
                <a:latin typeface="Arial Cyr" pitchFamily="34" charset="-52"/>
              </a:rPr>
              <a:t>. Віднімання</a:t>
            </a:r>
            <a:endParaRPr lang="ru-RU"/>
          </a:p>
        </p:txBody>
      </p:sp>
      <p:sp>
        <p:nvSpPr>
          <p:cNvPr id="17" name="Прямоугольник 16"/>
          <p:cNvSpPr/>
          <p:nvPr/>
        </p:nvSpPr>
        <p:spPr>
          <a:xfrm>
            <a:off x="3429871" y="946699"/>
            <a:ext cx="4919937" cy="249299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mtClean="0">
                <a:latin typeface="Arial Cyr" pitchFamily="34" charset="-52"/>
              </a:rPr>
              <a:t>Треба провести наступні дії:</a:t>
            </a:r>
          </a:p>
          <a:p>
            <a:endParaRPr lang="uk-UA" smtClean="0">
              <a:latin typeface="Arial Cyr" pitchFamily="34" charset="-52"/>
            </a:endParaRPr>
          </a:p>
          <a:p>
            <a:r>
              <a:rPr lang="uk-UA" smtClean="0">
                <a:latin typeface="Arial Cyr" pitchFamily="34" charset="-52"/>
              </a:rPr>
              <a:t>1. </a:t>
            </a:r>
            <a:r>
              <a:rPr lang="en-US" smtClean="0">
                <a:latin typeface="Arial Cyr" pitchFamily="34" charset="-52"/>
              </a:rPr>
              <a:t>C + 5</a:t>
            </a:r>
            <a:r>
              <a:rPr lang="en-US" b="1" baseline="-25000">
                <a:latin typeface="Arial Cyr" pitchFamily="34" charset="-52"/>
              </a:rPr>
              <a:t>16</a:t>
            </a:r>
            <a:r>
              <a:rPr lang="en-US" smtClean="0">
                <a:latin typeface="Arial Cyr" pitchFamily="34" charset="-52"/>
              </a:rPr>
              <a:t> = 12</a:t>
            </a:r>
            <a:r>
              <a:rPr lang="en-US" b="1" baseline="-25000" smtClean="0">
                <a:latin typeface="Arial Cyr" pitchFamily="34" charset="-52"/>
              </a:rPr>
              <a:t>10</a:t>
            </a:r>
            <a:r>
              <a:rPr lang="en-US" smtClean="0">
                <a:latin typeface="Arial Cyr" pitchFamily="34" charset="-52"/>
              </a:rPr>
              <a:t> + 5</a:t>
            </a:r>
            <a:r>
              <a:rPr lang="en-US" b="1" baseline="-25000">
                <a:latin typeface="Arial Cyr" pitchFamily="34" charset="-52"/>
              </a:rPr>
              <a:t>10</a:t>
            </a:r>
            <a:r>
              <a:rPr lang="en-US" smtClean="0">
                <a:latin typeface="Arial Cyr" pitchFamily="34" charset="-52"/>
              </a:rPr>
              <a:t> = 17 = </a:t>
            </a:r>
            <a:r>
              <a:rPr lang="en-US" b="1" smtClean="0">
                <a:solidFill>
                  <a:srgbClr val="00B050"/>
                </a:solidFill>
                <a:latin typeface="Arial Cyr" pitchFamily="34" charset="-52"/>
              </a:rPr>
              <a:t>1</a:t>
            </a:r>
            <a:r>
              <a:rPr lang="en-US" smtClean="0">
                <a:latin typeface="Arial Cyr" pitchFamily="34" charset="-52"/>
              </a:rPr>
              <a:t>1</a:t>
            </a:r>
            <a:r>
              <a:rPr lang="en-US" b="1" baseline="-25000">
                <a:latin typeface="Arial Cyr" pitchFamily="34" charset="-52"/>
              </a:rPr>
              <a:t>16</a:t>
            </a:r>
            <a:endParaRPr lang="uk-UA" b="1" baseline="-25000" smtClean="0">
              <a:latin typeface="Arial Cyr" pitchFamily="34" charset="-52"/>
            </a:endParaRPr>
          </a:p>
          <a:p>
            <a:endParaRPr lang="uk-UA" b="1" baseline="-25000">
              <a:latin typeface="Arial Cyr" pitchFamily="34" charset="-52"/>
            </a:endParaRPr>
          </a:p>
          <a:p>
            <a:r>
              <a:rPr lang="uk-UA" smtClean="0">
                <a:latin typeface="Arial Cyr" pitchFamily="34" charset="-52"/>
              </a:rPr>
              <a:t>2. </a:t>
            </a:r>
            <a:r>
              <a:rPr lang="en-US" b="1">
                <a:solidFill>
                  <a:srgbClr val="00B050"/>
                </a:solidFill>
                <a:latin typeface="Arial Cyr" pitchFamily="34" charset="-52"/>
              </a:rPr>
              <a:t>1</a:t>
            </a:r>
            <a:r>
              <a:rPr lang="en-US" b="1" baseline="-25000">
                <a:latin typeface="Arial Cyr" pitchFamily="34" charset="-52"/>
              </a:rPr>
              <a:t>16</a:t>
            </a:r>
            <a:r>
              <a:rPr lang="en-US" smtClean="0">
                <a:latin typeface="Arial Cyr" pitchFamily="34" charset="-52"/>
              </a:rPr>
              <a:t> </a:t>
            </a:r>
            <a:r>
              <a:rPr lang="en-US">
                <a:latin typeface="Arial Cyr" pitchFamily="34" charset="-52"/>
              </a:rPr>
              <a:t>+ </a:t>
            </a:r>
            <a:r>
              <a:rPr lang="en-US" smtClean="0">
                <a:latin typeface="Arial Cyr" pitchFamily="34" charset="-52"/>
              </a:rPr>
              <a:t>4</a:t>
            </a:r>
            <a:r>
              <a:rPr lang="en-US" b="1" baseline="-25000">
                <a:latin typeface="Arial Cyr" pitchFamily="34" charset="-52"/>
              </a:rPr>
              <a:t>16</a:t>
            </a:r>
            <a:r>
              <a:rPr lang="en-US" smtClean="0">
                <a:latin typeface="Arial Cyr" pitchFamily="34" charset="-52"/>
              </a:rPr>
              <a:t> + D </a:t>
            </a:r>
            <a:r>
              <a:rPr lang="en-US">
                <a:latin typeface="Arial Cyr" pitchFamily="34" charset="-52"/>
              </a:rPr>
              <a:t>= </a:t>
            </a:r>
            <a:r>
              <a:rPr lang="en-US" smtClean="0">
                <a:latin typeface="Arial Cyr" pitchFamily="34" charset="-52"/>
              </a:rPr>
              <a:t>1</a:t>
            </a:r>
            <a:r>
              <a:rPr lang="en-US" b="1" baseline="-25000">
                <a:latin typeface="Arial Cyr" pitchFamily="34" charset="-52"/>
              </a:rPr>
              <a:t>10</a:t>
            </a:r>
            <a:r>
              <a:rPr lang="en-US" smtClean="0">
                <a:latin typeface="Arial Cyr" pitchFamily="34" charset="-52"/>
              </a:rPr>
              <a:t> </a:t>
            </a:r>
            <a:r>
              <a:rPr lang="en-US">
                <a:latin typeface="Arial Cyr" pitchFamily="34" charset="-52"/>
              </a:rPr>
              <a:t>+ </a:t>
            </a:r>
            <a:r>
              <a:rPr lang="en-US" smtClean="0">
                <a:latin typeface="Arial Cyr" pitchFamily="34" charset="-52"/>
              </a:rPr>
              <a:t>4</a:t>
            </a:r>
            <a:r>
              <a:rPr lang="en-US" b="1" baseline="-25000">
                <a:latin typeface="Arial Cyr" pitchFamily="34" charset="-52"/>
              </a:rPr>
              <a:t>10</a:t>
            </a:r>
            <a:r>
              <a:rPr lang="en-US" smtClean="0">
                <a:latin typeface="Arial Cyr" pitchFamily="34" charset="-52"/>
              </a:rPr>
              <a:t> + 13</a:t>
            </a:r>
            <a:r>
              <a:rPr lang="en-US" b="1" baseline="-25000">
                <a:latin typeface="Arial Cyr" pitchFamily="34" charset="-52"/>
              </a:rPr>
              <a:t>10</a:t>
            </a:r>
            <a:r>
              <a:rPr lang="en-US" smtClean="0">
                <a:latin typeface="Arial Cyr" pitchFamily="34" charset="-52"/>
              </a:rPr>
              <a:t> </a:t>
            </a:r>
            <a:r>
              <a:rPr lang="en-US">
                <a:latin typeface="Arial Cyr" pitchFamily="34" charset="-52"/>
              </a:rPr>
              <a:t>= </a:t>
            </a:r>
            <a:r>
              <a:rPr lang="en-US" smtClean="0">
                <a:latin typeface="Arial Cyr" pitchFamily="34" charset="-52"/>
              </a:rPr>
              <a:t>18</a:t>
            </a:r>
            <a:r>
              <a:rPr lang="en-US" b="1" baseline="-25000">
                <a:latin typeface="Arial Cyr" pitchFamily="34" charset="-52"/>
              </a:rPr>
              <a:t>10</a:t>
            </a:r>
            <a:r>
              <a:rPr lang="en-US" smtClean="0">
                <a:latin typeface="Arial Cyr" pitchFamily="34" charset="-52"/>
              </a:rPr>
              <a:t> </a:t>
            </a:r>
            <a:r>
              <a:rPr lang="en-US">
                <a:latin typeface="Arial Cyr" pitchFamily="34" charset="-52"/>
              </a:rPr>
              <a:t>= </a:t>
            </a:r>
            <a:r>
              <a:rPr lang="en-US" b="1">
                <a:solidFill>
                  <a:schemeClr val="accent2">
                    <a:lumMod val="75000"/>
                  </a:schemeClr>
                </a:solidFill>
                <a:latin typeface="Arial Cyr" pitchFamily="34" charset="-52"/>
              </a:rPr>
              <a:t>1</a:t>
            </a:r>
            <a:r>
              <a:rPr lang="en-US" smtClean="0">
                <a:latin typeface="Arial Cyr" pitchFamily="34" charset="-52"/>
              </a:rPr>
              <a:t>2</a:t>
            </a:r>
            <a:r>
              <a:rPr lang="en-US" b="1" baseline="-25000">
                <a:latin typeface="Arial Cyr" pitchFamily="34" charset="-52"/>
              </a:rPr>
              <a:t>16</a:t>
            </a:r>
            <a:endParaRPr lang="uk-UA" b="1" baseline="-25000" smtClean="0">
              <a:latin typeface="Arial Cyr" pitchFamily="34" charset="-52"/>
            </a:endParaRPr>
          </a:p>
          <a:p>
            <a:endParaRPr lang="uk-UA" b="1" baseline="-25000" smtClean="0">
              <a:latin typeface="Arial Cyr" pitchFamily="34" charset="-52"/>
            </a:endParaRPr>
          </a:p>
          <a:p>
            <a:r>
              <a:rPr lang="uk-UA" smtClean="0">
                <a:latin typeface="Arial Cyr" pitchFamily="34" charset="-52"/>
              </a:rPr>
              <a:t>3.</a:t>
            </a:r>
            <a:r>
              <a:rPr lang="uk-UA" b="1" smtClean="0">
                <a:solidFill>
                  <a:schemeClr val="accent2">
                    <a:lumMod val="75000"/>
                  </a:schemeClr>
                </a:solidFill>
                <a:latin typeface="Arial Cyr" pitchFamily="34" charset="-52"/>
              </a:rPr>
              <a:t> </a:t>
            </a:r>
            <a:r>
              <a:rPr lang="en-US" b="1">
                <a:solidFill>
                  <a:schemeClr val="accent2">
                    <a:lumMod val="75000"/>
                  </a:schemeClr>
                </a:solidFill>
                <a:latin typeface="Arial Cyr" pitchFamily="34" charset="-52"/>
              </a:rPr>
              <a:t>1</a:t>
            </a:r>
            <a:r>
              <a:rPr lang="en-US" b="1" baseline="-25000">
                <a:latin typeface="Arial Cyr" pitchFamily="34" charset="-52"/>
              </a:rPr>
              <a:t>16</a:t>
            </a:r>
            <a:r>
              <a:rPr lang="en-US" smtClean="0">
                <a:latin typeface="Arial Cyr" pitchFamily="34" charset="-52"/>
              </a:rPr>
              <a:t> </a:t>
            </a:r>
            <a:r>
              <a:rPr lang="en-US">
                <a:latin typeface="Arial Cyr" pitchFamily="34" charset="-52"/>
              </a:rPr>
              <a:t>+ </a:t>
            </a:r>
            <a:r>
              <a:rPr lang="en-US" smtClean="0">
                <a:latin typeface="Arial Cyr" pitchFamily="34" charset="-52"/>
              </a:rPr>
              <a:t>A </a:t>
            </a:r>
            <a:r>
              <a:rPr lang="en-US">
                <a:latin typeface="Arial Cyr" pitchFamily="34" charset="-52"/>
              </a:rPr>
              <a:t>+ </a:t>
            </a:r>
            <a:r>
              <a:rPr lang="en-US" smtClean="0">
                <a:latin typeface="Arial Cyr" pitchFamily="34" charset="-52"/>
              </a:rPr>
              <a:t>4</a:t>
            </a:r>
            <a:r>
              <a:rPr lang="en-US" b="1" baseline="-25000">
                <a:latin typeface="Arial Cyr" pitchFamily="34" charset="-52"/>
              </a:rPr>
              <a:t>16</a:t>
            </a:r>
            <a:r>
              <a:rPr lang="en-US" smtClean="0">
                <a:latin typeface="Arial Cyr" pitchFamily="34" charset="-52"/>
              </a:rPr>
              <a:t> </a:t>
            </a:r>
            <a:r>
              <a:rPr lang="en-US">
                <a:latin typeface="Arial Cyr" pitchFamily="34" charset="-52"/>
              </a:rPr>
              <a:t>= </a:t>
            </a:r>
            <a:r>
              <a:rPr lang="en-US" smtClean="0">
                <a:latin typeface="Arial Cyr" pitchFamily="34" charset="-52"/>
              </a:rPr>
              <a:t>1</a:t>
            </a:r>
            <a:r>
              <a:rPr lang="en-US" b="1" baseline="-25000">
                <a:latin typeface="Arial Cyr" pitchFamily="34" charset="-52"/>
              </a:rPr>
              <a:t>10</a:t>
            </a:r>
            <a:r>
              <a:rPr lang="en-US" smtClean="0">
                <a:latin typeface="Arial Cyr" pitchFamily="34" charset="-52"/>
              </a:rPr>
              <a:t> </a:t>
            </a:r>
            <a:r>
              <a:rPr lang="en-US">
                <a:latin typeface="Arial Cyr" pitchFamily="34" charset="-52"/>
              </a:rPr>
              <a:t>+ </a:t>
            </a:r>
            <a:r>
              <a:rPr lang="en-US" smtClean="0">
                <a:latin typeface="Arial Cyr" pitchFamily="34" charset="-52"/>
              </a:rPr>
              <a:t>10</a:t>
            </a:r>
            <a:r>
              <a:rPr lang="en-US" b="1" baseline="-25000">
                <a:latin typeface="Arial Cyr" pitchFamily="34" charset="-52"/>
              </a:rPr>
              <a:t>10</a:t>
            </a:r>
            <a:r>
              <a:rPr lang="en-US" smtClean="0">
                <a:latin typeface="Arial Cyr" pitchFamily="34" charset="-52"/>
              </a:rPr>
              <a:t> </a:t>
            </a:r>
            <a:r>
              <a:rPr lang="en-US">
                <a:latin typeface="Arial Cyr" pitchFamily="34" charset="-52"/>
              </a:rPr>
              <a:t>+ </a:t>
            </a:r>
            <a:r>
              <a:rPr lang="en-US" smtClean="0">
                <a:latin typeface="Arial Cyr" pitchFamily="34" charset="-52"/>
              </a:rPr>
              <a:t>4</a:t>
            </a:r>
            <a:r>
              <a:rPr lang="en-US" b="1" baseline="-25000">
                <a:latin typeface="Arial Cyr" pitchFamily="34" charset="-52"/>
              </a:rPr>
              <a:t>10</a:t>
            </a:r>
            <a:r>
              <a:rPr lang="en-US" smtClean="0">
                <a:latin typeface="Arial Cyr" pitchFamily="34" charset="-52"/>
              </a:rPr>
              <a:t> </a:t>
            </a:r>
            <a:r>
              <a:rPr lang="en-US">
                <a:latin typeface="Arial Cyr" pitchFamily="34" charset="-52"/>
              </a:rPr>
              <a:t>= </a:t>
            </a:r>
            <a:r>
              <a:rPr lang="en-US" smtClean="0">
                <a:latin typeface="Arial Cyr" pitchFamily="34" charset="-52"/>
              </a:rPr>
              <a:t>15</a:t>
            </a:r>
            <a:r>
              <a:rPr lang="en-US" b="1" baseline="-25000">
                <a:latin typeface="Arial Cyr" pitchFamily="34" charset="-52"/>
              </a:rPr>
              <a:t>10</a:t>
            </a:r>
            <a:r>
              <a:rPr lang="en-US" smtClean="0">
                <a:latin typeface="Arial Cyr" pitchFamily="34" charset="-52"/>
              </a:rPr>
              <a:t> </a:t>
            </a:r>
            <a:r>
              <a:rPr lang="en-US">
                <a:latin typeface="Arial Cyr" pitchFamily="34" charset="-52"/>
              </a:rPr>
              <a:t>= F</a:t>
            </a:r>
            <a:endParaRPr lang="uk-UA" b="1" baseline="-25000">
              <a:latin typeface="Arial Cyr" pitchFamily="34" charset="-52"/>
            </a:endParaRPr>
          </a:p>
          <a:p>
            <a:endParaRPr lang="uk-UA" b="1" baseline="-25000">
              <a:latin typeface="Arial Cyr" pitchFamily="34" charset="-52"/>
            </a:endParaRPr>
          </a:p>
          <a:p>
            <a:r>
              <a:rPr lang="uk-UA" smtClean="0">
                <a:latin typeface="Arial Cyr" pitchFamily="34" charset="-52"/>
              </a:rPr>
              <a:t>4.</a:t>
            </a:r>
            <a:r>
              <a:rPr lang="uk-UA" b="1" smtClean="0">
                <a:solidFill>
                  <a:srgbClr val="00B0F0"/>
                </a:solidFill>
                <a:latin typeface="Arial Cyr" pitchFamily="34" charset="-52"/>
              </a:rPr>
              <a:t> </a:t>
            </a:r>
            <a:r>
              <a:rPr lang="en-US" smtClean="0">
                <a:latin typeface="Arial Cyr" pitchFamily="34" charset="-52"/>
              </a:rPr>
              <a:t>9</a:t>
            </a:r>
            <a:r>
              <a:rPr lang="en-US" b="1" baseline="-25000">
                <a:latin typeface="Arial Cyr" pitchFamily="34" charset="-52"/>
              </a:rPr>
              <a:t>16</a:t>
            </a:r>
            <a:r>
              <a:rPr lang="en-US" smtClean="0">
                <a:latin typeface="Arial Cyr" pitchFamily="34" charset="-52"/>
              </a:rPr>
              <a:t> </a:t>
            </a:r>
            <a:r>
              <a:rPr lang="en-US">
                <a:latin typeface="Arial Cyr" pitchFamily="34" charset="-52"/>
              </a:rPr>
              <a:t>+ </a:t>
            </a:r>
            <a:r>
              <a:rPr lang="en-US" smtClean="0">
                <a:latin typeface="Arial Cyr" pitchFamily="34" charset="-52"/>
              </a:rPr>
              <a:t>7</a:t>
            </a:r>
            <a:r>
              <a:rPr lang="en-US" b="1" baseline="-25000">
                <a:latin typeface="Arial Cyr" pitchFamily="34" charset="-52"/>
              </a:rPr>
              <a:t>16</a:t>
            </a:r>
            <a:r>
              <a:rPr lang="en-US" smtClean="0">
                <a:latin typeface="Arial Cyr" pitchFamily="34" charset="-52"/>
              </a:rPr>
              <a:t>= 9</a:t>
            </a:r>
            <a:r>
              <a:rPr lang="en-US" b="1" baseline="-25000">
                <a:latin typeface="Arial Cyr" pitchFamily="34" charset="-52"/>
              </a:rPr>
              <a:t>10</a:t>
            </a:r>
            <a:r>
              <a:rPr lang="en-US" smtClean="0">
                <a:latin typeface="Arial Cyr" pitchFamily="34" charset="-52"/>
              </a:rPr>
              <a:t> </a:t>
            </a:r>
            <a:r>
              <a:rPr lang="en-US">
                <a:latin typeface="Arial Cyr" pitchFamily="34" charset="-52"/>
              </a:rPr>
              <a:t>+ </a:t>
            </a:r>
            <a:r>
              <a:rPr lang="en-US" smtClean="0">
                <a:latin typeface="Arial Cyr" pitchFamily="34" charset="-52"/>
              </a:rPr>
              <a:t>7</a:t>
            </a:r>
            <a:r>
              <a:rPr lang="en-US" b="1" baseline="-25000">
                <a:latin typeface="Arial Cyr" pitchFamily="34" charset="-52"/>
              </a:rPr>
              <a:t>10</a:t>
            </a:r>
            <a:r>
              <a:rPr lang="en-US" smtClean="0">
                <a:latin typeface="Arial Cyr" pitchFamily="34" charset="-52"/>
              </a:rPr>
              <a:t>= 16</a:t>
            </a:r>
            <a:r>
              <a:rPr lang="en-US" b="1" baseline="-25000">
                <a:latin typeface="Arial Cyr" pitchFamily="34" charset="-52"/>
              </a:rPr>
              <a:t>10</a:t>
            </a:r>
            <a:r>
              <a:rPr lang="en-US" smtClean="0">
                <a:latin typeface="Arial Cyr" pitchFamily="34" charset="-52"/>
              </a:rPr>
              <a:t> </a:t>
            </a:r>
            <a:r>
              <a:rPr lang="en-US">
                <a:latin typeface="Arial Cyr" pitchFamily="34" charset="-52"/>
              </a:rPr>
              <a:t>= </a:t>
            </a:r>
            <a:r>
              <a:rPr lang="en-US" smtClean="0">
                <a:latin typeface="Arial Cyr" pitchFamily="34" charset="-52"/>
              </a:rPr>
              <a:t>10</a:t>
            </a:r>
            <a:r>
              <a:rPr lang="en-US" b="1" baseline="-25000">
                <a:latin typeface="Arial Cyr" pitchFamily="34" charset="-52"/>
              </a:rPr>
              <a:t>16</a:t>
            </a:r>
            <a:endParaRPr lang="uk-UA" b="1" baseline="-25000">
              <a:latin typeface="Arial Cyr" pitchFamily="34" charset="-52"/>
            </a:endParaRPr>
          </a:p>
          <a:p>
            <a:pPr marL="342900" indent="-342900">
              <a:buAutoNum type="arabicPeriod"/>
            </a:pPr>
            <a:endParaRPr lang="ru-RU" b="1" baseline="-25000">
              <a:latin typeface="Arial Cyr" pitchFamily="34" charset="-52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8518819"/>
              </p:ext>
            </p:extLst>
          </p:nvPr>
        </p:nvGraphicFramePr>
        <p:xfrm>
          <a:off x="449730" y="1559361"/>
          <a:ext cx="2661024" cy="1828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18459"/>
                <a:gridCol w="519953"/>
                <a:gridCol w="493059"/>
                <a:gridCol w="546847"/>
                <a:gridCol w="582706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ru-RU" sz="2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000" b="1">
                        <a:solidFill>
                          <a:srgbClr val="00B0F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1</a:t>
                      </a:r>
                      <a:endParaRPr lang="ru-RU" sz="2000" b="1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smtClean="0">
                          <a:solidFill>
                            <a:srgbClr val="00B050"/>
                          </a:solidFill>
                        </a:rPr>
                        <a:t>1</a:t>
                      </a:r>
                      <a:endParaRPr lang="ru-RU" sz="2000" b="1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400" b="1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ru-RU" sz="2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smtClean="0"/>
                        <a:t>9</a:t>
                      </a:r>
                      <a:endParaRPr lang="ru-RU" sz="2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smtClean="0"/>
                        <a:t>A</a:t>
                      </a:r>
                      <a:endParaRPr lang="ru-RU" sz="2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400" b="1" smtClean="0"/>
                        <a:t>4</a:t>
                      </a:r>
                      <a:endParaRPr lang="ru-RU" sz="2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smtClean="0"/>
                        <a:t>C</a:t>
                      </a:r>
                      <a:endParaRPr lang="ru-RU" sz="2400" b="1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2400" b="1" smtClean="0"/>
                        <a:t>+</a:t>
                      </a:r>
                      <a:endParaRPr lang="ru-RU" sz="2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smtClean="0"/>
                        <a:t>7</a:t>
                      </a:r>
                      <a:endParaRPr lang="ru-RU" sz="2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400" b="1" smtClean="0"/>
                        <a:t>4</a:t>
                      </a:r>
                      <a:endParaRPr lang="ru-RU" sz="2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smtClean="0"/>
                        <a:t>D</a:t>
                      </a:r>
                      <a:endParaRPr lang="ru-RU" sz="2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400" b="1" smtClean="0"/>
                        <a:t>5</a:t>
                      </a:r>
                      <a:endParaRPr lang="ru-RU" sz="2400" b="1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1" smtClean="0"/>
                        <a:t>1</a:t>
                      </a:r>
                      <a:endParaRPr lang="ru-RU" sz="2400" b="1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smtClean="0"/>
                        <a:t>0</a:t>
                      </a:r>
                      <a:endParaRPr lang="ru-RU" sz="2400" b="1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smtClean="0"/>
                        <a:t>F</a:t>
                      </a:r>
                      <a:endParaRPr lang="ru-RU" sz="2400" b="1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smtClean="0"/>
                        <a:t>2</a:t>
                      </a:r>
                      <a:endParaRPr lang="ru-RU" sz="2400" b="1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smtClean="0"/>
                        <a:t>1</a:t>
                      </a:r>
                      <a:endParaRPr lang="ru-RU" sz="2400" b="1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6" name="Таблица 2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6310174"/>
              </p:ext>
            </p:extLst>
          </p:nvPr>
        </p:nvGraphicFramePr>
        <p:xfrm>
          <a:off x="433146" y="4338420"/>
          <a:ext cx="2758289" cy="1828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00572"/>
                <a:gridCol w="582706"/>
                <a:gridCol w="654423"/>
                <a:gridCol w="645459"/>
                <a:gridCol w="475129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ru-RU" sz="2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000" b="1" smtClean="0">
                          <a:solidFill>
                            <a:srgbClr val="00B050"/>
                          </a:solidFill>
                        </a:rPr>
                        <a:t>10</a:t>
                      </a:r>
                      <a:r>
                        <a:rPr lang="en-US" sz="2000" b="1" baseline="-25000" smtClean="0">
                          <a:solidFill>
                            <a:srgbClr val="00B050"/>
                          </a:solidFill>
                        </a:rPr>
                        <a:t>16</a:t>
                      </a:r>
                      <a:endParaRPr lang="ru-RU" sz="2000" b="1" baseline="-2500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2000" b="1" smtClean="0">
                          <a:solidFill>
                            <a:srgbClr val="00B050"/>
                          </a:solidFill>
                        </a:rPr>
                        <a:t>10</a:t>
                      </a:r>
                      <a:r>
                        <a:rPr lang="en-US" sz="2000" b="1" baseline="-25000" smtClean="0">
                          <a:solidFill>
                            <a:srgbClr val="00B050"/>
                          </a:solidFill>
                        </a:rPr>
                        <a:t>16</a:t>
                      </a:r>
                      <a:endParaRPr lang="ru-RU" sz="2000" b="1" baseline="-25000" smtClean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ru-RU" sz="2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smtClean="0"/>
                        <a:t>A</a:t>
                      </a:r>
                      <a:endParaRPr lang="ru-RU" sz="2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400" b="1" smtClean="0"/>
                        <a:t>5</a:t>
                      </a:r>
                      <a:endParaRPr lang="ru-RU" sz="2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400" b="1" smtClean="0"/>
                        <a:t>3</a:t>
                      </a:r>
                      <a:endParaRPr lang="ru-RU" sz="2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smtClean="0"/>
                        <a:t>D</a:t>
                      </a:r>
                      <a:endParaRPr lang="ru-RU" sz="2400" b="1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2400" b="1" smtClean="0"/>
                        <a:t>-</a:t>
                      </a:r>
                      <a:endParaRPr lang="ru-RU" sz="2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smtClean="0"/>
                        <a:t>9</a:t>
                      </a:r>
                      <a:endParaRPr lang="ru-RU" sz="2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smtClean="0"/>
                        <a:t>5</a:t>
                      </a:r>
                      <a:endParaRPr lang="ru-RU" sz="2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smtClean="0"/>
                        <a:t>8</a:t>
                      </a:r>
                      <a:endParaRPr lang="ru-RU" sz="2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400" b="1" smtClean="0"/>
                        <a:t>7</a:t>
                      </a:r>
                      <a:endParaRPr lang="ru-RU" sz="2400" b="1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ru-RU" sz="2400" b="1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400" b="1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smtClean="0"/>
                        <a:t>F</a:t>
                      </a:r>
                      <a:endParaRPr lang="ru-RU" sz="2400" b="1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smtClean="0"/>
                        <a:t>B</a:t>
                      </a:r>
                      <a:endParaRPr lang="ru-RU" sz="2400" b="1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400" b="1" smtClean="0"/>
                        <a:t>6</a:t>
                      </a:r>
                      <a:endParaRPr lang="ru-RU" sz="2400" b="1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27" name="Прямоугольник 26"/>
          <p:cNvSpPr/>
          <p:nvPr/>
        </p:nvSpPr>
        <p:spPr>
          <a:xfrm>
            <a:off x="3429871" y="3809110"/>
            <a:ext cx="6208751" cy="249299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mtClean="0">
                <a:latin typeface="Arial Cyr" pitchFamily="34" charset="-52"/>
              </a:rPr>
              <a:t>Треба провести наступні дії:</a:t>
            </a:r>
          </a:p>
          <a:p>
            <a:endParaRPr lang="uk-UA" smtClean="0">
              <a:latin typeface="Arial Cyr" pitchFamily="34" charset="-52"/>
            </a:endParaRPr>
          </a:p>
          <a:p>
            <a:pPr marL="342900" indent="-342900">
              <a:buFontTx/>
              <a:buAutoNum type="arabicPeriod"/>
            </a:pPr>
            <a:r>
              <a:rPr lang="en-US" smtClean="0">
                <a:latin typeface="Arial Cyr" pitchFamily="34" charset="-52"/>
              </a:rPr>
              <a:t>D – 7</a:t>
            </a:r>
            <a:r>
              <a:rPr lang="en-US" b="1" baseline="-25000">
                <a:latin typeface="Arial Cyr" pitchFamily="34" charset="-52"/>
              </a:rPr>
              <a:t>16</a:t>
            </a:r>
            <a:r>
              <a:rPr lang="en-US" smtClean="0">
                <a:latin typeface="Arial Cyr" pitchFamily="34" charset="-52"/>
              </a:rPr>
              <a:t> = 13</a:t>
            </a:r>
            <a:r>
              <a:rPr lang="en-US" b="1" baseline="-25000">
                <a:latin typeface="Arial Cyr" pitchFamily="34" charset="-52"/>
              </a:rPr>
              <a:t>10</a:t>
            </a:r>
            <a:r>
              <a:rPr lang="en-US" smtClean="0">
                <a:latin typeface="Arial Cyr" pitchFamily="34" charset="-52"/>
              </a:rPr>
              <a:t> – 7</a:t>
            </a:r>
            <a:r>
              <a:rPr lang="en-US" b="1" baseline="-25000">
                <a:latin typeface="Arial Cyr" pitchFamily="34" charset="-52"/>
              </a:rPr>
              <a:t>10</a:t>
            </a:r>
            <a:r>
              <a:rPr lang="en-US" smtClean="0">
                <a:latin typeface="Arial Cyr" pitchFamily="34" charset="-52"/>
              </a:rPr>
              <a:t> = 6</a:t>
            </a:r>
            <a:r>
              <a:rPr lang="en-US" b="1" baseline="-25000" smtClean="0">
                <a:latin typeface="Arial Cyr" pitchFamily="34" charset="-52"/>
              </a:rPr>
              <a:t>10 </a:t>
            </a:r>
            <a:r>
              <a:rPr lang="en-US" smtClean="0">
                <a:latin typeface="Arial Cyr" pitchFamily="34" charset="-52"/>
              </a:rPr>
              <a:t>= 6</a:t>
            </a:r>
            <a:r>
              <a:rPr lang="en-US" b="1" baseline="-25000" smtClean="0">
                <a:latin typeface="Arial Cyr" pitchFamily="34" charset="-52"/>
              </a:rPr>
              <a:t>16</a:t>
            </a:r>
          </a:p>
          <a:p>
            <a:pPr marL="342900" indent="-342900">
              <a:buAutoNum type="arabicPeriod"/>
            </a:pPr>
            <a:endParaRPr lang="uk-UA" b="1" baseline="-25000">
              <a:latin typeface="Arial Cyr" pitchFamily="34" charset="-52"/>
            </a:endParaRPr>
          </a:p>
          <a:p>
            <a:pPr marL="342900" indent="-342900">
              <a:buAutoNum type="arabicPeriod"/>
            </a:pPr>
            <a:r>
              <a:rPr lang="en-US" smtClean="0">
                <a:latin typeface="Arial Cyr" pitchFamily="34" charset="-52"/>
              </a:rPr>
              <a:t>10</a:t>
            </a:r>
            <a:r>
              <a:rPr lang="en-US" b="1" baseline="-25000">
                <a:latin typeface="Arial Cyr" pitchFamily="34" charset="-52"/>
              </a:rPr>
              <a:t>16</a:t>
            </a:r>
            <a:r>
              <a:rPr lang="en-US" smtClean="0">
                <a:latin typeface="Arial Cyr" pitchFamily="34" charset="-52"/>
              </a:rPr>
              <a:t> + 3</a:t>
            </a:r>
            <a:r>
              <a:rPr lang="en-US" b="1" baseline="-25000">
                <a:latin typeface="Arial Cyr" pitchFamily="34" charset="-52"/>
              </a:rPr>
              <a:t>16</a:t>
            </a:r>
            <a:r>
              <a:rPr lang="en-US" smtClean="0">
                <a:latin typeface="Arial Cyr" pitchFamily="34" charset="-52"/>
              </a:rPr>
              <a:t> </a:t>
            </a:r>
            <a:r>
              <a:rPr lang="en-US">
                <a:latin typeface="Arial Cyr" pitchFamily="34" charset="-52"/>
              </a:rPr>
              <a:t>– </a:t>
            </a:r>
            <a:r>
              <a:rPr lang="en-US" smtClean="0">
                <a:latin typeface="Arial Cyr" pitchFamily="34" charset="-52"/>
              </a:rPr>
              <a:t> 8</a:t>
            </a:r>
            <a:r>
              <a:rPr lang="en-US" b="1" baseline="-25000">
                <a:latin typeface="Arial Cyr" pitchFamily="34" charset="-52"/>
              </a:rPr>
              <a:t>16</a:t>
            </a:r>
            <a:r>
              <a:rPr lang="en-US" smtClean="0">
                <a:latin typeface="Arial Cyr" pitchFamily="34" charset="-52"/>
              </a:rPr>
              <a:t> = 16</a:t>
            </a:r>
            <a:r>
              <a:rPr lang="en-US" b="1" baseline="-25000">
                <a:latin typeface="Arial Cyr" pitchFamily="34" charset="-52"/>
              </a:rPr>
              <a:t>10</a:t>
            </a:r>
            <a:r>
              <a:rPr lang="en-US" smtClean="0">
                <a:latin typeface="Arial Cyr" pitchFamily="34" charset="-52"/>
              </a:rPr>
              <a:t> </a:t>
            </a:r>
            <a:r>
              <a:rPr lang="en-US">
                <a:latin typeface="Arial Cyr" pitchFamily="34" charset="-52"/>
              </a:rPr>
              <a:t>+ </a:t>
            </a:r>
            <a:r>
              <a:rPr lang="en-US" smtClean="0">
                <a:latin typeface="Arial Cyr" pitchFamily="34" charset="-52"/>
              </a:rPr>
              <a:t>3</a:t>
            </a:r>
            <a:r>
              <a:rPr lang="en-US" b="1" baseline="-25000">
                <a:latin typeface="Arial Cyr" pitchFamily="34" charset="-52"/>
              </a:rPr>
              <a:t>10</a:t>
            </a:r>
            <a:r>
              <a:rPr lang="en-US" smtClean="0">
                <a:latin typeface="Arial Cyr" pitchFamily="34" charset="-52"/>
              </a:rPr>
              <a:t> </a:t>
            </a:r>
            <a:r>
              <a:rPr lang="en-US">
                <a:latin typeface="Arial Cyr" pitchFamily="34" charset="-52"/>
              </a:rPr>
              <a:t>–  </a:t>
            </a:r>
            <a:r>
              <a:rPr lang="en-US" smtClean="0">
                <a:latin typeface="Arial Cyr" pitchFamily="34" charset="-52"/>
              </a:rPr>
              <a:t>8</a:t>
            </a:r>
            <a:r>
              <a:rPr lang="en-US" b="1" baseline="-25000">
                <a:latin typeface="Arial Cyr" pitchFamily="34" charset="-52"/>
              </a:rPr>
              <a:t>10</a:t>
            </a:r>
            <a:r>
              <a:rPr lang="en-US" smtClean="0">
                <a:latin typeface="Arial Cyr" pitchFamily="34" charset="-52"/>
              </a:rPr>
              <a:t> = 11</a:t>
            </a:r>
            <a:r>
              <a:rPr lang="en-US" b="1" baseline="-25000">
                <a:latin typeface="Arial Cyr" pitchFamily="34" charset="-52"/>
              </a:rPr>
              <a:t>10</a:t>
            </a:r>
            <a:r>
              <a:rPr lang="en-US" smtClean="0">
                <a:latin typeface="Arial Cyr" pitchFamily="34" charset="-52"/>
              </a:rPr>
              <a:t> = B</a:t>
            </a:r>
            <a:endParaRPr lang="uk-UA" b="1" baseline="-25000">
              <a:latin typeface="Arial Cyr" pitchFamily="34" charset="-52"/>
            </a:endParaRPr>
          </a:p>
          <a:p>
            <a:pPr marL="342900" indent="-342900">
              <a:buFontTx/>
              <a:buAutoNum type="arabicPeriod"/>
            </a:pPr>
            <a:endParaRPr lang="uk-UA" b="1" baseline="-25000" smtClean="0">
              <a:latin typeface="Arial Cyr" pitchFamily="34" charset="-52"/>
            </a:endParaRPr>
          </a:p>
          <a:p>
            <a:pPr marL="342900" indent="-342900">
              <a:buAutoNum type="arabicPeriod"/>
            </a:pPr>
            <a:r>
              <a:rPr lang="en-US" smtClean="0">
                <a:latin typeface="Arial Cyr" pitchFamily="34" charset="-52"/>
              </a:rPr>
              <a:t>5</a:t>
            </a:r>
            <a:r>
              <a:rPr lang="en-US" b="1" baseline="-25000">
                <a:latin typeface="Arial Cyr" pitchFamily="34" charset="-52"/>
              </a:rPr>
              <a:t>16</a:t>
            </a:r>
            <a:r>
              <a:rPr lang="en-US" smtClean="0">
                <a:latin typeface="Arial Cyr" pitchFamily="34" charset="-52"/>
              </a:rPr>
              <a:t> – 1</a:t>
            </a:r>
            <a:r>
              <a:rPr lang="en-US" b="1" baseline="-25000">
                <a:latin typeface="Arial Cyr" pitchFamily="34" charset="-52"/>
              </a:rPr>
              <a:t>16</a:t>
            </a:r>
            <a:r>
              <a:rPr lang="en-US" smtClean="0">
                <a:latin typeface="Arial Cyr" pitchFamily="34" charset="-52"/>
              </a:rPr>
              <a:t> + 10</a:t>
            </a:r>
            <a:r>
              <a:rPr lang="en-US" b="1" baseline="-25000">
                <a:latin typeface="Arial Cyr" pitchFamily="34" charset="-52"/>
              </a:rPr>
              <a:t>16</a:t>
            </a:r>
            <a:r>
              <a:rPr lang="en-US" smtClean="0">
                <a:latin typeface="Arial Cyr" pitchFamily="34" charset="-52"/>
              </a:rPr>
              <a:t> –  5</a:t>
            </a:r>
            <a:r>
              <a:rPr lang="en-US" b="1" baseline="-25000">
                <a:latin typeface="Arial Cyr" pitchFamily="34" charset="-52"/>
              </a:rPr>
              <a:t>16</a:t>
            </a:r>
            <a:r>
              <a:rPr lang="en-US" smtClean="0">
                <a:latin typeface="Arial Cyr" pitchFamily="34" charset="-52"/>
              </a:rPr>
              <a:t> </a:t>
            </a:r>
            <a:r>
              <a:rPr lang="en-US">
                <a:latin typeface="Arial Cyr" pitchFamily="34" charset="-52"/>
              </a:rPr>
              <a:t>= </a:t>
            </a:r>
            <a:r>
              <a:rPr lang="en-US" smtClean="0">
                <a:latin typeface="Arial Cyr" pitchFamily="34" charset="-52"/>
              </a:rPr>
              <a:t>5</a:t>
            </a:r>
            <a:r>
              <a:rPr lang="en-US" b="1" baseline="-25000">
                <a:latin typeface="Arial Cyr" pitchFamily="34" charset="-52"/>
              </a:rPr>
              <a:t>10</a:t>
            </a:r>
            <a:r>
              <a:rPr lang="en-US" smtClean="0">
                <a:latin typeface="Arial Cyr" pitchFamily="34" charset="-52"/>
              </a:rPr>
              <a:t> </a:t>
            </a:r>
            <a:r>
              <a:rPr lang="en-US">
                <a:latin typeface="Arial Cyr" pitchFamily="34" charset="-52"/>
              </a:rPr>
              <a:t>– </a:t>
            </a:r>
            <a:r>
              <a:rPr lang="en-US" smtClean="0">
                <a:latin typeface="Arial Cyr" pitchFamily="34" charset="-52"/>
              </a:rPr>
              <a:t>1</a:t>
            </a:r>
            <a:r>
              <a:rPr lang="en-US" b="1" baseline="-25000">
                <a:latin typeface="Arial Cyr" pitchFamily="34" charset="-52"/>
              </a:rPr>
              <a:t>10</a:t>
            </a:r>
            <a:r>
              <a:rPr lang="en-US" smtClean="0">
                <a:latin typeface="Arial Cyr" pitchFamily="34" charset="-52"/>
              </a:rPr>
              <a:t> </a:t>
            </a:r>
            <a:r>
              <a:rPr lang="en-US">
                <a:latin typeface="Arial Cyr" pitchFamily="34" charset="-52"/>
              </a:rPr>
              <a:t>+ </a:t>
            </a:r>
            <a:r>
              <a:rPr lang="en-US" smtClean="0">
                <a:latin typeface="Arial Cyr" pitchFamily="34" charset="-52"/>
              </a:rPr>
              <a:t>16</a:t>
            </a:r>
            <a:r>
              <a:rPr lang="en-US" b="1" baseline="-25000">
                <a:latin typeface="Arial Cyr" pitchFamily="34" charset="-52"/>
              </a:rPr>
              <a:t>10</a:t>
            </a:r>
            <a:r>
              <a:rPr lang="en-US" smtClean="0">
                <a:latin typeface="Arial Cyr" pitchFamily="34" charset="-52"/>
              </a:rPr>
              <a:t> </a:t>
            </a:r>
            <a:r>
              <a:rPr lang="en-US">
                <a:latin typeface="Arial Cyr" pitchFamily="34" charset="-52"/>
              </a:rPr>
              <a:t>–  </a:t>
            </a:r>
            <a:r>
              <a:rPr lang="en-US" smtClean="0">
                <a:latin typeface="Arial Cyr" pitchFamily="34" charset="-52"/>
              </a:rPr>
              <a:t>5</a:t>
            </a:r>
            <a:r>
              <a:rPr lang="en-US" b="1" baseline="-25000">
                <a:latin typeface="Arial Cyr" pitchFamily="34" charset="-52"/>
              </a:rPr>
              <a:t>10</a:t>
            </a:r>
            <a:r>
              <a:rPr lang="en-US" smtClean="0">
                <a:latin typeface="Arial Cyr" pitchFamily="34" charset="-52"/>
              </a:rPr>
              <a:t> </a:t>
            </a:r>
            <a:r>
              <a:rPr lang="en-US">
                <a:latin typeface="Arial Cyr" pitchFamily="34" charset="-52"/>
              </a:rPr>
              <a:t>= </a:t>
            </a:r>
            <a:r>
              <a:rPr lang="en-US" smtClean="0">
                <a:latin typeface="Arial Cyr" pitchFamily="34" charset="-52"/>
              </a:rPr>
              <a:t>15</a:t>
            </a:r>
            <a:r>
              <a:rPr lang="en-US" b="1" baseline="-25000">
                <a:latin typeface="Arial Cyr" pitchFamily="34" charset="-52"/>
              </a:rPr>
              <a:t>10</a:t>
            </a:r>
            <a:r>
              <a:rPr lang="en-US" smtClean="0">
                <a:latin typeface="Arial Cyr" pitchFamily="34" charset="-52"/>
              </a:rPr>
              <a:t> </a:t>
            </a:r>
            <a:r>
              <a:rPr lang="en-US">
                <a:latin typeface="Arial Cyr" pitchFamily="34" charset="-52"/>
              </a:rPr>
              <a:t>= </a:t>
            </a:r>
            <a:r>
              <a:rPr lang="en-US" smtClean="0">
                <a:latin typeface="Arial Cyr" pitchFamily="34" charset="-52"/>
              </a:rPr>
              <a:t>F</a:t>
            </a:r>
            <a:endParaRPr lang="uk-UA" b="1" baseline="-25000">
              <a:latin typeface="Arial Cyr" pitchFamily="34" charset="-52"/>
            </a:endParaRPr>
          </a:p>
          <a:p>
            <a:pPr marL="342900" indent="-342900">
              <a:buFontTx/>
              <a:buAutoNum type="arabicPeriod"/>
            </a:pPr>
            <a:endParaRPr lang="uk-UA" b="1" baseline="-25000">
              <a:latin typeface="Arial Cyr" pitchFamily="34" charset="-52"/>
            </a:endParaRPr>
          </a:p>
          <a:p>
            <a:pPr marL="342900" indent="-342900">
              <a:buAutoNum type="arabicPeriod"/>
            </a:pPr>
            <a:r>
              <a:rPr lang="en-US" smtClean="0">
                <a:latin typeface="Arial Cyr" pitchFamily="34" charset="-52"/>
              </a:rPr>
              <a:t>A </a:t>
            </a:r>
            <a:r>
              <a:rPr lang="en-US">
                <a:latin typeface="Arial Cyr" pitchFamily="34" charset="-52"/>
              </a:rPr>
              <a:t>– </a:t>
            </a:r>
            <a:r>
              <a:rPr lang="en-US" smtClean="0">
                <a:latin typeface="Arial Cyr" pitchFamily="34" charset="-52"/>
              </a:rPr>
              <a:t>1</a:t>
            </a:r>
            <a:r>
              <a:rPr lang="en-US" b="1" baseline="-25000">
                <a:latin typeface="Arial Cyr" pitchFamily="34" charset="-52"/>
              </a:rPr>
              <a:t>16</a:t>
            </a:r>
            <a:r>
              <a:rPr lang="en-US" smtClean="0">
                <a:latin typeface="Arial Cyr" pitchFamily="34" charset="-52"/>
              </a:rPr>
              <a:t> - 9</a:t>
            </a:r>
            <a:r>
              <a:rPr lang="en-US" b="1" baseline="-25000">
                <a:latin typeface="Arial Cyr" pitchFamily="34" charset="-52"/>
              </a:rPr>
              <a:t>16</a:t>
            </a:r>
            <a:r>
              <a:rPr lang="en-US" smtClean="0">
                <a:latin typeface="Arial Cyr" pitchFamily="34" charset="-52"/>
              </a:rPr>
              <a:t> </a:t>
            </a:r>
            <a:r>
              <a:rPr lang="en-US">
                <a:latin typeface="Arial Cyr" pitchFamily="34" charset="-52"/>
              </a:rPr>
              <a:t>= </a:t>
            </a:r>
            <a:r>
              <a:rPr lang="en-US" smtClean="0">
                <a:latin typeface="Arial Cyr" pitchFamily="34" charset="-52"/>
              </a:rPr>
              <a:t>10</a:t>
            </a:r>
            <a:r>
              <a:rPr lang="en-US" b="1" baseline="-25000">
                <a:latin typeface="Arial Cyr" pitchFamily="34" charset="-52"/>
              </a:rPr>
              <a:t>10</a:t>
            </a:r>
            <a:r>
              <a:rPr lang="en-US" smtClean="0">
                <a:latin typeface="Arial Cyr" pitchFamily="34" charset="-52"/>
              </a:rPr>
              <a:t> </a:t>
            </a:r>
            <a:r>
              <a:rPr lang="en-US">
                <a:latin typeface="Arial Cyr" pitchFamily="34" charset="-52"/>
              </a:rPr>
              <a:t>– </a:t>
            </a:r>
            <a:r>
              <a:rPr lang="en-US" smtClean="0">
                <a:latin typeface="Arial Cyr" pitchFamily="34" charset="-52"/>
              </a:rPr>
              <a:t>1</a:t>
            </a:r>
            <a:r>
              <a:rPr lang="en-US" b="1" baseline="-25000">
                <a:latin typeface="Arial Cyr" pitchFamily="34" charset="-52"/>
              </a:rPr>
              <a:t>10</a:t>
            </a:r>
            <a:r>
              <a:rPr lang="en-US" smtClean="0">
                <a:latin typeface="Arial Cyr" pitchFamily="34" charset="-52"/>
              </a:rPr>
              <a:t> </a:t>
            </a:r>
            <a:r>
              <a:rPr lang="en-US">
                <a:latin typeface="Arial Cyr" pitchFamily="34" charset="-52"/>
              </a:rPr>
              <a:t>- </a:t>
            </a:r>
            <a:r>
              <a:rPr lang="en-US" smtClean="0">
                <a:latin typeface="Arial Cyr" pitchFamily="34" charset="-52"/>
              </a:rPr>
              <a:t>9</a:t>
            </a:r>
            <a:r>
              <a:rPr lang="en-US" b="1" baseline="-25000">
                <a:latin typeface="Arial Cyr" pitchFamily="34" charset="-52"/>
              </a:rPr>
              <a:t>10</a:t>
            </a:r>
            <a:r>
              <a:rPr lang="en-US" smtClean="0">
                <a:latin typeface="Arial Cyr" pitchFamily="34" charset="-52"/>
              </a:rPr>
              <a:t> = 0</a:t>
            </a:r>
            <a:endParaRPr lang="uk-UA" b="1" baseline="-25000">
              <a:latin typeface="Arial Cyr" pitchFamily="34" charset="-52"/>
            </a:endParaRPr>
          </a:p>
          <a:p>
            <a:pPr marL="342900" indent="-342900">
              <a:buAutoNum type="arabicPeriod"/>
            </a:pPr>
            <a:endParaRPr lang="ru-RU" b="1" baseline="-25000">
              <a:latin typeface="Arial Cyr" pitchFamily="34" charset="-52"/>
            </a:endParaRPr>
          </a:p>
        </p:txBody>
      </p:sp>
      <p:cxnSp>
        <p:nvCxnSpPr>
          <p:cNvPr id="8" name="Прямая со стрелкой 7"/>
          <p:cNvCxnSpPr/>
          <p:nvPr/>
        </p:nvCxnSpPr>
        <p:spPr>
          <a:xfrm flipV="1">
            <a:off x="1253371" y="4678686"/>
            <a:ext cx="340894" cy="304799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 стрелкой 27"/>
          <p:cNvCxnSpPr/>
          <p:nvPr/>
        </p:nvCxnSpPr>
        <p:spPr>
          <a:xfrm flipV="1">
            <a:off x="1896153" y="4678686"/>
            <a:ext cx="331930" cy="304799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56230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50">
        <p:push/>
      </p:transition>
    </mc:Choice>
    <mc:Fallback xmlns="">
      <p:transition>
        <p:push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 noGrp="1"/>
          </p:cNvSpPr>
          <p:nvPr>
            <p:ph type="title"/>
          </p:nvPr>
        </p:nvSpPr>
        <p:spPr>
          <a:xfrm>
            <a:off x="301451" y="365127"/>
            <a:ext cx="9334917" cy="414802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vert="horz" lIns="74295" tIns="37148" rIns="74295" bIns="37148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400" b="1" smtClean="0">
                <a:solidFill>
                  <a:schemeClr val="bg1"/>
                </a:solidFill>
                <a:latin typeface="Arial Cyr" panose="020B0604020202020204" pitchFamily="34" charset="-52"/>
              </a:rPr>
              <a:t>Арифметичні операції у 8 с/ч</a:t>
            </a:r>
            <a:endParaRPr lang="ru-RU" sz="2400" b="1">
              <a:solidFill>
                <a:schemeClr val="bg1"/>
              </a:solidFill>
              <a:latin typeface="Arial Cyr" panose="020B0604020202020204" pitchFamily="34" charset="-52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71518" y="814898"/>
            <a:ext cx="15510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>
                <a:latin typeface="Arial Cyr" pitchFamily="34" charset="-52"/>
              </a:rPr>
              <a:t>3</a:t>
            </a:r>
            <a:r>
              <a:rPr lang="uk-UA" smtClean="0">
                <a:latin typeface="Arial Cyr" pitchFamily="34" charset="-52"/>
              </a:rPr>
              <a:t>. Множення</a:t>
            </a:r>
            <a:endParaRPr lang="ru-RU"/>
          </a:p>
        </p:txBody>
      </p:sp>
      <p:graphicFrame>
        <p:nvGraphicFramePr>
          <p:cNvPr id="11" name="Таблица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3420227"/>
              </p:ext>
            </p:extLst>
          </p:nvPr>
        </p:nvGraphicFramePr>
        <p:xfrm>
          <a:off x="489447" y="1194084"/>
          <a:ext cx="4172200" cy="366662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34699"/>
                <a:gridCol w="365255"/>
                <a:gridCol w="365254"/>
                <a:gridCol w="498263"/>
                <a:gridCol w="522629"/>
                <a:gridCol w="417220"/>
                <a:gridCol w="417220"/>
                <a:gridCol w="417220"/>
                <a:gridCol w="417220"/>
                <a:gridCol w="417220"/>
              </a:tblGrid>
              <a:tr h="386256">
                <a:tc gridSpan="6">
                  <a:txBody>
                    <a:bodyPr/>
                    <a:lstStyle/>
                    <a:p>
                      <a:pPr algn="ctr"/>
                      <a:r>
                        <a:rPr lang="uk-UA" sz="1300" b="1" smtClean="0"/>
                        <a:t>Перенесення при множенні</a:t>
                      </a:r>
                      <a:r>
                        <a:rPr lang="uk-UA" sz="1300" b="1" baseline="0" smtClean="0"/>
                        <a:t> </a:t>
                      </a:r>
                      <a:r>
                        <a:rPr lang="en-US" sz="1300" b="1" baseline="0" smtClean="0"/>
                        <a:t/>
                      </a:r>
                      <a:br>
                        <a:rPr lang="en-US" sz="1300" b="1" baseline="0" smtClean="0"/>
                      </a:br>
                      <a:r>
                        <a:rPr lang="uk-UA" sz="1300" b="1" baseline="0" smtClean="0"/>
                        <a:t>на 2</a:t>
                      </a:r>
                      <a:endParaRPr lang="ru-RU" sz="1300" b="1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1800" b="1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1800" b="1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1800" b="1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1800" b="1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18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800" b="1">
                        <a:solidFill>
                          <a:srgbClr val="00B0F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1</a:t>
                      </a:r>
                      <a:endParaRPr lang="ru-RU" sz="1800" b="1" smtClean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800" b="1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800" b="1"/>
                    </a:p>
                  </a:txBody>
                  <a:tcPr/>
                </a:tc>
              </a:tr>
              <a:tr h="386256">
                <a:tc gridSpan="6">
                  <a:txBody>
                    <a:bodyPr/>
                    <a:lstStyle/>
                    <a:p>
                      <a:pPr algn="ctr"/>
                      <a:r>
                        <a:rPr lang="uk-UA" sz="1300" b="1" smtClean="0"/>
                        <a:t>Перенесення при множенні</a:t>
                      </a:r>
                      <a:r>
                        <a:rPr lang="uk-UA" sz="1300" b="1" baseline="0" smtClean="0"/>
                        <a:t> </a:t>
                      </a:r>
                      <a:r>
                        <a:rPr lang="en-US" sz="1300" b="1" baseline="0" smtClean="0"/>
                        <a:t/>
                      </a:r>
                      <a:br>
                        <a:rPr lang="en-US" sz="1300" b="1" baseline="0" smtClean="0"/>
                      </a:br>
                      <a:r>
                        <a:rPr lang="uk-UA" sz="1300" b="1" baseline="0" smtClean="0"/>
                        <a:t>на </a:t>
                      </a:r>
                      <a:r>
                        <a:rPr lang="en-US" sz="1300" b="1" baseline="0" smtClean="0"/>
                        <a:t>A</a:t>
                      </a:r>
                      <a:endParaRPr lang="ru-RU" sz="1300" b="1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1800" b="1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1800" b="1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1800" b="1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1800" b="1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18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800" b="1">
                        <a:solidFill>
                          <a:srgbClr val="00B0F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8</a:t>
                      </a:r>
                      <a:endParaRPr lang="ru-RU" sz="1800" b="1" smtClean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smtClean="0">
                          <a:solidFill>
                            <a:srgbClr val="00B050"/>
                          </a:solidFill>
                        </a:rPr>
                        <a:t>2</a:t>
                      </a:r>
                      <a:endParaRPr lang="ru-RU" sz="1800" b="1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800" b="1"/>
                    </a:p>
                  </a:txBody>
                  <a:tcPr/>
                </a:tc>
              </a:tr>
              <a:tr h="383045">
                <a:tc>
                  <a:txBody>
                    <a:bodyPr/>
                    <a:lstStyle/>
                    <a:p>
                      <a:pPr algn="ctr"/>
                      <a:endParaRPr lang="ru-RU" sz="2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smtClean="0"/>
                        <a:t>9</a:t>
                      </a:r>
                      <a:endParaRPr lang="ru-RU" sz="2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400" b="1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ru-RU" sz="2400" b="1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smtClean="0"/>
                        <a:t>D</a:t>
                      </a:r>
                      <a:endParaRPr lang="ru-RU" sz="2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smtClean="0"/>
                        <a:t>4</a:t>
                      </a:r>
                      <a:endParaRPr lang="ru-RU" sz="2400" b="1"/>
                    </a:p>
                  </a:txBody>
                  <a:tcPr/>
                </a:tc>
              </a:tr>
              <a:tr h="476206">
                <a:tc>
                  <a:txBody>
                    <a:bodyPr/>
                    <a:lstStyle/>
                    <a:p>
                      <a:pPr algn="ctr"/>
                      <a:endParaRPr lang="ru-RU" sz="2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400" b="1" smtClean="0"/>
                        <a:t>х</a:t>
                      </a:r>
                      <a:endParaRPr lang="ru-RU" sz="2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smtClean="0">
                          <a:solidFill>
                            <a:schemeClr val="tx1"/>
                          </a:solidFill>
                        </a:rPr>
                        <a:t>A</a:t>
                      </a:r>
                      <a:endParaRPr lang="ru-RU" sz="2400" b="1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400" b="1" smtClean="0">
                          <a:solidFill>
                            <a:srgbClr val="00B050"/>
                          </a:solidFill>
                        </a:rPr>
                        <a:t>0</a:t>
                      </a:r>
                      <a:endParaRPr lang="ru-RU" sz="2400" b="1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400" b="1" smtClean="0"/>
                        <a:t>2</a:t>
                      </a:r>
                      <a:endParaRPr lang="ru-RU" sz="2400" b="1"/>
                    </a:p>
                  </a:txBody>
                  <a:tcPr/>
                </a:tc>
              </a:tr>
              <a:tr h="386256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ru-RU"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ru-RU"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ru-RU"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ru-RU"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ru-RU" sz="1800" b="1" kern="1200">
                        <a:solidFill>
                          <a:srgbClr val="00B0F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/>
                    </a:p>
                  </a:txBody>
                  <a:tcPr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>
                        <a:solidFill>
                          <a:srgbClr val="00B050"/>
                        </a:solidFill>
                      </a:endParaRPr>
                    </a:p>
                  </a:txBody>
                  <a:tcPr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/>
                    </a:p>
                  </a:txBody>
                  <a:tcPr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/>
                    </a:p>
                  </a:txBody>
                  <a:tcPr anchor="b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407012">
                <a:tc>
                  <a:txBody>
                    <a:bodyPr/>
                    <a:lstStyle/>
                    <a:p>
                      <a:pPr algn="ctr"/>
                      <a:endParaRPr lang="ru-RU" sz="2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smtClean="0"/>
                        <a:t>1</a:t>
                      </a:r>
                      <a:endParaRPr lang="ru-RU" sz="2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smtClean="0"/>
                        <a:t>2</a:t>
                      </a:r>
                      <a:endParaRPr lang="ru-RU" sz="2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smtClean="0"/>
                        <a:t>1</a:t>
                      </a:r>
                      <a:endParaRPr lang="ru-RU" sz="2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smtClean="0"/>
                        <a:t>A</a:t>
                      </a:r>
                      <a:endParaRPr lang="ru-RU" sz="2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smtClean="0"/>
                        <a:t>8</a:t>
                      </a:r>
                      <a:endParaRPr lang="ru-RU" sz="2400" b="1"/>
                    </a:p>
                  </a:txBody>
                  <a:tcPr/>
                </a:tc>
              </a:tr>
              <a:tr h="399124">
                <a:tc>
                  <a:txBody>
                    <a:bodyPr/>
                    <a:lstStyle/>
                    <a:p>
                      <a:pPr algn="ctr"/>
                      <a:endParaRPr lang="ru-RU" sz="2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smtClean="0"/>
                        <a:t>5</a:t>
                      </a:r>
                      <a:endParaRPr lang="ru-RU" sz="2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smtClean="0"/>
                        <a:t>A</a:t>
                      </a:r>
                      <a:endParaRPr lang="ru-RU" sz="2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2400" b="1" kern="120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8</a:t>
                      </a:r>
                      <a:endParaRPr lang="ru-RU" sz="2400" b="1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smtClean="0"/>
                        <a:t>4</a:t>
                      </a:r>
                      <a:endParaRPr lang="ru-RU" sz="2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smtClean="0"/>
                        <a:t>8</a:t>
                      </a:r>
                      <a:endParaRPr lang="ru-RU" sz="2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400" b="1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400" b="1"/>
                    </a:p>
                  </a:txBody>
                  <a:tcPr/>
                </a:tc>
              </a:tr>
              <a:tr h="399124">
                <a:tc>
                  <a:txBody>
                    <a:bodyPr/>
                    <a:lstStyle/>
                    <a:p>
                      <a:pPr algn="ctr"/>
                      <a:endParaRPr lang="ru-RU" sz="2400" b="1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400" b="1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400" b="1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smtClean="0"/>
                        <a:t>5</a:t>
                      </a:r>
                      <a:endParaRPr lang="ru-RU" sz="2400" b="1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smtClean="0"/>
                        <a:t>A</a:t>
                      </a:r>
                      <a:endParaRPr lang="ru-RU" sz="2400" b="1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smtClean="0"/>
                        <a:t>9</a:t>
                      </a:r>
                      <a:endParaRPr lang="ru-RU" sz="2400" b="1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smtClean="0"/>
                        <a:t>6</a:t>
                      </a:r>
                      <a:endParaRPr lang="ru-RU" sz="2400" b="1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smtClean="0"/>
                        <a:t>9</a:t>
                      </a:r>
                      <a:endParaRPr lang="ru-RU" sz="2400" b="1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smtClean="0"/>
                        <a:t>A</a:t>
                      </a:r>
                      <a:endParaRPr lang="ru-RU" sz="2400" b="1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smtClean="0"/>
                        <a:t>8</a:t>
                      </a:r>
                      <a:endParaRPr lang="ru-RU" sz="2400" b="1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7" name="Прямоугольник 6"/>
          <p:cNvSpPr/>
          <p:nvPr/>
        </p:nvSpPr>
        <p:spPr>
          <a:xfrm>
            <a:off x="4783540" y="913021"/>
            <a:ext cx="5006627" cy="513371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30000"/>
              </a:lnSpc>
            </a:pPr>
            <a:r>
              <a:rPr lang="uk-UA" smtClean="0">
                <a:latin typeface="Arial Cyr" pitchFamily="34" charset="-52"/>
              </a:rPr>
              <a:t>Треба провести наступні дії:</a:t>
            </a:r>
            <a:endParaRPr lang="en-US" smtClean="0">
              <a:latin typeface="Arial Cyr" pitchFamily="34" charset="-52"/>
            </a:endParaRPr>
          </a:p>
          <a:p>
            <a:pPr marL="342900" indent="-342900">
              <a:lnSpc>
                <a:spcPct val="130000"/>
              </a:lnSpc>
              <a:buAutoNum type="arabicPeriod"/>
            </a:pPr>
            <a:r>
              <a:rPr lang="en-US" smtClean="0">
                <a:latin typeface="Arial Cyr" pitchFamily="34" charset="-52"/>
              </a:rPr>
              <a:t>4</a:t>
            </a:r>
            <a:r>
              <a:rPr lang="en-US" b="1" baseline="-25000" smtClean="0">
                <a:latin typeface="Arial Cyr" pitchFamily="34" charset="-52"/>
              </a:rPr>
              <a:t>16</a:t>
            </a:r>
            <a:r>
              <a:rPr lang="en-US" smtClean="0">
                <a:latin typeface="Arial Cyr" pitchFamily="34" charset="-52"/>
              </a:rPr>
              <a:t> * 2</a:t>
            </a:r>
            <a:r>
              <a:rPr lang="en-US" b="1" baseline="-25000">
                <a:latin typeface="Arial Cyr" pitchFamily="34" charset="-52"/>
              </a:rPr>
              <a:t>16</a:t>
            </a:r>
            <a:r>
              <a:rPr lang="en-US" smtClean="0">
                <a:latin typeface="Arial Cyr" pitchFamily="34" charset="-52"/>
              </a:rPr>
              <a:t> = 4</a:t>
            </a:r>
            <a:r>
              <a:rPr lang="en-US" b="1" baseline="-25000" smtClean="0">
                <a:latin typeface="Arial Cyr" pitchFamily="34" charset="-52"/>
              </a:rPr>
              <a:t>10</a:t>
            </a:r>
            <a:r>
              <a:rPr lang="en-US" smtClean="0">
                <a:latin typeface="Arial Cyr" pitchFamily="34" charset="-52"/>
              </a:rPr>
              <a:t> * 2</a:t>
            </a:r>
            <a:r>
              <a:rPr lang="en-US" b="1" baseline="-25000">
                <a:latin typeface="Arial Cyr" pitchFamily="34" charset="-52"/>
              </a:rPr>
              <a:t>10</a:t>
            </a:r>
            <a:r>
              <a:rPr lang="en-US" smtClean="0">
                <a:latin typeface="Arial Cyr" pitchFamily="34" charset="-52"/>
              </a:rPr>
              <a:t> = 8</a:t>
            </a:r>
            <a:r>
              <a:rPr lang="en-US" b="1" baseline="-25000" smtClean="0">
                <a:latin typeface="Arial Cyr" pitchFamily="34" charset="-52"/>
              </a:rPr>
              <a:t>10</a:t>
            </a:r>
            <a:r>
              <a:rPr lang="en-US">
                <a:latin typeface="Arial Cyr" pitchFamily="34" charset="-52"/>
              </a:rPr>
              <a:t> = </a:t>
            </a:r>
            <a:r>
              <a:rPr lang="en-US" smtClean="0">
                <a:latin typeface="Arial Cyr" pitchFamily="34" charset="-52"/>
              </a:rPr>
              <a:t>8</a:t>
            </a:r>
            <a:r>
              <a:rPr lang="en-US" b="1" baseline="-25000" smtClean="0">
                <a:latin typeface="Arial Cyr" pitchFamily="34" charset="-52"/>
              </a:rPr>
              <a:t>16</a:t>
            </a:r>
            <a:endParaRPr lang="en-US" smtClean="0">
              <a:latin typeface="Arial Cyr" pitchFamily="34" charset="-52"/>
            </a:endParaRPr>
          </a:p>
          <a:p>
            <a:pPr marL="342900" indent="-342900">
              <a:lnSpc>
                <a:spcPct val="130000"/>
              </a:lnSpc>
              <a:buAutoNum type="arabicPeriod"/>
            </a:pPr>
            <a:r>
              <a:rPr lang="en-US" smtClean="0">
                <a:latin typeface="Arial Cyr" pitchFamily="34" charset="-52"/>
              </a:rPr>
              <a:t>D * 2</a:t>
            </a:r>
            <a:r>
              <a:rPr lang="en-US" b="1" baseline="-25000">
                <a:latin typeface="Arial Cyr" pitchFamily="34" charset="-52"/>
              </a:rPr>
              <a:t>16</a:t>
            </a:r>
            <a:r>
              <a:rPr lang="en-US" smtClean="0">
                <a:latin typeface="Arial Cyr" pitchFamily="34" charset="-52"/>
              </a:rPr>
              <a:t> = 13</a:t>
            </a:r>
            <a:r>
              <a:rPr lang="en-US" b="1" baseline="-25000">
                <a:latin typeface="Arial Cyr" pitchFamily="34" charset="-52"/>
              </a:rPr>
              <a:t>10</a:t>
            </a:r>
            <a:r>
              <a:rPr lang="en-US" smtClean="0">
                <a:latin typeface="Arial Cyr" pitchFamily="34" charset="-52"/>
              </a:rPr>
              <a:t> * 2</a:t>
            </a:r>
            <a:r>
              <a:rPr lang="en-US" b="1" baseline="-25000">
                <a:latin typeface="Arial Cyr" pitchFamily="34" charset="-52"/>
              </a:rPr>
              <a:t>10</a:t>
            </a:r>
            <a:r>
              <a:rPr lang="en-US" smtClean="0">
                <a:latin typeface="Arial Cyr" pitchFamily="34" charset="-52"/>
              </a:rPr>
              <a:t> = 26</a:t>
            </a:r>
            <a:r>
              <a:rPr lang="en-US" b="1" baseline="-25000">
                <a:latin typeface="Arial Cyr" pitchFamily="34" charset="-52"/>
              </a:rPr>
              <a:t>10</a:t>
            </a:r>
            <a:r>
              <a:rPr lang="en-US" smtClean="0">
                <a:latin typeface="Arial Cyr" pitchFamily="34" charset="-52"/>
              </a:rPr>
              <a:t> = </a:t>
            </a:r>
            <a:r>
              <a:rPr lang="en-US" b="1" smtClean="0">
                <a:solidFill>
                  <a:schemeClr val="accent2">
                    <a:lumMod val="75000"/>
                  </a:schemeClr>
                </a:solidFill>
                <a:latin typeface="Arial Cyr" pitchFamily="34" charset="-52"/>
              </a:rPr>
              <a:t>1</a:t>
            </a:r>
            <a:r>
              <a:rPr lang="en-US" smtClean="0">
                <a:latin typeface="Arial Cyr" pitchFamily="34" charset="-52"/>
              </a:rPr>
              <a:t>A</a:t>
            </a:r>
          </a:p>
          <a:p>
            <a:pPr marL="342900" indent="-342900">
              <a:lnSpc>
                <a:spcPct val="130000"/>
              </a:lnSpc>
              <a:buAutoNum type="arabicPeriod"/>
            </a:pPr>
            <a:r>
              <a:rPr lang="en-US" smtClean="0">
                <a:latin typeface="Arial Cyr" pitchFamily="34" charset="-52"/>
              </a:rPr>
              <a:t>0 * 2</a:t>
            </a:r>
            <a:r>
              <a:rPr lang="en-US" b="1" baseline="-25000">
                <a:latin typeface="Arial Cyr" pitchFamily="34" charset="-52"/>
              </a:rPr>
              <a:t>16</a:t>
            </a:r>
            <a:r>
              <a:rPr lang="en-US" smtClean="0">
                <a:latin typeface="Arial Cyr" pitchFamily="34" charset="-52"/>
              </a:rPr>
              <a:t> + </a:t>
            </a:r>
            <a:r>
              <a:rPr lang="en-US" b="1" smtClean="0">
                <a:solidFill>
                  <a:schemeClr val="accent2">
                    <a:lumMod val="75000"/>
                  </a:schemeClr>
                </a:solidFill>
                <a:latin typeface="Arial Cyr" pitchFamily="34" charset="-52"/>
              </a:rPr>
              <a:t>1</a:t>
            </a:r>
            <a:r>
              <a:rPr lang="en-US" b="1" baseline="-25000">
                <a:latin typeface="Arial Cyr" pitchFamily="34" charset="-52"/>
              </a:rPr>
              <a:t>16</a:t>
            </a:r>
            <a:r>
              <a:rPr lang="en-US" smtClean="0">
                <a:latin typeface="Arial Cyr" pitchFamily="34" charset="-52"/>
              </a:rPr>
              <a:t> = 1</a:t>
            </a:r>
            <a:r>
              <a:rPr lang="en-US" b="1" baseline="-25000">
                <a:latin typeface="Arial Cyr" pitchFamily="34" charset="-52"/>
              </a:rPr>
              <a:t>16</a:t>
            </a:r>
            <a:endParaRPr lang="en-US" smtClean="0">
              <a:latin typeface="Arial Cyr" pitchFamily="34" charset="-52"/>
            </a:endParaRPr>
          </a:p>
          <a:p>
            <a:pPr marL="342900" indent="-342900">
              <a:lnSpc>
                <a:spcPct val="130000"/>
              </a:lnSpc>
              <a:buFontTx/>
              <a:buAutoNum type="arabicPeriod"/>
            </a:pPr>
            <a:r>
              <a:rPr lang="en-US" smtClean="0">
                <a:latin typeface="Arial Cyr" pitchFamily="34" charset="-52"/>
              </a:rPr>
              <a:t>9</a:t>
            </a:r>
            <a:r>
              <a:rPr lang="en-US" b="1" baseline="-25000">
                <a:latin typeface="Arial Cyr" pitchFamily="34" charset="-52"/>
              </a:rPr>
              <a:t>16</a:t>
            </a:r>
            <a:r>
              <a:rPr lang="en-US" smtClean="0">
                <a:latin typeface="Arial Cyr" pitchFamily="34" charset="-52"/>
              </a:rPr>
              <a:t> * 2</a:t>
            </a:r>
            <a:r>
              <a:rPr lang="en-US" b="1" baseline="-25000">
                <a:latin typeface="Arial Cyr" pitchFamily="34" charset="-52"/>
              </a:rPr>
              <a:t>16</a:t>
            </a:r>
            <a:r>
              <a:rPr lang="en-US" smtClean="0">
                <a:latin typeface="Arial Cyr" pitchFamily="34" charset="-52"/>
              </a:rPr>
              <a:t> = 9</a:t>
            </a:r>
            <a:r>
              <a:rPr lang="en-US" b="1" baseline="-25000">
                <a:latin typeface="Arial Cyr" pitchFamily="34" charset="-52"/>
              </a:rPr>
              <a:t>10</a:t>
            </a:r>
            <a:r>
              <a:rPr lang="en-US" smtClean="0">
                <a:latin typeface="Arial Cyr" pitchFamily="34" charset="-52"/>
              </a:rPr>
              <a:t> * 2</a:t>
            </a:r>
            <a:r>
              <a:rPr lang="en-US" b="1" baseline="-25000">
                <a:latin typeface="Arial Cyr" pitchFamily="34" charset="-52"/>
              </a:rPr>
              <a:t>10</a:t>
            </a:r>
            <a:r>
              <a:rPr lang="en-US" smtClean="0">
                <a:latin typeface="Arial Cyr" pitchFamily="34" charset="-52"/>
              </a:rPr>
              <a:t> = 18</a:t>
            </a:r>
            <a:r>
              <a:rPr lang="en-US" b="1" baseline="-25000">
                <a:latin typeface="Arial Cyr" pitchFamily="34" charset="-52"/>
              </a:rPr>
              <a:t>10</a:t>
            </a:r>
            <a:r>
              <a:rPr lang="en-US" smtClean="0">
                <a:latin typeface="Arial Cyr" pitchFamily="34" charset="-52"/>
              </a:rPr>
              <a:t> = 12</a:t>
            </a:r>
            <a:r>
              <a:rPr lang="en-US" b="1" baseline="-25000" smtClean="0">
                <a:latin typeface="Arial Cyr" pitchFamily="34" charset="-52"/>
              </a:rPr>
              <a:t>16</a:t>
            </a:r>
            <a:endParaRPr lang="en-US" smtClean="0">
              <a:latin typeface="Arial Cyr" pitchFamily="34" charset="-52"/>
            </a:endParaRPr>
          </a:p>
          <a:p>
            <a:pPr marL="342900" indent="-342900">
              <a:lnSpc>
                <a:spcPct val="130000"/>
              </a:lnSpc>
              <a:buFontTx/>
              <a:buAutoNum type="arabicPeriod"/>
            </a:pPr>
            <a:r>
              <a:rPr lang="uk-UA">
                <a:latin typeface="Arial Cyr" pitchFamily="34" charset="-52"/>
              </a:rPr>
              <a:t>Пропускаємо розряд – множення на </a:t>
            </a:r>
            <a:r>
              <a:rPr lang="uk-UA" smtClean="0">
                <a:latin typeface="Arial Cyr" pitchFamily="34" charset="-52"/>
              </a:rPr>
              <a:t>0</a:t>
            </a:r>
            <a:endParaRPr lang="en-US" smtClean="0">
              <a:latin typeface="Arial Cyr" pitchFamily="34" charset="-52"/>
            </a:endParaRPr>
          </a:p>
          <a:p>
            <a:pPr marL="342900" indent="-342900">
              <a:lnSpc>
                <a:spcPct val="130000"/>
              </a:lnSpc>
              <a:buFontTx/>
              <a:buAutoNum type="arabicPeriod"/>
            </a:pPr>
            <a:r>
              <a:rPr lang="en-US" smtClean="0">
                <a:latin typeface="Arial Cyr" pitchFamily="34" charset="-52"/>
              </a:rPr>
              <a:t>4</a:t>
            </a:r>
            <a:r>
              <a:rPr lang="en-US" b="1" baseline="-25000">
                <a:latin typeface="Arial Cyr" pitchFamily="34" charset="-52"/>
              </a:rPr>
              <a:t>16</a:t>
            </a:r>
            <a:r>
              <a:rPr lang="en-US" smtClean="0">
                <a:latin typeface="Arial Cyr" pitchFamily="34" charset="-52"/>
              </a:rPr>
              <a:t> * A = 4</a:t>
            </a:r>
            <a:r>
              <a:rPr lang="en-US" b="1" baseline="-25000">
                <a:latin typeface="Arial Cyr" pitchFamily="34" charset="-52"/>
              </a:rPr>
              <a:t>10</a:t>
            </a:r>
            <a:r>
              <a:rPr lang="en-US" smtClean="0">
                <a:latin typeface="Arial Cyr" pitchFamily="34" charset="-52"/>
              </a:rPr>
              <a:t> * 10</a:t>
            </a:r>
            <a:r>
              <a:rPr lang="en-US" b="1" baseline="-25000">
                <a:latin typeface="Arial Cyr" pitchFamily="34" charset="-52"/>
              </a:rPr>
              <a:t>10</a:t>
            </a:r>
            <a:r>
              <a:rPr lang="en-US" smtClean="0">
                <a:latin typeface="Arial Cyr" pitchFamily="34" charset="-52"/>
              </a:rPr>
              <a:t> = 40</a:t>
            </a:r>
            <a:r>
              <a:rPr lang="en-US" b="1" baseline="-25000">
                <a:latin typeface="Arial Cyr" pitchFamily="34" charset="-52"/>
              </a:rPr>
              <a:t>10</a:t>
            </a:r>
            <a:r>
              <a:rPr lang="en-US" smtClean="0">
                <a:latin typeface="Arial Cyr" pitchFamily="34" charset="-52"/>
              </a:rPr>
              <a:t> = </a:t>
            </a:r>
            <a:r>
              <a:rPr lang="en-US" b="1" smtClean="0">
                <a:solidFill>
                  <a:srgbClr val="00B050"/>
                </a:solidFill>
                <a:latin typeface="Arial Cyr" pitchFamily="34" charset="-52"/>
              </a:rPr>
              <a:t>2</a:t>
            </a:r>
            <a:r>
              <a:rPr lang="en-US" smtClean="0">
                <a:latin typeface="Arial Cyr" pitchFamily="34" charset="-52"/>
              </a:rPr>
              <a:t>8</a:t>
            </a:r>
            <a:r>
              <a:rPr lang="en-US" b="1" baseline="-25000" smtClean="0">
                <a:latin typeface="Arial Cyr" pitchFamily="34" charset="-52"/>
              </a:rPr>
              <a:t>16</a:t>
            </a:r>
            <a:endParaRPr lang="en-US" smtClean="0">
              <a:latin typeface="Arial Cyr" pitchFamily="34" charset="-52"/>
            </a:endParaRPr>
          </a:p>
          <a:p>
            <a:pPr marL="342900" indent="-342900">
              <a:lnSpc>
                <a:spcPct val="130000"/>
              </a:lnSpc>
              <a:buFontTx/>
              <a:buAutoNum type="arabicPeriod"/>
            </a:pPr>
            <a:r>
              <a:rPr lang="en-US" smtClean="0">
                <a:latin typeface="Arial Cyr" pitchFamily="34" charset="-52"/>
              </a:rPr>
              <a:t>D * A + </a:t>
            </a:r>
            <a:r>
              <a:rPr lang="en-US" b="1">
                <a:solidFill>
                  <a:srgbClr val="00B050"/>
                </a:solidFill>
                <a:latin typeface="Arial Cyr" pitchFamily="34" charset="-52"/>
              </a:rPr>
              <a:t>2</a:t>
            </a:r>
            <a:r>
              <a:rPr lang="en-US" b="1" baseline="-25000">
                <a:latin typeface="Arial Cyr" pitchFamily="34" charset="-52"/>
              </a:rPr>
              <a:t>16</a:t>
            </a:r>
            <a:r>
              <a:rPr lang="en-US" smtClean="0">
                <a:latin typeface="Arial Cyr" pitchFamily="34" charset="-52"/>
              </a:rPr>
              <a:t> = 13</a:t>
            </a:r>
            <a:r>
              <a:rPr lang="en-US" b="1" baseline="-25000">
                <a:latin typeface="Arial Cyr" pitchFamily="34" charset="-52"/>
              </a:rPr>
              <a:t>10</a:t>
            </a:r>
            <a:r>
              <a:rPr lang="en-US" smtClean="0">
                <a:latin typeface="Arial Cyr" pitchFamily="34" charset="-52"/>
              </a:rPr>
              <a:t> * 10</a:t>
            </a:r>
            <a:r>
              <a:rPr lang="en-US" b="1" baseline="-25000">
                <a:latin typeface="Arial Cyr" pitchFamily="34" charset="-52"/>
              </a:rPr>
              <a:t>10</a:t>
            </a:r>
            <a:r>
              <a:rPr lang="en-US" smtClean="0">
                <a:latin typeface="Arial Cyr" pitchFamily="34" charset="-52"/>
              </a:rPr>
              <a:t> + 2</a:t>
            </a:r>
            <a:r>
              <a:rPr lang="en-US" b="1" baseline="-25000">
                <a:latin typeface="Arial Cyr" pitchFamily="34" charset="-52"/>
              </a:rPr>
              <a:t>10</a:t>
            </a:r>
            <a:r>
              <a:rPr lang="en-US" smtClean="0">
                <a:latin typeface="Arial Cyr" pitchFamily="34" charset="-52"/>
              </a:rPr>
              <a:t> = 132</a:t>
            </a:r>
            <a:r>
              <a:rPr lang="en-US" b="1" baseline="-25000">
                <a:latin typeface="Arial Cyr" pitchFamily="34" charset="-52"/>
              </a:rPr>
              <a:t>10</a:t>
            </a:r>
            <a:r>
              <a:rPr lang="en-US" smtClean="0">
                <a:latin typeface="Arial Cyr" pitchFamily="34" charset="-52"/>
              </a:rPr>
              <a:t> = </a:t>
            </a:r>
            <a:r>
              <a:rPr lang="en-US" b="1" smtClean="0">
                <a:solidFill>
                  <a:schemeClr val="accent2">
                    <a:lumMod val="75000"/>
                  </a:schemeClr>
                </a:solidFill>
                <a:latin typeface="Arial Cyr" pitchFamily="34" charset="-52"/>
              </a:rPr>
              <a:t>8</a:t>
            </a:r>
            <a:r>
              <a:rPr lang="en-US" smtClean="0">
                <a:latin typeface="Arial Cyr" pitchFamily="34" charset="-52"/>
              </a:rPr>
              <a:t>4</a:t>
            </a:r>
            <a:r>
              <a:rPr lang="en-US" b="1" baseline="-25000">
                <a:latin typeface="Arial Cyr" pitchFamily="34" charset="-52"/>
              </a:rPr>
              <a:t>16</a:t>
            </a:r>
            <a:endParaRPr lang="en-US">
              <a:latin typeface="Arial Cyr" pitchFamily="34" charset="-52"/>
            </a:endParaRPr>
          </a:p>
          <a:p>
            <a:pPr marL="342900" indent="-342900">
              <a:lnSpc>
                <a:spcPct val="130000"/>
              </a:lnSpc>
              <a:buAutoNum type="arabicPeriod"/>
            </a:pPr>
            <a:r>
              <a:rPr lang="en-US" smtClean="0">
                <a:latin typeface="Arial Cyr" pitchFamily="34" charset="-52"/>
              </a:rPr>
              <a:t>0 * A + </a:t>
            </a:r>
            <a:r>
              <a:rPr lang="en-US" b="1">
                <a:solidFill>
                  <a:schemeClr val="accent2">
                    <a:lumMod val="75000"/>
                  </a:schemeClr>
                </a:solidFill>
                <a:latin typeface="Arial Cyr" pitchFamily="34" charset="-52"/>
              </a:rPr>
              <a:t>8</a:t>
            </a:r>
            <a:r>
              <a:rPr lang="en-US" b="1" baseline="-25000">
                <a:latin typeface="Arial Cyr" pitchFamily="34" charset="-52"/>
              </a:rPr>
              <a:t>16</a:t>
            </a:r>
            <a:r>
              <a:rPr lang="en-US" smtClean="0">
                <a:latin typeface="Arial Cyr" pitchFamily="34" charset="-52"/>
              </a:rPr>
              <a:t> = 8</a:t>
            </a:r>
            <a:r>
              <a:rPr lang="en-US" b="1" baseline="-25000" smtClean="0">
                <a:latin typeface="Arial Cyr" pitchFamily="34" charset="-52"/>
              </a:rPr>
              <a:t>16</a:t>
            </a:r>
            <a:endParaRPr lang="en-US" smtClean="0">
              <a:latin typeface="Arial Cyr" pitchFamily="34" charset="-52"/>
            </a:endParaRPr>
          </a:p>
          <a:p>
            <a:pPr marL="342900" indent="-342900">
              <a:lnSpc>
                <a:spcPct val="130000"/>
              </a:lnSpc>
              <a:buAutoNum type="arabicPeriod"/>
            </a:pPr>
            <a:r>
              <a:rPr lang="en-US" smtClean="0">
                <a:latin typeface="Arial Cyr" pitchFamily="34" charset="-52"/>
              </a:rPr>
              <a:t>9</a:t>
            </a:r>
            <a:r>
              <a:rPr lang="en-US" b="1" baseline="-25000">
                <a:latin typeface="Arial Cyr" pitchFamily="34" charset="-52"/>
              </a:rPr>
              <a:t>16</a:t>
            </a:r>
            <a:r>
              <a:rPr lang="en-US" smtClean="0">
                <a:latin typeface="Arial Cyr" pitchFamily="34" charset="-52"/>
              </a:rPr>
              <a:t> * A = 9</a:t>
            </a:r>
            <a:r>
              <a:rPr lang="en-US" b="1" baseline="-25000">
                <a:latin typeface="Arial Cyr" pitchFamily="34" charset="-52"/>
              </a:rPr>
              <a:t>10</a:t>
            </a:r>
            <a:r>
              <a:rPr lang="en-US" smtClean="0">
                <a:latin typeface="Arial Cyr" pitchFamily="34" charset="-52"/>
              </a:rPr>
              <a:t> * 10</a:t>
            </a:r>
            <a:r>
              <a:rPr lang="en-US" b="1" baseline="-25000">
                <a:latin typeface="Arial Cyr" pitchFamily="34" charset="-52"/>
              </a:rPr>
              <a:t>10</a:t>
            </a:r>
            <a:r>
              <a:rPr lang="en-US" smtClean="0">
                <a:latin typeface="Arial Cyr" pitchFamily="34" charset="-52"/>
              </a:rPr>
              <a:t> = 90</a:t>
            </a:r>
            <a:r>
              <a:rPr lang="en-US" b="1" baseline="-25000">
                <a:latin typeface="Arial Cyr" pitchFamily="34" charset="-52"/>
              </a:rPr>
              <a:t>10</a:t>
            </a:r>
            <a:r>
              <a:rPr lang="en-US" smtClean="0">
                <a:latin typeface="Arial Cyr" pitchFamily="34" charset="-52"/>
              </a:rPr>
              <a:t> = 5A </a:t>
            </a:r>
            <a:endParaRPr lang="en-US">
              <a:latin typeface="Arial Cyr" pitchFamily="34" charset="-52"/>
            </a:endParaRPr>
          </a:p>
          <a:p>
            <a:pPr marL="342900" indent="-342900">
              <a:lnSpc>
                <a:spcPct val="130000"/>
              </a:lnSpc>
              <a:buAutoNum type="arabicPeriod"/>
            </a:pPr>
            <a:r>
              <a:rPr lang="en-US" smtClean="0">
                <a:latin typeface="Arial Cyr" pitchFamily="34" charset="-52"/>
              </a:rPr>
              <a:t> </a:t>
            </a:r>
            <a:r>
              <a:rPr lang="uk-UA" smtClean="0">
                <a:latin typeface="Arial Cyr" pitchFamily="34" charset="-52"/>
              </a:rPr>
              <a:t>Додавання</a:t>
            </a:r>
            <a:r>
              <a:rPr lang="uk-UA">
                <a:latin typeface="Arial Cyr" pitchFamily="34" charset="-52"/>
              </a:rPr>
              <a:t>:</a:t>
            </a:r>
            <a:endParaRPr lang="en-US">
              <a:latin typeface="Arial Cyr" pitchFamily="34" charset="-52"/>
            </a:endParaRPr>
          </a:p>
          <a:p>
            <a:pPr>
              <a:lnSpc>
                <a:spcPct val="130000"/>
              </a:lnSpc>
            </a:pPr>
            <a:r>
              <a:rPr lang="en-US" smtClean="0">
                <a:latin typeface="Arial Cyr" pitchFamily="34" charset="-52"/>
              </a:rPr>
              <a:t>	1</a:t>
            </a:r>
            <a:r>
              <a:rPr lang="en-US" b="1" baseline="-25000" smtClean="0">
                <a:latin typeface="Arial Cyr" pitchFamily="34" charset="-52"/>
              </a:rPr>
              <a:t>16</a:t>
            </a:r>
            <a:r>
              <a:rPr lang="en-US" smtClean="0">
                <a:latin typeface="Arial Cyr" pitchFamily="34" charset="-52"/>
              </a:rPr>
              <a:t> </a:t>
            </a:r>
            <a:r>
              <a:rPr lang="en-US">
                <a:latin typeface="Arial Cyr" pitchFamily="34" charset="-52"/>
              </a:rPr>
              <a:t>+ </a:t>
            </a:r>
            <a:r>
              <a:rPr lang="en-US" smtClean="0">
                <a:latin typeface="Arial Cyr" pitchFamily="34" charset="-52"/>
              </a:rPr>
              <a:t>8</a:t>
            </a:r>
            <a:r>
              <a:rPr lang="en-US" b="1" baseline="-25000">
                <a:latin typeface="Arial Cyr" pitchFamily="34" charset="-52"/>
              </a:rPr>
              <a:t>16</a:t>
            </a:r>
            <a:r>
              <a:rPr lang="en-US" smtClean="0">
                <a:latin typeface="Arial Cyr" pitchFamily="34" charset="-52"/>
              </a:rPr>
              <a:t> </a:t>
            </a:r>
            <a:r>
              <a:rPr lang="en-US">
                <a:latin typeface="Arial Cyr" pitchFamily="34" charset="-52"/>
              </a:rPr>
              <a:t>= </a:t>
            </a:r>
            <a:r>
              <a:rPr lang="en-US" smtClean="0">
                <a:latin typeface="Arial Cyr" pitchFamily="34" charset="-52"/>
              </a:rPr>
              <a:t>1</a:t>
            </a:r>
            <a:r>
              <a:rPr lang="en-US" b="1" baseline="-25000">
                <a:latin typeface="Arial Cyr" pitchFamily="34" charset="-52"/>
              </a:rPr>
              <a:t>10</a:t>
            </a:r>
            <a:r>
              <a:rPr lang="en-US" smtClean="0">
                <a:latin typeface="Arial Cyr" pitchFamily="34" charset="-52"/>
              </a:rPr>
              <a:t> </a:t>
            </a:r>
            <a:r>
              <a:rPr lang="en-US">
                <a:latin typeface="Arial Cyr" pitchFamily="34" charset="-52"/>
              </a:rPr>
              <a:t>+ </a:t>
            </a:r>
            <a:r>
              <a:rPr lang="en-US" smtClean="0">
                <a:latin typeface="Arial Cyr" pitchFamily="34" charset="-52"/>
              </a:rPr>
              <a:t>8</a:t>
            </a:r>
            <a:r>
              <a:rPr lang="en-US" b="1" baseline="-25000">
                <a:latin typeface="Arial Cyr" pitchFamily="34" charset="-52"/>
              </a:rPr>
              <a:t>10</a:t>
            </a:r>
            <a:r>
              <a:rPr lang="en-US" smtClean="0">
                <a:latin typeface="Arial Cyr" pitchFamily="34" charset="-52"/>
              </a:rPr>
              <a:t> </a:t>
            </a:r>
            <a:r>
              <a:rPr lang="en-US">
                <a:latin typeface="Arial Cyr" pitchFamily="34" charset="-52"/>
              </a:rPr>
              <a:t>= </a:t>
            </a:r>
            <a:r>
              <a:rPr lang="en-US" smtClean="0">
                <a:latin typeface="Arial Cyr" pitchFamily="34" charset="-52"/>
              </a:rPr>
              <a:t>9</a:t>
            </a:r>
            <a:r>
              <a:rPr lang="en-US" b="1" baseline="-25000">
                <a:latin typeface="Arial Cyr" pitchFamily="34" charset="-52"/>
              </a:rPr>
              <a:t>10</a:t>
            </a:r>
            <a:r>
              <a:rPr lang="en-US" smtClean="0">
                <a:latin typeface="Arial Cyr" pitchFamily="34" charset="-52"/>
              </a:rPr>
              <a:t> </a:t>
            </a:r>
            <a:r>
              <a:rPr lang="en-US">
                <a:latin typeface="Arial Cyr" pitchFamily="34" charset="-52"/>
              </a:rPr>
              <a:t>= </a:t>
            </a:r>
            <a:r>
              <a:rPr lang="en-US" smtClean="0">
                <a:latin typeface="Arial Cyr" pitchFamily="34" charset="-52"/>
              </a:rPr>
              <a:t>9</a:t>
            </a:r>
            <a:r>
              <a:rPr lang="en-US" b="1" baseline="-25000">
                <a:latin typeface="Arial Cyr" pitchFamily="34" charset="-52"/>
              </a:rPr>
              <a:t>16</a:t>
            </a:r>
            <a:endParaRPr lang="en-US">
              <a:latin typeface="Arial Cyr" pitchFamily="34" charset="-52"/>
            </a:endParaRPr>
          </a:p>
          <a:p>
            <a:pPr>
              <a:lnSpc>
                <a:spcPct val="130000"/>
              </a:lnSpc>
            </a:pPr>
            <a:r>
              <a:rPr lang="en-US" smtClean="0">
                <a:latin typeface="Arial Cyr" pitchFamily="34" charset="-52"/>
              </a:rPr>
              <a:t>	2</a:t>
            </a:r>
            <a:r>
              <a:rPr lang="en-US" b="1" baseline="-25000" smtClean="0">
                <a:latin typeface="Arial Cyr" pitchFamily="34" charset="-52"/>
              </a:rPr>
              <a:t>16</a:t>
            </a:r>
            <a:r>
              <a:rPr lang="en-US" smtClean="0">
                <a:latin typeface="Arial Cyr" pitchFamily="34" charset="-52"/>
              </a:rPr>
              <a:t> </a:t>
            </a:r>
            <a:r>
              <a:rPr lang="en-US">
                <a:latin typeface="Arial Cyr" pitchFamily="34" charset="-52"/>
              </a:rPr>
              <a:t>+ </a:t>
            </a:r>
            <a:r>
              <a:rPr lang="en-US" smtClean="0">
                <a:latin typeface="Arial Cyr" pitchFamily="34" charset="-52"/>
              </a:rPr>
              <a:t>4</a:t>
            </a:r>
            <a:r>
              <a:rPr lang="en-US" b="1" baseline="-25000">
                <a:latin typeface="Arial Cyr" pitchFamily="34" charset="-52"/>
              </a:rPr>
              <a:t>16</a:t>
            </a:r>
            <a:r>
              <a:rPr lang="en-US" smtClean="0">
                <a:latin typeface="Arial Cyr" pitchFamily="34" charset="-52"/>
              </a:rPr>
              <a:t> </a:t>
            </a:r>
            <a:r>
              <a:rPr lang="en-US">
                <a:latin typeface="Arial Cyr" pitchFamily="34" charset="-52"/>
              </a:rPr>
              <a:t>= </a:t>
            </a:r>
            <a:r>
              <a:rPr lang="en-US" smtClean="0">
                <a:latin typeface="Arial Cyr" pitchFamily="34" charset="-52"/>
              </a:rPr>
              <a:t>2</a:t>
            </a:r>
            <a:r>
              <a:rPr lang="en-US" b="1" baseline="-25000">
                <a:latin typeface="Arial Cyr" pitchFamily="34" charset="-52"/>
              </a:rPr>
              <a:t>10</a:t>
            </a:r>
            <a:r>
              <a:rPr lang="en-US" smtClean="0">
                <a:latin typeface="Arial Cyr" pitchFamily="34" charset="-52"/>
              </a:rPr>
              <a:t> </a:t>
            </a:r>
            <a:r>
              <a:rPr lang="en-US">
                <a:latin typeface="Arial Cyr" pitchFamily="34" charset="-52"/>
              </a:rPr>
              <a:t>+ </a:t>
            </a:r>
            <a:r>
              <a:rPr lang="en-US" smtClean="0">
                <a:latin typeface="Arial Cyr" pitchFamily="34" charset="-52"/>
              </a:rPr>
              <a:t>4</a:t>
            </a:r>
            <a:r>
              <a:rPr lang="en-US" b="1" baseline="-25000">
                <a:latin typeface="Arial Cyr" pitchFamily="34" charset="-52"/>
              </a:rPr>
              <a:t>10</a:t>
            </a:r>
            <a:r>
              <a:rPr lang="en-US" smtClean="0">
                <a:latin typeface="Arial Cyr" pitchFamily="34" charset="-52"/>
              </a:rPr>
              <a:t> </a:t>
            </a:r>
            <a:r>
              <a:rPr lang="en-US">
                <a:latin typeface="Arial Cyr" pitchFamily="34" charset="-52"/>
              </a:rPr>
              <a:t>= </a:t>
            </a:r>
            <a:r>
              <a:rPr lang="en-US" smtClean="0">
                <a:latin typeface="Arial Cyr" pitchFamily="34" charset="-52"/>
              </a:rPr>
              <a:t>6</a:t>
            </a:r>
            <a:r>
              <a:rPr lang="en-US" b="1" baseline="-25000">
                <a:latin typeface="Arial Cyr" pitchFamily="34" charset="-52"/>
              </a:rPr>
              <a:t>10</a:t>
            </a:r>
            <a:r>
              <a:rPr lang="en-US" smtClean="0">
                <a:latin typeface="Arial Cyr" pitchFamily="34" charset="-52"/>
              </a:rPr>
              <a:t> </a:t>
            </a:r>
            <a:r>
              <a:rPr lang="en-US">
                <a:latin typeface="Arial Cyr" pitchFamily="34" charset="-52"/>
              </a:rPr>
              <a:t>= </a:t>
            </a:r>
            <a:r>
              <a:rPr lang="en-US" smtClean="0">
                <a:latin typeface="Arial Cyr" pitchFamily="34" charset="-52"/>
              </a:rPr>
              <a:t>6</a:t>
            </a:r>
            <a:r>
              <a:rPr lang="en-US" b="1" baseline="-25000">
                <a:latin typeface="Arial Cyr" pitchFamily="34" charset="-52"/>
              </a:rPr>
              <a:t>16</a:t>
            </a:r>
            <a:endParaRPr lang="en-US">
              <a:latin typeface="Arial Cyr" pitchFamily="34" charset="-52"/>
            </a:endParaRPr>
          </a:p>
          <a:p>
            <a:pPr>
              <a:lnSpc>
                <a:spcPct val="130000"/>
              </a:lnSpc>
            </a:pPr>
            <a:r>
              <a:rPr lang="en-US" smtClean="0">
                <a:latin typeface="Arial Cyr" pitchFamily="34" charset="-52"/>
              </a:rPr>
              <a:t>	1</a:t>
            </a:r>
            <a:r>
              <a:rPr lang="en-US" b="1" baseline="-25000" smtClean="0">
                <a:latin typeface="Arial Cyr" pitchFamily="34" charset="-52"/>
              </a:rPr>
              <a:t>16</a:t>
            </a:r>
            <a:r>
              <a:rPr lang="en-US" smtClean="0">
                <a:latin typeface="Arial Cyr" pitchFamily="34" charset="-52"/>
              </a:rPr>
              <a:t> </a:t>
            </a:r>
            <a:r>
              <a:rPr lang="en-US">
                <a:latin typeface="Arial Cyr" pitchFamily="34" charset="-52"/>
              </a:rPr>
              <a:t>+ </a:t>
            </a:r>
            <a:r>
              <a:rPr lang="en-US" smtClean="0">
                <a:latin typeface="Arial Cyr" pitchFamily="34" charset="-52"/>
              </a:rPr>
              <a:t>8</a:t>
            </a:r>
            <a:r>
              <a:rPr lang="en-US" b="1" baseline="-25000">
                <a:latin typeface="Arial Cyr" pitchFamily="34" charset="-52"/>
              </a:rPr>
              <a:t>16</a:t>
            </a:r>
            <a:r>
              <a:rPr lang="en-US" smtClean="0">
                <a:latin typeface="Arial Cyr" pitchFamily="34" charset="-52"/>
              </a:rPr>
              <a:t> </a:t>
            </a:r>
            <a:r>
              <a:rPr lang="en-US">
                <a:latin typeface="Arial Cyr" pitchFamily="34" charset="-52"/>
              </a:rPr>
              <a:t>= </a:t>
            </a:r>
            <a:r>
              <a:rPr lang="en-US" smtClean="0">
                <a:latin typeface="Arial Cyr" pitchFamily="34" charset="-52"/>
              </a:rPr>
              <a:t>1</a:t>
            </a:r>
            <a:r>
              <a:rPr lang="en-US" b="1" baseline="-25000">
                <a:latin typeface="Arial Cyr" pitchFamily="34" charset="-52"/>
              </a:rPr>
              <a:t>10</a:t>
            </a:r>
            <a:r>
              <a:rPr lang="en-US" smtClean="0">
                <a:latin typeface="Arial Cyr" pitchFamily="34" charset="-52"/>
              </a:rPr>
              <a:t> </a:t>
            </a:r>
            <a:r>
              <a:rPr lang="en-US">
                <a:latin typeface="Arial Cyr" pitchFamily="34" charset="-52"/>
              </a:rPr>
              <a:t>+ </a:t>
            </a:r>
            <a:r>
              <a:rPr lang="en-US" smtClean="0">
                <a:latin typeface="Arial Cyr" pitchFamily="34" charset="-52"/>
              </a:rPr>
              <a:t>8</a:t>
            </a:r>
            <a:r>
              <a:rPr lang="en-US" b="1" baseline="-25000">
                <a:latin typeface="Arial Cyr" pitchFamily="34" charset="-52"/>
              </a:rPr>
              <a:t>10</a:t>
            </a:r>
            <a:r>
              <a:rPr lang="en-US" smtClean="0">
                <a:latin typeface="Arial Cyr" pitchFamily="34" charset="-52"/>
              </a:rPr>
              <a:t> </a:t>
            </a:r>
            <a:r>
              <a:rPr lang="en-US">
                <a:latin typeface="Arial Cyr" pitchFamily="34" charset="-52"/>
              </a:rPr>
              <a:t>= </a:t>
            </a:r>
            <a:r>
              <a:rPr lang="en-US" smtClean="0">
                <a:latin typeface="Arial Cyr" pitchFamily="34" charset="-52"/>
              </a:rPr>
              <a:t>9</a:t>
            </a:r>
            <a:r>
              <a:rPr lang="en-US" b="1" baseline="-25000">
                <a:latin typeface="Arial Cyr" pitchFamily="34" charset="-52"/>
              </a:rPr>
              <a:t>10</a:t>
            </a:r>
            <a:r>
              <a:rPr lang="en-US" smtClean="0">
                <a:latin typeface="Arial Cyr" pitchFamily="34" charset="-52"/>
              </a:rPr>
              <a:t> </a:t>
            </a:r>
            <a:r>
              <a:rPr lang="en-US">
                <a:latin typeface="Arial Cyr" pitchFamily="34" charset="-52"/>
              </a:rPr>
              <a:t>= </a:t>
            </a:r>
            <a:r>
              <a:rPr lang="en-US" smtClean="0">
                <a:latin typeface="Arial Cyr" pitchFamily="34" charset="-52"/>
              </a:rPr>
              <a:t>9</a:t>
            </a:r>
            <a:r>
              <a:rPr lang="en-US" b="1" baseline="-25000">
                <a:latin typeface="Arial Cyr" pitchFamily="34" charset="-52"/>
              </a:rPr>
              <a:t>16</a:t>
            </a:r>
            <a:endParaRPr lang="en-US">
              <a:latin typeface="Arial Cyr" pitchFamily="34" charset="-52"/>
            </a:endParaRPr>
          </a:p>
        </p:txBody>
      </p:sp>
    </p:spTree>
    <p:extLst>
      <p:ext uri="{BB962C8B-B14F-4D97-AF65-F5344CB8AC3E}">
        <p14:creationId xmlns:p14="http://schemas.microsoft.com/office/powerpoint/2010/main" val="11498231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50">
        <p:push/>
      </p:transition>
    </mc:Choice>
    <mc:Fallback xmlns="">
      <p:transition>
        <p:push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 noGrp="1"/>
          </p:cNvSpPr>
          <p:nvPr>
            <p:ph type="title"/>
          </p:nvPr>
        </p:nvSpPr>
        <p:spPr>
          <a:xfrm>
            <a:off x="301451" y="365127"/>
            <a:ext cx="9334917" cy="414802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vert="horz" lIns="74295" tIns="37148" rIns="74295" bIns="37148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400" b="1" smtClean="0">
                <a:solidFill>
                  <a:schemeClr val="bg1"/>
                </a:solidFill>
                <a:latin typeface="Arial Cyr" panose="020B0604020202020204" pitchFamily="34" charset="-52"/>
              </a:rPr>
              <a:t>Арифметичні операції у будь-яких с/ч</a:t>
            </a:r>
            <a:endParaRPr lang="ru-RU" sz="2400" b="1">
              <a:solidFill>
                <a:schemeClr val="bg1"/>
              </a:solidFill>
              <a:latin typeface="Arial Cyr" panose="020B0604020202020204" pitchFamily="34" charset="-52"/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244287" y="766430"/>
            <a:ext cx="2642348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altLang="uk-UA" dirty="0">
                <a:latin typeface="Arial Cyr" panose="020B0604020202020204" pitchFamily="34" charset="-52"/>
              </a:rPr>
              <a:t>В </a:t>
            </a:r>
            <a:r>
              <a:rPr lang="ru-RU" altLang="uk-UA" dirty="0" err="1">
                <a:latin typeface="Arial Cyr" panose="020B0604020202020204" pitchFamily="34" charset="-52"/>
              </a:rPr>
              <a:t>основі</a:t>
            </a:r>
            <a:r>
              <a:rPr lang="ru-RU" altLang="uk-UA" dirty="0">
                <a:latin typeface="Arial Cyr" panose="020B0604020202020204" pitchFamily="34" charset="-52"/>
              </a:rPr>
              <a:t> правил </a:t>
            </a:r>
            <a:r>
              <a:rPr lang="ru-RU" altLang="uk-UA">
                <a:latin typeface="Arial Cyr" panose="020B0604020202020204" pitchFamily="34" charset="-52"/>
              </a:rPr>
              <a:t>арифметики </a:t>
            </a:r>
            <a:r>
              <a:rPr lang="ru-RU" altLang="uk-UA" smtClean="0">
                <a:latin typeface="Arial Cyr" panose="020B0604020202020204" pitchFamily="34" charset="-52"/>
              </a:rPr>
              <a:t>у будь-яких системах числення лежать такі ж принципи рахування, як в десятковій с/ч.</a:t>
            </a:r>
          </a:p>
          <a:p>
            <a:endParaRPr lang="uk-UA" altLang="uk-UA">
              <a:latin typeface="Arial Cyr" panose="020B0604020202020204" pitchFamily="34" charset="-52"/>
            </a:endParaRPr>
          </a:p>
          <a:p>
            <a:r>
              <a:rPr lang="uk-UA" altLang="uk-UA" smtClean="0">
                <a:latin typeface="Arial Cyr" panose="020B0604020202020204" pitchFamily="34" charset="-52"/>
              </a:rPr>
              <a:t>У таблиці наведений принцип утворення чисел у 10 с/ч.</a:t>
            </a:r>
          </a:p>
          <a:p>
            <a:endParaRPr lang="uk-UA" altLang="uk-UA">
              <a:latin typeface="Arial Cyr" panose="020B0604020202020204" pitchFamily="34" charset="-52"/>
            </a:endParaRPr>
          </a:p>
          <a:p>
            <a:r>
              <a:rPr lang="uk-UA" altLang="uk-UA">
                <a:latin typeface="Arial Cyr" panose="020B0604020202020204" pitchFamily="34" charset="-52"/>
              </a:rPr>
              <a:t>Після </a:t>
            </a:r>
            <a:r>
              <a:rPr lang="uk-UA" altLang="uk-UA" smtClean="0">
                <a:latin typeface="Arial Cyr" panose="020B0604020202020204" pitchFamily="34" charset="-52"/>
              </a:rPr>
              <a:t>99 </a:t>
            </a:r>
            <a:r>
              <a:rPr lang="uk-UA" altLang="uk-UA">
                <a:latin typeface="Arial Cyr" panose="020B0604020202020204" pitchFamily="34" charset="-52"/>
              </a:rPr>
              <a:t>буде 100,</a:t>
            </a:r>
          </a:p>
          <a:p>
            <a:r>
              <a:rPr lang="uk-UA" altLang="uk-UA">
                <a:latin typeface="Arial Cyr" panose="020B0604020202020204" pitchFamily="34" charset="-52"/>
              </a:rPr>
              <a:t>після </a:t>
            </a:r>
            <a:r>
              <a:rPr lang="uk-UA" altLang="uk-UA" smtClean="0">
                <a:latin typeface="Arial Cyr" panose="020B0604020202020204" pitchFamily="34" charset="-52"/>
              </a:rPr>
              <a:t>999 </a:t>
            </a:r>
            <a:r>
              <a:rPr lang="uk-UA" altLang="uk-UA">
                <a:latin typeface="Arial Cyr" panose="020B0604020202020204" pitchFamily="34" charset="-52"/>
              </a:rPr>
              <a:t>буде 1000</a:t>
            </a:r>
          </a:p>
          <a:p>
            <a:r>
              <a:rPr lang="uk-UA" altLang="uk-UA">
                <a:latin typeface="Arial Cyr" panose="020B0604020202020204" pitchFamily="34" charset="-52"/>
              </a:rPr>
              <a:t>і так далі.</a:t>
            </a:r>
          </a:p>
          <a:p>
            <a:endParaRPr lang="ru-RU" altLang="uk-UA" dirty="0">
              <a:latin typeface="Arial Cyr" panose="020B0604020202020204" pitchFamily="34" charset="-52"/>
            </a:endParaRPr>
          </a:p>
        </p:txBody>
      </p:sp>
      <p:graphicFrame>
        <p:nvGraphicFramePr>
          <p:cNvPr id="14" name="Таблица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3478804"/>
              </p:ext>
            </p:extLst>
          </p:nvPr>
        </p:nvGraphicFramePr>
        <p:xfrm>
          <a:off x="3023347" y="820709"/>
          <a:ext cx="6604000" cy="5760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60400"/>
                <a:gridCol w="660400"/>
                <a:gridCol w="660400"/>
                <a:gridCol w="660400"/>
                <a:gridCol w="660400"/>
                <a:gridCol w="660400"/>
                <a:gridCol w="660400"/>
                <a:gridCol w="660400"/>
                <a:gridCol w="660400"/>
                <a:gridCol w="660400"/>
              </a:tblGrid>
              <a:tr h="360000">
                <a:tc>
                  <a:txBody>
                    <a:bodyPr/>
                    <a:lstStyle/>
                    <a:p>
                      <a:pPr algn="r">
                        <a:lnSpc>
                          <a:spcPct val="50000"/>
                        </a:lnSpc>
                        <a:spcAft>
                          <a:spcPts val="600"/>
                        </a:spcAft>
                      </a:pPr>
                      <a:r>
                        <a:rPr lang="uk-UA" sz="1600" b="1" smtClean="0"/>
                        <a:t>0</a:t>
                      </a:r>
                      <a:endParaRPr lang="ru-RU" sz="16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50000"/>
                        </a:lnSpc>
                        <a:spcAft>
                          <a:spcPts val="600"/>
                        </a:spcAft>
                      </a:pPr>
                      <a:r>
                        <a:rPr lang="uk-UA" sz="1600" b="1" smtClean="0"/>
                        <a:t>1</a:t>
                      </a:r>
                      <a:endParaRPr lang="ru-RU" sz="16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50000"/>
                        </a:lnSpc>
                        <a:spcAft>
                          <a:spcPts val="600"/>
                        </a:spcAft>
                      </a:pPr>
                      <a:r>
                        <a:rPr lang="uk-UA" sz="1600" b="1" smtClean="0"/>
                        <a:t>2</a:t>
                      </a:r>
                      <a:endParaRPr lang="ru-RU" sz="16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50000"/>
                        </a:lnSpc>
                        <a:spcAft>
                          <a:spcPts val="600"/>
                        </a:spcAft>
                      </a:pPr>
                      <a:r>
                        <a:rPr lang="uk-UA" sz="1600" b="1" smtClean="0"/>
                        <a:t>3</a:t>
                      </a:r>
                      <a:endParaRPr lang="ru-RU" sz="16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50000"/>
                        </a:lnSpc>
                        <a:spcAft>
                          <a:spcPts val="600"/>
                        </a:spcAft>
                      </a:pPr>
                      <a:r>
                        <a:rPr lang="uk-UA" sz="1600" b="1" smtClean="0"/>
                        <a:t>4</a:t>
                      </a:r>
                      <a:endParaRPr lang="ru-RU" sz="16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50000"/>
                        </a:lnSpc>
                        <a:spcAft>
                          <a:spcPts val="600"/>
                        </a:spcAft>
                      </a:pPr>
                      <a:r>
                        <a:rPr lang="uk-UA" sz="1600" b="1" smtClean="0"/>
                        <a:t>5</a:t>
                      </a:r>
                      <a:endParaRPr lang="ru-RU" sz="16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50000"/>
                        </a:lnSpc>
                        <a:spcAft>
                          <a:spcPts val="600"/>
                        </a:spcAft>
                      </a:pPr>
                      <a:r>
                        <a:rPr lang="uk-UA" sz="1600" b="1" smtClean="0"/>
                        <a:t>6</a:t>
                      </a:r>
                      <a:endParaRPr lang="ru-RU" sz="16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50000"/>
                        </a:lnSpc>
                        <a:spcAft>
                          <a:spcPts val="600"/>
                        </a:spcAft>
                      </a:pPr>
                      <a:r>
                        <a:rPr lang="uk-UA" sz="1600" b="1" smtClean="0"/>
                        <a:t>7</a:t>
                      </a:r>
                      <a:endParaRPr lang="ru-RU" sz="16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50000"/>
                        </a:lnSpc>
                        <a:spcAft>
                          <a:spcPts val="600"/>
                        </a:spcAft>
                      </a:pPr>
                      <a:r>
                        <a:rPr lang="uk-UA" sz="1600" b="1" smtClean="0"/>
                        <a:t>8</a:t>
                      </a:r>
                      <a:endParaRPr lang="ru-RU" sz="16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50000"/>
                        </a:lnSpc>
                        <a:spcAft>
                          <a:spcPts val="600"/>
                        </a:spcAft>
                      </a:pPr>
                      <a:r>
                        <a:rPr lang="uk-UA" sz="1600" b="1" smtClean="0"/>
                        <a:t>9</a:t>
                      </a:r>
                      <a:endParaRPr lang="ru-RU" sz="1600" b="1"/>
                    </a:p>
                  </a:txBody>
                  <a:tcPr anchor="ctr"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algn="r">
                        <a:lnSpc>
                          <a:spcPct val="50000"/>
                        </a:lnSpc>
                        <a:spcAft>
                          <a:spcPts val="600"/>
                        </a:spcAft>
                      </a:pPr>
                      <a:r>
                        <a:rPr lang="uk-UA" sz="1600" b="1" smtClean="0">
                          <a:solidFill>
                            <a:srgbClr val="00B050"/>
                          </a:solidFill>
                        </a:rPr>
                        <a:t>1</a:t>
                      </a:r>
                      <a:r>
                        <a:rPr lang="uk-UA" sz="1600" b="1" smtClean="0"/>
                        <a:t>0</a:t>
                      </a:r>
                      <a:endParaRPr lang="ru-RU" sz="16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50000"/>
                        </a:lnSpc>
                        <a:spcAft>
                          <a:spcPts val="600"/>
                        </a:spcAft>
                      </a:pPr>
                      <a:r>
                        <a:rPr lang="uk-UA" sz="1600" b="1" smtClean="0">
                          <a:solidFill>
                            <a:srgbClr val="00B050"/>
                          </a:solidFill>
                        </a:rPr>
                        <a:t>1</a:t>
                      </a:r>
                      <a:r>
                        <a:rPr lang="uk-UA" sz="1600" b="1" smtClean="0"/>
                        <a:t>1</a:t>
                      </a:r>
                      <a:endParaRPr lang="ru-RU" sz="16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50000"/>
                        </a:lnSpc>
                        <a:spcAft>
                          <a:spcPts val="600"/>
                        </a:spcAft>
                      </a:pPr>
                      <a:r>
                        <a:rPr lang="uk-UA" sz="1600" b="1" kern="120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r>
                        <a:rPr lang="uk-UA" sz="1600" b="1" smtClean="0"/>
                        <a:t>2</a:t>
                      </a:r>
                      <a:endParaRPr lang="ru-RU" sz="16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50000"/>
                        </a:lnSpc>
                        <a:spcAft>
                          <a:spcPts val="600"/>
                        </a:spcAft>
                      </a:pPr>
                      <a:r>
                        <a:rPr lang="uk-UA" sz="1600" b="1" kern="120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r>
                        <a:rPr lang="uk-UA" sz="1600" b="1" smtClean="0"/>
                        <a:t>3</a:t>
                      </a:r>
                      <a:endParaRPr lang="ru-RU" sz="16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50000"/>
                        </a:lnSpc>
                        <a:spcAft>
                          <a:spcPts val="600"/>
                        </a:spcAft>
                      </a:pPr>
                      <a:r>
                        <a:rPr lang="uk-UA" sz="1600" b="1" kern="120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r>
                        <a:rPr lang="uk-UA" sz="1600" b="1" smtClean="0"/>
                        <a:t>4</a:t>
                      </a:r>
                      <a:endParaRPr lang="ru-RU" sz="16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50000"/>
                        </a:lnSpc>
                        <a:spcAft>
                          <a:spcPts val="600"/>
                        </a:spcAft>
                      </a:pPr>
                      <a:r>
                        <a:rPr lang="uk-UA" sz="1600" b="1" kern="120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r>
                        <a:rPr lang="uk-UA" sz="1600" b="1" smtClean="0"/>
                        <a:t>5</a:t>
                      </a:r>
                      <a:endParaRPr lang="ru-RU" sz="16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50000"/>
                        </a:lnSpc>
                        <a:spcAft>
                          <a:spcPts val="600"/>
                        </a:spcAft>
                      </a:pPr>
                      <a:r>
                        <a:rPr lang="uk-UA" sz="1600" b="1" kern="120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r>
                        <a:rPr lang="uk-UA" sz="1600" b="1" smtClean="0"/>
                        <a:t>6</a:t>
                      </a:r>
                      <a:endParaRPr lang="ru-RU" sz="16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50000"/>
                        </a:lnSpc>
                        <a:spcAft>
                          <a:spcPts val="600"/>
                        </a:spcAft>
                      </a:pPr>
                      <a:r>
                        <a:rPr lang="uk-UA" sz="1600" b="1" kern="120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r>
                        <a:rPr lang="uk-UA" sz="1600" b="1" smtClean="0"/>
                        <a:t>7</a:t>
                      </a:r>
                      <a:endParaRPr lang="ru-RU" sz="16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50000"/>
                        </a:lnSpc>
                        <a:spcAft>
                          <a:spcPts val="600"/>
                        </a:spcAft>
                      </a:pPr>
                      <a:r>
                        <a:rPr lang="uk-UA" sz="1600" b="1" kern="120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r>
                        <a:rPr lang="uk-UA" sz="1600" b="1" smtClean="0"/>
                        <a:t>8</a:t>
                      </a:r>
                      <a:endParaRPr lang="ru-RU" sz="16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50000"/>
                        </a:lnSpc>
                        <a:spcAft>
                          <a:spcPts val="600"/>
                        </a:spcAft>
                      </a:pPr>
                      <a:r>
                        <a:rPr lang="uk-UA" sz="1600" b="1" kern="120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r>
                        <a:rPr lang="uk-UA" sz="1600" b="1" smtClean="0"/>
                        <a:t>9</a:t>
                      </a:r>
                      <a:endParaRPr lang="ru-RU" sz="1600" b="1"/>
                    </a:p>
                  </a:txBody>
                  <a:tcPr anchor="ctr"/>
                </a:tc>
              </a:tr>
              <a:tr h="360000">
                <a:tc>
                  <a:txBody>
                    <a:bodyPr/>
                    <a:lstStyle/>
                    <a:p>
                      <a:pPr algn="r">
                        <a:lnSpc>
                          <a:spcPct val="50000"/>
                        </a:lnSpc>
                        <a:spcAft>
                          <a:spcPts val="600"/>
                        </a:spcAft>
                      </a:pPr>
                      <a:r>
                        <a:rPr lang="uk-UA" sz="1600" b="1" kern="120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lang="uk-UA" sz="1600" b="1" smtClean="0"/>
                        <a:t>0</a:t>
                      </a:r>
                      <a:endParaRPr lang="ru-RU" sz="16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50000"/>
                        </a:lnSpc>
                        <a:spcAft>
                          <a:spcPts val="600"/>
                        </a:spcAft>
                      </a:pPr>
                      <a:r>
                        <a:rPr lang="uk-UA" sz="1600" b="1" kern="120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lang="uk-UA" sz="1600" b="1" smtClean="0"/>
                        <a:t>1</a:t>
                      </a:r>
                      <a:endParaRPr lang="ru-RU" sz="16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50000"/>
                        </a:lnSpc>
                        <a:spcAft>
                          <a:spcPts val="600"/>
                        </a:spcAft>
                      </a:pPr>
                      <a:r>
                        <a:rPr lang="uk-UA" sz="1600" b="1" kern="120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lang="uk-UA" sz="1600" b="1" smtClean="0"/>
                        <a:t>2</a:t>
                      </a:r>
                      <a:endParaRPr lang="ru-RU" sz="16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50000"/>
                        </a:lnSpc>
                        <a:spcAft>
                          <a:spcPts val="600"/>
                        </a:spcAft>
                      </a:pPr>
                      <a:r>
                        <a:rPr lang="uk-UA" sz="1600" b="1" kern="120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lang="uk-UA" sz="1600" b="1" smtClean="0"/>
                        <a:t>3</a:t>
                      </a:r>
                      <a:endParaRPr lang="ru-RU" sz="16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50000"/>
                        </a:lnSpc>
                        <a:spcAft>
                          <a:spcPts val="600"/>
                        </a:spcAft>
                      </a:pPr>
                      <a:r>
                        <a:rPr lang="uk-UA" sz="1600" b="1" smtClean="0"/>
                        <a:t>…</a:t>
                      </a:r>
                      <a:endParaRPr lang="ru-RU" sz="16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50000"/>
                        </a:lnSpc>
                        <a:spcAft>
                          <a:spcPts val="600"/>
                        </a:spcAft>
                      </a:pPr>
                      <a:endParaRPr lang="ru-RU" sz="16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50000"/>
                        </a:lnSpc>
                        <a:spcAft>
                          <a:spcPts val="600"/>
                        </a:spcAft>
                      </a:pPr>
                      <a:endParaRPr lang="ru-RU" sz="16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600" b="1" kern="120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lang="uk-UA" sz="1600" b="1" kern="120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</a:t>
                      </a:r>
                      <a:endParaRPr lang="ru-RU" sz="1600" b="1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600" b="1" kern="120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lang="uk-UA" sz="1600" b="1" kern="120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8</a:t>
                      </a:r>
                      <a:endParaRPr lang="ru-RU" sz="1600" b="1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50000"/>
                        </a:lnSpc>
                        <a:spcAft>
                          <a:spcPts val="600"/>
                        </a:spcAft>
                      </a:pPr>
                      <a:r>
                        <a:rPr lang="uk-UA" sz="1600" b="1" kern="120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lang="uk-UA" sz="1600" b="1" smtClean="0"/>
                        <a:t>9</a:t>
                      </a:r>
                      <a:endParaRPr lang="ru-RU" sz="1600" b="1"/>
                    </a:p>
                  </a:txBody>
                  <a:tcPr anchor="ctr"/>
                </a:tc>
              </a:tr>
              <a:tr h="360000">
                <a:tc>
                  <a:txBody>
                    <a:bodyPr/>
                    <a:lstStyle/>
                    <a:p>
                      <a:pPr algn="r">
                        <a:lnSpc>
                          <a:spcPct val="50000"/>
                        </a:lnSpc>
                        <a:spcAft>
                          <a:spcPts val="0"/>
                        </a:spcAft>
                      </a:pPr>
                      <a:r>
                        <a:rPr lang="uk-UA" sz="1600" b="1" smtClean="0"/>
                        <a:t>…</a:t>
                      </a:r>
                      <a:endParaRPr lang="ru-RU" sz="16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50000"/>
                        </a:lnSpc>
                        <a:spcAft>
                          <a:spcPts val="600"/>
                        </a:spcAft>
                      </a:pPr>
                      <a:endParaRPr lang="ru-RU" sz="16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50000"/>
                        </a:lnSpc>
                        <a:spcAft>
                          <a:spcPts val="600"/>
                        </a:spcAft>
                      </a:pPr>
                      <a:endParaRPr lang="ru-RU" sz="16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50000"/>
                        </a:lnSpc>
                        <a:spcAft>
                          <a:spcPts val="600"/>
                        </a:spcAft>
                      </a:pPr>
                      <a:endParaRPr lang="ru-RU" sz="16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50000"/>
                        </a:lnSpc>
                        <a:spcAft>
                          <a:spcPts val="600"/>
                        </a:spcAft>
                      </a:pPr>
                      <a:endParaRPr lang="ru-RU" sz="16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50000"/>
                        </a:lnSpc>
                        <a:spcAft>
                          <a:spcPts val="600"/>
                        </a:spcAft>
                      </a:pPr>
                      <a:endParaRPr lang="ru-RU" sz="16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50000"/>
                        </a:lnSpc>
                        <a:spcAft>
                          <a:spcPts val="600"/>
                        </a:spcAft>
                      </a:pPr>
                      <a:endParaRPr lang="ru-RU" sz="16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50000"/>
                        </a:lnSpc>
                        <a:spcAft>
                          <a:spcPts val="600"/>
                        </a:spcAft>
                      </a:pPr>
                      <a:endParaRPr lang="ru-RU" sz="16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50000"/>
                        </a:lnSpc>
                        <a:spcAft>
                          <a:spcPts val="600"/>
                        </a:spcAft>
                      </a:pPr>
                      <a:endParaRPr lang="ru-RU" sz="16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50000"/>
                        </a:lnSpc>
                        <a:spcAft>
                          <a:spcPts val="600"/>
                        </a:spcAft>
                      </a:pPr>
                      <a:endParaRPr lang="ru-RU" sz="1600" b="1"/>
                    </a:p>
                  </a:txBody>
                  <a:tcPr anchor="ctr"/>
                </a:tc>
              </a:tr>
              <a:tr h="360000">
                <a:tc>
                  <a:txBody>
                    <a:bodyPr/>
                    <a:lstStyle/>
                    <a:p>
                      <a:pPr algn="r">
                        <a:lnSpc>
                          <a:spcPct val="50000"/>
                        </a:lnSpc>
                        <a:spcAft>
                          <a:spcPts val="600"/>
                        </a:spcAft>
                      </a:pPr>
                      <a:r>
                        <a:rPr lang="uk-UA" sz="1600" b="1" kern="120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7</a:t>
                      </a:r>
                      <a:r>
                        <a:rPr lang="uk-UA" sz="1600" b="1" smtClean="0"/>
                        <a:t>0</a:t>
                      </a:r>
                      <a:endParaRPr lang="ru-RU" sz="16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50000"/>
                        </a:lnSpc>
                        <a:spcAft>
                          <a:spcPts val="600"/>
                        </a:spcAft>
                      </a:pPr>
                      <a:r>
                        <a:rPr lang="uk-UA" sz="1600" b="1" kern="120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7</a:t>
                      </a:r>
                      <a:r>
                        <a:rPr lang="uk-UA" sz="1600" b="1" smtClean="0"/>
                        <a:t>1</a:t>
                      </a:r>
                      <a:endParaRPr lang="ru-RU" sz="16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50000"/>
                        </a:lnSpc>
                        <a:spcAft>
                          <a:spcPts val="600"/>
                        </a:spcAft>
                      </a:pPr>
                      <a:r>
                        <a:rPr lang="uk-UA" sz="1600" b="1" kern="120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7</a:t>
                      </a:r>
                      <a:r>
                        <a:rPr lang="uk-UA" sz="1600" b="1" smtClean="0"/>
                        <a:t>2</a:t>
                      </a:r>
                      <a:endParaRPr lang="ru-RU" sz="16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50000"/>
                        </a:lnSpc>
                        <a:spcAft>
                          <a:spcPts val="600"/>
                        </a:spcAft>
                      </a:pPr>
                      <a:r>
                        <a:rPr lang="uk-UA" sz="1600" b="1" kern="120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7</a:t>
                      </a:r>
                      <a:r>
                        <a:rPr lang="uk-UA" sz="1600" b="1" smtClean="0"/>
                        <a:t>3</a:t>
                      </a:r>
                      <a:endParaRPr lang="ru-RU" sz="16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50000"/>
                        </a:lnSpc>
                        <a:spcAft>
                          <a:spcPts val="600"/>
                        </a:spcAft>
                      </a:pPr>
                      <a:r>
                        <a:rPr lang="uk-UA" sz="1600" b="1" kern="120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7</a:t>
                      </a:r>
                      <a:r>
                        <a:rPr lang="uk-UA" sz="1600" b="1" smtClean="0"/>
                        <a:t>4</a:t>
                      </a:r>
                      <a:endParaRPr lang="ru-RU" sz="16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50000"/>
                        </a:lnSpc>
                        <a:spcAft>
                          <a:spcPts val="600"/>
                        </a:spcAft>
                      </a:pPr>
                      <a:r>
                        <a:rPr lang="uk-UA" sz="1600" b="1" kern="120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7</a:t>
                      </a:r>
                      <a:r>
                        <a:rPr lang="uk-UA" sz="1600" b="1" smtClean="0"/>
                        <a:t>5</a:t>
                      </a:r>
                      <a:endParaRPr lang="ru-RU" sz="16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50000"/>
                        </a:lnSpc>
                        <a:spcAft>
                          <a:spcPts val="600"/>
                        </a:spcAft>
                      </a:pPr>
                      <a:r>
                        <a:rPr lang="uk-UA" sz="1600" b="1" kern="120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7</a:t>
                      </a:r>
                      <a:r>
                        <a:rPr lang="uk-UA" sz="1600" b="1" smtClean="0"/>
                        <a:t>6</a:t>
                      </a:r>
                      <a:endParaRPr lang="ru-RU" sz="16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50000"/>
                        </a:lnSpc>
                        <a:spcAft>
                          <a:spcPts val="600"/>
                        </a:spcAft>
                      </a:pPr>
                      <a:r>
                        <a:rPr lang="uk-UA" sz="1600" b="1" kern="120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7</a:t>
                      </a:r>
                      <a:r>
                        <a:rPr lang="uk-UA" sz="1600" b="1" smtClean="0"/>
                        <a:t>7</a:t>
                      </a:r>
                      <a:endParaRPr lang="ru-RU" sz="16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50000"/>
                        </a:lnSpc>
                        <a:spcAft>
                          <a:spcPts val="600"/>
                        </a:spcAft>
                      </a:pPr>
                      <a:r>
                        <a:rPr lang="uk-UA" sz="1600" b="1" kern="120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7</a:t>
                      </a:r>
                      <a:r>
                        <a:rPr lang="uk-UA" sz="1600" b="1" smtClean="0"/>
                        <a:t>8</a:t>
                      </a:r>
                      <a:endParaRPr lang="ru-RU" sz="16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50000"/>
                        </a:lnSpc>
                        <a:spcAft>
                          <a:spcPts val="600"/>
                        </a:spcAft>
                      </a:pPr>
                      <a:r>
                        <a:rPr lang="uk-UA" sz="1600" b="1" kern="120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7</a:t>
                      </a:r>
                      <a:r>
                        <a:rPr lang="uk-UA" sz="1600" b="1" smtClean="0"/>
                        <a:t>9</a:t>
                      </a:r>
                      <a:endParaRPr lang="ru-RU" sz="1600" b="1"/>
                    </a:p>
                  </a:txBody>
                  <a:tcPr anchor="ctr"/>
                </a:tc>
              </a:tr>
              <a:tr h="360000">
                <a:tc>
                  <a:txBody>
                    <a:bodyPr/>
                    <a:lstStyle/>
                    <a:p>
                      <a:pPr algn="r">
                        <a:lnSpc>
                          <a:spcPct val="50000"/>
                        </a:lnSpc>
                        <a:spcAft>
                          <a:spcPts val="600"/>
                        </a:spcAft>
                      </a:pPr>
                      <a:r>
                        <a:rPr lang="uk-UA" sz="1600" b="1" kern="120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8</a:t>
                      </a:r>
                      <a:r>
                        <a:rPr lang="uk-UA" sz="1600" b="1" smtClean="0"/>
                        <a:t>0</a:t>
                      </a:r>
                      <a:endParaRPr lang="ru-RU" sz="16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50000"/>
                        </a:lnSpc>
                        <a:spcAft>
                          <a:spcPts val="600"/>
                        </a:spcAft>
                      </a:pPr>
                      <a:r>
                        <a:rPr lang="uk-UA" sz="1600" b="1" kern="120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8</a:t>
                      </a:r>
                      <a:r>
                        <a:rPr lang="uk-UA" sz="1600" b="1" smtClean="0"/>
                        <a:t>1</a:t>
                      </a:r>
                      <a:endParaRPr lang="ru-RU" sz="16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50000"/>
                        </a:lnSpc>
                        <a:spcAft>
                          <a:spcPts val="600"/>
                        </a:spcAft>
                      </a:pPr>
                      <a:r>
                        <a:rPr lang="uk-UA" sz="1600" b="1" kern="120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8</a:t>
                      </a:r>
                      <a:r>
                        <a:rPr lang="uk-UA" sz="1600" b="1" smtClean="0"/>
                        <a:t>2</a:t>
                      </a:r>
                      <a:endParaRPr lang="ru-RU" sz="16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50000"/>
                        </a:lnSpc>
                        <a:spcAft>
                          <a:spcPts val="600"/>
                        </a:spcAft>
                      </a:pPr>
                      <a:r>
                        <a:rPr lang="uk-UA" sz="1600" b="1" kern="120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8</a:t>
                      </a:r>
                      <a:r>
                        <a:rPr lang="uk-UA" sz="1600" b="1" smtClean="0"/>
                        <a:t>3</a:t>
                      </a:r>
                      <a:endParaRPr lang="ru-RU" sz="16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50000"/>
                        </a:lnSpc>
                        <a:spcAft>
                          <a:spcPts val="600"/>
                        </a:spcAft>
                      </a:pPr>
                      <a:r>
                        <a:rPr lang="uk-UA" sz="1600" b="1" kern="120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8</a:t>
                      </a:r>
                      <a:r>
                        <a:rPr lang="uk-UA" sz="1600" b="1" smtClean="0"/>
                        <a:t>4</a:t>
                      </a:r>
                      <a:endParaRPr lang="ru-RU" sz="16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50000"/>
                        </a:lnSpc>
                        <a:spcAft>
                          <a:spcPts val="600"/>
                        </a:spcAft>
                      </a:pPr>
                      <a:r>
                        <a:rPr lang="uk-UA" sz="1600" b="1" kern="120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8</a:t>
                      </a:r>
                      <a:r>
                        <a:rPr lang="uk-UA" sz="1600" b="1" smtClean="0"/>
                        <a:t>5</a:t>
                      </a:r>
                      <a:endParaRPr lang="ru-RU" sz="16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50000"/>
                        </a:lnSpc>
                        <a:spcAft>
                          <a:spcPts val="600"/>
                        </a:spcAft>
                      </a:pPr>
                      <a:r>
                        <a:rPr lang="uk-UA" sz="1600" b="1" kern="120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8</a:t>
                      </a:r>
                      <a:r>
                        <a:rPr lang="uk-UA" sz="1600" b="1" smtClean="0"/>
                        <a:t>6</a:t>
                      </a:r>
                      <a:endParaRPr lang="ru-RU" sz="16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50000"/>
                        </a:lnSpc>
                        <a:spcAft>
                          <a:spcPts val="600"/>
                        </a:spcAft>
                      </a:pPr>
                      <a:r>
                        <a:rPr lang="uk-UA" sz="1600" b="1" kern="120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8</a:t>
                      </a:r>
                      <a:r>
                        <a:rPr lang="uk-UA" sz="1600" b="1" smtClean="0"/>
                        <a:t>7</a:t>
                      </a:r>
                      <a:endParaRPr lang="ru-RU" sz="16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50000"/>
                        </a:lnSpc>
                        <a:spcAft>
                          <a:spcPts val="600"/>
                        </a:spcAft>
                      </a:pPr>
                      <a:r>
                        <a:rPr lang="uk-UA" sz="1600" b="1" kern="120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8</a:t>
                      </a:r>
                      <a:r>
                        <a:rPr lang="uk-UA" sz="1600" b="1" smtClean="0"/>
                        <a:t>8</a:t>
                      </a:r>
                      <a:endParaRPr lang="ru-RU" sz="16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50000"/>
                        </a:lnSpc>
                        <a:spcAft>
                          <a:spcPts val="600"/>
                        </a:spcAft>
                      </a:pPr>
                      <a:r>
                        <a:rPr lang="uk-UA" sz="1600" b="1" kern="120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8</a:t>
                      </a:r>
                      <a:r>
                        <a:rPr lang="uk-UA" sz="1600" b="1" smtClean="0"/>
                        <a:t>9</a:t>
                      </a:r>
                      <a:endParaRPr lang="ru-RU" sz="1600" b="1"/>
                    </a:p>
                  </a:txBody>
                  <a:tcPr anchor="ctr"/>
                </a:tc>
              </a:tr>
              <a:tr h="360000">
                <a:tc>
                  <a:txBody>
                    <a:bodyPr/>
                    <a:lstStyle/>
                    <a:p>
                      <a:pPr algn="r">
                        <a:lnSpc>
                          <a:spcPct val="50000"/>
                        </a:lnSpc>
                        <a:spcAft>
                          <a:spcPts val="600"/>
                        </a:spcAft>
                      </a:pPr>
                      <a:r>
                        <a:rPr lang="uk-UA" sz="1600" b="1" smtClean="0">
                          <a:solidFill>
                            <a:srgbClr val="00B050"/>
                          </a:solidFill>
                        </a:rPr>
                        <a:t>9</a:t>
                      </a:r>
                      <a:r>
                        <a:rPr lang="uk-UA" sz="1600" b="1" smtClean="0"/>
                        <a:t>0</a:t>
                      </a:r>
                      <a:endParaRPr lang="ru-RU" sz="16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50000"/>
                        </a:lnSpc>
                        <a:spcAft>
                          <a:spcPts val="600"/>
                        </a:spcAft>
                      </a:pPr>
                      <a:r>
                        <a:rPr lang="uk-UA" sz="1600" b="1" kern="120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9</a:t>
                      </a:r>
                      <a:r>
                        <a:rPr lang="uk-UA" sz="1600" b="1" smtClean="0"/>
                        <a:t>1</a:t>
                      </a:r>
                      <a:endParaRPr lang="ru-RU" sz="16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50000"/>
                        </a:lnSpc>
                        <a:spcAft>
                          <a:spcPts val="600"/>
                        </a:spcAft>
                      </a:pPr>
                      <a:r>
                        <a:rPr lang="uk-UA" sz="1600" b="1" kern="120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9</a:t>
                      </a:r>
                      <a:r>
                        <a:rPr lang="uk-UA" sz="1600" b="1" smtClean="0"/>
                        <a:t>2</a:t>
                      </a:r>
                      <a:endParaRPr lang="ru-RU" sz="16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50000"/>
                        </a:lnSpc>
                        <a:spcAft>
                          <a:spcPts val="600"/>
                        </a:spcAft>
                      </a:pPr>
                      <a:r>
                        <a:rPr lang="uk-UA" sz="1600" b="1" kern="120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9</a:t>
                      </a:r>
                      <a:r>
                        <a:rPr lang="uk-UA" sz="1600" b="1" smtClean="0"/>
                        <a:t>3</a:t>
                      </a:r>
                      <a:endParaRPr lang="ru-RU" sz="16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50000"/>
                        </a:lnSpc>
                        <a:spcAft>
                          <a:spcPts val="600"/>
                        </a:spcAft>
                      </a:pPr>
                      <a:r>
                        <a:rPr lang="uk-UA" sz="1600" b="1" smtClean="0"/>
                        <a:t>…</a:t>
                      </a:r>
                      <a:endParaRPr lang="ru-RU" sz="16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50000"/>
                        </a:lnSpc>
                        <a:spcAft>
                          <a:spcPts val="600"/>
                        </a:spcAft>
                      </a:pPr>
                      <a:endParaRPr lang="ru-RU" sz="16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50000"/>
                        </a:lnSpc>
                        <a:spcAft>
                          <a:spcPts val="600"/>
                        </a:spcAft>
                      </a:pPr>
                      <a:endParaRPr lang="ru-RU" sz="16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50000"/>
                        </a:lnSpc>
                        <a:spcAft>
                          <a:spcPts val="600"/>
                        </a:spcAft>
                      </a:pPr>
                      <a:r>
                        <a:rPr lang="uk-UA" sz="1600" b="1" kern="120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9</a:t>
                      </a:r>
                      <a:r>
                        <a:rPr lang="uk-UA" sz="1600" b="1" smtClean="0"/>
                        <a:t>7</a:t>
                      </a:r>
                      <a:endParaRPr lang="ru-RU" sz="16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50000"/>
                        </a:lnSpc>
                        <a:spcAft>
                          <a:spcPts val="600"/>
                        </a:spcAft>
                      </a:pPr>
                      <a:r>
                        <a:rPr lang="uk-UA" sz="1600" b="1" kern="120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9</a:t>
                      </a:r>
                      <a:r>
                        <a:rPr lang="uk-UA" sz="1600" b="1" smtClean="0"/>
                        <a:t>8</a:t>
                      </a:r>
                      <a:endParaRPr lang="ru-RU" sz="16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50000"/>
                        </a:lnSpc>
                        <a:spcAft>
                          <a:spcPts val="600"/>
                        </a:spcAft>
                      </a:pPr>
                      <a:r>
                        <a:rPr lang="uk-UA" sz="1600" b="1" kern="120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9</a:t>
                      </a:r>
                      <a:r>
                        <a:rPr lang="uk-UA" sz="1600" b="1" smtClean="0"/>
                        <a:t>9</a:t>
                      </a:r>
                      <a:endParaRPr lang="ru-RU" sz="1600" b="1"/>
                    </a:p>
                  </a:txBody>
                  <a:tcPr anchor="ctr"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algn="r">
                        <a:lnSpc>
                          <a:spcPct val="50000"/>
                        </a:lnSpc>
                        <a:spcAft>
                          <a:spcPts val="600"/>
                        </a:spcAft>
                      </a:pPr>
                      <a:r>
                        <a:rPr lang="uk-UA" sz="1600" b="1" smtClean="0">
                          <a:solidFill>
                            <a:srgbClr val="00B050"/>
                          </a:solidFill>
                        </a:rPr>
                        <a:t>10</a:t>
                      </a:r>
                      <a:r>
                        <a:rPr lang="uk-UA" sz="1600" b="1" smtClean="0"/>
                        <a:t>0</a:t>
                      </a:r>
                      <a:endParaRPr lang="ru-RU" sz="16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50000"/>
                        </a:lnSpc>
                        <a:spcAft>
                          <a:spcPts val="600"/>
                        </a:spcAft>
                      </a:pPr>
                      <a:r>
                        <a:rPr lang="uk-UA" sz="1600" b="1" kern="120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  <a:r>
                        <a:rPr lang="uk-UA" sz="1600" b="1" smtClean="0"/>
                        <a:t>1</a:t>
                      </a:r>
                      <a:endParaRPr lang="ru-RU" sz="16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50000"/>
                        </a:lnSpc>
                        <a:spcAft>
                          <a:spcPts val="600"/>
                        </a:spcAft>
                      </a:pPr>
                      <a:r>
                        <a:rPr lang="uk-UA" sz="1600" b="1" kern="120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  <a:r>
                        <a:rPr lang="uk-UA" sz="1600" b="1" smtClean="0"/>
                        <a:t>2</a:t>
                      </a:r>
                      <a:endParaRPr lang="ru-RU" sz="16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50000"/>
                        </a:lnSpc>
                        <a:spcAft>
                          <a:spcPts val="600"/>
                        </a:spcAft>
                      </a:pPr>
                      <a:r>
                        <a:rPr lang="uk-UA" sz="1600" b="1" kern="120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  <a:r>
                        <a:rPr lang="uk-UA" sz="1600" b="1" smtClean="0"/>
                        <a:t>3</a:t>
                      </a:r>
                      <a:endParaRPr lang="ru-RU" sz="16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50000"/>
                        </a:lnSpc>
                        <a:spcAft>
                          <a:spcPts val="600"/>
                        </a:spcAft>
                      </a:pPr>
                      <a:r>
                        <a:rPr lang="uk-UA" sz="1600" b="1" smtClean="0"/>
                        <a:t>…</a:t>
                      </a:r>
                      <a:endParaRPr lang="ru-RU" sz="16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50000"/>
                        </a:lnSpc>
                        <a:spcAft>
                          <a:spcPts val="600"/>
                        </a:spcAft>
                      </a:pPr>
                      <a:endParaRPr lang="ru-RU" sz="16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50000"/>
                        </a:lnSpc>
                        <a:spcAft>
                          <a:spcPts val="600"/>
                        </a:spcAft>
                      </a:pPr>
                      <a:endParaRPr lang="ru-RU" sz="16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50000"/>
                        </a:lnSpc>
                        <a:spcAft>
                          <a:spcPts val="600"/>
                        </a:spcAft>
                      </a:pPr>
                      <a:r>
                        <a:rPr lang="uk-UA" sz="1600" b="1" kern="120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  <a:r>
                        <a:rPr lang="uk-UA" sz="1600" b="1" smtClean="0"/>
                        <a:t>7</a:t>
                      </a:r>
                      <a:endParaRPr lang="ru-RU" sz="16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50000"/>
                        </a:lnSpc>
                        <a:spcAft>
                          <a:spcPts val="600"/>
                        </a:spcAft>
                      </a:pPr>
                      <a:r>
                        <a:rPr lang="uk-UA" sz="1600" b="1" kern="120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  <a:r>
                        <a:rPr lang="uk-UA" sz="1600" b="1" smtClean="0"/>
                        <a:t>8</a:t>
                      </a:r>
                      <a:endParaRPr lang="ru-RU" sz="16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50000"/>
                        </a:lnSpc>
                        <a:spcAft>
                          <a:spcPts val="600"/>
                        </a:spcAft>
                      </a:pPr>
                      <a:r>
                        <a:rPr lang="uk-UA" sz="1600" b="1" kern="120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  <a:r>
                        <a:rPr lang="uk-UA" sz="1600" b="1" smtClean="0"/>
                        <a:t>9</a:t>
                      </a:r>
                      <a:endParaRPr lang="ru-RU" sz="1600" b="1"/>
                    </a:p>
                  </a:txBody>
                  <a:tcPr anchor="ctr"/>
                </a:tc>
              </a:tr>
              <a:tr h="360000">
                <a:tc>
                  <a:txBody>
                    <a:bodyPr/>
                    <a:lstStyle/>
                    <a:p>
                      <a:pPr algn="r">
                        <a:lnSpc>
                          <a:spcPct val="50000"/>
                        </a:lnSpc>
                        <a:spcAft>
                          <a:spcPts val="600"/>
                        </a:spcAft>
                      </a:pPr>
                      <a:r>
                        <a:rPr lang="uk-UA" sz="1600" b="1" smtClean="0"/>
                        <a:t>…</a:t>
                      </a:r>
                      <a:endParaRPr lang="ru-RU" sz="16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50000"/>
                        </a:lnSpc>
                        <a:spcAft>
                          <a:spcPts val="600"/>
                        </a:spcAft>
                      </a:pPr>
                      <a:endParaRPr lang="ru-RU" sz="16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50000"/>
                        </a:lnSpc>
                        <a:spcAft>
                          <a:spcPts val="600"/>
                        </a:spcAft>
                      </a:pPr>
                      <a:endParaRPr lang="ru-RU" sz="16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50000"/>
                        </a:lnSpc>
                        <a:spcAft>
                          <a:spcPts val="600"/>
                        </a:spcAft>
                      </a:pPr>
                      <a:endParaRPr lang="ru-RU" sz="16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50000"/>
                        </a:lnSpc>
                        <a:spcAft>
                          <a:spcPts val="600"/>
                        </a:spcAft>
                      </a:pPr>
                      <a:endParaRPr lang="ru-RU" sz="16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50000"/>
                        </a:lnSpc>
                        <a:spcAft>
                          <a:spcPts val="600"/>
                        </a:spcAft>
                      </a:pPr>
                      <a:endParaRPr lang="ru-RU" sz="16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50000"/>
                        </a:lnSpc>
                        <a:spcAft>
                          <a:spcPts val="600"/>
                        </a:spcAft>
                      </a:pPr>
                      <a:endParaRPr lang="ru-RU" sz="16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50000"/>
                        </a:lnSpc>
                        <a:spcAft>
                          <a:spcPts val="600"/>
                        </a:spcAft>
                      </a:pPr>
                      <a:endParaRPr lang="ru-RU" sz="16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50000"/>
                        </a:lnSpc>
                        <a:spcAft>
                          <a:spcPts val="600"/>
                        </a:spcAft>
                      </a:pPr>
                      <a:endParaRPr lang="ru-RU" sz="16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50000"/>
                        </a:lnSpc>
                        <a:spcAft>
                          <a:spcPts val="600"/>
                        </a:spcAft>
                      </a:pPr>
                      <a:endParaRPr lang="ru-RU" sz="1600" b="1"/>
                    </a:p>
                  </a:txBody>
                  <a:tcPr anchor="ctr"/>
                </a:tc>
              </a:tr>
              <a:tr h="360000">
                <a:tc>
                  <a:txBody>
                    <a:bodyPr/>
                    <a:lstStyle/>
                    <a:p>
                      <a:pPr algn="r">
                        <a:lnSpc>
                          <a:spcPct val="50000"/>
                        </a:lnSpc>
                        <a:spcAft>
                          <a:spcPts val="600"/>
                        </a:spcAft>
                      </a:pPr>
                      <a:r>
                        <a:rPr lang="uk-UA" sz="1600" b="1" kern="120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70</a:t>
                      </a:r>
                      <a:r>
                        <a:rPr lang="uk-UA" sz="1600" b="1" smtClean="0"/>
                        <a:t>0</a:t>
                      </a:r>
                      <a:endParaRPr lang="ru-RU" sz="16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50000"/>
                        </a:lnSpc>
                        <a:spcAft>
                          <a:spcPts val="600"/>
                        </a:spcAft>
                      </a:pPr>
                      <a:r>
                        <a:rPr lang="uk-UA" sz="1600" b="1" kern="120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70</a:t>
                      </a:r>
                      <a:r>
                        <a:rPr lang="uk-UA" sz="1600" b="1" smtClean="0"/>
                        <a:t>1</a:t>
                      </a:r>
                      <a:endParaRPr lang="ru-RU" sz="16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50000"/>
                        </a:lnSpc>
                        <a:spcAft>
                          <a:spcPts val="600"/>
                        </a:spcAft>
                      </a:pPr>
                      <a:r>
                        <a:rPr lang="uk-UA" sz="1600" b="1" kern="120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70</a:t>
                      </a:r>
                      <a:r>
                        <a:rPr lang="uk-UA" sz="1600" b="1" smtClean="0"/>
                        <a:t>2</a:t>
                      </a:r>
                      <a:endParaRPr lang="ru-RU" sz="16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50000"/>
                        </a:lnSpc>
                        <a:spcAft>
                          <a:spcPts val="600"/>
                        </a:spcAft>
                      </a:pPr>
                      <a:r>
                        <a:rPr lang="uk-UA" sz="1600" b="1" kern="120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70</a:t>
                      </a:r>
                      <a:r>
                        <a:rPr lang="uk-UA" sz="1600" b="1" smtClean="0"/>
                        <a:t>3</a:t>
                      </a:r>
                      <a:endParaRPr lang="ru-RU" sz="16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50000"/>
                        </a:lnSpc>
                        <a:spcAft>
                          <a:spcPts val="600"/>
                        </a:spcAft>
                      </a:pPr>
                      <a:r>
                        <a:rPr lang="uk-UA" sz="1600" b="1" kern="120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70</a:t>
                      </a:r>
                      <a:r>
                        <a:rPr lang="uk-UA" sz="1600" b="1" smtClean="0"/>
                        <a:t>4</a:t>
                      </a:r>
                      <a:endParaRPr lang="ru-RU" sz="16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50000"/>
                        </a:lnSpc>
                        <a:spcAft>
                          <a:spcPts val="600"/>
                        </a:spcAft>
                      </a:pPr>
                      <a:r>
                        <a:rPr lang="uk-UA" sz="1600" b="1" kern="120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70</a:t>
                      </a:r>
                      <a:r>
                        <a:rPr lang="uk-UA" sz="1600" b="1" smtClean="0"/>
                        <a:t>5</a:t>
                      </a:r>
                      <a:endParaRPr lang="ru-RU" sz="16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50000"/>
                        </a:lnSpc>
                        <a:spcAft>
                          <a:spcPts val="600"/>
                        </a:spcAft>
                      </a:pPr>
                      <a:r>
                        <a:rPr lang="uk-UA" sz="1600" b="1" kern="120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70</a:t>
                      </a:r>
                      <a:r>
                        <a:rPr lang="uk-UA" sz="1600" b="1" smtClean="0"/>
                        <a:t>6</a:t>
                      </a:r>
                      <a:endParaRPr lang="ru-RU" sz="16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50000"/>
                        </a:lnSpc>
                        <a:spcAft>
                          <a:spcPts val="600"/>
                        </a:spcAft>
                      </a:pPr>
                      <a:r>
                        <a:rPr lang="uk-UA" sz="1600" b="1" kern="120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70</a:t>
                      </a:r>
                      <a:r>
                        <a:rPr lang="uk-UA" sz="1600" b="1" smtClean="0"/>
                        <a:t>7</a:t>
                      </a:r>
                      <a:endParaRPr lang="ru-RU" sz="16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50000"/>
                        </a:lnSpc>
                        <a:spcAft>
                          <a:spcPts val="600"/>
                        </a:spcAft>
                      </a:pPr>
                      <a:r>
                        <a:rPr lang="uk-UA" sz="1600" b="1" kern="120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70</a:t>
                      </a:r>
                      <a:r>
                        <a:rPr lang="uk-UA" sz="1600" b="1" smtClean="0"/>
                        <a:t>8</a:t>
                      </a:r>
                      <a:endParaRPr lang="ru-RU" sz="16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50000"/>
                        </a:lnSpc>
                        <a:spcAft>
                          <a:spcPts val="600"/>
                        </a:spcAft>
                      </a:pPr>
                      <a:r>
                        <a:rPr lang="uk-UA" sz="1600" b="1" kern="120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70</a:t>
                      </a:r>
                      <a:r>
                        <a:rPr lang="uk-UA" sz="1600" b="1" smtClean="0"/>
                        <a:t>9</a:t>
                      </a:r>
                      <a:endParaRPr lang="ru-RU" sz="1600" b="1"/>
                    </a:p>
                  </a:txBody>
                  <a:tcPr anchor="ctr"/>
                </a:tc>
              </a:tr>
              <a:tr h="360000">
                <a:tc>
                  <a:txBody>
                    <a:bodyPr/>
                    <a:lstStyle/>
                    <a:p>
                      <a:pPr algn="r">
                        <a:lnSpc>
                          <a:spcPct val="50000"/>
                        </a:lnSpc>
                        <a:spcAft>
                          <a:spcPts val="600"/>
                        </a:spcAft>
                      </a:pPr>
                      <a:r>
                        <a:rPr lang="uk-UA" sz="1600" b="1" smtClean="0"/>
                        <a:t>…</a:t>
                      </a:r>
                      <a:endParaRPr lang="ru-RU" sz="16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50000"/>
                        </a:lnSpc>
                        <a:spcAft>
                          <a:spcPts val="600"/>
                        </a:spcAft>
                      </a:pPr>
                      <a:endParaRPr lang="ru-RU" sz="16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50000"/>
                        </a:lnSpc>
                        <a:spcAft>
                          <a:spcPts val="600"/>
                        </a:spcAft>
                      </a:pPr>
                      <a:endParaRPr lang="ru-RU" sz="16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50000"/>
                        </a:lnSpc>
                        <a:spcAft>
                          <a:spcPts val="600"/>
                        </a:spcAft>
                      </a:pPr>
                      <a:endParaRPr lang="ru-RU" sz="16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50000"/>
                        </a:lnSpc>
                        <a:spcAft>
                          <a:spcPts val="600"/>
                        </a:spcAft>
                      </a:pPr>
                      <a:endParaRPr lang="ru-RU" sz="16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50000"/>
                        </a:lnSpc>
                        <a:spcAft>
                          <a:spcPts val="600"/>
                        </a:spcAft>
                      </a:pPr>
                      <a:endParaRPr lang="ru-RU" sz="16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50000"/>
                        </a:lnSpc>
                        <a:spcAft>
                          <a:spcPts val="600"/>
                        </a:spcAft>
                      </a:pPr>
                      <a:endParaRPr lang="ru-RU" sz="16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50000"/>
                        </a:lnSpc>
                        <a:spcAft>
                          <a:spcPts val="600"/>
                        </a:spcAft>
                      </a:pPr>
                      <a:endParaRPr lang="ru-RU" sz="16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50000"/>
                        </a:lnSpc>
                        <a:spcAft>
                          <a:spcPts val="600"/>
                        </a:spcAft>
                      </a:pPr>
                      <a:endParaRPr lang="ru-RU" sz="16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50000"/>
                        </a:lnSpc>
                        <a:spcAft>
                          <a:spcPts val="600"/>
                        </a:spcAft>
                      </a:pPr>
                      <a:endParaRPr lang="ru-RU" sz="1600" b="1"/>
                    </a:p>
                  </a:txBody>
                  <a:tcPr anchor="ctr"/>
                </a:tc>
              </a:tr>
              <a:tr h="360000">
                <a:tc>
                  <a:txBody>
                    <a:bodyPr/>
                    <a:lstStyle/>
                    <a:p>
                      <a:pPr algn="r">
                        <a:lnSpc>
                          <a:spcPct val="50000"/>
                        </a:lnSpc>
                        <a:spcAft>
                          <a:spcPts val="600"/>
                        </a:spcAft>
                      </a:pPr>
                      <a:r>
                        <a:rPr lang="uk-UA" sz="1600" b="1" kern="120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80</a:t>
                      </a:r>
                      <a:r>
                        <a:rPr lang="uk-UA" sz="1600" b="1" smtClean="0"/>
                        <a:t>0</a:t>
                      </a:r>
                      <a:endParaRPr lang="ru-RU" sz="16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50000"/>
                        </a:lnSpc>
                        <a:spcAft>
                          <a:spcPts val="600"/>
                        </a:spcAft>
                      </a:pPr>
                      <a:r>
                        <a:rPr lang="uk-UA" sz="1600" b="1" kern="120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80</a:t>
                      </a:r>
                      <a:r>
                        <a:rPr lang="uk-UA" sz="1600" b="1" smtClean="0"/>
                        <a:t>1</a:t>
                      </a:r>
                      <a:endParaRPr lang="ru-RU" sz="16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50000"/>
                        </a:lnSpc>
                        <a:spcAft>
                          <a:spcPts val="600"/>
                        </a:spcAft>
                      </a:pPr>
                      <a:r>
                        <a:rPr lang="uk-UA" sz="1600" b="1" kern="120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80</a:t>
                      </a:r>
                      <a:r>
                        <a:rPr lang="uk-UA" sz="1600" b="1" smtClean="0"/>
                        <a:t>2</a:t>
                      </a:r>
                      <a:endParaRPr lang="ru-RU" sz="16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50000"/>
                        </a:lnSpc>
                        <a:spcAft>
                          <a:spcPts val="600"/>
                        </a:spcAft>
                      </a:pPr>
                      <a:r>
                        <a:rPr lang="uk-UA" sz="1600" b="1" kern="120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80</a:t>
                      </a:r>
                      <a:r>
                        <a:rPr lang="uk-UA" sz="1600" b="1" smtClean="0"/>
                        <a:t>3</a:t>
                      </a:r>
                      <a:endParaRPr lang="ru-RU" sz="16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50000"/>
                        </a:lnSpc>
                        <a:spcAft>
                          <a:spcPts val="600"/>
                        </a:spcAft>
                      </a:pPr>
                      <a:r>
                        <a:rPr lang="uk-UA" sz="1600" b="1" kern="120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80</a:t>
                      </a:r>
                      <a:r>
                        <a:rPr lang="uk-UA" sz="1600" b="1" smtClean="0"/>
                        <a:t>4</a:t>
                      </a:r>
                      <a:endParaRPr lang="ru-RU" sz="16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50000"/>
                        </a:lnSpc>
                        <a:spcAft>
                          <a:spcPts val="600"/>
                        </a:spcAft>
                      </a:pPr>
                      <a:r>
                        <a:rPr lang="uk-UA" sz="1600" b="1" kern="120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80</a:t>
                      </a:r>
                      <a:r>
                        <a:rPr lang="uk-UA" sz="1600" b="1" smtClean="0"/>
                        <a:t>5</a:t>
                      </a:r>
                      <a:endParaRPr lang="ru-RU" sz="16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50000"/>
                        </a:lnSpc>
                        <a:spcAft>
                          <a:spcPts val="600"/>
                        </a:spcAft>
                      </a:pPr>
                      <a:r>
                        <a:rPr lang="uk-UA" sz="1600" b="1" kern="120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80</a:t>
                      </a:r>
                      <a:r>
                        <a:rPr lang="uk-UA" sz="1600" b="1" smtClean="0"/>
                        <a:t>6</a:t>
                      </a:r>
                      <a:endParaRPr lang="ru-RU" sz="16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50000"/>
                        </a:lnSpc>
                        <a:spcAft>
                          <a:spcPts val="600"/>
                        </a:spcAft>
                      </a:pPr>
                      <a:r>
                        <a:rPr lang="uk-UA" sz="1600" b="1" kern="120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80</a:t>
                      </a:r>
                      <a:r>
                        <a:rPr lang="uk-UA" sz="1600" b="1" smtClean="0"/>
                        <a:t>7</a:t>
                      </a:r>
                      <a:endParaRPr lang="ru-RU" sz="16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50000"/>
                        </a:lnSpc>
                        <a:spcAft>
                          <a:spcPts val="600"/>
                        </a:spcAft>
                      </a:pPr>
                      <a:r>
                        <a:rPr lang="uk-UA" sz="1600" b="1" kern="120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80</a:t>
                      </a:r>
                      <a:r>
                        <a:rPr lang="uk-UA" sz="1600" b="1" smtClean="0"/>
                        <a:t>8</a:t>
                      </a:r>
                      <a:endParaRPr lang="ru-RU" sz="16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50000"/>
                        </a:lnSpc>
                        <a:spcAft>
                          <a:spcPts val="600"/>
                        </a:spcAft>
                      </a:pPr>
                      <a:r>
                        <a:rPr lang="uk-UA" sz="1600" b="1" kern="120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80</a:t>
                      </a:r>
                      <a:r>
                        <a:rPr lang="uk-UA" sz="1600" b="1" smtClean="0"/>
                        <a:t>9</a:t>
                      </a:r>
                      <a:endParaRPr lang="ru-RU" sz="1600" b="1"/>
                    </a:p>
                  </a:txBody>
                  <a:tcPr anchor="ctr"/>
                </a:tc>
              </a:tr>
              <a:tr h="360000">
                <a:tc>
                  <a:txBody>
                    <a:bodyPr/>
                    <a:lstStyle/>
                    <a:p>
                      <a:pPr algn="r">
                        <a:lnSpc>
                          <a:spcPct val="50000"/>
                        </a:lnSpc>
                        <a:spcAft>
                          <a:spcPts val="600"/>
                        </a:spcAft>
                      </a:pPr>
                      <a:r>
                        <a:rPr lang="uk-UA" sz="1600" b="1" smtClean="0"/>
                        <a:t>…</a:t>
                      </a:r>
                      <a:endParaRPr lang="ru-RU" sz="16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50000"/>
                        </a:lnSpc>
                        <a:spcAft>
                          <a:spcPts val="600"/>
                        </a:spcAft>
                      </a:pPr>
                      <a:endParaRPr lang="ru-RU" sz="16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50000"/>
                        </a:lnSpc>
                        <a:spcAft>
                          <a:spcPts val="600"/>
                        </a:spcAft>
                      </a:pPr>
                      <a:endParaRPr lang="ru-RU" sz="16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50000"/>
                        </a:lnSpc>
                        <a:spcAft>
                          <a:spcPts val="600"/>
                        </a:spcAft>
                      </a:pPr>
                      <a:endParaRPr lang="ru-RU" sz="16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50000"/>
                        </a:lnSpc>
                        <a:spcAft>
                          <a:spcPts val="600"/>
                        </a:spcAft>
                      </a:pPr>
                      <a:endParaRPr lang="ru-RU" sz="16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50000"/>
                        </a:lnSpc>
                        <a:spcAft>
                          <a:spcPts val="600"/>
                        </a:spcAft>
                      </a:pPr>
                      <a:endParaRPr lang="ru-RU" sz="16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50000"/>
                        </a:lnSpc>
                        <a:spcAft>
                          <a:spcPts val="600"/>
                        </a:spcAft>
                      </a:pPr>
                      <a:endParaRPr lang="ru-RU" sz="16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50000"/>
                        </a:lnSpc>
                        <a:spcAft>
                          <a:spcPts val="600"/>
                        </a:spcAft>
                      </a:pPr>
                      <a:endParaRPr lang="ru-RU" sz="16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50000"/>
                        </a:lnSpc>
                        <a:spcAft>
                          <a:spcPts val="600"/>
                        </a:spcAft>
                      </a:pPr>
                      <a:endParaRPr lang="ru-RU" sz="16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50000"/>
                        </a:lnSpc>
                        <a:spcAft>
                          <a:spcPts val="600"/>
                        </a:spcAft>
                      </a:pPr>
                      <a:endParaRPr lang="ru-RU" sz="1600" b="1"/>
                    </a:p>
                  </a:txBody>
                  <a:tcPr anchor="ctr"/>
                </a:tc>
              </a:tr>
              <a:tr h="360000">
                <a:tc>
                  <a:txBody>
                    <a:bodyPr/>
                    <a:lstStyle/>
                    <a:p>
                      <a:pPr algn="r">
                        <a:lnSpc>
                          <a:spcPct val="50000"/>
                        </a:lnSpc>
                        <a:spcAft>
                          <a:spcPts val="600"/>
                        </a:spcAft>
                      </a:pPr>
                      <a:r>
                        <a:rPr lang="uk-UA" sz="1600" b="1" smtClean="0">
                          <a:solidFill>
                            <a:srgbClr val="00B050"/>
                          </a:solidFill>
                        </a:rPr>
                        <a:t>90</a:t>
                      </a:r>
                      <a:r>
                        <a:rPr lang="uk-UA" sz="1600" b="1" smtClean="0"/>
                        <a:t>0</a:t>
                      </a:r>
                      <a:endParaRPr lang="ru-RU" sz="16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50000"/>
                        </a:lnSpc>
                        <a:spcAft>
                          <a:spcPts val="600"/>
                        </a:spcAft>
                      </a:pPr>
                      <a:r>
                        <a:rPr lang="uk-UA" sz="1600" b="1" kern="120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90</a:t>
                      </a:r>
                      <a:r>
                        <a:rPr lang="uk-UA" sz="1600" b="1" smtClean="0"/>
                        <a:t>1</a:t>
                      </a:r>
                      <a:endParaRPr lang="ru-RU" sz="16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50000"/>
                        </a:lnSpc>
                        <a:spcAft>
                          <a:spcPts val="600"/>
                        </a:spcAft>
                      </a:pPr>
                      <a:r>
                        <a:rPr lang="uk-UA" sz="1600" b="1" kern="120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90</a:t>
                      </a:r>
                      <a:r>
                        <a:rPr lang="uk-UA" sz="1600" b="1" smtClean="0"/>
                        <a:t>2</a:t>
                      </a:r>
                      <a:endParaRPr lang="ru-RU" sz="16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50000"/>
                        </a:lnSpc>
                        <a:spcAft>
                          <a:spcPts val="600"/>
                        </a:spcAft>
                      </a:pPr>
                      <a:r>
                        <a:rPr lang="uk-UA" sz="1600" b="1" kern="120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90</a:t>
                      </a:r>
                      <a:r>
                        <a:rPr lang="uk-UA" sz="1600" b="1" smtClean="0"/>
                        <a:t>3</a:t>
                      </a:r>
                      <a:endParaRPr lang="ru-RU" sz="16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50000"/>
                        </a:lnSpc>
                        <a:spcAft>
                          <a:spcPts val="600"/>
                        </a:spcAft>
                      </a:pPr>
                      <a:r>
                        <a:rPr lang="uk-UA" sz="1600" b="1" smtClean="0"/>
                        <a:t>…</a:t>
                      </a:r>
                      <a:endParaRPr lang="ru-RU" sz="16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50000"/>
                        </a:lnSpc>
                        <a:spcAft>
                          <a:spcPts val="600"/>
                        </a:spcAft>
                      </a:pPr>
                      <a:endParaRPr lang="ru-RU" sz="16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600" b="1" smtClean="0">
                          <a:solidFill>
                            <a:srgbClr val="00B050"/>
                          </a:solidFill>
                        </a:rPr>
                        <a:t>90</a:t>
                      </a:r>
                      <a:r>
                        <a:rPr lang="uk-UA" sz="1600" b="1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ru-RU" sz="1600" b="1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50000"/>
                        </a:lnSpc>
                        <a:spcAft>
                          <a:spcPts val="600"/>
                        </a:spcAft>
                      </a:pPr>
                      <a:r>
                        <a:rPr lang="uk-UA" sz="1600" b="1" smtClean="0">
                          <a:solidFill>
                            <a:srgbClr val="00B050"/>
                          </a:solidFill>
                        </a:rPr>
                        <a:t>90</a:t>
                      </a:r>
                      <a:r>
                        <a:rPr lang="uk-UA" sz="1600" b="1" smtClean="0"/>
                        <a:t>7</a:t>
                      </a:r>
                      <a:endParaRPr lang="ru-RU" sz="16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600" b="1" smtClean="0">
                          <a:solidFill>
                            <a:srgbClr val="00B050"/>
                          </a:solidFill>
                        </a:rPr>
                        <a:t>90</a:t>
                      </a:r>
                      <a:r>
                        <a:rPr lang="uk-UA" sz="1600" b="1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ru-RU" sz="1600" b="1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50000"/>
                        </a:lnSpc>
                        <a:spcAft>
                          <a:spcPts val="600"/>
                        </a:spcAft>
                      </a:pPr>
                      <a:r>
                        <a:rPr lang="uk-UA" sz="1600" b="1" kern="120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90</a:t>
                      </a:r>
                      <a:r>
                        <a:rPr lang="uk-UA" sz="1600" b="1" smtClean="0"/>
                        <a:t>9</a:t>
                      </a:r>
                      <a:endParaRPr lang="ru-RU" sz="1600" b="1"/>
                    </a:p>
                  </a:txBody>
                  <a:tcPr anchor="ctr"/>
                </a:tc>
              </a:tr>
              <a:tr h="360000">
                <a:tc>
                  <a:txBody>
                    <a:bodyPr/>
                    <a:lstStyle/>
                    <a:p>
                      <a:pPr algn="r">
                        <a:lnSpc>
                          <a:spcPct val="50000"/>
                        </a:lnSpc>
                        <a:spcAft>
                          <a:spcPts val="600"/>
                        </a:spcAft>
                      </a:pPr>
                      <a:r>
                        <a:rPr lang="uk-UA" sz="1600" b="1" smtClean="0"/>
                        <a:t>…</a:t>
                      </a:r>
                      <a:endParaRPr lang="ru-RU" sz="16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50000"/>
                        </a:lnSpc>
                        <a:spcAft>
                          <a:spcPts val="600"/>
                        </a:spcAft>
                      </a:pPr>
                      <a:endParaRPr lang="ru-RU" sz="16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50000"/>
                        </a:lnSpc>
                        <a:spcAft>
                          <a:spcPts val="600"/>
                        </a:spcAft>
                      </a:pPr>
                      <a:endParaRPr lang="ru-RU" sz="16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50000"/>
                        </a:lnSpc>
                        <a:spcAft>
                          <a:spcPts val="600"/>
                        </a:spcAft>
                      </a:pPr>
                      <a:endParaRPr lang="ru-RU" sz="16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50000"/>
                        </a:lnSpc>
                        <a:spcAft>
                          <a:spcPts val="600"/>
                        </a:spcAft>
                      </a:pPr>
                      <a:endParaRPr lang="ru-RU" sz="16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50000"/>
                        </a:lnSpc>
                        <a:spcAft>
                          <a:spcPts val="600"/>
                        </a:spcAft>
                      </a:pPr>
                      <a:endParaRPr lang="ru-RU" sz="16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50000"/>
                        </a:lnSpc>
                        <a:spcAft>
                          <a:spcPts val="600"/>
                        </a:spcAft>
                      </a:pPr>
                      <a:endParaRPr lang="ru-RU" sz="16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50000"/>
                        </a:lnSpc>
                        <a:spcAft>
                          <a:spcPts val="600"/>
                        </a:spcAft>
                      </a:pPr>
                      <a:endParaRPr lang="ru-RU" sz="16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50000"/>
                        </a:lnSpc>
                        <a:spcAft>
                          <a:spcPts val="600"/>
                        </a:spcAft>
                      </a:pPr>
                      <a:endParaRPr lang="ru-RU" sz="16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50000"/>
                        </a:lnSpc>
                        <a:spcAft>
                          <a:spcPts val="600"/>
                        </a:spcAft>
                      </a:pPr>
                      <a:endParaRPr lang="ru-RU" sz="1600" b="1"/>
                    </a:p>
                  </a:txBody>
                  <a:tcPr anchor="ctr"/>
                </a:tc>
              </a:tr>
              <a:tr h="360000">
                <a:tc>
                  <a:txBody>
                    <a:bodyPr/>
                    <a:lstStyle/>
                    <a:p>
                      <a:pPr algn="r">
                        <a:lnSpc>
                          <a:spcPct val="50000"/>
                        </a:lnSpc>
                        <a:spcAft>
                          <a:spcPts val="600"/>
                        </a:spcAft>
                      </a:pPr>
                      <a:r>
                        <a:rPr lang="uk-UA" sz="1600" b="1" smtClean="0">
                          <a:solidFill>
                            <a:srgbClr val="00B050"/>
                          </a:solidFill>
                        </a:rPr>
                        <a:t>100</a:t>
                      </a:r>
                      <a:r>
                        <a:rPr lang="uk-UA" sz="1600" b="1" smtClean="0"/>
                        <a:t>0</a:t>
                      </a:r>
                      <a:endParaRPr lang="ru-RU" sz="16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50000"/>
                        </a:lnSpc>
                        <a:spcAft>
                          <a:spcPts val="600"/>
                        </a:spcAft>
                      </a:pPr>
                      <a:r>
                        <a:rPr lang="uk-UA" sz="1600" b="1" kern="120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100</a:t>
                      </a:r>
                      <a:r>
                        <a:rPr lang="uk-UA" sz="1600" b="1" smtClean="0"/>
                        <a:t>1</a:t>
                      </a:r>
                      <a:endParaRPr lang="ru-RU" sz="16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50000"/>
                        </a:lnSpc>
                        <a:spcAft>
                          <a:spcPts val="600"/>
                        </a:spcAft>
                      </a:pPr>
                      <a:r>
                        <a:rPr lang="uk-UA" sz="1600" b="1" kern="120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100</a:t>
                      </a:r>
                      <a:r>
                        <a:rPr lang="uk-UA" sz="1600" b="1" smtClean="0"/>
                        <a:t>2</a:t>
                      </a:r>
                      <a:endParaRPr lang="ru-RU" sz="16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50000"/>
                        </a:lnSpc>
                        <a:spcAft>
                          <a:spcPts val="600"/>
                        </a:spcAft>
                      </a:pPr>
                      <a:r>
                        <a:rPr lang="uk-UA" sz="1600" b="1" kern="120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100</a:t>
                      </a:r>
                      <a:r>
                        <a:rPr lang="uk-UA" sz="1600" b="1" smtClean="0"/>
                        <a:t>3</a:t>
                      </a:r>
                      <a:endParaRPr lang="ru-RU" sz="16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50000"/>
                        </a:lnSpc>
                        <a:spcAft>
                          <a:spcPts val="600"/>
                        </a:spcAft>
                      </a:pPr>
                      <a:r>
                        <a:rPr lang="uk-UA" sz="1600" b="1" smtClean="0"/>
                        <a:t>…</a:t>
                      </a:r>
                      <a:endParaRPr lang="ru-RU" sz="16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50000"/>
                        </a:lnSpc>
                        <a:spcAft>
                          <a:spcPts val="600"/>
                        </a:spcAft>
                      </a:pPr>
                      <a:endParaRPr lang="ru-RU" sz="16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50000"/>
                        </a:lnSpc>
                        <a:spcAft>
                          <a:spcPts val="600"/>
                        </a:spcAft>
                      </a:pPr>
                      <a:r>
                        <a:rPr lang="uk-UA" sz="1600" b="1" smtClean="0">
                          <a:solidFill>
                            <a:srgbClr val="00B050"/>
                          </a:solidFill>
                        </a:rPr>
                        <a:t>100</a:t>
                      </a:r>
                      <a:r>
                        <a:rPr lang="uk-UA" sz="1600" b="1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ru-RU" sz="16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50000"/>
                        </a:lnSpc>
                        <a:spcAft>
                          <a:spcPts val="600"/>
                        </a:spcAft>
                      </a:pPr>
                      <a:r>
                        <a:rPr lang="uk-UA" sz="1600" b="1" smtClean="0">
                          <a:solidFill>
                            <a:srgbClr val="00B050"/>
                          </a:solidFill>
                        </a:rPr>
                        <a:t>100</a:t>
                      </a:r>
                      <a:r>
                        <a:rPr lang="uk-UA" sz="1600" b="1" smtClean="0"/>
                        <a:t>7</a:t>
                      </a:r>
                      <a:endParaRPr lang="ru-RU" sz="16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50000"/>
                        </a:lnSpc>
                        <a:spcAft>
                          <a:spcPts val="600"/>
                        </a:spcAft>
                      </a:pPr>
                      <a:r>
                        <a:rPr lang="uk-UA" sz="1600" b="1" smtClean="0">
                          <a:solidFill>
                            <a:srgbClr val="00B050"/>
                          </a:solidFill>
                        </a:rPr>
                        <a:t>100</a:t>
                      </a:r>
                      <a:r>
                        <a:rPr lang="uk-UA" sz="1600" b="1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ru-RU" sz="16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50000"/>
                        </a:lnSpc>
                        <a:spcAft>
                          <a:spcPts val="600"/>
                        </a:spcAft>
                      </a:pPr>
                      <a:r>
                        <a:rPr lang="uk-UA" sz="1600" b="1" kern="120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100</a:t>
                      </a:r>
                      <a:r>
                        <a:rPr lang="uk-UA" sz="1600" b="1" smtClean="0"/>
                        <a:t>9</a:t>
                      </a:r>
                      <a:endParaRPr lang="ru-RU" sz="1600" b="1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980508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50">
        <p:push/>
      </p:transition>
    </mc:Choice>
    <mc:Fallback xmlns="">
      <p:transition>
        <p:push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 noGrp="1"/>
          </p:cNvSpPr>
          <p:nvPr>
            <p:ph type="title"/>
          </p:nvPr>
        </p:nvSpPr>
        <p:spPr>
          <a:xfrm>
            <a:off x="301451" y="365127"/>
            <a:ext cx="9334917" cy="414802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vert="horz" lIns="74295" tIns="37148" rIns="74295" bIns="37148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400" b="1" smtClean="0">
                <a:solidFill>
                  <a:schemeClr val="bg1"/>
                </a:solidFill>
                <a:latin typeface="Arial Cyr" panose="020B0604020202020204" pitchFamily="34" charset="-52"/>
              </a:rPr>
              <a:t>Арифметичні операції у будь-яких с/ч</a:t>
            </a:r>
            <a:endParaRPr lang="ru-RU" sz="2400" b="1">
              <a:solidFill>
                <a:schemeClr val="bg1"/>
              </a:solidFill>
              <a:latin typeface="Arial Cyr" panose="020B0604020202020204" pitchFamily="34" charset="-52"/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244287" y="766430"/>
            <a:ext cx="2642348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altLang="uk-UA" smtClean="0">
                <a:latin typeface="Arial Cyr" panose="020B0604020202020204" pitchFamily="34" charset="-52"/>
              </a:rPr>
              <a:t>Порівняємо 10 с/ч з 8 с/ч.</a:t>
            </a:r>
          </a:p>
          <a:p>
            <a:r>
              <a:rPr lang="ru-RU" altLang="uk-UA" smtClean="0">
                <a:latin typeface="Arial Cyr" panose="020B0604020202020204" pitchFamily="34" charset="-52"/>
              </a:rPr>
              <a:t> </a:t>
            </a:r>
          </a:p>
          <a:p>
            <a:r>
              <a:rPr lang="ru-RU" altLang="uk-UA" smtClean="0">
                <a:latin typeface="Arial Cyr" panose="020B0604020202020204" pitchFamily="34" charset="-52"/>
              </a:rPr>
              <a:t>У цій таблиці не будуть числа, в яких є десяткові цифри 8, 9.</a:t>
            </a:r>
          </a:p>
          <a:p>
            <a:endParaRPr lang="ru-RU" altLang="uk-UA" smtClean="0">
              <a:latin typeface="Arial Cyr" panose="020B0604020202020204" pitchFamily="34" charset="-52"/>
            </a:endParaRPr>
          </a:p>
          <a:p>
            <a:r>
              <a:rPr lang="uk-UA" altLang="uk-UA" smtClean="0">
                <a:latin typeface="Arial Cyr" panose="020B0604020202020204" pitchFamily="34" charset="-52"/>
              </a:rPr>
              <a:t>А принцип побудови числа залишається!</a:t>
            </a:r>
          </a:p>
          <a:p>
            <a:endParaRPr lang="uk-UA" altLang="uk-UA">
              <a:latin typeface="Arial Cyr" panose="020B0604020202020204" pitchFamily="34" charset="-52"/>
            </a:endParaRPr>
          </a:p>
          <a:p>
            <a:r>
              <a:rPr lang="uk-UA" altLang="uk-UA" smtClean="0">
                <a:latin typeface="Arial Cyr" panose="020B0604020202020204" pitchFamily="34" charset="-52"/>
              </a:rPr>
              <a:t>Після 77 буде 100,</a:t>
            </a:r>
          </a:p>
          <a:p>
            <a:r>
              <a:rPr lang="uk-UA" altLang="uk-UA" smtClean="0">
                <a:latin typeface="Arial Cyr" panose="020B0604020202020204" pitchFamily="34" charset="-52"/>
              </a:rPr>
              <a:t>після 777 </a:t>
            </a:r>
            <a:r>
              <a:rPr lang="uk-UA" altLang="uk-UA">
                <a:latin typeface="Arial Cyr" panose="020B0604020202020204" pitchFamily="34" charset="-52"/>
              </a:rPr>
              <a:t>буде </a:t>
            </a:r>
            <a:r>
              <a:rPr lang="uk-UA" altLang="uk-UA" smtClean="0">
                <a:latin typeface="Arial Cyr" panose="020B0604020202020204" pitchFamily="34" charset="-52"/>
              </a:rPr>
              <a:t>1000</a:t>
            </a:r>
          </a:p>
          <a:p>
            <a:r>
              <a:rPr lang="uk-UA" altLang="uk-UA" smtClean="0">
                <a:latin typeface="Arial Cyr" panose="020B0604020202020204" pitchFamily="34" charset="-52"/>
              </a:rPr>
              <a:t>і так далі.</a:t>
            </a:r>
          </a:p>
          <a:p>
            <a:endParaRPr lang="uk-UA" altLang="uk-UA">
              <a:latin typeface="Arial Cyr" panose="020B0604020202020204" pitchFamily="34" charset="-52"/>
            </a:endParaRPr>
          </a:p>
          <a:p>
            <a:r>
              <a:rPr lang="uk-UA" altLang="uk-UA" smtClean="0">
                <a:latin typeface="Arial Cyr" panose="020B0604020202020204" pitchFamily="34" charset="-52"/>
              </a:rPr>
              <a:t>Тому, що алфавіт 8 с/ч закінчується цифрою 7, а не 9, як у 10 с/ч</a:t>
            </a:r>
            <a:endParaRPr lang="ru-RU" altLang="uk-UA">
              <a:latin typeface="Arial Cyr" panose="020B0604020202020204" pitchFamily="34" charset="-52"/>
            </a:endParaRPr>
          </a:p>
          <a:p>
            <a:endParaRPr lang="ru-RU" altLang="uk-UA" dirty="0">
              <a:latin typeface="Arial Cyr" panose="020B0604020202020204" pitchFamily="34" charset="-52"/>
            </a:endParaRPr>
          </a:p>
        </p:txBody>
      </p:sp>
      <p:graphicFrame>
        <p:nvGraphicFramePr>
          <p:cNvPr id="14" name="Таблица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65347278"/>
              </p:ext>
            </p:extLst>
          </p:nvPr>
        </p:nvGraphicFramePr>
        <p:xfrm>
          <a:off x="3023347" y="820709"/>
          <a:ext cx="6604000" cy="5760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60400"/>
                <a:gridCol w="660400"/>
                <a:gridCol w="660400"/>
                <a:gridCol w="660400"/>
                <a:gridCol w="660400"/>
                <a:gridCol w="660400"/>
                <a:gridCol w="660400"/>
                <a:gridCol w="660400"/>
                <a:gridCol w="660400"/>
                <a:gridCol w="660400"/>
              </a:tblGrid>
              <a:tr h="360000">
                <a:tc>
                  <a:txBody>
                    <a:bodyPr/>
                    <a:lstStyle/>
                    <a:p>
                      <a:pPr algn="r">
                        <a:lnSpc>
                          <a:spcPct val="50000"/>
                        </a:lnSpc>
                        <a:spcAft>
                          <a:spcPts val="600"/>
                        </a:spcAft>
                      </a:pPr>
                      <a:r>
                        <a:rPr lang="uk-UA" sz="1600" b="1" smtClean="0"/>
                        <a:t>0</a:t>
                      </a:r>
                      <a:endParaRPr lang="ru-RU" sz="16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50000"/>
                        </a:lnSpc>
                        <a:spcAft>
                          <a:spcPts val="600"/>
                        </a:spcAft>
                      </a:pPr>
                      <a:r>
                        <a:rPr lang="uk-UA" sz="1600" b="1" smtClean="0"/>
                        <a:t>1</a:t>
                      </a:r>
                      <a:endParaRPr lang="ru-RU" sz="16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50000"/>
                        </a:lnSpc>
                        <a:spcAft>
                          <a:spcPts val="600"/>
                        </a:spcAft>
                      </a:pPr>
                      <a:r>
                        <a:rPr lang="uk-UA" sz="1600" b="1" smtClean="0"/>
                        <a:t>2</a:t>
                      </a:r>
                      <a:endParaRPr lang="ru-RU" sz="16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50000"/>
                        </a:lnSpc>
                        <a:spcAft>
                          <a:spcPts val="600"/>
                        </a:spcAft>
                      </a:pPr>
                      <a:r>
                        <a:rPr lang="uk-UA" sz="1600" b="1" smtClean="0"/>
                        <a:t>3</a:t>
                      </a:r>
                      <a:endParaRPr lang="ru-RU" sz="16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50000"/>
                        </a:lnSpc>
                        <a:spcAft>
                          <a:spcPts val="600"/>
                        </a:spcAft>
                      </a:pPr>
                      <a:r>
                        <a:rPr lang="uk-UA" sz="1600" b="1" smtClean="0"/>
                        <a:t>4</a:t>
                      </a:r>
                      <a:endParaRPr lang="ru-RU" sz="16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50000"/>
                        </a:lnSpc>
                        <a:spcAft>
                          <a:spcPts val="600"/>
                        </a:spcAft>
                      </a:pPr>
                      <a:r>
                        <a:rPr lang="uk-UA" sz="1600" b="1" smtClean="0"/>
                        <a:t>5</a:t>
                      </a:r>
                      <a:endParaRPr lang="ru-RU" sz="16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50000"/>
                        </a:lnSpc>
                        <a:spcAft>
                          <a:spcPts val="600"/>
                        </a:spcAft>
                      </a:pPr>
                      <a:r>
                        <a:rPr lang="uk-UA" sz="1600" b="1" smtClean="0"/>
                        <a:t>6</a:t>
                      </a:r>
                      <a:endParaRPr lang="ru-RU" sz="16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50000"/>
                        </a:lnSpc>
                        <a:spcAft>
                          <a:spcPts val="600"/>
                        </a:spcAft>
                      </a:pPr>
                      <a:r>
                        <a:rPr lang="uk-UA" sz="1600" b="1" smtClean="0"/>
                        <a:t>7</a:t>
                      </a:r>
                      <a:endParaRPr lang="ru-RU" sz="16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50000"/>
                        </a:lnSpc>
                        <a:spcAft>
                          <a:spcPts val="600"/>
                        </a:spcAft>
                      </a:pPr>
                      <a:r>
                        <a:rPr lang="uk-UA" sz="1600" b="1" smtClean="0"/>
                        <a:t>8</a:t>
                      </a:r>
                      <a:endParaRPr lang="ru-RU" sz="1600" b="1"/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50000"/>
                        </a:lnSpc>
                        <a:spcAft>
                          <a:spcPts val="600"/>
                        </a:spcAft>
                      </a:pPr>
                      <a:r>
                        <a:rPr lang="uk-UA" sz="1600" b="1" smtClean="0"/>
                        <a:t>9</a:t>
                      </a:r>
                      <a:endParaRPr lang="ru-RU" sz="1600" b="1"/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algn="r">
                        <a:lnSpc>
                          <a:spcPct val="50000"/>
                        </a:lnSpc>
                        <a:spcAft>
                          <a:spcPts val="600"/>
                        </a:spcAft>
                      </a:pPr>
                      <a:r>
                        <a:rPr lang="uk-UA" sz="1600" b="1" smtClean="0">
                          <a:solidFill>
                            <a:srgbClr val="00B050"/>
                          </a:solidFill>
                        </a:rPr>
                        <a:t>1</a:t>
                      </a:r>
                      <a:r>
                        <a:rPr lang="uk-UA" sz="1600" b="1" smtClean="0"/>
                        <a:t>0</a:t>
                      </a:r>
                      <a:endParaRPr lang="ru-RU" sz="16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50000"/>
                        </a:lnSpc>
                        <a:spcAft>
                          <a:spcPts val="600"/>
                        </a:spcAft>
                      </a:pPr>
                      <a:r>
                        <a:rPr lang="uk-UA" sz="1600" b="1" smtClean="0">
                          <a:solidFill>
                            <a:srgbClr val="00B050"/>
                          </a:solidFill>
                        </a:rPr>
                        <a:t>1</a:t>
                      </a:r>
                      <a:r>
                        <a:rPr lang="uk-UA" sz="1600" b="1" smtClean="0"/>
                        <a:t>1</a:t>
                      </a:r>
                      <a:endParaRPr lang="ru-RU" sz="16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50000"/>
                        </a:lnSpc>
                        <a:spcAft>
                          <a:spcPts val="600"/>
                        </a:spcAft>
                      </a:pPr>
                      <a:r>
                        <a:rPr lang="uk-UA" sz="1600" b="1" kern="120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r>
                        <a:rPr lang="uk-UA" sz="1600" b="1" smtClean="0"/>
                        <a:t>2</a:t>
                      </a:r>
                      <a:endParaRPr lang="ru-RU" sz="16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50000"/>
                        </a:lnSpc>
                        <a:spcAft>
                          <a:spcPts val="600"/>
                        </a:spcAft>
                      </a:pPr>
                      <a:r>
                        <a:rPr lang="uk-UA" sz="1600" b="1" kern="120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r>
                        <a:rPr lang="uk-UA" sz="1600" b="1" smtClean="0"/>
                        <a:t>3</a:t>
                      </a:r>
                      <a:endParaRPr lang="ru-RU" sz="16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50000"/>
                        </a:lnSpc>
                        <a:spcAft>
                          <a:spcPts val="600"/>
                        </a:spcAft>
                      </a:pPr>
                      <a:r>
                        <a:rPr lang="uk-UA" sz="1600" b="1" kern="120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r>
                        <a:rPr lang="uk-UA" sz="1600" b="1" smtClean="0"/>
                        <a:t>4</a:t>
                      </a:r>
                      <a:endParaRPr lang="ru-RU" sz="16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50000"/>
                        </a:lnSpc>
                        <a:spcAft>
                          <a:spcPts val="600"/>
                        </a:spcAft>
                      </a:pPr>
                      <a:r>
                        <a:rPr lang="uk-UA" sz="1600" b="1" kern="120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r>
                        <a:rPr lang="uk-UA" sz="1600" b="1" smtClean="0"/>
                        <a:t>5</a:t>
                      </a:r>
                      <a:endParaRPr lang="ru-RU" sz="16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50000"/>
                        </a:lnSpc>
                        <a:spcAft>
                          <a:spcPts val="600"/>
                        </a:spcAft>
                      </a:pPr>
                      <a:r>
                        <a:rPr lang="uk-UA" sz="1600" b="1" kern="120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r>
                        <a:rPr lang="uk-UA" sz="1600" b="1" smtClean="0"/>
                        <a:t>6</a:t>
                      </a:r>
                      <a:endParaRPr lang="ru-RU" sz="16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50000"/>
                        </a:lnSpc>
                        <a:spcAft>
                          <a:spcPts val="600"/>
                        </a:spcAft>
                      </a:pPr>
                      <a:r>
                        <a:rPr lang="uk-UA" sz="1600" b="1" kern="120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r>
                        <a:rPr lang="uk-UA" sz="1600" b="1" smtClean="0"/>
                        <a:t>7</a:t>
                      </a:r>
                      <a:endParaRPr lang="ru-RU" sz="16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50000"/>
                        </a:lnSpc>
                        <a:spcAft>
                          <a:spcPts val="600"/>
                        </a:spcAft>
                      </a:pPr>
                      <a:r>
                        <a:rPr lang="uk-UA" sz="1600" b="1" kern="120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r>
                        <a:rPr lang="uk-UA" sz="1600" b="1" smtClean="0"/>
                        <a:t>8</a:t>
                      </a:r>
                      <a:endParaRPr lang="ru-RU" sz="1600" b="1"/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50000"/>
                        </a:lnSpc>
                        <a:spcAft>
                          <a:spcPts val="600"/>
                        </a:spcAft>
                      </a:pPr>
                      <a:r>
                        <a:rPr lang="uk-UA" sz="1600" b="1" kern="120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r>
                        <a:rPr lang="uk-UA" sz="1600" b="1" smtClean="0"/>
                        <a:t>9</a:t>
                      </a:r>
                      <a:endParaRPr lang="ru-RU" sz="1600" b="1"/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algn="r">
                        <a:lnSpc>
                          <a:spcPct val="50000"/>
                        </a:lnSpc>
                        <a:spcAft>
                          <a:spcPts val="600"/>
                        </a:spcAft>
                      </a:pPr>
                      <a:r>
                        <a:rPr lang="uk-UA" sz="1600" b="1" kern="120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lang="uk-UA" sz="1600" b="1" smtClean="0"/>
                        <a:t>0</a:t>
                      </a:r>
                      <a:endParaRPr lang="ru-RU" sz="16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50000"/>
                        </a:lnSpc>
                        <a:spcAft>
                          <a:spcPts val="600"/>
                        </a:spcAft>
                      </a:pPr>
                      <a:r>
                        <a:rPr lang="uk-UA" sz="1600" b="1" kern="120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lang="uk-UA" sz="1600" b="1" smtClean="0"/>
                        <a:t>1</a:t>
                      </a:r>
                      <a:endParaRPr lang="ru-RU" sz="16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50000"/>
                        </a:lnSpc>
                        <a:spcAft>
                          <a:spcPts val="600"/>
                        </a:spcAft>
                      </a:pPr>
                      <a:r>
                        <a:rPr lang="uk-UA" sz="1600" b="1" kern="120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lang="uk-UA" sz="1600" b="1" smtClean="0"/>
                        <a:t>2</a:t>
                      </a:r>
                      <a:endParaRPr lang="ru-RU" sz="16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50000"/>
                        </a:lnSpc>
                        <a:spcAft>
                          <a:spcPts val="600"/>
                        </a:spcAft>
                      </a:pPr>
                      <a:r>
                        <a:rPr lang="uk-UA" sz="1600" b="1" kern="120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lang="uk-UA" sz="1600" b="1" smtClean="0"/>
                        <a:t>3</a:t>
                      </a:r>
                      <a:endParaRPr lang="ru-RU" sz="16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50000"/>
                        </a:lnSpc>
                        <a:spcAft>
                          <a:spcPts val="600"/>
                        </a:spcAft>
                      </a:pPr>
                      <a:r>
                        <a:rPr lang="uk-UA" sz="1600" b="1" smtClean="0"/>
                        <a:t>…</a:t>
                      </a:r>
                      <a:endParaRPr lang="ru-RU" sz="16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50000"/>
                        </a:lnSpc>
                        <a:spcAft>
                          <a:spcPts val="600"/>
                        </a:spcAft>
                      </a:pPr>
                      <a:endParaRPr lang="ru-RU" sz="16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50000"/>
                        </a:lnSpc>
                        <a:spcAft>
                          <a:spcPts val="600"/>
                        </a:spcAft>
                      </a:pPr>
                      <a:endParaRPr lang="ru-RU" sz="16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600" b="1" smtClean="0">
                          <a:solidFill>
                            <a:srgbClr val="00B050"/>
                          </a:solidFill>
                        </a:rPr>
                        <a:t>2</a:t>
                      </a:r>
                      <a:r>
                        <a:rPr lang="uk-UA" sz="1600" b="1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ru-RU" sz="1600" b="1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50000"/>
                        </a:lnSpc>
                        <a:spcAft>
                          <a:spcPts val="600"/>
                        </a:spcAft>
                      </a:pPr>
                      <a:r>
                        <a:rPr lang="uk-UA" sz="1600" b="1" smtClean="0">
                          <a:solidFill>
                            <a:srgbClr val="00B050"/>
                          </a:solidFill>
                        </a:rPr>
                        <a:t>2</a:t>
                      </a:r>
                      <a:r>
                        <a:rPr lang="uk-UA" sz="1600" b="1" smtClean="0"/>
                        <a:t>8</a:t>
                      </a:r>
                      <a:endParaRPr lang="ru-RU" sz="1600" b="1"/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50000"/>
                        </a:lnSpc>
                        <a:spcAft>
                          <a:spcPts val="600"/>
                        </a:spcAft>
                      </a:pPr>
                      <a:r>
                        <a:rPr lang="uk-UA" sz="1600" b="1" kern="120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lang="uk-UA" sz="1600" b="1" smtClean="0"/>
                        <a:t>9</a:t>
                      </a:r>
                      <a:endParaRPr lang="ru-RU" sz="1600" b="1"/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algn="r">
                        <a:lnSpc>
                          <a:spcPct val="50000"/>
                        </a:lnSpc>
                        <a:spcAft>
                          <a:spcPts val="0"/>
                        </a:spcAft>
                      </a:pPr>
                      <a:r>
                        <a:rPr lang="uk-UA" sz="1600" b="1" smtClean="0"/>
                        <a:t>…</a:t>
                      </a:r>
                      <a:endParaRPr lang="ru-RU" sz="16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50000"/>
                        </a:lnSpc>
                        <a:spcAft>
                          <a:spcPts val="600"/>
                        </a:spcAft>
                      </a:pPr>
                      <a:endParaRPr lang="ru-RU" sz="16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50000"/>
                        </a:lnSpc>
                        <a:spcAft>
                          <a:spcPts val="600"/>
                        </a:spcAft>
                      </a:pPr>
                      <a:endParaRPr lang="ru-RU" sz="16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50000"/>
                        </a:lnSpc>
                        <a:spcAft>
                          <a:spcPts val="600"/>
                        </a:spcAft>
                      </a:pPr>
                      <a:endParaRPr lang="ru-RU" sz="16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50000"/>
                        </a:lnSpc>
                        <a:spcAft>
                          <a:spcPts val="600"/>
                        </a:spcAft>
                      </a:pPr>
                      <a:endParaRPr lang="ru-RU" sz="16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50000"/>
                        </a:lnSpc>
                        <a:spcAft>
                          <a:spcPts val="600"/>
                        </a:spcAft>
                      </a:pPr>
                      <a:endParaRPr lang="ru-RU" sz="16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50000"/>
                        </a:lnSpc>
                        <a:spcAft>
                          <a:spcPts val="600"/>
                        </a:spcAft>
                      </a:pPr>
                      <a:endParaRPr lang="ru-RU" sz="16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50000"/>
                        </a:lnSpc>
                        <a:spcAft>
                          <a:spcPts val="600"/>
                        </a:spcAft>
                      </a:pPr>
                      <a:endParaRPr lang="ru-RU" sz="16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50000"/>
                        </a:lnSpc>
                        <a:spcAft>
                          <a:spcPts val="600"/>
                        </a:spcAft>
                      </a:pPr>
                      <a:endParaRPr lang="ru-RU" sz="1600" b="1"/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50000"/>
                        </a:lnSpc>
                        <a:spcAft>
                          <a:spcPts val="600"/>
                        </a:spcAft>
                      </a:pPr>
                      <a:endParaRPr lang="ru-RU" sz="1600" b="1"/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algn="r">
                        <a:lnSpc>
                          <a:spcPct val="50000"/>
                        </a:lnSpc>
                        <a:spcAft>
                          <a:spcPts val="600"/>
                        </a:spcAft>
                      </a:pPr>
                      <a:r>
                        <a:rPr lang="uk-UA" sz="1600" b="1" kern="120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7</a:t>
                      </a:r>
                      <a:r>
                        <a:rPr lang="uk-UA" sz="1600" b="1" smtClean="0"/>
                        <a:t>0</a:t>
                      </a:r>
                      <a:endParaRPr lang="ru-RU" sz="16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50000"/>
                        </a:lnSpc>
                        <a:spcAft>
                          <a:spcPts val="600"/>
                        </a:spcAft>
                      </a:pPr>
                      <a:r>
                        <a:rPr lang="uk-UA" sz="1600" b="1" kern="120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7</a:t>
                      </a:r>
                      <a:r>
                        <a:rPr lang="uk-UA" sz="1600" b="1" smtClean="0"/>
                        <a:t>1</a:t>
                      </a:r>
                      <a:endParaRPr lang="ru-RU" sz="16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50000"/>
                        </a:lnSpc>
                        <a:spcAft>
                          <a:spcPts val="600"/>
                        </a:spcAft>
                      </a:pPr>
                      <a:r>
                        <a:rPr lang="uk-UA" sz="1600" b="1" kern="120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7</a:t>
                      </a:r>
                      <a:r>
                        <a:rPr lang="uk-UA" sz="1600" b="1" smtClean="0"/>
                        <a:t>2</a:t>
                      </a:r>
                      <a:endParaRPr lang="ru-RU" sz="16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50000"/>
                        </a:lnSpc>
                        <a:spcAft>
                          <a:spcPts val="600"/>
                        </a:spcAft>
                      </a:pPr>
                      <a:r>
                        <a:rPr lang="uk-UA" sz="1600" b="1" kern="120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7</a:t>
                      </a:r>
                      <a:r>
                        <a:rPr lang="uk-UA" sz="1600" b="1" smtClean="0"/>
                        <a:t>3</a:t>
                      </a:r>
                      <a:endParaRPr lang="ru-RU" sz="16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50000"/>
                        </a:lnSpc>
                        <a:spcAft>
                          <a:spcPts val="600"/>
                        </a:spcAft>
                      </a:pPr>
                      <a:r>
                        <a:rPr lang="uk-UA" sz="1600" b="1" kern="120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7</a:t>
                      </a:r>
                      <a:r>
                        <a:rPr lang="uk-UA" sz="1600" b="1" smtClean="0"/>
                        <a:t>4</a:t>
                      </a:r>
                      <a:endParaRPr lang="ru-RU" sz="16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50000"/>
                        </a:lnSpc>
                        <a:spcAft>
                          <a:spcPts val="600"/>
                        </a:spcAft>
                      </a:pPr>
                      <a:r>
                        <a:rPr lang="uk-UA" sz="1600" b="1" kern="120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7</a:t>
                      </a:r>
                      <a:r>
                        <a:rPr lang="uk-UA" sz="1600" b="1" smtClean="0"/>
                        <a:t>5</a:t>
                      </a:r>
                      <a:endParaRPr lang="ru-RU" sz="16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50000"/>
                        </a:lnSpc>
                        <a:spcAft>
                          <a:spcPts val="600"/>
                        </a:spcAft>
                      </a:pPr>
                      <a:r>
                        <a:rPr lang="uk-UA" sz="1600" b="1" kern="120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7</a:t>
                      </a:r>
                      <a:r>
                        <a:rPr lang="uk-UA" sz="1600" b="1" smtClean="0"/>
                        <a:t>6</a:t>
                      </a:r>
                      <a:endParaRPr lang="ru-RU" sz="16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50000"/>
                        </a:lnSpc>
                        <a:spcAft>
                          <a:spcPts val="600"/>
                        </a:spcAft>
                      </a:pPr>
                      <a:r>
                        <a:rPr lang="uk-UA" sz="1600" b="1" kern="120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7</a:t>
                      </a:r>
                      <a:r>
                        <a:rPr lang="uk-UA" sz="1600" b="1" smtClean="0"/>
                        <a:t>7</a:t>
                      </a:r>
                      <a:endParaRPr lang="ru-RU" sz="16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50000"/>
                        </a:lnSpc>
                        <a:spcAft>
                          <a:spcPts val="600"/>
                        </a:spcAft>
                      </a:pPr>
                      <a:r>
                        <a:rPr lang="uk-UA" sz="1600" b="1" kern="120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7</a:t>
                      </a:r>
                      <a:r>
                        <a:rPr lang="uk-UA" sz="1600" b="1" smtClean="0"/>
                        <a:t>8</a:t>
                      </a:r>
                      <a:endParaRPr lang="ru-RU" sz="1600" b="1"/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50000"/>
                        </a:lnSpc>
                        <a:spcAft>
                          <a:spcPts val="600"/>
                        </a:spcAft>
                      </a:pPr>
                      <a:r>
                        <a:rPr lang="uk-UA" sz="1600" b="1" kern="120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7</a:t>
                      </a:r>
                      <a:r>
                        <a:rPr lang="uk-UA" sz="1600" b="1" smtClean="0"/>
                        <a:t>9</a:t>
                      </a:r>
                      <a:endParaRPr lang="ru-RU" sz="1600" b="1"/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algn="r">
                        <a:lnSpc>
                          <a:spcPct val="50000"/>
                        </a:lnSpc>
                        <a:spcAft>
                          <a:spcPts val="600"/>
                        </a:spcAft>
                      </a:pPr>
                      <a:r>
                        <a:rPr lang="uk-UA" sz="1600" b="1" kern="120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8</a:t>
                      </a:r>
                      <a:r>
                        <a:rPr lang="uk-UA" sz="1600" b="1" smtClean="0"/>
                        <a:t>0</a:t>
                      </a:r>
                      <a:endParaRPr lang="ru-RU" sz="1600" b="1"/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50000"/>
                        </a:lnSpc>
                        <a:spcAft>
                          <a:spcPts val="600"/>
                        </a:spcAft>
                      </a:pPr>
                      <a:r>
                        <a:rPr lang="uk-UA" sz="1600" b="1" kern="120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8</a:t>
                      </a:r>
                      <a:r>
                        <a:rPr lang="uk-UA" sz="1600" b="1" smtClean="0"/>
                        <a:t>1</a:t>
                      </a:r>
                      <a:endParaRPr lang="ru-RU" sz="1600" b="1"/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50000"/>
                        </a:lnSpc>
                        <a:spcAft>
                          <a:spcPts val="600"/>
                        </a:spcAft>
                      </a:pPr>
                      <a:r>
                        <a:rPr lang="uk-UA" sz="1600" b="1" kern="120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8</a:t>
                      </a:r>
                      <a:r>
                        <a:rPr lang="uk-UA" sz="1600" b="1" smtClean="0"/>
                        <a:t>2</a:t>
                      </a:r>
                      <a:endParaRPr lang="ru-RU" sz="1600" b="1"/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50000"/>
                        </a:lnSpc>
                        <a:spcAft>
                          <a:spcPts val="600"/>
                        </a:spcAft>
                      </a:pPr>
                      <a:r>
                        <a:rPr lang="uk-UA" sz="1600" b="1" kern="120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8</a:t>
                      </a:r>
                      <a:r>
                        <a:rPr lang="uk-UA" sz="1600" b="1" smtClean="0"/>
                        <a:t>3</a:t>
                      </a:r>
                      <a:endParaRPr lang="ru-RU" sz="1600" b="1"/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50000"/>
                        </a:lnSpc>
                        <a:spcAft>
                          <a:spcPts val="600"/>
                        </a:spcAft>
                      </a:pPr>
                      <a:r>
                        <a:rPr lang="uk-UA" sz="1600" b="1" kern="120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8</a:t>
                      </a:r>
                      <a:r>
                        <a:rPr lang="uk-UA" sz="1600" b="1" smtClean="0"/>
                        <a:t>4</a:t>
                      </a:r>
                      <a:endParaRPr lang="ru-RU" sz="1600" b="1"/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50000"/>
                        </a:lnSpc>
                        <a:spcAft>
                          <a:spcPts val="600"/>
                        </a:spcAft>
                      </a:pPr>
                      <a:r>
                        <a:rPr lang="uk-UA" sz="1600" b="1" kern="120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8</a:t>
                      </a:r>
                      <a:r>
                        <a:rPr lang="uk-UA" sz="1600" b="1" smtClean="0"/>
                        <a:t>5</a:t>
                      </a:r>
                      <a:endParaRPr lang="ru-RU" sz="1600" b="1"/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50000"/>
                        </a:lnSpc>
                        <a:spcAft>
                          <a:spcPts val="600"/>
                        </a:spcAft>
                      </a:pPr>
                      <a:r>
                        <a:rPr lang="uk-UA" sz="1600" b="1" kern="120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8</a:t>
                      </a:r>
                      <a:r>
                        <a:rPr lang="uk-UA" sz="1600" b="1" smtClean="0"/>
                        <a:t>6</a:t>
                      </a:r>
                      <a:endParaRPr lang="ru-RU" sz="1600" b="1"/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50000"/>
                        </a:lnSpc>
                        <a:spcAft>
                          <a:spcPts val="600"/>
                        </a:spcAft>
                      </a:pPr>
                      <a:r>
                        <a:rPr lang="uk-UA" sz="1600" b="1" kern="120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8</a:t>
                      </a:r>
                      <a:r>
                        <a:rPr lang="uk-UA" sz="1600" b="1" smtClean="0"/>
                        <a:t>7</a:t>
                      </a:r>
                      <a:endParaRPr lang="ru-RU" sz="1600" b="1"/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50000"/>
                        </a:lnSpc>
                        <a:spcAft>
                          <a:spcPts val="600"/>
                        </a:spcAft>
                      </a:pPr>
                      <a:r>
                        <a:rPr lang="uk-UA" sz="1600" b="1" kern="120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8</a:t>
                      </a:r>
                      <a:r>
                        <a:rPr lang="uk-UA" sz="1600" b="1" smtClean="0"/>
                        <a:t>8</a:t>
                      </a:r>
                      <a:endParaRPr lang="ru-RU" sz="1600" b="1"/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50000"/>
                        </a:lnSpc>
                        <a:spcAft>
                          <a:spcPts val="600"/>
                        </a:spcAft>
                      </a:pPr>
                      <a:r>
                        <a:rPr lang="uk-UA" sz="1600" b="1" kern="120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8</a:t>
                      </a:r>
                      <a:r>
                        <a:rPr lang="uk-UA" sz="1600" b="1" smtClean="0"/>
                        <a:t>9</a:t>
                      </a:r>
                      <a:endParaRPr lang="ru-RU" sz="1600" b="1"/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algn="r">
                        <a:lnSpc>
                          <a:spcPct val="50000"/>
                        </a:lnSpc>
                        <a:spcAft>
                          <a:spcPts val="600"/>
                        </a:spcAft>
                      </a:pPr>
                      <a:r>
                        <a:rPr lang="uk-UA" sz="1600" b="1" smtClean="0">
                          <a:solidFill>
                            <a:srgbClr val="00B050"/>
                          </a:solidFill>
                        </a:rPr>
                        <a:t>9</a:t>
                      </a:r>
                      <a:r>
                        <a:rPr lang="uk-UA" sz="1600" b="1" smtClean="0"/>
                        <a:t>0</a:t>
                      </a:r>
                      <a:endParaRPr lang="ru-RU" sz="1600" b="1"/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50000"/>
                        </a:lnSpc>
                        <a:spcAft>
                          <a:spcPts val="600"/>
                        </a:spcAft>
                      </a:pPr>
                      <a:r>
                        <a:rPr lang="uk-UA" sz="1600" b="1" kern="120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9</a:t>
                      </a:r>
                      <a:r>
                        <a:rPr lang="uk-UA" sz="1600" b="1" smtClean="0"/>
                        <a:t>1</a:t>
                      </a:r>
                      <a:endParaRPr lang="ru-RU" sz="1600" b="1"/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50000"/>
                        </a:lnSpc>
                        <a:spcAft>
                          <a:spcPts val="600"/>
                        </a:spcAft>
                      </a:pPr>
                      <a:r>
                        <a:rPr lang="uk-UA" sz="1600" b="1" kern="120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9</a:t>
                      </a:r>
                      <a:r>
                        <a:rPr lang="uk-UA" sz="1600" b="1" smtClean="0"/>
                        <a:t>2</a:t>
                      </a:r>
                      <a:endParaRPr lang="ru-RU" sz="1600" b="1"/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50000"/>
                        </a:lnSpc>
                        <a:spcAft>
                          <a:spcPts val="600"/>
                        </a:spcAft>
                      </a:pPr>
                      <a:r>
                        <a:rPr lang="uk-UA" sz="1600" b="1" kern="120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9</a:t>
                      </a:r>
                      <a:r>
                        <a:rPr lang="uk-UA" sz="1600" b="1" smtClean="0"/>
                        <a:t>3</a:t>
                      </a:r>
                      <a:endParaRPr lang="ru-RU" sz="1600" b="1"/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50000"/>
                        </a:lnSpc>
                        <a:spcAft>
                          <a:spcPts val="600"/>
                        </a:spcAft>
                      </a:pPr>
                      <a:r>
                        <a:rPr lang="uk-UA" sz="1600" b="1" smtClean="0"/>
                        <a:t>…</a:t>
                      </a:r>
                      <a:endParaRPr lang="ru-RU" sz="1600" b="1"/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50000"/>
                        </a:lnSpc>
                        <a:spcAft>
                          <a:spcPts val="600"/>
                        </a:spcAft>
                      </a:pPr>
                      <a:endParaRPr lang="ru-RU" sz="1600" b="1"/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50000"/>
                        </a:lnSpc>
                        <a:spcAft>
                          <a:spcPts val="600"/>
                        </a:spcAft>
                      </a:pPr>
                      <a:endParaRPr lang="ru-RU" sz="1600" b="1"/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600" b="1" kern="120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9</a:t>
                      </a:r>
                      <a:r>
                        <a:rPr lang="uk-UA" sz="1600" b="1" kern="120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</a:t>
                      </a:r>
                      <a:endParaRPr lang="ru-RU" sz="1600" b="1" smtClean="0"/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600" b="1" kern="120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9</a:t>
                      </a:r>
                      <a:r>
                        <a:rPr lang="uk-UA" sz="1600" b="1" kern="120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8</a:t>
                      </a:r>
                      <a:endParaRPr lang="ru-RU" sz="1600" b="1" smtClean="0"/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50000"/>
                        </a:lnSpc>
                        <a:spcAft>
                          <a:spcPts val="600"/>
                        </a:spcAft>
                      </a:pPr>
                      <a:r>
                        <a:rPr lang="uk-UA" sz="1600" b="1" kern="120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9</a:t>
                      </a:r>
                      <a:r>
                        <a:rPr lang="uk-UA" sz="1600" b="1" smtClean="0"/>
                        <a:t>9</a:t>
                      </a:r>
                      <a:endParaRPr lang="ru-RU" sz="1600" b="1"/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algn="r">
                        <a:lnSpc>
                          <a:spcPct val="50000"/>
                        </a:lnSpc>
                        <a:spcAft>
                          <a:spcPts val="600"/>
                        </a:spcAft>
                      </a:pPr>
                      <a:r>
                        <a:rPr lang="uk-UA" sz="1600" b="1" smtClean="0">
                          <a:solidFill>
                            <a:srgbClr val="00B050"/>
                          </a:solidFill>
                        </a:rPr>
                        <a:t>10</a:t>
                      </a:r>
                      <a:r>
                        <a:rPr lang="uk-UA" sz="1600" b="1" smtClean="0"/>
                        <a:t>0</a:t>
                      </a:r>
                      <a:endParaRPr lang="ru-RU" sz="16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50000"/>
                        </a:lnSpc>
                        <a:spcAft>
                          <a:spcPts val="600"/>
                        </a:spcAft>
                      </a:pPr>
                      <a:r>
                        <a:rPr lang="uk-UA" sz="1600" b="1" kern="120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  <a:r>
                        <a:rPr lang="uk-UA" sz="1600" b="1" smtClean="0"/>
                        <a:t>1</a:t>
                      </a:r>
                      <a:endParaRPr lang="ru-RU" sz="16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50000"/>
                        </a:lnSpc>
                        <a:spcAft>
                          <a:spcPts val="600"/>
                        </a:spcAft>
                      </a:pPr>
                      <a:r>
                        <a:rPr lang="uk-UA" sz="1600" b="1" kern="120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  <a:r>
                        <a:rPr lang="uk-UA" sz="1600" b="1" smtClean="0"/>
                        <a:t>2</a:t>
                      </a:r>
                      <a:endParaRPr lang="ru-RU" sz="16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50000"/>
                        </a:lnSpc>
                        <a:spcAft>
                          <a:spcPts val="600"/>
                        </a:spcAft>
                      </a:pPr>
                      <a:r>
                        <a:rPr lang="uk-UA" sz="1600" b="1" kern="120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  <a:r>
                        <a:rPr lang="uk-UA" sz="1600" b="1" smtClean="0"/>
                        <a:t>3</a:t>
                      </a:r>
                      <a:endParaRPr lang="ru-RU" sz="16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50000"/>
                        </a:lnSpc>
                        <a:spcAft>
                          <a:spcPts val="600"/>
                        </a:spcAft>
                      </a:pPr>
                      <a:r>
                        <a:rPr lang="uk-UA" sz="1600" b="1" smtClean="0"/>
                        <a:t>…</a:t>
                      </a:r>
                      <a:endParaRPr lang="ru-RU" sz="16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50000"/>
                        </a:lnSpc>
                        <a:spcAft>
                          <a:spcPts val="600"/>
                        </a:spcAft>
                      </a:pPr>
                      <a:endParaRPr lang="ru-RU" sz="16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50000"/>
                        </a:lnSpc>
                        <a:spcAft>
                          <a:spcPts val="600"/>
                        </a:spcAft>
                      </a:pPr>
                      <a:endParaRPr lang="ru-RU" sz="16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600" b="1" kern="120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  <a:r>
                        <a:rPr lang="uk-UA" sz="1600" b="1" kern="120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</a:t>
                      </a:r>
                      <a:endParaRPr lang="ru-RU" sz="1600" b="1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600" b="1" kern="120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  <a:r>
                        <a:rPr lang="uk-UA" sz="1600" b="1" kern="120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8</a:t>
                      </a:r>
                      <a:endParaRPr lang="ru-RU" sz="1600" b="1" smtClean="0"/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50000"/>
                        </a:lnSpc>
                        <a:spcAft>
                          <a:spcPts val="600"/>
                        </a:spcAft>
                      </a:pPr>
                      <a:r>
                        <a:rPr lang="uk-UA" sz="1600" b="1" kern="120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  <a:r>
                        <a:rPr lang="uk-UA" sz="1600" b="1" smtClean="0"/>
                        <a:t>9</a:t>
                      </a:r>
                      <a:endParaRPr lang="ru-RU" sz="1600" b="1"/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algn="r">
                        <a:lnSpc>
                          <a:spcPct val="50000"/>
                        </a:lnSpc>
                        <a:spcAft>
                          <a:spcPts val="600"/>
                        </a:spcAft>
                      </a:pPr>
                      <a:r>
                        <a:rPr lang="uk-UA" sz="1600" b="1" smtClean="0"/>
                        <a:t>…</a:t>
                      </a:r>
                      <a:endParaRPr lang="ru-RU" sz="16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50000"/>
                        </a:lnSpc>
                        <a:spcAft>
                          <a:spcPts val="600"/>
                        </a:spcAft>
                      </a:pPr>
                      <a:endParaRPr lang="ru-RU" sz="16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50000"/>
                        </a:lnSpc>
                        <a:spcAft>
                          <a:spcPts val="600"/>
                        </a:spcAft>
                      </a:pPr>
                      <a:endParaRPr lang="ru-RU" sz="16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50000"/>
                        </a:lnSpc>
                        <a:spcAft>
                          <a:spcPts val="600"/>
                        </a:spcAft>
                      </a:pPr>
                      <a:endParaRPr lang="ru-RU" sz="16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50000"/>
                        </a:lnSpc>
                        <a:spcAft>
                          <a:spcPts val="600"/>
                        </a:spcAft>
                      </a:pPr>
                      <a:endParaRPr lang="ru-RU" sz="16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50000"/>
                        </a:lnSpc>
                        <a:spcAft>
                          <a:spcPts val="600"/>
                        </a:spcAft>
                      </a:pPr>
                      <a:endParaRPr lang="ru-RU" sz="16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50000"/>
                        </a:lnSpc>
                        <a:spcAft>
                          <a:spcPts val="600"/>
                        </a:spcAft>
                      </a:pPr>
                      <a:endParaRPr lang="ru-RU" sz="16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50000"/>
                        </a:lnSpc>
                        <a:spcAft>
                          <a:spcPts val="600"/>
                        </a:spcAft>
                      </a:pPr>
                      <a:endParaRPr lang="ru-RU" sz="16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50000"/>
                        </a:lnSpc>
                        <a:spcAft>
                          <a:spcPts val="600"/>
                        </a:spcAft>
                      </a:pPr>
                      <a:endParaRPr lang="ru-RU" sz="1600" b="1"/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50000"/>
                        </a:lnSpc>
                        <a:spcAft>
                          <a:spcPts val="600"/>
                        </a:spcAft>
                      </a:pPr>
                      <a:endParaRPr lang="ru-RU" sz="1600" b="1"/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algn="r">
                        <a:lnSpc>
                          <a:spcPct val="50000"/>
                        </a:lnSpc>
                        <a:spcAft>
                          <a:spcPts val="600"/>
                        </a:spcAft>
                      </a:pPr>
                      <a:r>
                        <a:rPr lang="uk-UA" sz="1600" b="1" kern="120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70</a:t>
                      </a:r>
                      <a:r>
                        <a:rPr lang="uk-UA" sz="1600" b="1" smtClean="0"/>
                        <a:t>0</a:t>
                      </a:r>
                      <a:endParaRPr lang="ru-RU" sz="16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50000"/>
                        </a:lnSpc>
                        <a:spcAft>
                          <a:spcPts val="600"/>
                        </a:spcAft>
                      </a:pPr>
                      <a:r>
                        <a:rPr lang="uk-UA" sz="1600" b="1" kern="120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70</a:t>
                      </a:r>
                      <a:r>
                        <a:rPr lang="uk-UA" sz="1600" b="1" smtClean="0"/>
                        <a:t>1</a:t>
                      </a:r>
                      <a:endParaRPr lang="ru-RU" sz="16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50000"/>
                        </a:lnSpc>
                        <a:spcAft>
                          <a:spcPts val="600"/>
                        </a:spcAft>
                      </a:pPr>
                      <a:r>
                        <a:rPr lang="uk-UA" sz="1600" b="1" kern="120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70</a:t>
                      </a:r>
                      <a:r>
                        <a:rPr lang="uk-UA" sz="1600" b="1" smtClean="0"/>
                        <a:t>2</a:t>
                      </a:r>
                      <a:endParaRPr lang="ru-RU" sz="16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50000"/>
                        </a:lnSpc>
                        <a:spcAft>
                          <a:spcPts val="600"/>
                        </a:spcAft>
                      </a:pPr>
                      <a:r>
                        <a:rPr lang="uk-UA" sz="1600" b="1" kern="120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70</a:t>
                      </a:r>
                      <a:r>
                        <a:rPr lang="uk-UA" sz="1600" b="1" smtClean="0"/>
                        <a:t>3</a:t>
                      </a:r>
                      <a:endParaRPr lang="ru-RU" sz="16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50000"/>
                        </a:lnSpc>
                        <a:spcAft>
                          <a:spcPts val="600"/>
                        </a:spcAft>
                      </a:pPr>
                      <a:r>
                        <a:rPr lang="uk-UA" sz="1600" b="1" kern="120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70</a:t>
                      </a:r>
                      <a:r>
                        <a:rPr lang="uk-UA" sz="1600" b="1" smtClean="0"/>
                        <a:t>4</a:t>
                      </a:r>
                      <a:endParaRPr lang="ru-RU" sz="16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50000"/>
                        </a:lnSpc>
                        <a:spcAft>
                          <a:spcPts val="600"/>
                        </a:spcAft>
                      </a:pPr>
                      <a:r>
                        <a:rPr lang="uk-UA" sz="1600" b="1" kern="120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70</a:t>
                      </a:r>
                      <a:r>
                        <a:rPr lang="uk-UA" sz="1600" b="1" smtClean="0"/>
                        <a:t>5</a:t>
                      </a:r>
                      <a:endParaRPr lang="ru-RU" sz="16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50000"/>
                        </a:lnSpc>
                        <a:spcAft>
                          <a:spcPts val="600"/>
                        </a:spcAft>
                      </a:pPr>
                      <a:r>
                        <a:rPr lang="uk-UA" sz="1600" b="1" kern="120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70</a:t>
                      </a:r>
                      <a:r>
                        <a:rPr lang="uk-UA" sz="1600" b="1" smtClean="0"/>
                        <a:t>6</a:t>
                      </a:r>
                      <a:endParaRPr lang="ru-RU" sz="16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50000"/>
                        </a:lnSpc>
                        <a:spcAft>
                          <a:spcPts val="600"/>
                        </a:spcAft>
                      </a:pPr>
                      <a:r>
                        <a:rPr lang="uk-UA" sz="1600" b="1" kern="120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70</a:t>
                      </a:r>
                      <a:r>
                        <a:rPr lang="uk-UA" sz="1600" b="1" smtClean="0"/>
                        <a:t>7</a:t>
                      </a:r>
                      <a:endParaRPr lang="ru-RU" sz="16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50000"/>
                        </a:lnSpc>
                        <a:spcAft>
                          <a:spcPts val="600"/>
                        </a:spcAft>
                      </a:pPr>
                      <a:r>
                        <a:rPr lang="uk-UA" sz="1600" b="1" kern="120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70</a:t>
                      </a:r>
                      <a:r>
                        <a:rPr lang="uk-UA" sz="1600" b="1" smtClean="0"/>
                        <a:t>8</a:t>
                      </a:r>
                      <a:endParaRPr lang="ru-RU" sz="1600" b="1"/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50000"/>
                        </a:lnSpc>
                        <a:spcAft>
                          <a:spcPts val="600"/>
                        </a:spcAft>
                      </a:pPr>
                      <a:r>
                        <a:rPr lang="uk-UA" sz="1600" b="1" kern="120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70</a:t>
                      </a:r>
                      <a:r>
                        <a:rPr lang="uk-UA" sz="1600" b="1" smtClean="0"/>
                        <a:t>9</a:t>
                      </a:r>
                      <a:endParaRPr lang="ru-RU" sz="1600" b="1"/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algn="r">
                        <a:lnSpc>
                          <a:spcPct val="50000"/>
                        </a:lnSpc>
                        <a:spcAft>
                          <a:spcPts val="600"/>
                        </a:spcAft>
                      </a:pPr>
                      <a:r>
                        <a:rPr lang="uk-UA" sz="1600" b="1" smtClean="0"/>
                        <a:t>…</a:t>
                      </a:r>
                      <a:endParaRPr lang="ru-RU" sz="16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50000"/>
                        </a:lnSpc>
                        <a:spcAft>
                          <a:spcPts val="600"/>
                        </a:spcAft>
                      </a:pPr>
                      <a:endParaRPr lang="ru-RU" sz="16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50000"/>
                        </a:lnSpc>
                        <a:spcAft>
                          <a:spcPts val="600"/>
                        </a:spcAft>
                      </a:pPr>
                      <a:endParaRPr lang="ru-RU" sz="16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50000"/>
                        </a:lnSpc>
                        <a:spcAft>
                          <a:spcPts val="600"/>
                        </a:spcAft>
                      </a:pPr>
                      <a:endParaRPr lang="ru-RU" sz="16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50000"/>
                        </a:lnSpc>
                        <a:spcAft>
                          <a:spcPts val="600"/>
                        </a:spcAft>
                      </a:pPr>
                      <a:endParaRPr lang="ru-RU" sz="16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50000"/>
                        </a:lnSpc>
                        <a:spcAft>
                          <a:spcPts val="600"/>
                        </a:spcAft>
                      </a:pPr>
                      <a:endParaRPr lang="ru-RU" sz="16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50000"/>
                        </a:lnSpc>
                        <a:spcAft>
                          <a:spcPts val="600"/>
                        </a:spcAft>
                      </a:pPr>
                      <a:endParaRPr lang="ru-RU" sz="16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50000"/>
                        </a:lnSpc>
                        <a:spcAft>
                          <a:spcPts val="600"/>
                        </a:spcAft>
                      </a:pPr>
                      <a:endParaRPr lang="ru-RU" sz="16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50000"/>
                        </a:lnSpc>
                        <a:spcAft>
                          <a:spcPts val="600"/>
                        </a:spcAft>
                      </a:pPr>
                      <a:endParaRPr lang="ru-RU" sz="1600" b="1"/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50000"/>
                        </a:lnSpc>
                        <a:spcAft>
                          <a:spcPts val="600"/>
                        </a:spcAft>
                      </a:pPr>
                      <a:endParaRPr lang="ru-RU" sz="1600" b="1"/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algn="r">
                        <a:lnSpc>
                          <a:spcPct val="50000"/>
                        </a:lnSpc>
                        <a:spcAft>
                          <a:spcPts val="600"/>
                        </a:spcAft>
                      </a:pPr>
                      <a:r>
                        <a:rPr lang="uk-UA" sz="1600" b="1" kern="120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80</a:t>
                      </a:r>
                      <a:r>
                        <a:rPr lang="uk-UA" sz="1600" b="1" smtClean="0"/>
                        <a:t>0</a:t>
                      </a:r>
                      <a:endParaRPr lang="ru-RU" sz="1600" b="1"/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50000"/>
                        </a:lnSpc>
                        <a:spcAft>
                          <a:spcPts val="600"/>
                        </a:spcAft>
                      </a:pPr>
                      <a:r>
                        <a:rPr lang="uk-UA" sz="1600" b="1" kern="120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80</a:t>
                      </a:r>
                      <a:r>
                        <a:rPr lang="uk-UA" sz="1600" b="1" smtClean="0"/>
                        <a:t>1</a:t>
                      </a:r>
                      <a:endParaRPr lang="ru-RU" sz="1600" b="1"/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50000"/>
                        </a:lnSpc>
                        <a:spcAft>
                          <a:spcPts val="600"/>
                        </a:spcAft>
                      </a:pPr>
                      <a:r>
                        <a:rPr lang="uk-UA" sz="1600" b="1" kern="120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80</a:t>
                      </a:r>
                      <a:r>
                        <a:rPr lang="uk-UA" sz="1600" b="1" smtClean="0"/>
                        <a:t>2</a:t>
                      </a:r>
                      <a:endParaRPr lang="ru-RU" sz="1600" b="1"/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50000"/>
                        </a:lnSpc>
                        <a:spcAft>
                          <a:spcPts val="600"/>
                        </a:spcAft>
                      </a:pPr>
                      <a:r>
                        <a:rPr lang="uk-UA" sz="1600" b="1" kern="120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80</a:t>
                      </a:r>
                      <a:r>
                        <a:rPr lang="uk-UA" sz="1600" b="1" smtClean="0"/>
                        <a:t>3</a:t>
                      </a:r>
                      <a:endParaRPr lang="ru-RU" sz="1600" b="1"/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50000"/>
                        </a:lnSpc>
                        <a:spcAft>
                          <a:spcPts val="600"/>
                        </a:spcAft>
                      </a:pPr>
                      <a:r>
                        <a:rPr lang="uk-UA" sz="1600" b="1" kern="120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80</a:t>
                      </a:r>
                      <a:r>
                        <a:rPr lang="uk-UA" sz="1600" b="1" smtClean="0"/>
                        <a:t>4</a:t>
                      </a:r>
                      <a:endParaRPr lang="ru-RU" sz="1600" b="1"/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50000"/>
                        </a:lnSpc>
                        <a:spcAft>
                          <a:spcPts val="600"/>
                        </a:spcAft>
                      </a:pPr>
                      <a:r>
                        <a:rPr lang="uk-UA" sz="1600" b="1" kern="120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80</a:t>
                      </a:r>
                      <a:r>
                        <a:rPr lang="uk-UA" sz="1600" b="1" smtClean="0"/>
                        <a:t>5</a:t>
                      </a:r>
                      <a:endParaRPr lang="ru-RU" sz="1600" b="1"/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50000"/>
                        </a:lnSpc>
                        <a:spcAft>
                          <a:spcPts val="600"/>
                        </a:spcAft>
                      </a:pPr>
                      <a:r>
                        <a:rPr lang="uk-UA" sz="1600" b="1" kern="120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80</a:t>
                      </a:r>
                      <a:r>
                        <a:rPr lang="uk-UA" sz="1600" b="1" smtClean="0"/>
                        <a:t>6</a:t>
                      </a:r>
                      <a:endParaRPr lang="ru-RU" sz="1600" b="1"/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50000"/>
                        </a:lnSpc>
                        <a:spcAft>
                          <a:spcPts val="600"/>
                        </a:spcAft>
                      </a:pPr>
                      <a:r>
                        <a:rPr lang="uk-UA" sz="1600" b="1" kern="120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80</a:t>
                      </a:r>
                      <a:r>
                        <a:rPr lang="uk-UA" sz="1600" b="1" smtClean="0"/>
                        <a:t>7</a:t>
                      </a:r>
                      <a:endParaRPr lang="ru-RU" sz="1600" b="1"/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50000"/>
                        </a:lnSpc>
                        <a:spcAft>
                          <a:spcPts val="600"/>
                        </a:spcAft>
                      </a:pPr>
                      <a:r>
                        <a:rPr lang="uk-UA" sz="1600" b="1" kern="120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80</a:t>
                      </a:r>
                      <a:r>
                        <a:rPr lang="uk-UA" sz="1600" b="1" smtClean="0"/>
                        <a:t>8</a:t>
                      </a:r>
                      <a:endParaRPr lang="ru-RU" sz="1600" b="1"/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50000"/>
                        </a:lnSpc>
                        <a:spcAft>
                          <a:spcPts val="600"/>
                        </a:spcAft>
                      </a:pPr>
                      <a:r>
                        <a:rPr lang="uk-UA" sz="1600" b="1" kern="120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80</a:t>
                      </a:r>
                      <a:r>
                        <a:rPr lang="uk-UA" sz="1600" b="1" smtClean="0"/>
                        <a:t>9</a:t>
                      </a:r>
                      <a:endParaRPr lang="ru-RU" sz="1600" b="1"/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algn="r">
                        <a:lnSpc>
                          <a:spcPct val="50000"/>
                        </a:lnSpc>
                        <a:spcAft>
                          <a:spcPts val="600"/>
                        </a:spcAft>
                      </a:pPr>
                      <a:r>
                        <a:rPr lang="uk-UA" sz="1600" b="1" smtClean="0"/>
                        <a:t>…</a:t>
                      </a:r>
                      <a:endParaRPr lang="ru-RU" sz="1600" b="1"/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50000"/>
                        </a:lnSpc>
                        <a:spcAft>
                          <a:spcPts val="600"/>
                        </a:spcAft>
                      </a:pPr>
                      <a:endParaRPr lang="ru-RU" sz="1600" b="1"/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50000"/>
                        </a:lnSpc>
                        <a:spcAft>
                          <a:spcPts val="600"/>
                        </a:spcAft>
                      </a:pPr>
                      <a:endParaRPr lang="ru-RU" sz="1600" b="1"/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50000"/>
                        </a:lnSpc>
                        <a:spcAft>
                          <a:spcPts val="600"/>
                        </a:spcAft>
                      </a:pPr>
                      <a:endParaRPr lang="ru-RU" sz="1600" b="1"/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50000"/>
                        </a:lnSpc>
                        <a:spcAft>
                          <a:spcPts val="600"/>
                        </a:spcAft>
                      </a:pPr>
                      <a:endParaRPr lang="ru-RU" sz="1600" b="1"/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50000"/>
                        </a:lnSpc>
                        <a:spcAft>
                          <a:spcPts val="600"/>
                        </a:spcAft>
                      </a:pPr>
                      <a:endParaRPr lang="ru-RU" sz="1600" b="1"/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50000"/>
                        </a:lnSpc>
                        <a:spcAft>
                          <a:spcPts val="600"/>
                        </a:spcAft>
                      </a:pPr>
                      <a:endParaRPr lang="ru-RU" sz="1600" b="1"/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50000"/>
                        </a:lnSpc>
                        <a:spcAft>
                          <a:spcPts val="600"/>
                        </a:spcAft>
                      </a:pPr>
                      <a:endParaRPr lang="ru-RU" sz="1600" b="1"/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50000"/>
                        </a:lnSpc>
                        <a:spcAft>
                          <a:spcPts val="600"/>
                        </a:spcAft>
                      </a:pPr>
                      <a:endParaRPr lang="ru-RU" sz="1600" b="1"/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50000"/>
                        </a:lnSpc>
                        <a:spcAft>
                          <a:spcPts val="600"/>
                        </a:spcAft>
                      </a:pPr>
                      <a:endParaRPr lang="ru-RU" sz="1600" b="1"/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algn="r">
                        <a:lnSpc>
                          <a:spcPct val="50000"/>
                        </a:lnSpc>
                        <a:spcAft>
                          <a:spcPts val="600"/>
                        </a:spcAft>
                      </a:pPr>
                      <a:r>
                        <a:rPr lang="uk-UA" sz="1600" b="1" smtClean="0">
                          <a:solidFill>
                            <a:srgbClr val="00B050"/>
                          </a:solidFill>
                        </a:rPr>
                        <a:t>90</a:t>
                      </a:r>
                      <a:r>
                        <a:rPr lang="uk-UA" sz="1600" b="1" smtClean="0"/>
                        <a:t>0</a:t>
                      </a:r>
                      <a:endParaRPr lang="ru-RU" sz="1600" b="1"/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50000"/>
                        </a:lnSpc>
                        <a:spcAft>
                          <a:spcPts val="600"/>
                        </a:spcAft>
                      </a:pPr>
                      <a:r>
                        <a:rPr lang="uk-UA" sz="1600" b="1" kern="120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90</a:t>
                      </a:r>
                      <a:r>
                        <a:rPr lang="uk-UA" sz="1600" b="1" smtClean="0"/>
                        <a:t>1</a:t>
                      </a:r>
                      <a:endParaRPr lang="ru-RU" sz="1600" b="1"/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50000"/>
                        </a:lnSpc>
                        <a:spcAft>
                          <a:spcPts val="600"/>
                        </a:spcAft>
                      </a:pPr>
                      <a:r>
                        <a:rPr lang="uk-UA" sz="1600" b="1" kern="120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90</a:t>
                      </a:r>
                      <a:r>
                        <a:rPr lang="uk-UA" sz="1600" b="1" smtClean="0"/>
                        <a:t>2</a:t>
                      </a:r>
                      <a:endParaRPr lang="ru-RU" sz="1600" b="1"/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50000"/>
                        </a:lnSpc>
                        <a:spcAft>
                          <a:spcPts val="600"/>
                        </a:spcAft>
                      </a:pPr>
                      <a:r>
                        <a:rPr lang="uk-UA" sz="1600" b="1" kern="120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90</a:t>
                      </a:r>
                      <a:r>
                        <a:rPr lang="uk-UA" sz="1600" b="1" smtClean="0"/>
                        <a:t>3</a:t>
                      </a:r>
                      <a:endParaRPr lang="ru-RU" sz="1600" b="1"/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50000"/>
                        </a:lnSpc>
                        <a:spcAft>
                          <a:spcPts val="600"/>
                        </a:spcAft>
                      </a:pPr>
                      <a:r>
                        <a:rPr lang="uk-UA" sz="1600" b="1" smtClean="0"/>
                        <a:t>…</a:t>
                      </a:r>
                      <a:endParaRPr lang="ru-RU" sz="1600" b="1"/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50000"/>
                        </a:lnSpc>
                        <a:spcAft>
                          <a:spcPts val="600"/>
                        </a:spcAft>
                      </a:pPr>
                      <a:endParaRPr lang="ru-RU" sz="1600" b="1"/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600" b="1" smtClean="0">
                          <a:solidFill>
                            <a:srgbClr val="00B050"/>
                          </a:solidFill>
                        </a:rPr>
                        <a:t>90</a:t>
                      </a:r>
                      <a:r>
                        <a:rPr lang="uk-UA" sz="1600" b="1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ru-RU" sz="1600" b="1" smtClean="0"/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50000"/>
                        </a:lnSpc>
                        <a:spcAft>
                          <a:spcPts val="600"/>
                        </a:spcAft>
                      </a:pPr>
                      <a:r>
                        <a:rPr lang="uk-UA" sz="1600" b="1" smtClean="0">
                          <a:solidFill>
                            <a:srgbClr val="00B050"/>
                          </a:solidFill>
                        </a:rPr>
                        <a:t>90</a:t>
                      </a:r>
                      <a:r>
                        <a:rPr lang="uk-UA" sz="1600" b="1" smtClean="0"/>
                        <a:t>7</a:t>
                      </a:r>
                      <a:endParaRPr lang="ru-RU" sz="1600" b="1"/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600" b="1" smtClean="0">
                          <a:solidFill>
                            <a:srgbClr val="00B050"/>
                          </a:solidFill>
                        </a:rPr>
                        <a:t>90</a:t>
                      </a:r>
                      <a:r>
                        <a:rPr lang="uk-UA" sz="1600" b="1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ru-RU" sz="1600" b="1" smtClean="0"/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50000"/>
                        </a:lnSpc>
                        <a:spcAft>
                          <a:spcPts val="600"/>
                        </a:spcAft>
                      </a:pPr>
                      <a:r>
                        <a:rPr lang="uk-UA" sz="1600" b="1" kern="120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90</a:t>
                      </a:r>
                      <a:r>
                        <a:rPr lang="uk-UA" sz="1600" b="1" smtClean="0"/>
                        <a:t>9</a:t>
                      </a:r>
                      <a:endParaRPr lang="ru-RU" sz="1600" b="1"/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algn="r">
                        <a:lnSpc>
                          <a:spcPct val="50000"/>
                        </a:lnSpc>
                        <a:spcAft>
                          <a:spcPts val="600"/>
                        </a:spcAft>
                      </a:pPr>
                      <a:r>
                        <a:rPr lang="uk-UA" sz="1600" b="1" smtClean="0"/>
                        <a:t>…</a:t>
                      </a:r>
                      <a:endParaRPr lang="ru-RU" sz="16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50000"/>
                        </a:lnSpc>
                        <a:spcAft>
                          <a:spcPts val="600"/>
                        </a:spcAft>
                      </a:pPr>
                      <a:endParaRPr lang="ru-RU" sz="16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50000"/>
                        </a:lnSpc>
                        <a:spcAft>
                          <a:spcPts val="600"/>
                        </a:spcAft>
                      </a:pPr>
                      <a:endParaRPr lang="ru-RU" sz="16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50000"/>
                        </a:lnSpc>
                        <a:spcAft>
                          <a:spcPts val="600"/>
                        </a:spcAft>
                      </a:pPr>
                      <a:endParaRPr lang="ru-RU" sz="16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50000"/>
                        </a:lnSpc>
                        <a:spcAft>
                          <a:spcPts val="600"/>
                        </a:spcAft>
                      </a:pPr>
                      <a:endParaRPr lang="ru-RU" sz="16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50000"/>
                        </a:lnSpc>
                        <a:spcAft>
                          <a:spcPts val="600"/>
                        </a:spcAft>
                      </a:pPr>
                      <a:endParaRPr lang="ru-RU" sz="16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50000"/>
                        </a:lnSpc>
                        <a:spcAft>
                          <a:spcPts val="600"/>
                        </a:spcAft>
                      </a:pPr>
                      <a:endParaRPr lang="ru-RU" sz="16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50000"/>
                        </a:lnSpc>
                        <a:spcAft>
                          <a:spcPts val="600"/>
                        </a:spcAft>
                      </a:pPr>
                      <a:endParaRPr lang="ru-RU" sz="16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50000"/>
                        </a:lnSpc>
                        <a:spcAft>
                          <a:spcPts val="600"/>
                        </a:spcAft>
                      </a:pPr>
                      <a:endParaRPr lang="ru-RU" sz="1600" b="1"/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50000"/>
                        </a:lnSpc>
                        <a:spcAft>
                          <a:spcPts val="600"/>
                        </a:spcAft>
                      </a:pPr>
                      <a:endParaRPr lang="ru-RU" sz="1600" b="1"/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algn="r">
                        <a:lnSpc>
                          <a:spcPct val="50000"/>
                        </a:lnSpc>
                        <a:spcAft>
                          <a:spcPts val="600"/>
                        </a:spcAft>
                      </a:pPr>
                      <a:r>
                        <a:rPr lang="uk-UA" sz="1600" b="1" smtClean="0">
                          <a:solidFill>
                            <a:srgbClr val="00B050"/>
                          </a:solidFill>
                        </a:rPr>
                        <a:t>100</a:t>
                      </a:r>
                      <a:r>
                        <a:rPr lang="uk-UA" sz="1600" b="1" smtClean="0"/>
                        <a:t>0</a:t>
                      </a:r>
                      <a:endParaRPr lang="ru-RU" sz="16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50000"/>
                        </a:lnSpc>
                        <a:spcAft>
                          <a:spcPts val="600"/>
                        </a:spcAft>
                      </a:pPr>
                      <a:r>
                        <a:rPr lang="uk-UA" sz="1600" b="1" kern="120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100</a:t>
                      </a:r>
                      <a:r>
                        <a:rPr lang="uk-UA" sz="1600" b="1" smtClean="0"/>
                        <a:t>1</a:t>
                      </a:r>
                      <a:endParaRPr lang="ru-RU" sz="16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50000"/>
                        </a:lnSpc>
                        <a:spcAft>
                          <a:spcPts val="600"/>
                        </a:spcAft>
                      </a:pPr>
                      <a:r>
                        <a:rPr lang="uk-UA" sz="1600" b="1" kern="120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100</a:t>
                      </a:r>
                      <a:r>
                        <a:rPr lang="uk-UA" sz="1600" b="1" smtClean="0"/>
                        <a:t>2</a:t>
                      </a:r>
                      <a:endParaRPr lang="ru-RU" sz="16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50000"/>
                        </a:lnSpc>
                        <a:spcAft>
                          <a:spcPts val="600"/>
                        </a:spcAft>
                      </a:pPr>
                      <a:r>
                        <a:rPr lang="uk-UA" sz="1600" b="1" kern="120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100</a:t>
                      </a:r>
                      <a:r>
                        <a:rPr lang="uk-UA" sz="1600" b="1" smtClean="0"/>
                        <a:t>3</a:t>
                      </a:r>
                      <a:endParaRPr lang="ru-RU" sz="16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50000"/>
                        </a:lnSpc>
                        <a:spcAft>
                          <a:spcPts val="600"/>
                        </a:spcAft>
                      </a:pPr>
                      <a:r>
                        <a:rPr lang="uk-UA" sz="1600" b="1" smtClean="0"/>
                        <a:t>…</a:t>
                      </a:r>
                      <a:endParaRPr lang="ru-RU" sz="16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50000"/>
                        </a:lnSpc>
                        <a:spcAft>
                          <a:spcPts val="600"/>
                        </a:spcAft>
                      </a:pPr>
                      <a:endParaRPr lang="ru-RU" sz="16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50000"/>
                        </a:lnSpc>
                        <a:spcAft>
                          <a:spcPts val="600"/>
                        </a:spcAft>
                      </a:pPr>
                      <a:r>
                        <a:rPr lang="uk-UA" sz="1600" b="1" smtClean="0">
                          <a:solidFill>
                            <a:srgbClr val="00B050"/>
                          </a:solidFill>
                        </a:rPr>
                        <a:t>100</a:t>
                      </a:r>
                      <a:r>
                        <a:rPr lang="uk-UA" sz="1600" b="1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ru-RU" sz="16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50000"/>
                        </a:lnSpc>
                        <a:spcAft>
                          <a:spcPts val="600"/>
                        </a:spcAft>
                      </a:pPr>
                      <a:r>
                        <a:rPr lang="uk-UA" sz="1600" b="1" smtClean="0">
                          <a:solidFill>
                            <a:srgbClr val="00B050"/>
                          </a:solidFill>
                        </a:rPr>
                        <a:t>100</a:t>
                      </a:r>
                      <a:r>
                        <a:rPr lang="uk-UA" sz="1600" b="1" smtClean="0"/>
                        <a:t>7</a:t>
                      </a:r>
                      <a:endParaRPr lang="ru-RU" sz="16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50000"/>
                        </a:lnSpc>
                        <a:spcAft>
                          <a:spcPts val="600"/>
                        </a:spcAft>
                      </a:pPr>
                      <a:r>
                        <a:rPr lang="uk-UA" sz="1600" b="1" smtClean="0">
                          <a:solidFill>
                            <a:srgbClr val="00B050"/>
                          </a:solidFill>
                        </a:rPr>
                        <a:t>100</a:t>
                      </a:r>
                      <a:r>
                        <a:rPr lang="uk-UA" sz="1600" b="1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ru-RU" sz="1600" b="1"/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50000"/>
                        </a:lnSpc>
                        <a:spcAft>
                          <a:spcPts val="600"/>
                        </a:spcAft>
                      </a:pPr>
                      <a:r>
                        <a:rPr lang="uk-UA" sz="1600" b="1" kern="120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100</a:t>
                      </a:r>
                      <a:r>
                        <a:rPr lang="uk-UA" sz="1600" b="1" smtClean="0"/>
                        <a:t>9</a:t>
                      </a:r>
                      <a:endParaRPr lang="ru-RU" sz="1600" b="1"/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669100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50">
        <p:push/>
      </p:transition>
    </mc:Choice>
    <mc:Fallback xmlns="">
      <p:transition>
        <p:push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 noGrp="1"/>
          </p:cNvSpPr>
          <p:nvPr>
            <p:ph type="title"/>
          </p:nvPr>
        </p:nvSpPr>
        <p:spPr>
          <a:xfrm>
            <a:off x="301451" y="365127"/>
            <a:ext cx="9334917" cy="414802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vert="horz" lIns="74295" tIns="37148" rIns="74295" bIns="37148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400" b="1" smtClean="0">
                <a:solidFill>
                  <a:schemeClr val="bg1"/>
                </a:solidFill>
                <a:latin typeface="Arial Cyr" panose="020B0604020202020204" pitchFamily="34" charset="-52"/>
              </a:rPr>
              <a:t>Арифметичні операції у будь-яких с/ч</a:t>
            </a:r>
            <a:endParaRPr lang="ru-RU" sz="2400" b="1">
              <a:solidFill>
                <a:schemeClr val="bg1"/>
              </a:solidFill>
              <a:latin typeface="Arial Cyr" panose="020B0604020202020204" pitchFamily="34" charset="-52"/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244287" y="766430"/>
            <a:ext cx="2642348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altLang="uk-UA" smtClean="0">
                <a:latin typeface="Arial Cyr" panose="020B0604020202020204" pitchFamily="34" charset="-52"/>
              </a:rPr>
              <a:t>Порівняємо 10 с/ч з 2 с/ч.</a:t>
            </a:r>
          </a:p>
          <a:p>
            <a:r>
              <a:rPr lang="ru-RU" altLang="uk-UA" smtClean="0">
                <a:latin typeface="Arial Cyr" panose="020B0604020202020204" pitchFamily="34" charset="-52"/>
              </a:rPr>
              <a:t> </a:t>
            </a:r>
          </a:p>
          <a:p>
            <a:r>
              <a:rPr lang="ru-RU" altLang="uk-UA" smtClean="0">
                <a:latin typeface="Arial Cyr" panose="020B0604020202020204" pitchFamily="34" charset="-52"/>
              </a:rPr>
              <a:t>У цій таблиці не будуть числа, в яких є десяткові цифри 2, 3, 4, 5, 6, 7, 8, 9.</a:t>
            </a:r>
          </a:p>
          <a:p>
            <a:endParaRPr lang="ru-RU" altLang="uk-UA" smtClean="0">
              <a:latin typeface="Arial Cyr" panose="020B0604020202020204" pitchFamily="34" charset="-52"/>
            </a:endParaRPr>
          </a:p>
          <a:p>
            <a:r>
              <a:rPr lang="uk-UA" altLang="uk-UA" smtClean="0">
                <a:latin typeface="Arial Cyr" panose="020B0604020202020204" pitchFamily="34" charset="-52"/>
              </a:rPr>
              <a:t>А принцип побудови числа залишається!</a:t>
            </a:r>
          </a:p>
          <a:p>
            <a:endParaRPr lang="uk-UA" altLang="uk-UA">
              <a:latin typeface="Arial Cyr" panose="020B0604020202020204" pitchFamily="34" charset="-52"/>
            </a:endParaRPr>
          </a:p>
          <a:p>
            <a:r>
              <a:rPr lang="uk-UA" altLang="uk-UA" smtClean="0">
                <a:latin typeface="Arial Cyr" panose="020B0604020202020204" pitchFamily="34" charset="-52"/>
              </a:rPr>
              <a:t>Після 11 буде 100,</a:t>
            </a:r>
          </a:p>
          <a:p>
            <a:r>
              <a:rPr lang="uk-UA" altLang="uk-UA" smtClean="0">
                <a:latin typeface="Arial Cyr" panose="020B0604020202020204" pitchFamily="34" charset="-52"/>
              </a:rPr>
              <a:t>після 111 </a:t>
            </a:r>
            <a:r>
              <a:rPr lang="uk-UA" altLang="uk-UA">
                <a:latin typeface="Arial Cyr" panose="020B0604020202020204" pitchFamily="34" charset="-52"/>
              </a:rPr>
              <a:t>буде </a:t>
            </a:r>
            <a:r>
              <a:rPr lang="uk-UA" altLang="uk-UA" smtClean="0">
                <a:latin typeface="Arial Cyr" panose="020B0604020202020204" pitchFamily="34" charset="-52"/>
              </a:rPr>
              <a:t>1000</a:t>
            </a:r>
          </a:p>
          <a:p>
            <a:r>
              <a:rPr lang="uk-UA" altLang="uk-UA" smtClean="0">
                <a:latin typeface="Arial Cyr" panose="020B0604020202020204" pitchFamily="34" charset="-52"/>
              </a:rPr>
              <a:t>і так далі.</a:t>
            </a:r>
          </a:p>
          <a:p>
            <a:endParaRPr lang="uk-UA" altLang="uk-UA">
              <a:latin typeface="Arial Cyr" panose="020B0604020202020204" pitchFamily="34" charset="-52"/>
            </a:endParaRPr>
          </a:p>
          <a:p>
            <a:r>
              <a:rPr lang="uk-UA" altLang="uk-UA" smtClean="0">
                <a:latin typeface="Arial Cyr" panose="020B0604020202020204" pitchFamily="34" charset="-52"/>
              </a:rPr>
              <a:t>Тому, що алфавіт 2 с/ч закінчується цифрою 1, а не 9, як у 10 с/ч</a:t>
            </a:r>
            <a:endParaRPr lang="ru-RU" altLang="uk-UA">
              <a:latin typeface="Arial Cyr" panose="020B0604020202020204" pitchFamily="34" charset="-52"/>
            </a:endParaRPr>
          </a:p>
          <a:p>
            <a:endParaRPr lang="ru-RU" altLang="uk-UA" dirty="0">
              <a:latin typeface="Arial Cyr" panose="020B0604020202020204" pitchFamily="34" charset="-52"/>
            </a:endParaRPr>
          </a:p>
        </p:txBody>
      </p:sp>
      <p:graphicFrame>
        <p:nvGraphicFramePr>
          <p:cNvPr id="14" name="Таблица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7465140"/>
              </p:ext>
            </p:extLst>
          </p:nvPr>
        </p:nvGraphicFramePr>
        <p:xfrm>
          <a:off x="3023347" y="820709"/>
          <a:ext cx="6604000" cy="5760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60400"/>
                <a:gridCol w="660400"/>
                <a:gridCol w="660400"/>
                <a:gridCol w="660400"/>
                <a:gridCol w="660400"/>
                <a:gridCol w="660400"/>
                <a:gridCol w="660400"/>
                <a:gridCol w="660400"/>
                <a:gridCol w="660400"/>
                <a:gridCol w="660400"/>
              </a:tblGrid>
              <a:tr h="360000">
                <a:tc>
                  <a:txBody>
                    <a:bodyPr/>
                    <a:lstStyle/>
                    <a:p>
                      <a:pPr algn="r">
                        <a:lnSpc>
                          <a:spcPct val="50000"/>
                        </a:lnSpc>
                        <a:spcAft>
                          <a:spcPts val="600"/>
                        </a:spcAft>
                      </a:pPr>
                      <a:r>
                        <a:rPr lang="uk-UA" sz="1600" b="1" smtClean="0"/>
                        <a:t>0</a:t>
                      </a:r>
                      <a:endParaRPr lang="ru-RU" sz="16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50000"/>
                        </a:lnSpc>
                        <a:spcAft>
                          <a:spcPts val="600"/>
                        </a:spcAft>
                      </a:pPr>
                      <a:r>
                        <a:rPr lang="uk-UA" sz="1600" b="1" smtClean="0"/>
                        <a:t>1</a:t>
                      </a:r>
                      <a:endParaRPr lang="ru-RU" sz="16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50000"/>
                        </a:lnSpc>
                        <a:spcAft>
                          <a:spcPts val="600"/>
                        </a:spcAft>
                      </a:pPr>
                      <a:r>
                        <a:rPr lang="uk-UA" sz="1600" b="1" smtClean="0"/>
                        <a:t>2</a:t>
                      </a:r>
                      <a:endParaRPr lang="ru-RU" sz="1600" b="1"/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50000"/>
                        </a:lnSpc>
                        <a:spcAft>
                          <a:spcPts val="600"/>
                        </a:spcAft>
                      </a:pPr>
                      <a:r>
                        <a:rPr lang="uk-UA" sz="1600" b="1" smtClean="0"/>
                        <a:t>3</a:t>
                      </a:r>
                      <a:endParaRPr lang="ru-RU" sz="1600" b="1"/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50000"/>
                        </a:lnSpc>
                        <a:spcAft>
                          <a:spcPts val="600"/>
                        </a:spcAft>
                      </a:pPr>
                      <a:r>
                        <a:rPr lang="uk-UA" sz="1600" b="1" smtClean="0"/>
                        <a:t>4</a:t>
                      </a:r>
                      <a:endParaRPr lang="ru-RU" sz="1600" b="1"/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50000"/>
                        </a:lnSpc>
                        <a:spcAft>
                          <a:spcPts val="600"/>
                        </a:spcAft>
                      </a:pPr>
                      <a:r>
                        <a:rPr lang="uk-UA" sz="1600" b="1" smtClean="0"/>
                        <a:t>5</a:t>
                      </a:r>
                      <a:endParaRPr lang="ru-RU" sz="1600" b="1"/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50000"/>
                        </a:lnSpc>
                        <a:spcAft>
                          <a:spcPts val="600"/>
                        </a:spcAft>
                      </a:pPr>
                      <a:r>
                        <a:rPr lang="uk-UA" sz="1600" b="1" smtClean="0"/>
                        <a:t>6</a:t>
                      </a:r>
                      <a:endParaRPr lang="ru-RU" sz="1600" b="1"/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50000"/>
                        </a:lnSpc>
                        <a:spcAft>
                          <a:spcPts val="600"/>
                        </a:spcAft>
                      </a:pPr>
                      <a:r>
                        <a:rPr lang="uk-UA" sz="1600" b="1" smtClean="0"/>
                        <a:t>7</a:t>
                      </a:r>
                      <a:endParaRPr lang="ru-RU" sz="1600" b="1"/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50000"/>
                        </a:lnSpc>
                        <a:spcAft>
                          <a:spcPts val="600"/>
                        </a:spcAft>
                      </a:pPr>
                      <a:r>
                        <a:rPr lang="uk-UA" sz="1600" b="1" smtClean="0"/>
                        <a:t>8</a:t>
                      </a:r>
                      <a:endParaRPr lang="ru-RU" sz="1600" b="1"/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50000"/>
                        </a:lnSpc>
                        <a:spcAft>
                          <a:spcPts val="600"/>
                        </a:spcAft>
                      </a:pPr>
                      <a:r>
                        <a:rPr lang="uk-UA" sz="1600" b="1" smtClean="0"/>
                        <a:t>9</a:t>
                      </a:r>
                      <a:endParaRPr lang="ru-RU" sz="1600" b="1"/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algn="r">
                        <a:lnSpc>
                          <a:spcPct val="50000"/>
                        </a:lnSpc>
                        <a:spcAft>
                          <a:spcPts val="600"/>
                        </a:spcAft>
                      </a:pPr>
                      <a:r>
                        <a:rPr lang="uk-UA" sz="1600" b="1" smtClean="0">
                          <a:solidFill>
                            <a:srgbClr val="00B050"/>
                          </a:solidFill>
                        </a:rPr>
                        <a:t>1</a:t>
                      </a:r>
                      <a:r>
                        <a:rPr lang="uk-UA" sz="1600" b="1" smtClean="0"/>
                        <a:t>0</a:t>
                      </a:r>
                      <a:endParaRPr lang="ru-RU" sz="16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50000"/>
                        </a:lnSpc>
                        <a:spcAft>
                          <a:spcPts val="600"/>
                        </a:spcAft>
                      </a:pPr>
                      <a:r>
                        <a:rPr lang="uk-UA" sz="1600" b="1" smtClean="0">
                          <a:solidFill>
                            <a:srgbClr val="00B050"/>
                          </a:solidFill>
                        </a:rPr>
                        <a:t>1</a:t>
                      </a:r>
                      <a:r>
                        <a:rPr lang="uk-UA" sz="1600" b="1" smtClean="0"/>
                        <a:t>1</a:t>
                      </a:r>
                      <a:endParaRPr lang="ru-RU" sz="16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50000"/>
                        </a:lnSpc>
                        <a:spcAft>
                          <a:spcPts val="600"/>
                        </a:spcAft>
                      </a:pPr>
                      <a:r>
                        <a:rPr lang="uk-UA" sz="1600" b="1" kern="120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r>
                        <a:rPr lang="uk-UA" sz="1600" b="1" smtClean="0"/>
                        <a:t>2</a:t>
                      </a:r>
                      <a:endParaRPr lang="ru-RU" sz="1600" b="1"/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50000"/>
                        </a:lnSpc>
                        <a:spcAft>
                          <a:spcPts val="600"/>
                        </a:spcAft>
                      </a:pPr>
                      <a:r>
                        <a:rPr lang="uk-UA" sz="1600" b="1" kern="120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r>
                        <a:rPr lang="uk-UA" sz="1600" b="1" smtClean="0"/>
                        <a:t>3</a:t>
                      </a:r>
                      <a:endParaRPr lang="ru-RU" sz="1600" b="1"/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50000"/>
                        </a:lnSpc>
                        <a:spcAft>
                          <a:spcPts val="600"/>
                        </a:spcAft>
                      </a:pPr>
                      <a:r>
                        <a:rPr lang="uk-UA" sz="1600" b="1" kern="120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r>
                        <a:rPr lang="uk-UA" sz="1600" b="1" smtClean="0"/>
                        <a:t>4</a:t>
                      </a:r>
                      <a:endParaRPr lang="ru-RU" sz="1600" b="1"/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50000"/>
                        </a:lnSpc>
                        <a:spcAft>
                          <a:spcPts val="600"/>
                        </a:spcAft>
                      </a:pPr>
                      <a:r>
                        <a:rPr lang="uk-UA" sz="1600" b="1" kern="120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r>
                        <a:rPr lang="uk-UA" sz="1600" b="1" smtClean="0"/>
                        <a:t>5</a:t>
                      </a:r>
                      <a:endParaRPr lang="ru-RU" sz="1600" b="1"/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50000"/>
                        </a:lnSpc>
                        <a:spcAft>
                          <a:spcPts val="600"/>
                        </a:spcAft>
                      </a:pPr>
                      <a:r>
                        <a:rPr lang="uk-UA" sz="1600" b="1" kern="120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r>
                        <a:rPr lang="uk-UA" sz="1600" b="1" smtClean="0"/>
                        <a:t>6</a:t>
                      </a:r>
                      <a:endParaRPr lang="ru-RU" sz="1600" b="1"/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50000"/>
                        </a:lnSpc>
                        <a:spcAft>
                          <a:spcPts val="600"/>
                        </a:spcAft>
                      </a:pPr>
                      <a:r>
                        <a:rPr lang="uk-UA" sz="1600" b="1" kern="120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r>
                        <a:rPr lang="uk-UA" sz="1600" b="1" smtClean="0"/>
                        <a:t>7</a:t>
                      </a:r>
                      <a:endParaRPr lang="ru-RU" sz="1600" b="1"/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50000"/>
                        </a:lnSpc>
                        <a:spcAft>
                          <a:spcPts val="600"/>
                        </a:spcAft>
                      </a:pPr>
                      <a:r>
                        <a:rPr lang="uk-UA" sz="1600" b="1" kern="120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r>
                        <a:rPr lang="uk-UA" sz="1600" b="1" smtClean="0"/>
                        <a:t>8</a:t>
                      </a:r>
                      <a:endParaRPr lang="ru-RU" sz="1600" b="1"/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50000"/>
                        </a:lnSpc>
                        <a:spcAft>
                          <a:spcPts val="600"/>
                        </a:spcAft>
                      </a:pPr>
                      <a:r>
                        <a:rPr lang="uk-UA" sz="1600" b="1" kern="120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r>
                        <a:rPr lang="uk-UA" sz="1600" b="1" smtClean="0"/>
                        <a:t>9</a:t>
                      </a:r>
                      <a:endParaRPr lang="ru-RU" sz="1600" b="1"/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algn="r">
                        <a:lnSpc>
                          <a:spcPct val="50000"/>
                        </a:lnSpc>
                        <a:spcAft>
                          <a:spcPts val="600"/>
                        </a:spcAft>
                      </a:pPr>
                      <a:r>
                        <a:rPr lang="uk-UA" sz="1600" b="1" kern="120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lang="uk-UA" sz="1600" b="1" smtClean="0"/>
                        <a:t>0</a:t>
                      </a:r>
                      <a:endParaRPr lang="ru-RU" sz="1600" b="1"/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50000"/>
                        </a:lnSpc>
                        <a:spcAft>
                          <a:spcPts val="600"/>
                        </a:spcAft>
                      </a:pPr>
                      <a:r>
                        <a:rPr lang="uk-UA" sz="1600" b="1" kern="120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lang="uk-UA" sz="1600" b="1" smtClean="0"/>
                        <a:t>1</a:t>
                      </a:r>
                      <a:endParaRPr lang="ru-RU" sz="1600" b="1"/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50000"/>
                        </a:lnSpc>
                        <a:spcAft>
                          <a:spcPts val="600"/>
                        </a:spcAft>
                      </a:pPr>
                      <a:r>
                        <a:rPr lang="uk-UA" sz="1600" b="1" kern="120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lang="uk-UA" sz="1600" b="1" smtClean="0"/>
                        <a:t>2</a:t>
                      </a:r>
                      <a:endParaRPr lang="ru-RU" sz="1600" b="1"/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50000"/>
                        </a:lnSpc>
                        <a:spcAft>
                          <a:spcPts val="600"/>
                        </a:spcAft>
                      </a:pPr>
                      <a:r>
                        <a:rPr lang="uk-UA" sz="1600" b="1" kern="120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lang="uk-UA" sz="1600" b="1" smtClean="0"/>
                        <a:t>3</a:t>
                      </a:r>
                      <a:endParaRPr lang="ru-RU" sz="1600" b="1"/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50000"/>
                        </a:lnSpc>
                        <a:spcAft>
                          <a:spcPts val="600"/>
                        </a:spcAft>
                      </a:pPr>
                      <a:r>
                        <a:rPr lang="uk-UA" sz="1600" b="1" smtClean="0"/>
                        <a:t>…</a:t>
                      </a:r>
                      <a:endParaRPr lang="ru-RU" sz="1600" b="1"/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50000"/>
                        </a:lnSpc>
                        <a:spcAft>
                          <a:spcPts val="600"/>
                        </a:spcAft>
                      </a:pPr>
                      <a:endParaRPr lang="ru-RU" sz="1600" b="1"/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50000"/>
                        </a:lnSpc>
                        <a:spcAft>
                          <a:spcPts val="600"/>
                        </a:spcAft>
                      </a:pPr>
                      <a:endParaRPr lang="ru-RU" sz="1600" b="1"/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600" b="1" kern="120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lang="uk-UA" sz="1600" b="1" kern="120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</a:t>
                      </a:r>
                      <a:endParaRPr lang="ru-RU" sz="1600" b="1" smtClean="0"/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600" b="1" kern="120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lang="uk-UA" sz="1600" b="1" kern="120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8</a:t>
                      </a:r>
                      <a:endParaRPr lang="ru-RU" sz="1600" b="1" smtClean="0"/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50000"/>
                        </a:lnSpc>
                        <a:spcAft>
                          <a:spcPts val="600"/>
                        </a:spcAft>
                      </a:pPr>
                      <a:r>
                        <a:rPr lang="uk-UA" sz="1600" b="1" kern="120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lang="uk-UA" sz="1600" b="1" smtClean="0"/>
                        <a:t>9</a:t>
                      </a:r>
                      <a:endParaRPr lang="ru-RU" sz="1600" b="1"/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algn="r">
                        <a:lnSpc>
                          <a:spcPct val="50000"/>
                        </a:lnSpc>
                        <a:spcAft>
                          <a:spcPts val="0"/>
                        </a:spcAft>
                      </a:pPr>
                      <a:r>
                        <a:rPr lang="uk-UA" sz="1600" b="1" smtClean="0"/>
                        <a:t>…</a:t>
                      </a:r>
                      <a:endParaRPr lang="ru-RU" sz="1600" b="1"/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50000"/>
                        </a:lnSpc>
                        <a:spcAft>
                          <a:spcPts val="600"/>
                        </a:spcAft>
                      </a:pPr>
                      <a:endParaRPr lang="ru-RU" sz="1600" b="1"/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50000"/>
                        </a:lnSpc>
                        <a:spcAft>
                          <a:spcPts val="600"/>
                        </a:spcAft>
                      </a:pPr>
                      <a:endParaRPr lang="ru-RU" sz="1600" b="1"/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50000"/>
                        </a:lnSpc>
                        <a:spcAft>
                          <a:spcPts val="600"/>
                        </a:spcAft>
                      </a:pPr>
                      <a:endParaRPr lang="ru-RU" sz="1600" b="1"/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50000"/>
                        </a:lnSpc>
                        <a:spcAft>
                          <a:spcPts val="600"/>
                        </a:spcAft>
                      </a:pPr>
                      <a:endParaRPr lang="ru-RU" sz="1600" b="1"/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50000"/>
                        </a:lnSpc>
                        <a:spcAft>
                          <a:spcPts val="600"/>
                        </a:spcAft>
                      </a:pPr>
                      <a:endParaRPr lang="ru-RU" sz="1600" b="1"/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50000"/>
                        </a:lnSpc>
                        <a:spcAft>
                          <a:spcPts val="600"/>
                        </a:spcAft>
                      </a:pPr>
                      <a:endParaRPr lang="ru-RU" sz="1600" b="1"/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50000"/>
                        </a:lnSpc>
                        <a:spcAft>
                          <a:spcPts val="600"/>
                        </a:spcAft>
                      </a:pPr>
                      <a:endParaRPr lang="ru-RU" sz="1600" b="1"/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50000"/>
                        </a:lnSpc>
                        <a:spcAft>
                          <a:spcPts val="600"/>
                        </a:spcAft>
                      </a:pPr>
                      <a:endParaRPr lang="ru-RU" sz="1600" b="1"/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50000"/>
                        </a:lnSpc>
                        <a:spcAft>
                          <a:spcPts val="600"/>
                        </a:spcAft>
                      </a:pPr>
                      <a:endParaRPr lang="ru-RU" sz="1600" b="1"/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algn="r">
                        <a:lnSpc>
                          <a:spcPct val="50000"/>
                        </a:lnSpc>
                        <a:spcAft>
                          <a:spcPts val="600"/>
                        </a:spcAft>
                      </a:pPr>
                      <a:r>
                        <a:rPr lang="uk-UA" sz="1600" b="1" kern="120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7</a:t>
                      </a:r>
                      <a:r>
                        <a:rPr lang="uk-UA" sz="1600" b="1" smtClean="0"/>
                        <a:t>0</a:t>
                      </a:r>
                      <a:endParaRPr lang="ru-RU" sz="1600" b="1"/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50000"/>
                        </a:lnSpc>
                        <a:spcAft>
                          <a:spcPts val="600"/>
                        </a:spcAft>
                      </a:pPr>
                      <a:r>
                        <a:rPr lang="uk-UA" sz="1600" b="1" kern="120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7</a:t>
                      </a:r>
                      <a:r>
                        <a:rPr lang="uk-UA" sz="1600" b="1" smtClean="0"/>
                        <a:t>1</a:t>
                      </a:r>
                      <a:endParaRPr lang="ru-RU" sz="1600" b="1"/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50000"/>
                        </a:lnSpc>
                        <a:spcAft>
                          <a:spcPts val="600"/>
                        </a:spcAft>
                      </a:pPr>
                      <a:r>
                        <a:rPr lang="uk-UA" sz="1600" b="1" kern="120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7</a:t>
                      </a:r>
                      <a:r>
                        <a:rPr lang="uk-UA" sz="1600" b="1" smtClean="0"/>
                        <a:t>2</a:t>
                      </a:r>
                      <a:endParaRPr lang="ru-RU" sz="1600" b="1"/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50000"/>
                        </a:lnSpc>
                        <a:spcAft>
                          <a:spcPts val="600"/>
                        </a:spcAft>
                      </a:pPr>
                      <a:r>
                        <a:rPr lang="uk-UA" sz="1600" b="1" kern="120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7</a:t>
                      </a:r>
                      <a:r>
                        <a:rPr lang="uk-UA" sz="1600" b="1" smtClean="0"/>
                        <a:t>3</a:t>
                      </a:r>
                      <a:endParaRPr lang="ru-RU" sz="1600" b="1"/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50000"/>
                        </a:lnSpc>
                        <a:spcAft>
                          <a:spcPts val="600"/>
                        </a:spcAft>
                      </a:pPr>
                      <a:r>
                        <a:rPr lang="uk-UA" sz="1600" b="1" kern="120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7</a:t>
                      </a:r>
                      <a:r>
                        <a:rPr lang="uk-UA" sz="1600" b="1" smtClean="0"/>
                        <a:t>4</a:t>
                      </a:r>
                      <a:endParaRPr lang="ru-RU" sz="1600" b="1"/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50000"/>
                        </a:lnSpc>
                        <a:spcAft>
                          <a:spcPts val="600"/>
                        </a:spcAft>
                      </a:pPr>
                      <a:r>
                        <a:rPr lang="uk-UA" sz="1600" b="1" kern="120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7</a:t>
                      </a:r>
                      <a:r>
                        <a:rPr lang="uk-UA" sz="1600" b="1" smtClean="0"/>
                        <a:t>5</a:t>
                      </a:r>
                      <a:endParaRPr lang="ru-RU" sz="1600" b="1"/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50000"/>
                        </a:lnSpc>
                        <a:spcAft>
                          <a:spcPts val="600"/>
                        </a:spcAft>
                      </a:pPr>
                      <a:r>
                        <a:rPr lang="uk-UA" sz="1600" b="1" kern="120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7</a:t>
                      </a:r>
                      <a:r>
                        <a:rPr lang="uk-UA" sz="1600" b="1" smtClean="0"/>
                        <a:t>6</a:t>
                      </a:r>
                      <a:endParaRPr lang="ru-RU" sz="1600" b="1"/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50000"/>
                        </a:lnSpc>
                        <a:spcAft>
                          <a:spcPts val="600"/>
                        </a:spcAft>
                      </a:pPr>
                      <a:r>
                        <a:rPr lang="uk-UA" sz="1600" b="1" kern="120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7</a:t>
                      </a:r>
                      <a:r>
                        <a:rPr lang="uk-UA" sz="1600" b="1" smtClean="0"/>
                        <a:t>7</a:t>
                      </a:r>
                      <a:endParaRPr lang="ru-RU" sz="1600" b="1"/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50000"/>
                        </a:lnSpc>
                        <a:spcAft>
                          <a:spcPts val="600"/>
                        </a:spcAft>
                      </a:pPr>
                      <a:r>
                        <a:rPr lang="uk-UA" sz="1600" b="1" kern="120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7</a:t>
                      </a:r>
                      <a:r>
                        <a:rPr lang="uk-UA" sz="1600" b="1" smtClean="0"/>
                        <a:t>8</a:t>
                      </a:r>
                      <a:endParaRPr lang="ru-RU" sz="1600" b="1"/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50000"/>
                        </a:lnSpc>
                        <a:spcAft>
                          <a:spcPts val="600"/>
                        </a:spcAft>
                      </a:pPr>
                      <a:r>
                        <a:rPr lang="uk-UA" sz="1600" b="1" kern="120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7</a:t>
                      </a:r>
                      <a:r>
                        <a:rPr lang="uk-UA" sz="1600" b="1" smtClean="0"/>
                        <a:t>9</a:t>
                      </a:r>
                      <a:endParaRPr lang="ru-RU" sz="1600" b="1"/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algn="r">
                        <a:lnSpc>
                          <a:spcPct val="50000"/>
                        </a:lnSpc>
                        <a:spcAft>
                          <a:spcPts val="600"/>
                        </a:spcAft>
                      </a:pPr>
                      <a:r>
                        <a:rPr lang="uk-UA" sz="1600" b="1" kern="120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8</a:t>
                      </a:r>
                      <a:r>
                        <a:rPr lang="uk-UA" sz="1600" b="1" smtClean="0"/>
                        <a:t>0</a:t>
                      </a:r>
                      <a:endParaRPr lang="ru-RU" sz="1600" b="1"/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50000"/>
                        </a:lnSpc>
                        <a:spcAft>
                          <a:spcPts val="600"/>
                        </a:spcAft>
                      </a:pPr>
                      <a:r>
                        <a:rPr lang="uk-UA" sz="1600" b="1" kern="120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8</a:t>
                      </a:r>
                      <a:r>
                        <a:rPr lang="uk-UA" sz="1600" b="1" smtClean="0"/>
                        <a:t>1</a:t>
                      </a:r>
                      <a:endParaRPr lang="ru-RU" sz="1600" b="1"/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50000"/>
                        </a:lnSpc>
                        <a:spcAft>
                          <a:spcPts val="600"/>
                        </a:spcAft>
                      </a:pPr>
                      <a:r>
                        <a:rPr lang="uk-UA" sz="1600" b="1" kern="120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8</a:t>
                      </a:r>
                      <a:r>
                        <a:rPr lang="uk-UA" sz="1600" b="1" smtClean="0"/>
                        <a:t>2</a:t>
                      </a:r>
                      <a:endParaRPr lang="ru-RU" sz="1600" b="1"/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50000"/>
                        </a:lnSpc>
                        <a:spcAft>
                          <a:spcPts val="600"/>
                        </a:spcAft>
                      </a:pPr>
                      <a:r>
                        <a:rPr lang="uk-UA" sz="1600" b="1" kern="120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8</a:t>
                      </a:r>
                      <a:r>
                        <a:rPr lang="uk-UA" sz="1600" b="1" smtClean="0"/>
                        <a:t>3</a:t>
                      </a:r>
                      <a:endParaRPr lang="ru-RU" sz="1600" b="1"/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50000"/>
                        </a:lnSpc>
                        <a:spcAft>
                          <a:spcPts val="600"/>
                        </a:spcAft>
                      </a:pPr>
                      <a:r>
                        <a:rPr lang="uk-UA" sz="1600" b="1" kern="120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8</a:t>
                      </a:r>
                      <a:r>
                        <a:rPr lang="uk-UA" sz="1600" b="1" smtClean="0"/>
                        <a:t>4</a:t>
                      </a:r>
                      <a:endParaRPr lang="ru-RU" sz="1600" b="1"/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50000"/>
                        </a:lnSpc>
                        <a:spcAft>
                          <a:spcPts val="600"/>
                        </a:spcAft>
                      </a:pPr>
                      <a:r>
                        <a:rPr lang="uk-UA" sz="1600" b="1" kern="120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8</a:t>
                      </a:r>
                      <a:r>
                        <a:rPr lang="uk-UA" sz="1600" b="1" smtClean="0"/>
                        <a:t>5</a:t>
                      </a:r>
                      <a:endParaRPr lang="ru-RU" sz="1600" b="1"/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50000"/>
                        </a:lnSpc>
                        <a:spcAft>
                          <a:spcPts val="600"/>
                        </a:spcAft>
                      </a:pPr>
                      <a:r>
                        <a:rPr lang="uk-UA" sz="1600" b="1" kern="120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8</a:t>
                      </a:r>
                      <a:r>
                        <a:rPr lang="uk-UA" sz="1600" b="1" smtClean="0"/>
                        <a:t>6</a:t>
                      </a:r>
                      <a:endParaRPr lang="ru-RU" sz="1600" b="1"/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50000"/>
                        </a:lnSpc>
                        <a:spcAft>
                          <a:spcPts val="600"/>
                        </a:spcAft>
                      </a:pPr>
                      <a:r>
                        <a:rPr lang="uk-UA" sz="1600" b="1" kern="120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8</a:t>
                      </a:r>
                      <a:r>
                        <a:rPr lang="uk-UA" sz="1600" b="1" smtClean="0"/>
                        <a:t>7</a:t>
                      </a:r>
                      <a:endParaRPr lang="ru-RU" sz="1600" b="1"/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50000"/>
                        </a:lnSpc>
                        <a:spcAft>
                          <a:spcPts val="600"/>
                        </a:spcAft>
                      </a:pPr>
                      <a:r>
                        <a:rPr lang="uk-UA" sz="1600" b="1" kern="120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8</a:t>
                      </a:r>
                      <a:r>
                        <a:rPr lang="uk-UA" sz="1600" b="1" smtClean="0"/>
                        <a:t>8</a:t>
                      </a:r>
                      <a:endParaRPr lang="ru-RU" sz="1600" b="1"/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50000"/>
                        </a:lnSpc>
                        <a:spcAft>
                          <a:spcPts val="600"/>
                        </a:spcAft>
                      </a:pPr>
                      <a:r>
                        <a:rPr lang="uk-UA" sz="1600" b="1" kern="120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8</a:t>
                      </a:r>
                      <a:r>
                        <a:rPr lang="uk-UA" sz="1600" b="1" smtClean="0"/>
                        <a:t>9</a:t>
                      </a:r>
                      <a:endParaRPr lang="ru-RU" sz="1600" b="1"/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algn="r">
                        <a:lnSpc>
                          <a:spcPct val="50000"/>
                        </a:lnSpc>
                        <a:spcAft>
                          <a:spcPts val="600"/>
                        </a:spcAft>
                      </a:pPr>
                      <a:r>
                        <a:rPr lang="uk-UA" sz="1600" b="1" smtClean="0">
                          <a:solidFill>
                            <a:srgbClr val="00B050"/>
                          </a:solidFill>
                        </a:rPr>
                        <a:t>9</a:t>
                      </a:r>
                      <a:r>
                        <a:rPr lang="uk-UA" sz="1600" b="1" smtClean="0"/>
                        <a:t>0</a:t>
                      </a:r>
                      <a:endParaRPr lang="ru-RU" sz="1600" b="1"/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50000"/>
                        </a:lnSpc>
                        <a:spcAft>
                          <a:spcPts val="600"/>
                        </a:spcAft>
                      </a:pPr>
                      <a:r>
                        <a:rPr lang="uk-UA" sz="1600" b="1" kern="120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9</a:t>
                      </a:r>
                      <a:r>
                        <a:rPr lang="uk-UA" sz="1600" b="1" smtClean="0"/>
                        <a:t>1</a:t>
                      </a:r>
                      <a:endParaRPr lang="ru-RU" sz="1600" b="1"/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50000"/>
                        </a:lnSpc>
                        <a:spcAft>
                          <a:spcPts val="600"/>
                        </a:spcAft>
                      </a:pPr>
                      <a:r>
                        <a:rPr lang="uk-UA" sz="1600" b="1" kern="120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9</a:t>
                      </a:r>
                      <a:r>
                        <a:rPr lang="uk-UA" sz="1600" b="1" smtClean="0"/>
                        <a:t>2</a:t>
                      </a:r>
                      <a:endParaRPr lang="ru-RU" sz="1600" b="1"/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50000"/>
                        </a:lnSpc>
                        <a:spcAft>
                          <a:spcPts val="600"/>
                        </a:spcAft>
                      </a:pPr>
                      <a:r>
                        <a:rPr lang="uk-UA" sz="1600" b="1" kern="120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9</a:t>
                      </a:r>
                      <a:r>
                        <a:rPr lang="uk-UA" sz="1600" b="1" smtClean="0"/>
                        <a:t>3</a:t>
                      </a:r>
                      <a:endParaRPr lang="ru-RU" sz="1600" b="1"/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50000"/>
                        </a:lnSpc>
                        <a:spcAft>
                          <a:spcPts val="600"/>
                        </a:spcAft>
                      </a:pPr>
                      <a:r>
                        <a:rPr lang="uk-UA" sz="1600" b="1" smtClean="0"/>
                        <a:t>…</a:t>
                      </a:r>
                      <a:endParaRPr lang="ru-RU" sz="1600" b="1"/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50000"/>
                        </a:lnSpc>
                        <a:spcAft>
                          <a:spcPts val="600"/>
                        </a:spcAft>
                      </a:pPr>
                      <a:endParaRPr lang="ru-RU" sz="1600" b="1"/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50000"/>
                        </a:lnSpc>
                        <a:spcAft>
                          <a:spcPts val="600"/>
                        </a:spcAft>
                      </a:pPr>
                      <a:endParaRPr lang="ru-RU" sz="1600" b="1"/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50000"/>
                        </a:lnSpc>
                        <a:spcAft>
                          <a:spcPts val="600"/>
                        </a:spcAft>
                      </a:pPr>
                      <a:r>
                        <a:rPr lang="uk-UA" sz="1600" b="1" kern="120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9</a:t>
                      </a:r>
                      <a:r>
                        <a:rPr lang="uk-UA" sz="1600" b="1" smtClean="0"/>
                        <a:t>7</a:t>
                      </a:r>
                      <a:endParaRPr lang="ru-RU" sz="1600" b="1"/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50000"/>
                        </a:lnSpc>
                        <a:spcAft>
                          <a:spcPts val="600"/>
                        </a:spcAft>
                      </a:pPr>
                      <a:r>
                        <a:rPr lang="uk-UA" sz="1600" b="1" kern="120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9</a:t>
                      </a:r>
                      <a:r>
                        <a:rPr lang="uk-UA" sz="1600" b="1" smtClean="0"/>
                        <a:t>8</a:t>
                      </a:r>
                      <a:endParaRPr lang="ru-RU" sz="1600" b="1"/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50000"/>
                        </a:lnSpc>
                        <a:spcAft>
                          <a:spcPts val="600"/>
                        </a:spcAft>
                      </a:pPr>
                      <a:r>
                        <a:rPr lang="uk-UA" sz="1600" b="1" kern="120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9</a:t>
                      </a:r>
                      <a:r>
                        <a:rPr lang="uk-UA" sz="1600" b="1" smtClean="0"/>
                        <a:t>9</a:t>
                      </a:r>
                      <a:endParaRPr lang="ru-RU" sz="1600" b="1"/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algn="r">
                        <a:lnSpc>
                          <a:spcPct val="50000"/>
                        </a:lnSpc>
                        <a:spcAft>
                          <a:spcPts val="600"/>
                        </a:spcAft>
                      </a:pPr>
                      <a:r>
                        <a:rPr lang="uk-UA" sz="1600" b="1" smtClean="0">
                          <a:solidFill>
                            <a:srgbClr val="00B050"/>
                          </a:solidFill>
                        </a:rPr>
                        <a:t>10</a:t>
                      </a:r>
                      <a:r>
                        <a:rPr lang="uk-UA" sz="1600" b="1" smtClean="0"/>
                        <a:t>0</a:t>
                      </a:r>
                      <a:endParaRPr lang="ru-RU" sz="16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50000"/>
                        </a:lnSpc>
                        <a:spcAft>
                          <a:spcPts val="600"/>
                        </a:spcAft>
                      </a:pPr>
                      <a:r>
                        <a:rPr lang="uk-UA" sz="1600" b="1" kern="120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  <a:r>
                        <a:rPr lang="uk-UA" sz="1600" b="1" smtClean="0"/>
                        <a:t>1</a:t>
                      </a:r>
                      <a:endParaRPr lang="ru-RU" sz="16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50000"/>
                        </a:lnSpc>
                        <a:spcAft>
                          <a:spcPts val="600"/>
                        </a:spcAft>
                      </a:pPr>
                      <a:r>
                        <a:rPr lang="uk-UA" sz="1600" b="1" kern="120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  <a:r>
                        <a:rPr lang="uk-UA" sz="1600" b="1" smtClean="0"/>
                        <a:t>2</a:t>
                      </a:r>
                      <a:endParaRPr lang="ru-RU" sz="1600" b="1"/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50000"/>
                        </a:lnSpc>
                        <a:spcAft>
                          <a:spcPts val="600"/>
                        </a:spcAft>
                      </a:pPr>
                      <a:r>
                        <a:rPr lang="uk-UA" sz="1600" b="1" kern="120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  <a:r>
                        <a:rPr lang="uk-UA" sz="1600" b="1" smtClean="0"/>
                        <a:t>3</a:t>
                      </a:r>
                      <a:endParaRPr lang="ru-RU" sz="1600" b="1"/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50000"/>
                        </a:lnSpc>
                        <a:spcAft>
                          <a:spcPts val="600"/>
                        </a:spcAft>
                      </a:pPr>
                      <a:r>
                        <a:rPr lang="uk-UA" sz="1600" b="1" smtClean="0"/>
                        <a:t>…</a:t>
                      </a:r>
                      <a:endParaRPr lang="ru-RU" sz="1600" b="1"/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50000"/>
                        </a:lnSpc>
                        <a:spcAft>
                          <a:spcPts val="600"/>
                        </a:spcAft>
                      </a:pPr>
                      <a:endParaRPr lang="ru-RU" sz="1600" b="1"/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50000"/>
                        </a:lnSpc>
                        <a:spcAft>
                          <a:spcPts val="600"/>
                        </a:spcAft>
                      </a:pPr>
                      <a:endParaRPr lang="ru-RU" sz="1600" b="1"/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50000"/>
                        </a:lnSpc>
                        <a:spcAft>
                          <a:spcPts val="600"/>
                        </a:spcAft>
                      </a:pPr>
                      <a:r>
                        <a:rPr lang="uk-UA" sz="1600" b="1" kern="120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  <a:r>
                        <a:rPr lang="uk-UA" sz="1600" b="1" smtClean="0"/>
                        <a:t>7</a:t>
                      </a:r>
                      <a:endParaRPr lang="ru-RU" sz="1600" b="1"/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50000"/>
                        </a:lnSpc>
                        <a:spcAft>
                          <a:spcPts val="600"/>
                        </a:spcAft>
                      </a:pPr>
                      <a:r>
                        <a:rPr lang="uk-UA" sz="1600" b="1" kern="120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  <a:r>
                        <a:rPr lang="uk-UA" sz="1600" b="1" smtClean="0"/>
                        <a:t>8</a:t>
                      </a:r>
                      <a:endParaRPr lang="ru-RU" sz="1600" b="1"/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50000"/>
                        </a:lnSpc>
                        <a:spcAft>
                          <a:spcPts val="600"/>
                        </a:spcAft>
                      </a:pPr>
                      <a:r>
                        <a:rPr lang="uk-UA" sz="1600" b="1" kern="120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  <a:r>
                        <a:rPr lang="uk-UA" sz="1600" b="1" smtClean="0"/>
                        <a:t>9</a:t>
                      </a:r>
                      <a:endParaRPr lang="ru-RU" sz="1600" b="1"/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algn="r">
                        <a:lnSpc>
                          <a:spcPct val="50000"/>
                        </a:lnSpc>
                        <a:spcAft>
                          <a:spcPts val="600"/>
                        </a:spcAft>
                      </a:pPr>
                      <a:r>
                        <a:rPr lang="uk-UA" sz="1600" b="1" smtClean="0"/>
                        <a:t>…</a:t>
                      </a:r>
                      <a:endParaRPr lang="ru-RU" sz="1600" b="1"/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50000"/>
                        </a:lnSpc>
                        <a:spcAft>
                          <a:spcPts val="600"/>
                        </a:spcAft>
                      </a:pPr>
                      <a:endParaRPr lang="ru-RU" sz="1600" b="1"/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50000"/>
                        </a:lnSpc>
                        <a:spcAft>
                          <a:spcPts val="600"/>
                        </a:spcAft>
                      </a:pPr>
                      <a:endParaRPr lang="ru-RU" sz="1600" b="1"/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50000"/>
                        </a:lnSpc>
                        <a:spcAft>
                          <a:spcPts val="600"/>
                        </a:spcAft>
                      </a:pPr>
                      <a:endParaRPr lang="ru-RU" sz="1600" b="1"/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50000"/>
                        </a:lnSpc>
                        <a:spcAft>
                          <a:spcPts val="600"/>
                        </a:spcAft>
                      </a:pPr>
                      <a:endParaRPr lang="ru-RU" sz="1600" b="1"/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50000"/>
                        </a:lnSpc>
                        <a:spcAft>
                          <a:spcPts val="600"/>
                        </a:spcAft>
                      </a:pPr>
                      <a:endParaRPr lang="ru-RU" sz="1600" b="1"/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50000"/>
                        </a:lnSpc>
                        <a:spcAft>
                          <a:spcPts val="600"/>
                        </a:spcAft>
                      </a:pPr>
                      <a:endParaRPr lang="ru-RU" sz="1600" b="1"/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50000"/>
                        </a:lnSpc>
                        <a:spcAft>
                          <a:spcPts val="600"/>
                        </a:spcAft>
                      </a:pPr>
                      <a:endParaRPr lang="ru-RU" sz="1600" b="1"/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50000"/>
                        </a:lnSpc>
                        <a:spcAft>
                          <a:spcPts val="600"/>
                        </a:spcAft>
                      </a:pPr>
                      <a:endParaRPr lang="ru-RU" sz="1600" b="1"/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50000"/>
                        </a:lnSpc>
                        <a:spcAft>
                          <a:spcPts val="600"/>
                        </a:spcAft>
                      </a:pPr>
                      <a:endParaRPr lang="ru-RU" sz="1600" b="1"/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algn="r">
                        <a:lnSpc>
                          <a:spcPct val="50000"/>
                        </a:lnSpc>
                        <a:spcAft>
                          <a:spcPts val="600"/>
                        </a:spcAft>
                      </a:pPr>
                      <a:r>
                        <a:rPr lang="uk-UA" sz="1600" b="1" kern="120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70</a:t>
                      </a:r>
                      <a:r>
                        <a:rPr lang="uk-UA" sz="1600" b="1" smtClean="0"/>
                        <a:t>0</a:t>
                      </a:r>
                      <a:endParaRPr lang="ru-RU" sz="1600" b="1"/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50000"/>
                        </a:lnSpc>
                        <a:spcAft>
                          <a:spcPts val="600"/>
                        </a:spcAft>
                      </a:pPr>
                      <a:r>
                        <a:rPr lang="uk-UA" sz="1600" b="1" kern="120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70</a:t>
                      </a:r>
                      <a:r>
                        <a:rPr lang="uk-UA" sz="1600" b="1" smtClean="0"/>
                        <a:t>1</a:t>
                      </a:r>
                      <a:endParaRPr lang="ru-RU" sz="1600" b="1"/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50000"/>
                        </a:lnSpc>
                        <a:spcAft>
                          <a:spcPts val="600"/>
                        </a:spcAft>
                      </a:pPr>
                      <a:r>
                        <a:rPr lang="uk-UA" sz="1600" b="1" kern="120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70</a:t>
                      </a:r>
                      <a:r>
                        <a:rPr lang="uk-UA" sz="1600" b="1" smtClean="0"/>
                        <a:t>2</a:t>
                      </a:r>
                      <a:endParaRPr lang="ru-RU" sz="1600" b="1"/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50000"/>
                        </a:lnSpc>
                        <a:spcAft>
                          <a:spcPts val="600"/>
                        </a:spcAft>
                      </a:pPr>
                      <a:r>
                        <a:rPr lang="uk-UA" sz="1600" b="1" kern="120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70</a:t>
                      </a:r>
                      <a:r>
                        <a:rPr lang="uk-UA" sz="1600" b="1" smtClean="0"/>
                        <a:t>3</a:t>
                      </a:r>
                      <a:endParaRPr lang="ru-RU" sz="1600" b="1"/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50000"/>
                        </a:lnSpc>
                        <a:spcAft>
                          <a:spcPts val="600"/>
                        </a:spcAft>
                      </a:pPr>
                      <a:r>
                        <a:rPr lang="uk-UA" sz="1600" b="1" kern="120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70</a:t>
                      </a:r>
                      <a:r>
                        <a:rPr lang="uk-UA" sz="1600" b="1" smtClean="0"/>
                        <a:t>4</a:t>
                      </a:r>
                      <a:endParaRPr lang="ru-RU" sz="1600" b="1"/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50000"/>
                        </a:lnSpc>
                        <a:spcAft>
                          <a:spcPts val="600"/>
                        </a:spcAft>
                      </a:pPr>
                      <a:r>
                        <a:rPr lang="uk-UA" sz="1600" b="1" kern="120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70</a:t>
                      </a:r>
                      <a:r>
                        <a:rPr lang="uk-UA" sz="1600" b="1" smtClean="0"/>
                        <a:t>5</a:t>
                      </a:r>
                      <a:endParaRPr lang="ru-RU" sz="1600" b="1"/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50000"/>
                        </a:lnSpc>
                        <a:spcAft>
                          <a:spcPts val="600"/>
                        </a:spcAft>
                      </a:pPr>
                      <a:r>
                        <a:rPr lang="uk-UA" sz="1600" b="1" kern="120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70</a:t>
                      </a:r>
                      <a:r>
                        <a:rPr lang="uk-UA" sz="1600" b="1" smtClean="0"/>
                        <a:t>6</a:t>
                      </a:r>
                      <a:endParaRPr lang="ru-RU" sz="1600" b="1"/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50000"/>
                        </a:lnSpc>
                        <a:spcAft>
                          <a:spcPts val="600"/>
                        </a:spcAft>
                      </a:pPr>
                      <a:r>
                        <a:rPr lang="uk-UA" sz="1600" b="1" kern="120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70</a:t>
                      </a:r>
                      <a:r>
                        <a:rPr lang="uk-UA" sz="1600" b="1" smtClean="0"/>
                        <a:t>7</a:t>
                      </a:r>
                      <a:endParaRPr lang="ru-RU" sz="1600" b="1"/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50000"/>
                        </a:lnSpc>
                        <a:spcAft>
                          <a:spcPts val="600"/>
                        </a:spcAft>
                      </a:pPr>
                      <a:r>
                        <a:rPr lang="uk-UA" sz="1600" b="1" kern="120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70</a:t>
                      </a:r>
                      <a:r>
                        <a:rPr lang="uk-UA" sz="1600" b="1" smtClean="0"/>
                        <a:t>8</a:t>
                      </a:r>
                      <a:endParaRPr lang="ru-RU" sz="1600" b="1"/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50000"/>
                        </a:lnSpc>
                        <a:spcAft>
                          <a:spcPts val="600"/>
                        </a:spcAft>
                      </a:pPr>
                      <a:r>
                        <a:rPr lang="uk-UA" sz="1600" b="1" kern="120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70</a:t>
                      </a:r>
                      <a:r>
                        <a:rPr lang="uk-UA" sz="1600" b="1" smtClean="0"/>
                        <a:t>9</a:t>
                      </a:r>
                      <a:endParaRPr lang="ru-RU" sz="1600" b="1"/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algn="r">
                        <a:lnSpc>
                          <a:spcPct val="50000"/>
                        </a:lnSpc>
                        <a:spcAft>
                          <a:spcPts val="600"/>
                        </a:spcAft>
                      </a:pPr>
                      <a:r>
                        <a:rPr lang="uk-UA" sz="1600" b="1" smtClean="0"/>
                        <a:t>…</a:t>
                      </a:r>
                      <a:endParaRPr lang="ru-RU" sz="1600" b="1"/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50000"/>
                        </a:lnSpc>
                        <a:spcAft>
                          <a:spcPts val="600"/>
                        </a:spcAft>
                      </a:pPr>
                      <a:endParaRPr lang="ru-RU" sz="1600" b="1"/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50000"/>
                        </a:lnSpc>
                        <a:spcAft>
                          <a:spcPts val="600"/>
                        </a:spcAft>
                      </a:pPr>
                      <a:endParaRPr lang="ru-RU" sz="1600" b="1"/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50000"/>
                        </a:lnSpc>
                        <a:spcAft>
                          <a:spcPts val="600"/>
                        </a:spcAft>
                      </a:pPr>
                      <a:endParaRPr lang="ru-RU" sz="1600" b="1"/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50000"/>
                        </a:lnSpc>
                        <a:spcAft>
                          <a:spcPts val="600"/>
                        </a:spcAft>
                      </a:pPr>
                      <a:endParaRPr lang="ru-RU" sz="1600" b="1"/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50000"/>
                        </a:lnSpc>
                        <a:spcAft>
                          <a:spcPts val="600"/>
                        </a:spcAft>
                      </a:pPr>
                      <a:endParaRPr lang="ru-RU" sz="1600" b="1"/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50000"/>
                        </a:lnSpc>
                        <a:spcAft>
                          <a:spcPts val="600"/>
                        </a:spcAft>
                      </a:pPr>
                      <a:endParaRPr lang="ru-RU" sz="1600" b="1"/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50000"/>
                        </a:lnSpc>
                        <a:spcAft>
                          <a:spcPts val="600"/>
                        </a:spcAft>
                      </a:pPr>
                      <a:endParaRPr lang="ru-RU" sz="1600" b="1"/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50000"/>
                        </a:lnSpc>
                        <a:spcAft>
                          <a:spcPts val="600"/>
                        </a:spcAft>
                      </a:pPr>
                      <a:endParaRPr lang="ru-RU" sz="1600" b="1"/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50000"/>
                        </a:lnSpc>
                        <a:spcAft>
                          <a:spcPts val="600"/>
                        </a:spcAft>
                      </a:pPr>
                      <a:endParaRPr lang="ru-RU" sz="1600" b="1"/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algn="r">
                        <a:lnSpc>
                          <a:spcPct val="50000"/>
                        </a:lnSpc>
                        <a:spcAft>
                          <a:spcPts val="600"/>
                        </a:spcAft>
                      </a:pPr>
                      <a:r>
                        <a:rPr lang="uk-UA" sz="1600" b="1" kern="120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80</a:t>
                      </a:r>
                      <a:r>
                        <a:rPr lang="uk-UA" sz="1600" b="1" smtClean="0"/>
                        <a:t>0</a:t>
                      </a:r>
                      <a:endParaRPr lang="ru-RU" sz="1600" b="1"/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50000"/>
                        </a:lnSpc>
                        <a:spcAft>
                          <a:spcPts val="600"/>
                        </a:spcAft>
                      </a:pPr>
                      <a:r>
                        <a:rPr lang="uk-UA" sz="1600" b="1" kern="120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80</a:t>
                      </a:r>
                      <a:r>
                        <a:rPr lang="uk-UA" sz="1600" b="1" smtClean="0"/>
                        <a:t>1</a:t>
                      </a:r>
                      <a:endParaRPr lang="ru-RU" sz="1600" b="1"/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50000"/>
                        </a:lnSpc>
                        <a:spcAft>
                          <a:spcPts val="600"/>
                        </a:spcAft>
                      </a:pPr>
                      <a:r>
                        <a:rPr lang="uk-UA" sz="1600" b="1" kern="120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80</a:t>
                      </a:r>
                      <a:r>
                        <a:rPr lang="uk-UA" sz="1600" b="1" smtClean="0"/>
                        <a:t>2</a:t>
                      </a:r>
                      <a:endParaRPr lang="ru-RU" sz="1600" b="1"/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50000"/>
                        </a:lnSpc>
                        <a:spcAft>
                          <a:spcPts val="600"/>
                        </a:spcAft>
                      </a:pPr>
                      <a:r>
                        <a:rPr lang="uk-UA" sz="1600" b="1" kern="120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80</a:t>
                      </a:r>
                      <a:r>
                        <a:rPr lang="uk-UA" sz="1600" b="1" smtClean="0"/>
                        <a:t>3</a:t>
                      </a:r>
                      <a:endParaRPr lang="ru-RU" sz="1600" b="1"/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50000"/>
                        </a:lnSpc>
                        <a:spcAft>
                          <a:spcPts val="600"/>
                        </a:spcAft>
                      </a:pPr>
                      <a:r>
                        <a:rPr lang="uk-UA" sz="1600" b="1" kern="120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80</a:t>
                      </a:r>
                      <a:r>
                        <a:rPr lang="uk-UA" sz="1600" b="1" smtClean="0"/>
                        <a:t>4</a:t>
                      </a:r>
                      <a:endParaRPr lang="ru-RU" sz="1600" b="1"/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50000"/>
                        </a:lnSpc>
                        <a:spcAft>
                          <a:spcPts val="600"/>
                        </a:spcAft>
                      </a:pPr>
                      <a:r>
                        <a:rPr lang="uk-UA" sz="1600" b="1" kern="120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80</a:t>
                      </a:r>
                      <a:r>
                        <a:rPr lang="uk-UA" sz="1600" b="1" smtClean="0"/>
                        <a:t>5</a:t>
                      </a:r>
                      <a:endParaRPr lang="ru-RU" sz="1600" b="1"/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50000"/>
                        </a:lnSpc>
                        <a:spcAft>
                          <a:spcPts val="600"/>
                        </a:spcAft>
                      </a:pPr>
                      <a:r>
                        <a:rPr lang="uk-UA" sz="1600" b="1" kern="120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80</a:t>
                      </a:r>
                      <a:r>
                        <a:rPr lang="uk-UA" sz="1600" b="1" smtClean="0"/>
                        <a:t>6</a:t>
                      </a:r>
                      <a:endParaRPr lang="ru-RU" sz="1600" b="1"/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50000"/>
                        </a:lnSpc>
                        <a:spcAft>
                          <a:spcPts val="600"/>
                        </a:spcAft>
                      </a:pPr>
                      <a:r>
                        <a:rPr lang="uk-UA" sz="1600" b="1" kern="120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80</a:t>
                      </a:r>
                      <a:r>
                        <a:rPr lang="uk-UA" sz="1600" b="1" smtClean="0"/>
                        <a:t>7</a:t>
                      </a:r>
                      <a:endParaRPr lang="ru-RU" sz="1600" b="1"/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50000"/>
                        </a:lnSpc>
                        <a:spcAft>
                          <a:spcPts val="600"/>
                        </a:spcAft>
                      </a:pPr>
                      <a:r>
                        <a:rPr lang="uk-UA" sz="1600" b="1" kern="120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80</a:t>
                      </a:r>
                      <a:r>
                        <a:rPr lang="uk-UA" sz="1600" b="1" smtClean="0"/>
                        <a:t>8</a:t>
                      </a:r>
                      <a:endParaRPr lang="ru-RU" sz="1600" b="1"/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50000"/>
                        </a:lnSpc>
                        <a:spcAft>
                          <a:spcPts val="600"/>
                        </a:spcAft>
                      </a:pPr>
                      <a:r>
                        <a:rPr lang="uk-UA" sz="1600" b="1" kern="120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80</a:t>
                      </a:r>
                      <a:r>
                        <a:rPr lang="uk-UA" sz="1600" b="1" smtClean="0"/>
                        <a:t>9</a:t>
                      </a:r>
                      <a:endParaRPr lang="ru-RU" sz="1600" b="1"/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algn="r">
                        <a:lnSpc>
                          <a:spcPct val="50000"/>
                        </a:lnSpc>
                        <a:spcAft>
                          <a:spcPts val="600"/>
                        </a:spcAft>
                      </a:pPr>
                      <a:r>
                        <a:rPr lang="uk-UA" sz="1600" b="1" smtClean="0"/>
                        <a:t>…</a:t>
                      </a:r>
                      <a:endParaRPr lang="ru-RU" sz="1600" b="1"/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50000"/>
                        </a:lnSpc>
                        <a:spcAft>
                          <a:spcPts val="600"/>
                        </a:spcAft>
                      </a:pPr>
                      <a:endParaRPr lang="ru-RU" sz="1600" b="1"/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50000"/>
                        </a:lnSpc>
                        <a:spcAft>
                          <a:spcPts val="600"/>
                        </a:spcAft>
                      </a:pPr>
                      <a:endParaRPr lang="ru-RU" sz="1600" b="1"/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50000"/>
                        </a:lnSpc>
                        <a:spcAft>
                          <a:spcPts val="600"/>
                        </a:spcAft>
                      </a:pPr>
                      <a:endParaRPr lang="ru-RU" sz="1600" b="1"/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50000"/>
                        </a:lnSpc>
                        <a:spcAft>
                          <a:spcPts val="600"/>
                        </a:spcAft>
                      </a:pPr>
                      <a:endParaRPr lang="ru-RU" sz="1600" b="1"/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50000"/>
                        </a:lnSpc>
                        <a:spcAft>
                          <a:spcPts val="600"/>
                        </a:spcAft>
                      </a:pPr>
                      <a:endParaRPr lang="ru-RU" sz="1600" b="1"/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50000"/>
                        </a:lnSpc>
                        <a:spcAft>
                          <a:spcPts val="600"/>
                        </a:spcAft>
                      </a:pPr>
                      <a:endParaRPr lang="ru-RU" sz="1600" b="1"/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50000"/>
                        </a:lnSpc>
                        <a:spcAft>
                          <a:spcPts val="600"/>
                        </a:spcAft>
                      </a:pPr>
                      <a:endParaRPr lang="ru-RU" sz="1600" b="1"/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50000"/>
                        </a:lnSpc>
                        <a:spcAft>
                          <a:spcPts val="600"/>
                        </a:spcAft>
                      </a:pPr>
                      <a:endParaRPr lang="ru-RU" sz="1600" b="1"/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50000"/>
                        </a:lnSpc>
                        <a:spcAft>
                          <a:spcPts val="600"/>
                        </a:spcAft>
                      </a:pPr>
                      <a:endParaRPr lang="ru-RU" sz="1600" b="1"/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algn="r">
                        <a:lnSpc>
                          <a:spcPct val="50000"/>
                        </a:lnSpc>
                        <a:spcAft>
                          <a:spcPts val="600"/>
                        </a:spcAft>
                      </a:pPr>
                      <a:r>
                        <a:rPr lang="uk-UA" sz="1600" b="1" smtClean="0">
                          <a:solidFill>
                            <a:srgbClr val="00B050"/>
                          </a:solidFill>
                        </a:rPr>
                        <a:t>90</a:t>
                      </a:r>
                      <a:r>
                        <a:rPr lang="uk-UA" sz="1600" b="1" smtClean="0"/>
                        <a:t>0</a:t>
                      </a:r>
                      <a:endParaRPr lang="ru-RU" sz="1600" b="1"/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50000"/>
                        </a:lnSpc>
                        <a:spcAft>
                          <a:spcPts val="600"/>
                        </a:spcAft>
                      </a:pPr>
                      <a:r>
                        <a:rPr lang="uk-UA" sz="1600" b="1" kern="120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90</a:t>
                      </a:r>
                      <a:r>
                        <a:rPr lang="uk-UA" sz="1600" b="1" smtClean="0"/>
                        <a:t>1</a:t>
                      </a:r>
                      <a:endParaRPr lang="ru-RU" sz="1600" b="1"/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50000"/>
                        </a:lnSpc>
                        <a:spcAft>
                          <a:spcPts val="600"/>
                        </a:spcAft>
                      </a:pPr>
                      <a:r>
                        <a:rPr lang="uk-UA" sz="1600" b="1" kern="120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90</a:t>
                      </a:r>
                      <a:r>
                        <a:rPr lang="uk-UA" sz="1600" b="1" smtClean="0"/>
                        <a:t>2</a:t>
                      </a:r>
                      <a:endParaRPr lang="ru-RU" sz="1600" b="1"/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50000"/>
                        </a:lnSpc>
                        <a:spcAft>
                          <a:spcPts val="600"/>
                        </a:spcAft>
                      </a:pPr>
                      <a:r>
                        <a:rPr lang="uk-UA" sz="1600" b="1" kern="120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90</a:t>
                      </a:r>
                      <a:r>
                        <a:rPr lang="uk-UA" sz="1600" b="1" smtClean="0"/>
                        <a:t>3</a:t>
                      </a:r>
                      <a:endParaRPr lang="ru-RU" sz="1600" b="1"/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50000"/>
                        </a:lnSpc>
                        <a:spcAft>
                          <a:spcPts val="600"/>
                        </a:spcAft>
                      </a:pPr>
                      <a:r>
                        <a:rPr lang="uk-UA" sz="1600" b="1" smtClean="0"/>
                        <a:t>…</a:t>
                      </a:r>
                      <a:endParaRPr lang="ru-RU" sz="1600" b="1"/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50000"/>
                        </a:lnSpc>
                        <a:spcAft>
                          <a:spcPts val="600"/>
                        </a:spcAft>
                      </a:pPr>
                      <a:endParaRPr lang="ru-RU" sz="1600" b="1"/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600" b="1" smtClean="0">
                          <a:solidFill>
                            <a:srgbClr val="00B050"/>
                          </a:solidFill>
                        </a:rPr>
                        <a:t>90</a:t>
                      </a:r>
                      <a:r>
                        <a:rPr lang="uk-UA" sz="1600" b="1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ru-RU" sz="1600" b="1" smtClean="0"/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50000"/>
                        </a:lnSpc>
                        <a:spcAft>
                          <a:spcPts val="600"/>
                        </a:spcAft>
                      </a:pPr>
                      <a:r>
                        <a:rPr lang="uk-UA" sz="1600" b="1" smtClean="0">
                          <a:solidFill>
                            <a:srgbClr val="00B050"/>
                          </a:solidFill>
                        </a:rPr>
                        <a:t>90</a:t>
                      </a:r>
                      <a:r>
                        <a:rPr lang="uk-UA" sz="1600" b="1" smtClean="0"/>
                        <a:t>7</a:t>
                      </a:r>
                      <a:endParaRPr lang="ru-RU" sz="1600" b="1"/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600" b="1" smtClean="0">
                          <a:solidFill>
                            <a:srgbClr val="00B050"/>
                          </a:solidFill>
                        </a:rPr>
                        <a:t>90</a:t>
                      </a:r>
                      <a:r>
                        <a:rPr lang="uk-UA" sz="1600" b="1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ru-RU" sz="1600" b="1" smtClean="0"/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50000"/>
                        </a:lnSpc>
                        <a:spcAft>
                          <a:spcPts val="600"/>
                        </a:spcAft>
                      </a:pPr>
                      <a:r>
                        <a:rPr lang="uk-UA" sz="1600" b="1" kern="120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90</a:t>
                      </a:r>
                      <a:r>
                        <a:rPr lang="uk-UA" sz="1600" b="1" smtClean="0"/>
                        <a:t>9</a:t>
                      </a:r>
                      <a:endParaRPr lang="ru-RU" sz="1600" b="1"/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algn="r">
                        <a:lnSpc>
                          <a:spcPct val="50000"/>
                        </a:lnSpc>
                        <a:spcAft>
                          <a:spcPts val="600"/>
                        </a:spcAft>
                      </a:pPr>
                      <a:r>
                        <a:rPr lang="uk-UA" sz="1600" b="1" smtClean="0"/>
                        <a:t>…</a:t>
                      </a:r>
                      <a:endParaRPr lang="ru-RU" sz="1600" b="1"/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50000"/>
                        </a:lnSpc>
                        <a:spcAft>
                          <a:spcPts val="600"/>
                        </a:spcAft>
                      </a:pPr>
                      <a:endParaRPr lang="ru-RU" sz="1600" b="1"/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50000"/>
                        </a:lnSpc>
                        <a:spcAft>
                          <a:spcPts val="600"/>
                        </a:spcAft>
                      </a:pPr>
                      <a:endParaRPr lang="ru-RU" sz="1600" b="1"/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50000"/>
                        </a:lnSpc>
                        <a:spcAft>
                          <a:spcPts val="600"/>
                        </a:spcAft>
                      </a:pPr>
                      <a:endParaRPr lang="ru-RU" sz="1600" b="1"/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50000"/>
                        </a:lnSpc>
                        <a:spcAft>
                          <a:spcPts val="600"/>
                        </a:spcAft>
                      </a:pPr>
                      <a:endParaRPr lang="ru-RU" sz="1600" b="1"/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50000"/>
                        </a:lnSpc>
                        <a:spcAft>
                          <a:spcPts val="600"/>
                        </a:spcAft>
                      </a:pPr>
                      <a:endParaRPr lang="ru-RU" sz="1600" b="1"/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50000"/>
                        </a:lnSpc>
                        <a:spcAft>
                          <a:spcPts val="600"/>
                        </a:spcAft>
                      </a:pPr>
                      <a:endParaRPr lang="ru-RU" sz="1600" b="1"/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50000"/>
                        </a:lnSpc>
                        <a:spcAft>
                          <a:spcPts val="600"/>
                        </a:spcAft>
                      </a:pPr>
                      <a:endParaRPr lang="ru-RU" sz="1600" b="1"/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50000"/>
                        </a:lnSpc>
                        <a:spcAft>
                          <a:spcPts val="600"/>
                        </a:spcAft>
                      </a:pPr>
                      <a:endParaRPr lang="ru-RU" sz="1600" b="1"/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50000"/>
                        </a:lnSpc>
                        <a:spcAft>
                          <a:spcPts val="600"/>
                        </a:spcAft>
                      </a:pPr>
                      <a:endParaRPr lang="ru-RU" sz="1600" b="1"/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algn="r">
                        <a:lnSpc>
                          <a:spcPct val="50000"/>
                        </a:lnSpc>
                        <a:spcAft>
                          <a:spcPts val="600"/>
                        </a:spcAft>
                      </a:pPr>
                      <a:r>
                        <a:rPr lang="uk-UA" sz="1600" b="1" smtClean="0">
                          <a:solidFill>
                            <a:srgbClr val="00B050"/>
                          </a:solidFill>
                        </a:rPr>
                        <a:t>100</a:t>
                      </a:r>
                      <a:r>
                        <a:rPr lang="uk-UA" sz="1600" b="1" smtClean="0"/>
                        <a:t>0</a:t>
                      </a:r>
                      <a:endParaRPr lang="ru-RU" sz="16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50000"/>
                        </a:lnSpc>
                        <a:spcAft>
                          <a:spcPts val="600"/>
                        </a:spcAft>
                      </a:pPr>
                      <a:r>
                        <a:rPr lang="uk-UA" sz="1600" b="1" kern="120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100</a:t>
                      </a:r>
                      <a:r>
                        <a:rPr lang="uk-UA" sz="1600" b="1" smtClean="0"/>
                        <a:t>1</a:t>
                      </a:r>
                      <a:endParaRPr lang="ru-RU" sz="16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50000"/>
                        </a:lnSpc>
                        <a:spcAft>
                          <a:spcPts val="600"/>
                        </a:spcAft>
                      </a:pPr>
                      <a:r>
                        <a:rPr lang="uk-UA" sz="1600" b="1" kern="120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100</a:t>
                      </a:r>
                      <a:r>
                        <a:rPr lang="uk-UA" sz="1600" b="1" smtClean="0"/>
                        <a:t>2</a:t>
                      </a:r>
                      <a:endParaRPr lang="ru-RU" sz="1600" b="1"/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50000"/>
                        </a:lnSpc>
                        <a:spcAft>
                          <a:spcPts val="600"/>
                        </a:spcAft>
                      </a:pPr>
                      <a:r>
                        <a:rPr lang="uk-UA" sz="1600" b="1" kern="120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100</a:t>
                      </a:r>
                      <a:r>
                        <a:rPr lang="uk-UA" sz="1600" b="1" smtClean="0"/>
                        <a:t>3</a:t>
                      </a:r>
                      <a:endParaRPr lang="ru-RU" sz="1600" b="1"/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50000"/>
                        </a:lnSpc>
                        <a:spcAft>
                          <a:spcPts val="600"/>
                        </a:spcAft>
                      </a:pPr>
                      <a:r>
                        <a:rPr lang="uk-UA" sz="1600" b="1" smtClean="0"/>
                        <a:t>…</a:t>
                      </a:r>
                      <a:endParaRPr lang="ru-RU" sz="1600" b="1"/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50000"/>
                        </a:lnSpc>
                        <a:spcAft>
                          <a:spcPts val="600"/>
                        </a:spcAft>
                      </a:pPr>
                      <a:endParaRPr lang="ru-RU" sz="1600" b="1"/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50000"/>
                        </a:lnSpc>
                        <a:spcAft>
                          <a:spcPts val="600"/>
                        </a:spcAft>
                      </a:pPr>
                      <a:r>
                        <a:rPr lang="uk-UA" sz="1600" b="1" smtClean="0">
                          <a:solidFill>
                            <a:srgbClr val="00B050"/>
                          </a:solidFill>
                        </a:rPr>
                        <a:t>100</a:t>
                      </a:r>
                      <a:r>
                        <a:rPr lang="uk-UA" sz="1600" b="1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ru-RU" sz="1600" b="1"/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50000"/>
                        </a:lnSpc>
                        <a:spcAft>
                          <a:spcPts val="600"/>
                        </a:spcAft>
                      </a:pPr>
                      <a:r>
                        <a:rPr lang="uk-UA" sz="1600" b="1" smtClean="0">
                          <a:solidFill>
                            <a:srgbClr val="00B050"/>
                          </a:solidFill>
                        </a:rPr>
                        <a:t>100</a:t>
                      </a:r>
                      <a:r>
                        <a:rPr lang="uk-UA" sz="1600" b="1" smtClean="0"/>
                        <a:t>7</a:t>
                      </a:r>
                      <a:endParaRPr lang="ru-RU" sz="1600" b="1"/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50000"/>
                        </a:lnSpc>
                        <a:spcAft>
                          <a:spcPts val="600"/>
                        </a:spcAft>
                      </a:pPr>
                      <a:r>
                        <a:rPr lang="uk-UA" sz="1600" b="1" smtClean="0">
                          <a:solidFill>
                            <a:srgbClr val="00B050"/>
                          </a:solidFill>
                        </a:rPr>
                        <a:t>100</a:t>
                      </a:r>
                      <a:r>
                        <a:rPr lang="uk-UA" sz="1600" b="1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ru-RU" sz="1600" b="1"/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50000"/>
                        </a:lnSpc>
                        <a:spcAft>
                          <a:spcPts val="600"/>
                        </a:spcAft>
                      </a:pPr>
                      <a:r>
                        <a:rPr lang="uk-UA" sz="1600" b="1" kern="120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100</a:t>
                      </a:r>
                      <a:r>
                        <a:rPr lang="uk-UA" sz="1600" b="1" smtClean="0"/>
                        <a:t>9</a:t>
                      </a:r>
                      <a:endParaRPr lang="ru-RU" sz="1600" b="1"/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039869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50">
        <p:push/>
      </p:transition>
    </mc:Choice>
    <mc:Fallback xmlns="">
      <p:transition>
        <p:push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 noGrp="1"/>
          </p:cNvSpPr>
          <p:nvPr>
            <p:ph type="title"/>
          </p:nvPr>
        </p:nvSpPr>
        <p:spPr>
          <a:xfrm>
            <a:off x="301451" y="365127"/>
            <a:ext cx="9334917" cy="414802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vert="horz" lIns="74295" tIns="37148" rIns="74295" bIns="37148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400" b="1" smtClean="0">
                <a:solidFill>
                  <a:schemeClr val="bg1"/>
                </a:solidFill>
                <a:latin typeface="Arial Cyr" panose="020B0604020202020204" pitchFamily="34" charset="-52"/>
              </a:rPr>
              <a:t>Арифметичні операції у будь-яких с/ч</a:t>
            </a:r>
            <a:endParaRPr lang="ru-RU" sz="2400" b="1">
              <a:solidFill>
                <a:schemeClr val="bg1"/>
              </a:solidFill>
              <a:latin typeface="Arial Cyr" panose="020B0604020202020204" pitchFamily="34" charset="-52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05595109"/>
              </p:ext>
            </p:extLst>
          </p:nvPr>
        </p:nvGraphicFramePr>
        <p:xfrm>
          <a:off x="395935" y="1740356"/>
          <a:ext cx="9216000" cy="4876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76000"/>
                <a:gridCol w="576000"/>
                <a:gridCol w="576000"/>
                <a:gridCol w="576000"/>
                <a:gridCol w="576000"/>
                <a:gridCol w="576000"/>
                <a:gridCol w="576000"/>
                <a:gridCol w="576000"/>
                <a:gridCol w="576000"/>
                <a:gridCol w="576000"/>
                <a:gridCol w="576000"/>
                <a:gridCol w="576000"/>
                <a:gridCol w="576000"/>
                <a:gridCol w="576000"/>
                <a:gridCol w="576000"/>
                <a:gridCol w="576000"/>
              </a:tblGrid>
              <a:tr h="0"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uk-UA" sz="1400" b="1" smtClean="0"/>
                        <a:t>0</a:t>
                      </a:r>
                      <a:endParaRPr lang="ru-RU" sz="14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uk-UA" sz="1400" b="1" smtClean="0"/>
                        <a:t>1</a:t>
                      </a:r>
                      <a:endParaRPr lang="ru-RU" sz="14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uk-UA" sz="1400" b="1" smtClean="0"/>
                        <a:t>2</a:t>
                      </a:r>
                      <a:endParaRPr lang="ru-RU" sz="14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uk-UA" sz="1400" b="1" smtClean="0"/>
                        <a:t>3</a:t>
                      </a:r>
                      <a:endParaRPr lang="ru-RU" sz="14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uk-UA" sz="1400" b="1" smtClean="0"/>
                        <a:t>4</a:t>
                      </a:r>
                      <a:endParaRPr lang="ru-RU" sz="14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uk-UA" sz="1400" b="1" smtClean="0"/>
                        <a:t>5</a:t>
                      </a:r>
                      <a:endParaRPr lang="ru-RU" sz="14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uk-UA" sz="1400" b="1" smtClean="0"/>
                        <a:t>6</a:t>
                      </a:r>
                      <a:endParaRPr lang="ru-RU" sz="14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uk-UA" sz="1400" b="1" smtClean="0"/>
                        <a:t>7</a:t>
                      </a:r>
                      <a:endParaRPr lang="ru-RU" sz="14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uk-UA" sz="1400" b="1" smtClean="0"/>
                        <a:t>8</a:t>
                      </a:r>
                      <a:endParaRPr lang="ru-RU" sz="14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uk-UA" sz="1400" b="1" smtClean="0"/>
                        <a:t>9</a:t>
                      </a:r>
                      <a:endParaRPr lang="ru-RU" sz="14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en-US" sz="1400" b="1" kern="120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</a:t>
                      </a:r>
                      <a:endParaRPr lang="ru-RU" sz="1400" b="1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en-US" sz="1400" b="1" kern="120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</a:t>
                      </a:r>
                      <a:endParaRPr lang="ru-RU" sz="1400" b="1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en-US" sz="1400" b="1" kern="120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</a:t>
                      </a:r>
                      <a:endParaRPr lang="ru-RU" sz="1400" b="1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en-US" sz="1400" b="1" kern="120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</a:t>
                      </a:r>
                      <a:endParaRPr lang="ru-RU" sz="1400" b="1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en-US" sz="1400" b="1" kern="120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</a:t>
                      </a:r>
                      <a:endParaRPr lang="ru-RU" sz="1400" b="1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en-US" sz="1400" b="1" kern="120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</a:t>
                      </a:r>
                      <a:endParaRPr lang="ru-RU" sz="1400" b="1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uk-UA" sz="1400" b="1" smtClean="0">
                          <a:solidFill>
                            <a:srgbClr val="00B050"/>
                          </a:solidFill>
                        </a:rPr>
                        <a:t>1</a:t>
                      </a:r>
                      <a:r>
                        <a:rPr lang="uk-UA" sz="1400" b="1" smtClean="0"/>
                        <a:t>0</a:t>
                      </a:r>
                      <a:endParaRPr lang="ru-RU" sz="14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uk-UA" sz="1400" b="1" smtClean="0">
                          <a:solidFill>
                            <a:srgbClr val="00B050"/>
                          </a:solidFill>
                        </a:rPr>
                        <a:t>1</a:t>
                      </a:r>
                      <a:r>
                        <a:rPr lang="uk-UA" sz="1400" b="1" smtClean="0"/>
                        <a:t>1</a:t>
                      </a:r>
                      <a:endParaRPr lang="ru-RU" sz="14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uk-UA" sz="1400" b="1" kern="120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r>
                        <a:rPr lang="uk-UA" sz="1400" b="1" smtClean="0"/>
                        <a:t>2</a:t>
                      </a:r>
                      <a:endParaRPr lang="ru-RU" sz="14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uk-UA" sz="1400" b="1" kern="120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r>
                        <a:rPr lang="uk-UA" sz="1400" b="1" smtClean="0"/>
                        <a:t>3</a:t>
                      </a:r>
                      <a:endParaRPr lang="ru-RU" sz="14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uk-UA" sz="1400" b="1" kern="120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r>
                        <a:rPr lang="uk-UA" sz="1400" b="1" smtClean="0"/>
                        <a:t>4</a:t>
                      </a:r>
                      <a:endParaRPr lang="ru-RU" sz="14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uk-UA" sz="1400" b="1" kern="120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r>
                        <a:rPr lang="uk-UA" sz="1400" b="1" smtClean="0"/>
                        <a:t>5</a:t>
                      </a:r>
                      <a:endParaRPr lang="ru-RU" sz="14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uk-UA" sz="1400" b="1" kern="120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r>
                        <a:rPr lang="uk-UA" sz="1400" b="1" smtClean="0"/>
                        <a:t>6</a:t>
                      </a:r>
                      <a:endParaRPr lang="ru-RU" sz="14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uk-UA" sz="1400" b="1" kern="120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r>
                        <a:rPr lang="uk-UA" sz="1400" b="1" smtClean="0"/>
                        <a:t>7</a:t>
                      </a:r>
                      <a:endParaRPr lang="ru-RU" sz="14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uk-UA" sz="1400" b="1" kern="120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r>
                        <a:rPr lang="uk-UA" sz="1400" b="1" smtClean="0"/>
                        <a:t>8</a:t>
                      </a:r>
                      <a:endParaRPr lang="ru-RU" sz="14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uk-UA" sz="1400" b="1" kern="120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r>
                        <a:rPr lang="uk-UA" sz="1400" b="1" smtClean="0"/>
                        <a:t>9</a:t>
                      </a:r>
                      <a:endParaRPr lang="ru-RU" sz="14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en-US" sz="1400" b="1" kern="120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r>
                        <a:rPr lang="en-US" sz="1400" b="1" kern="120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</a:t>
                      </a:r>
                      <a:endParaRPr lang="ru-RU" sz="1400" b="1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en-US" sz="1400" b="1" kern="120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r>
                        <a:rPr lang="en-US" sz="1400" b="1" kern="120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</a:t>
                      </a:r>
                      <a:endParaRPr lang="ru-RU" sz="1400" b="1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en-US" sz="1400" b="1" kern="120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r>
                        <a:rPr lang="en-US" sz="1400" b="1" kern="120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</a:t>
                      </a:r>
                      <a:endParaRPr lang="ru-RU" sz="1400" b="1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en-US" sz="1400" b="1" kern="120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r>
                        <a:rPr lang="en-US" sz="1400" b="1" kern="120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</a:t>
                      </a:r>
                      <a:endParaRPr lang="ru-RU" sz="1400" b="1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en-US" sz="1400" b="1" kern="120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r>
                        <a:rPr lang="en-US" sz="1400" b="1" kern="120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</a:t>
                      </a:r>
                      <a:endParaRPr lang="ru-RU" sz="1400" b="1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en-US" sz="1400" b="1" kern="120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r>
                        <a:rPr lang="en-US" sz="1400" b="1" kern="120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</a:t>
                      </a:r>
                      <a:endParaRPr lang="ru-RU" sz="1400" b="1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uk-UA" sz="1400" b="1" kern="120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lang="uk-UA" sz="1400" b="1" smtClean="0"/>
                        <a:t>0</a:t>
                      </a:r>
                      <a:endParaRPr lang="ru-RU" sz="14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uk-UA" sz="1400" b="1" kern="120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lang="uk-UA" sz="1400" b="1" smtClean="0"/>
                        <a:t>1</a:t>
                      </a:r>
                      <a:endParaRPr lang="ru-RU" sz="14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uk-UA" sz="1400" b="1" kern="120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lang="uk-UA" sz="1400" b="1" smtClean="0"/>
                        <a:t>2</a:t>
                      </a:r>
                      <a:endParaRPr lang="ru-RU" sz="14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uk-UA" sz="1400" b="1" kern="120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lang="uk-UA" sz="1400" b="1" smtClean="0"/>
                        <a:t>3</a:t>
                      </a:r>
                      <a:endParaRPr lang="ru-RU" sz="14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uk-UA" sz="1400" b="1" smtClean="0"/>
                        <a:t>…</a:t>
                      </a:r>
                      <a:endParaRPr lang="ru-RU" sz="14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endParaRPr lang="ru-RU" sz="14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endParaRPr lang="ru-RU" sz="14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400" b="1" kern="120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lang="uk-UA" sz="1400" b="1" kern="120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</a:t>
                      </a:r>
                      <a:endParaRPr lang="ru-RU" sz="1400" b="1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400" b="1" kern="120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lang="uk-UA" sz="1400" b="1" kern="120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8</a:t>
                      </a:r>
                      <a:endParaRPr lang="ru-RU" sz="1400" b="1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uk-UA" sz="1400" b="1" kern="120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lang="uk-UA" sz="1400" b="1" smtClean="0"/>
                        <a:t>9</a:t>
                      </a:r>
                      <a:endParaRPr lang="ru-RU" sz="14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en-US" sz="1400" b="1" kern="120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lang="en-US" sz="1400" b="1" kern="120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</a:t>
                      </a:r>
                      <a:endParaRPr lang="ru-RU" sz="1400" b="1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en-US" sz="1400" b="1" kern="120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lang="en-US" sz="1400" b="1" kern="120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</a:t>
                      </a:r>
                      <a:endParaRPr lang="ru-RU" sz="1400" b="1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en-US" sz="1400" b="1" kern="120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lang="en-US" sz="1400" b="1" kern="120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</a:t>
                      </a:r>
                      <a:endParaRPr lang="ru-RU" sz="1400" b="1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en-US" sz="1400" b="1" kern="120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lang="en-US" sz="1400" b="1" kern="120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</a:t>
                      </a:r>
                      <a:endParaRPr lang="ru-RU" sz="1400" b="1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en-US" sz="1400" b="1" kern="120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lang="en-US" sz="1400" b="1" kern="120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</a:t>
                      </a:r>
                      <a:endParaRPr lang="ru-RU" sz="1400" b="1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en-US" sz="1400" b="1" kern="120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lang="en-US" sz="1400" b="1" kern="120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</a:t>
                      </a:r>
                      <a:endParaRPr lang="ru-RU" sz="1400" b="1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uk-UA" sz="1400" b="1" smtClean="0"/>
                        <a:t>…</a:t>
                      </a:r>
                      <a:endParaRPr lang="ru-RU" sz="14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endParaRPr lang="ru-RU" sz="14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endParaRPr lang="ru-RU" sz="14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endParaRPr lang="ru-RU" sz="14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endParaRPr lang="ru-RU" sz="14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endParaRPr lang="ru-RU" sz="14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endParaRPr lang="ru-RU" sz="14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endParaRPr lang="ru-RU" sz="14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endParaRPr lang="ru-RU" sz="14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endParaRPr lang="ru-RU" sz="14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endParaRPr lang="ru-RU" sz="1400" b="1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endParaRPr lang="ru-RU" sz="1400" b="1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endParaRPr lang="ru-RU" sz="1400" b="1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endParaRPr lang="ru-RU" sz="1400" b="1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endParaRPr lang="ru-RU" sz="1400" b="1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endParaRPr lang="ru-RU" sz="1400" b="1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uk-UA" sz="1400" b="1" smtClean="0">
                          <a:solidFill>
                            <a:srgbClr val="00B050"/>
                          </a:solidFill>
                        </a:rPr>
                        <a:t>9</a:t>
                      </a:r>
                      <a:r>
                        <a:rPr lang="uk-UA" sz="1400" b="1" smtClean="0"/>
                        <a:t>0</a:t>
                      </a:r>
                      <a:endParaRPr lang="ru-RU" sz="14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uk-UA" sz="1400" b="1" kern="120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9</a:t>
                      </a:r>
                      <a:r>
                        <a:rPr lang="uk-UA" sz="1400" b="1" smtClean="0"/>
                        <a:t>1</a:t>
                      </a:r>
                      <a:endParaRPr lang="ru-RU" sz="14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uk-UA" sz="1400" b="1" kern="120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9</a:t>
                      </a:r>
                      <a:r>
                        <a:rPr lang="uk-UA" sz="1400" b="1" smtClean="0"/>
                        <a:t>2</a:t>
                      </a:r>
                      <a:endParaRPr lang="ru-RU" sz="14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uk-UA" sz="1400" b="1" kern="120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9</a:t>
                      </a:r>
                      <a:r>
                        <a:rPr lang="uk-UA" sz="1400" b="1" smtClean="0"/>
                        <a:t>3</a:t>
                      </a:r>
                      <a:endParaRPr lang="ru-RU" sz="14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uk-UA" sz="1400" b="1" smtClean="0"/>
                        <a:t>…</a:t>
                      </a:r>
                      <a:endParaRPr lang="ru-RU" sz="14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endParaRPr lang="ru-RU" sz="14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endParaRPr lang="ru-RU" sz="14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uk-UA" sz="1400" b="1" kern="120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9</a:t>
                      </a:r>
                      <a:r>
                        <a:rPr lang="uk-UA" sz="1400" b="1" smtClean="0"/>
                        <a:t>7</a:t>
                      </a:r>
                      <a:endParaRPr lang="ru-RU" sz="14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uk-UA" sz="1400" b="1" kern="120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9</a:t>
                      </a:r>
                      <a:r>
                        <a:rPr lang="uk-UA" sz="1400" b="1" smtClean="0"/>
                        <a:t>8</a:t>
                      </a:r>
                      <a:endParaRPr lang="ru-RU" sz="14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uk-UA" sz="1400" b="1" kern="120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9</a:t>
                      </a:r>
                      <a:r>
                        <a:rPr lang="uk-UA" sz="1400" b="1" smtClean="0"/>
                        <a:t>9</a:t>
                      </a:r>
                      <a:endParaRPr lang="ru-RU" sz="14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en-US" sz="1400" b="1" kern="120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9</a:t>
                      </a:r>
                      <a:r>
                        <a:rPr lang="en-US" sz="1400" b="1" kern="120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</a:t>
                      </a:r>
                      <a:endParaRPr lang="ru-RU" sz="1400" b="1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en-US" sz="1400" b="1" kern="120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9</a:t>
                      </a:r>
                      <a:r>
                        <a:rPr lang="en-US" sz="1400" b="1" kern="120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</a:t>
                      </a:r>
                      <a:endParaRPr lang="ru-RU" sz="1400" b="1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en-US" sz="1400" b="1" kern="120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9</a:t>
                      </a:r>
                      <a:r>
                        <a:rPr lang="en-US" sz="1400" b="1" kern="120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</a:t>
                      </a:r>
                      <a:endParaRPr lang="ru-RU" sz="1400" b="1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en-US" sz="1400" b="1" kern="120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9</a:t>
                      </a:r>
                      <a:r>
                        <a:rPr lang="en-US" sz="1400" b="1" kern="120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</a:t>
                      </a:r>
                      <a:endParaRPr lang="ru-RU" sz="1400" b="1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en-US" sz="1400" b="1" kern="120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9</a:t>
                      </a:r>
                      <a:r>
                        <a:rPr lang="en-US" sz="1400" b="1" kern="120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</a:t>
                      </a:r>
                      <a:endParaRPr lang="ru-RU" sz="1400" b="1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en-US" sz="1400" b="1" kern="120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9</a:t>
                      </a:r>
                      <a:r>
                        <a:rPr lang="en-US" sz="1400" b="1" kern="120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</a:t>
                      </a:r>
                      <a:endParaRPr lang="ru-RU" sz="1400" b="1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en-US" sz="1400" b="1" kern="120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A</a:t>
                      </a:r>
                      <a:r>
                        <a:rPr lang="uk-UA" sz="1400" b="1" smtClean="0"/>
                        <a:t>0</a:t>
                      </a:r>
                      <a:endParaRPr lang="ru-RU" sz="14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en-US" sz="1400" b="1" kern="120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A</a:t>
                      </a:r>
                      <a:r>
                        <a:rPr lang="uk-UA" sz="1400" b="1" smtClean="0"/>
                        <a:t>1</a:t>
                      </a:r>
                      <a:endParaRPr lang="ru-RU" sz="14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en-US" sz="1400" b="1" kern="120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A</a:t>
                      </a:r>
                      <a:r>
                        <a:rPr lang="uk-UA" sz="1400" b="1" smtClean="0"/>
                        <a:t>2</a:t>
                      </a:r>
                      <a:endParaRPr lang="ru-RU" sz="14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en-US" sz="1400" b="1" kern="120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A</a:t>
                      </a:r>
                      <a:r>
                        <a:rPr lang="uk-UA" sz="1400" b="1" smtClean="0"/>
                        <a:t>3</a:t>
                      </a:r>
                      <a:endParaRPr lang="ru-RU" sz="14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en-US" sz="1400" b="1" smtClean="0"/>
                        <a:t>…</a:t>
                      </a:r>
                      <a:endParaRPr lang="ru-RU" sz="14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endParaRPr lang="ru-RU" sz="14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endParaRPr lang="ru-RU" sz="14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en-US" sz="1400" b="1" kern="120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A</a:t>
                      </a:r>
                      <a:r>
                        <a:rPr lang="uk-UA" sz="1400" b="1" smtClean="0"/>
                        <a:t>7</a:t>
                      </a:r>
                      <a:endParaRPr lang="ru-RU" sz="14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en-US" sz="1400" b="1" kern="120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A</a:t>
                      </a:r>
                      <a:r>
                        <a:rPr lang="uk-UA" sz="1400" b="1" smtClean="0"/>
                        <a:t>8</a:t>
                      </a:r>
                      <a:endParaRPr lang="ru-RU" sz="14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en-US" sz="1400" b="1" kern="120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A</a:t>
                      </a:r>
                      <a:r>
                        <a:rPr lang="uk-UA" sz="1400" b="1" smtClean="0"/>
                        <a:t>9</a:t>
                      </a:r>
                      <a:endParaRPr lang="ru-RU" sz="14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en-US" sz="1400" b="1" kern="120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A</a:t>
                      </a:r>
                      <a:r>
                        <a:rPr lang="en-US" sz="1400" b="1" kern="120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</a:t>
                      </a:r>
                      <a:endParaRPr lang="ru-RU" sz="1400" b="1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en-US" sz="1400" b="1" kern="120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A</a:t>
                      </a:r>
                      <a:r>
                        <a:rPr lang="en-US" sz="1400" b="1" kern="120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</a:t>
                      </a:r>
                      <a:endParaRPr lang="ru-RU" sz="1400" b="1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en-US" sz="1400" b="1" kern="120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A</a:t>
                      </a:r>
                      <a:r>
                        <a:rPr lang="en-US" sz="1400" b="1" kern="120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</a:t>
                      </a:r>
                      <a:endParaRPr lang="ru-RU" sz="1400" b="1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en-US" sz="1400" b="1" kern="120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A</a:t>
                      </a:r>
                      <a:r>
                        <a:rPr lang="en-US" sz="1400" b="1" kern="120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</a:t>
                      </a:r>
                      <a:endParaRPr lang="ru-RU" sz="1400" b="1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en-US" sz="1400" b="1" kern="120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A</a:t>
                      </a:r>
                      <a:r>
                        <a:rPr lang="en-US" sz="1400" b="1" kern="120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</a:t>
                      </a:r>
                      <a:endParaRPr lang="ru-RU" sz="1400" b="1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en-US" sz="1400" b="1" kern="120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A</a:t>
                      </a:r>
                      <a:r>
                        <a:rPr lang="en-US" sz="1400" b="1" kern="120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</a:t>
                      </a:r>
                      <a:endParaRPr lang="ru-RU" sz="1400" b="1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en-US" sz="1400" smtClean="0"/>
                        <a:t>…</a:t>
                      </a:r>
                      <a:endParaRPr lang="ru-RU" sz="14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endParaRPr lang="ru-RU" sz="14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endParaRPr lang="ru-RU" sz="14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endParaRPr lang="ru-RU" sz="14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endParaRPr lang="ru-RU" sz="14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endParaRPr lang="ru-RU" sz="14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endParaRPr lang="ru-RU" sz="14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endParaRPr lang="ru-RU" sz="14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endParaRPr lang="ru-RU" sz="14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endParaRPr lang="ru-RU" sz="14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endParaRPr lang="ru-RU" sz="1400" b="1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endParaRPr lang="ru-RU" sz="1400" b="1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endParaRPr lang="ru-RU" sz="1400" b="1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endParaRPr lang="ru-RU" sz="1400" b="1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endParaRPr lang="ru-RU" sz="1400" b="1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endParaRPr lang="ru-RU" sz="1400" b="1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en-US" sz="1400" b="1" kern="120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F</a:t>
                      </a:r>
                      <a:r>
                        <a:rPr lang="uk-UA" sz="1400" b="1" smtClean="0"/>
                        <a:t>0</a:t>
                      </a:r>
                      <a:endParaRPr lang="ru-RU" sz="14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en-US" sz="1400" b="1" kern="120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F</a:t>
                      </a:r>
                      <a:r>
                        <a:rPr lang="uk-UA" sz="1400" b="1" smtClean="0"/>
                        <a:t>1</a:t>
                      </a:r>
                      <a:endParaRPr lang="ru-RU" sz="14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en-US" sz="1400" b="1" kern="120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F</a:t>
                      </a:r>
                      <a:r>
                        <a:rPr lang="uk-UA" sz="1400" b="1" smtClean="0"/>
                        <a:t>2</a:t>
                      </a:r>
                      <a:endParaRPr lang="ru-RU" sz="14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en-US" sz="1400" b="1" kern="120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F</a:t>
                      </a:r>
                      <a:r>
                        <a:rPr lang="uk-UA" sz="1400" b="1" smtClean="0"/>
                        <a:t>3</a:t>
                      </a:r>
                      <a:endParaRPr lang="ru-RU" sz="14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en-US" sz="1400" b="1" smtClean="0"/>
                        <a:t>…</a:t>
                      </a:r>
                      <a:endParaRPr lang="ru-RU" sz="14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endParaRPr lang="ru-RU" sz="14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endParaRPr lang="ru-RU" sz="14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en-US" sz="1400" b="1" kern="120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F</a:t>
                      </a:r>
                      <a:r>
                        <a:rPr lang="uk-UA" sz="1400" b="1" smtClean="0"/>
                        <a:t>7</a:t>
                      </a:r>
                      <a:endParaRPr lang="ru-RU" sz="14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en-US" sz="1400" b="1" kern="120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F</a:t>
                      </a:r>
                      <a:r>
                        <a:rPr lang="uk-UA" sz="1400" b="1" smtClean="0"/>
                        <a:t>8</a:t>
                      </a:r>
                      <a:endParaRPr lang="ru-RU" sz="14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en-US" sz="1400" b="1" kern="120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F</a:t>
                      </a:r>
                      <a:r>
                        <a:rPr lang="uk-UA" sz="1400" b="1" smtClean="0"/>
                        <a:t>9</a:t>
                      </a:r>
                      <a:endParaRPr lang="ru-RU" sz="14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en-US" sz="1400" b="1" kern="120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F</a:t>
                      </a:r>
                      <a:r>
                        <a:rPr lang="en-US" sz="1400" b="1" kern="120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</a:t>
                      </a:r>
                      <a:endParaRPr lang="ru-RU" sz="1400" b="1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en-US" sz="1400" b="1" kern="120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F</a:t>
                      </a:r>
                      <a:r>
                        <a:rPr lang="en-US" sz="1400" b="1" kern="120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</a:t>
                      </a:r>
                      <a:endParaRPr lang="ru-RU" sz="1400" b="1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en-US" sz="1400" b="1" kern="120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F</a:t>
                      </a:r>
                      <a:r>
                        <a:rPr lang="en-US" sz="1400" b="1" kern="120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</a:t>
                      </a:r>
                      <a:endParaRPr lang="ru-RU" sz="1400" b="1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en-US" sz="1400" b="1" kern="120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F</a:t>
                      </a:r>
                      <a:r>
                        <a:rPr lang="en-US" sz="1400" b="1" kern="120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</a:t>
                      </a:r>
                      <a:endParaRPr lang="ru-RU" sz="1400" b="1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en-US" sz="1400" b="1" kern="120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F</a:t>
                      </a:r>
                      <a:r>
                        <a:rPr lang="en-US" sz="1400" b="1" kern="120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</a:t>
                      </a:r>
                      <a:endParaRPr lang="ru-RU" sz="1400" b="1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en-US" sz="1400" b="1" kern="120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F</a:t>
                      </a:r>
                      <a:r>
                        <a:rPr lang="en-US" sz="1400" b="1" kern="120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</a:t>
                      </a:r>
                      <a:endParaRPr lang="ru-RU" sz="1400" b="1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uk-UA" sz="1400" b="1" smtClean="0">
                          <a:solidFill>
                            <a:srgbClr val="00B050"/>
                          </a:solidFill>
                        </a:rPr>
                        <a:t>10</a:t>
                      </a:r>
                      <a:r>
                        <a:rPr lang="uk-UA" sz="1400" b="1" smtClean="0"/>
                        <a:t>0</a:t>
                      </a:r>
                      <a:endParaRPr lang="ru-RU" sz="14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uk-UA" sz="1400" b="1" kern="120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  <a:r>
                        <a:rPr lang="uk-UA" sz="1400" b="1" smtClean="0"/>
                        <a:t>1</a:t>
                      </a:r>
                      <a:endParaRPr lang="ru-RU" sz="14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uk-UA" sz="1400" b="1" kern="120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  <a:r>
                        <a:rPr lang="uk-UA" sz="1400" b="1" smtClean="0"/>
                        <a:t>2</a:t>
                      </a:r>
                      <a:endParaRPr lang="ru-RU" sz="14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uk-UA" sz="1400" b="1" kern="120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  <a:r>
                        <a:rPr lang="uk-UA" sz="1400" b="1" smtClean="0"/>
                        <a:t>3</a:t>
                      </a:r>
                      <a:endParaRPr lang="ru-RU" sz="14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uk-UA" sz="1400" b="1" smtClean="0"/>
                        <a:t>…</a:t>
                      </a:r>
                      <a:endParaRPr lang="ru-RU" sz="14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endParaRPr lang="ru-RU" sz="14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endParaRPr lang="ru-RU" sz="14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uk-UA" sz="1400" b="1" kern="120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  <a:r>
                        <a:rPr lang="uk-UA" sz="1400" b="1" smtClean="0"/>
                        <a:t>7</a:t>
                      </a:r>
                      <a:endParaRPr lang="ru-RU" sz="14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uk-UA" sz="1400" b="1" kern="120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  <a:r>
                        <a:rPr lang="uk-UA" sz="1400" b="1" smtClean="0"/>
                        <a:t>8</a:t>
                      </a:r>
                      <a:endParaRPr lang="ru-RU" sz="14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uk-UA" sz="1400" b="1" kern="120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  <a:r>
                        <a:rPr lang="uk-UA" sz="1400" b="1" smtClean="0"/>
                        <a:t>9</a:t>
                      </a:r>
                      <a:endParaRPr lang="ru-RU" sz="14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en-US" sz="1400" b="1" kern="120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  <a:r>
                        <a:rPr lang="en-US" sz="1400" b="1" kern="120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</a:t>
                      </a:r>
                      <a:endParaRPr lang="ru-RU" sz="1400" b="1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en-US" sz="1400" b="1" kern="120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  <a:r>
                        <a:rPr lang="en-US" sz="1400" b="1" kern="120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</a:t>
                      </a:r>
                      <a:endParaRPr lang="ru-RU" sz="1400" b="1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en-US" sz="1400" b="1" kern="120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  <a:r>
                        <a:rPr lang="en-US" sz="1400" b="1" kern="120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</a:t>
                      </a:r>
                      <a:endParaRPr lang="ru-RU" sz="1400" b="1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en-US" sz="1400" b="1" kern="120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  <a:r>
                        <a:rPr lang="en-US" sz="1400" b="1" kern="120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</a:t>
                      </a:r>
                      <a:endParaRPr lang="ru-RU" sz="1400" b="1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en-US" sz="1400" b="1" kern="120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  <a:r>
                        <a:rPr lang="en-US" sz="1400" b="1" kern="120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</a:t>
                      </a:r>
                      <a:endParaRPr lang="ru-RU" sz="1400" b="1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en-US" sz="1400" b="1" kern="120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  <a:r>
                        <a:rPr lang="en-US" sz="1400" b="1" kern="120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</a:t>
                      </a:r>
                      <a:endParaRPr lang="ru-RU" sz="1400" b="1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uk-UA" sz="1400" b="1" smtClean="0"/>
                        <a:t>…</a:t>
                      </a:r>
                      <a:endParaRPr lang="ru-RU" sz="14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endParaRPr lang="ru-RU" sz="14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endParaRPr lang="ru-RU" sz="14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endParaRPr lang="ru-RU" sz="14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endParaRPr lang="ru-RU" sz="14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endParaRPr lang="ru-RU" sz="14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endParaRPr lang="ru-RU" sz="14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endParaRPr lang="ru-RU" sz="14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endParaRPr lang="ru-RU" sz="14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endParaRPr lang="ru-RU" sz="14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endParaRPr lang="ru-RU" sz="1400" b="1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endParaRPr lang="ru-RU" sz="1400" b="1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endParaRPr lang="ru-RU" sz="1400" b="1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endParaRPr lang="ru-RU" sz="1400" b="1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endParaRPr lang="ru-RU" sz="1400" b="1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endParaRPr lang="ru-RU" sz="1400" b="1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en-US" sz="1400" b="1" smtClean="0">
                          <a:solidFill>
                            <a:srgbClr val="00B050"/>
                          </a:solidFill>
                        </a:rPr>
                        <a:t>A</a:t>
                      </a:r>
                      <a:r>
                        <a:rPr lang="uk-UA" sz="1400" b="1" smtClean="0">
                          <a:solidFill>
                            <a:srgbClr val="00B050"/>
                          </a:solidFill>
                        </a:rPr>
                        <a:t>0</a:t>
                      </a:r>
                      <a:r>
                        <a:rPr lang="uk-UA" sz="1400" b="1" smtClean="0"/>
                        <a:t>0</a:t>
                      </a:r>
                      <a:endParaRPr lang="ru-RU" sz="14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en-US" sz="1400" b="1" kern="120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A</a:t>
                      </a:r>
                      <a:r>
                        <a:rPr lang="uk-UA" sz="1400" b="1" kern="120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r>
                        <a:rPr lang="uk-UA" sz="1400" b="1" smtClean="0"/>
                        <a:t>1</a:t>
                      </a:r>
                      <a:endParaRPr lang="ru-RU" sz="14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en-US" sz="1400" b="1" kern="120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A</a:t>
                      </a:r>
                      <a:r>
                        <a:rPr lang="uk-UA" sz="1400" b="1" kern="120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r>
                        <a:rPr lang="uk-UA" sz="1400" b="1" smtClean="0"/>
                        <a:t>2</a:t>
                      </a:r>
                      <a:endParaRPr lang="ru-RU" sz="14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en-US" sz="1400" b="1" kern="120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A</a:t>
                      </a:r>
                      <a:r>
                        <a:rPr lang="uk-UA" sz="1400" b="1" kern="120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r>
                        <a:rPr lang="uk-UA" sz="1400" b="1" smtClean="0"/>
                        <a:t>3</a:t>
                      </a:r>
                      <a:endParaRPr lang="ru-RU" sz="14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uk-UA" sz="1400" b="1" smtClean="0"/>
                        <a:t>…</a:t>
                      </a:r>
                      <a:endParaRPr lang="ru-RU" sz="14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endParaRPr lang="ru-RU" sz="14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endParaRPr lang="ru-RU" sz="14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en-US" sz="1400" b="1" smtClean="0">
                          <a:solidFill>
                            <a:srgbClr val="00B050"/>
                          </a:solidFill>
                        </a:rPr>
                        <a:t>A</a:t>
                      </a:r>
                      <a:r>
                        <a:rPr lang="uk-UA" sz="1400" b="1" smtClean="0">
                          <a:solidFill>
                            <a:srgbClr val="00B050"/>
                          </a:solidFill>
                        </a:rPr>
                        <a:t>0</a:t>
                      </a:r>
                      <a:r>
                        <a:rPr lang="uk-UA" sz="1400" b="1" smtClean="0"/>
                        <a:t>7</a:t>
                      </a:r>
                      <a:endParaRPr lang="ru-RU" sz="14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en-US" sz="1400" b="1" smtClean="0">
                          <a:solidFill>
                            <a:srgbClr val="00B050"/>
                          </a:solidFill>
                        </a:rPr>
                        <a:t>A</a:t>
                      </a:r>
                      <a:r>
                        <a:rPr lang="uk-UA" sz="1400" b="1" smtClean="0">
                          <a:solidFill>
                            <a:srgbClr val="00B050"/>
                          </a:solidFill>
                        </a:rPr>
                        <a:t>0</a:t>
                      </a:r>
                      <a:r>
                        <a:rPr lang="uk-UA" sz="1400" b="1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ru-RU" sz="14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en-US" sz="1400" b="1" kern="120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A</a:t>
                      </a:r>
                      <a:r>
                        <a:rPr lang="uk-UA" sz="1400" b="1" kern="120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r>
                        <a:rPr lang="uk-UA" sz="1400" b="1" smtClean="0"/>
                        <a:t>9</a:t>
                      </a:r>
                      <a:endParaRPr lang="ru-RU" sz="14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en-US" sz="1400" b="1" kern="120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A0</a:t>
                      </a:r>
                      <a:r>
                        <a:rPr lang="en-US" sz="1400" b="1" kern="120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</a:t>
                      </a:r>
                      <a:endParaRPr lang="ru-RU" sz="1400" b="1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en-US" sz="1400" b="1" kern="120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A0</a:t>
                      </a:r>
                      <a:r>
                        <a:rPr lang="en-US" sz="1400" b="1" kern="120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</a:t>
                      </a:r>
                      <a:endParaRPr lang="ru-RU" sz="1400" b="1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en-US" sz="1400" b="1" kern="120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A0</a:t>
                      </a:r>
                      <a:r>
                        <a:rPr lang="en-US" sz="1400" b="1" kern="120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</a:t>
                      </a:r>
                      <a:endParaRPr lang="ru-RU" sz="1400" b="1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en-US" sz="1400" b="1" kern="120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A0</a:t>
                      </a:r>
                      <a:r>
                        <a:rPr lang="en-US" sz="1400" b="1" kern="120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</a:t>
                      </a:r>
                      <a:endParaRPr lang="ru-RU" sz="1400" b="1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en-US" sz="1400" b="1" kern="120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A0</a:t>
                      </a:r>
                      <a:r>
                        <a:rPr lang="en-US" sz="1400" b="1" kern="120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</a:t>
                      </a:r>
                      <a:endParaRPr lang="ru-RU" sz="1400" b="1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en-US" sz="1400" b="1" kern="120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A0</a:t>
                      </a:r>
                      <a:r>
                        <a:rPr lang="en-US" sz="1400" b="1" kern="120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</a:t>
                      </a:r>
                      <a:endParaRPr lang="ru-RU" sz="1400" b="1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uk-UA" sz="1400" b="1" smtClean="0"/>
                        <a:t>…</a:t>
                      </a:r>
                      <a:endParaRPr lang="ru-RU" sz="14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endParaRPr lang="ru-RU" sz="14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endParaRPr lang="ru-RU" sz="14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endParaRPr lang="ru-RU" sz="14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endParaRPr lang="ru-RU" sz="14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endParaRPr lang="ru-RU" sz="14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endParaRPr lang="ru-RU" sz="14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endParaRPr lang="ru-RU" sz="14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endParaRPr lang="ru-RU" sz="14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endParaRPr lang="ru-RU" sz="14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endParaRPr lang="ru-RU" sz="1400" b="1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endParaRPr lang="ru-RU" sz="1400" b="1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endParaRPr lang="ru-RU" sz="1400" b="1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endParaRPr lang="ru-RU" sz="1400" b="1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endParaRPr lang="ru-RU" sz="1400" b="1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endParaRPr lang="ru-RU" sz="1400" b="1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en-US" sz="1400" b="1" kern="120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F</a:t>
                      </a:r>
                      <a:r>
                        <a:rPr lang="uk-UA" sz="1400" b="1" kern="120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r>
                        <a:rPr lang="uk-UA" sz="1400" b="1" smtClean="0"/>
                        <a:t>0</a:t>
                      </a:r>
                      <a:endParaRPr lang="ru-RU" sz="14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en-US" sz="1400" b="1" kern="120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F</a:t>
                      </a:r>
                      <a:r>
                        <a:rPr lang="uk-UA" sz="1400" b="1" kern="120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r>
                        <a:rPr lang="uk-UA" sz="1400" b="1" smtClean="0"/>
                        <a:t>1</a:t>
                      </a:r>
                      <a:endParaRPr lang="ru-RU" sz="14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en-US" sz="1400" b="1" kern="120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F</a:t>
                      </a:r>
                      <a:r>
                        <a:rPr lang="uk-UA" sz="1400" b="1" kern="120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r>
                        <a:rPr lang="uk-UA" sz="1400" b="1" smtClean="0"/>
                        <a:t>2</a:t>
                      </a:r>
                      <a:endParaRPr lang="ru-RU" sz="14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en-US" sz="1400" b="1" kern="120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F</a:t>
                      </a:r>
                      <a:r>
                        <a:rPr lang="uk-UA" sz="1400" b="1" kern="120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r>
                        <a:rPr lang="uk-UA" sz="1400" b="1" smtClean="0"/>
                        <a:t>3</a:t>
                      </a:r>
                      <a:endParaRPr lang="ru-RU" sz="14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400" b="1" smtClean="0"/>
                        <a:t>…</a:t>
                      </a:r>
                      <a:endParaRPr lang="ru-RU" sz="1400" b="1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endParaRPr lang="ru-RU" sz="14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endParaRPr lang="ru-RU" sz="14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en-US" sz="1400" b="1" kern="120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F</a:t>
                      </a:r>
                      <a:r>
                        <a:rPr lang="uk-UA" sz="1400" b="1" kern="120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r>
                        <a:rPr lang="uk-UA" sz="1400" b="1" smtClean="0"/>
                        <a:t>7</a:t>
                      </a:r>
                      <a:endParaRPr lang="ru-RU" sz="14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en-US" sz="1400" b="1" kern="120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F</a:t>
                      </a:r>
                      <a:r>
                        <a:rPr lang="uk-UA" sz="1400" b="1" kern="120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r>
                        <a:rPr lang="uk-UA" sz="1400" b="1" smtClean="0"/>
                        <a:t>8</a:t>
                      </a:r>
                      <a:endParaRPr lang="ru-RU" sz="14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en-US" sz="1400" b="1" kern="120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F</a:t>
                      </a:r>
                      <a:r>
                        <a:rPr lang="uk-UA" sz="1400" b="1" kern="120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r>
                        <a:rPr lang="uk-UA" sz="1400" b="1" smtClean="0"/>
                        <a:t>9</a:t>
                      </a:r>
                      <a:endParaRPr lang="ru-RU" sz="14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en-US" sz="1400" b="1" kern="120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F0</a:t>
                      </a:r>
                      <a:r>
                        <a:rPr lang="en-US" sz="1400" b="1" kern="120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</a:t>
                      </a:r>
                      <a:endParaRPr lang="ru-RU" sz="1400" b="1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en-US" sz="1400" b="1" kern="120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F0</a:t>
                      </a:r>
                      <a:r>
                        <a:rPr lang="en-US" sz="1400" b="1" kern="120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</a:t>
                      </a:r>
                      <a:endParaRPr lang="ru-RU" sz="1400" b="1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en-US" sz="1400" b="1" kern="120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F0</a:t>
                      </a:r>
                      <a:r>
                        <a:rPr lang="en-US" sz="1400" b="1" kern="120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</a:t>
                      </a:r>
                      <a:endParaRPr lang="ru-RU" sz="1400" b="1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en-US" sz="1400" b="1" kern="120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F0</a:t>
                      </a:r>
                      <a:r>
                        <a:rPr lang="en-US" sz="1400" b="1" kern="120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</a:t>
                      </a:r>
                      <a:endParaRPr lang="ru-RU" sz="1400" b="1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en-US" sz="1400" b="1" kern="120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F0</a:t>
                      </a:r>
                      <a:r>
                        <a:rPr lang="en-US" sz="1400" b="1" kern="120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</a:t>
                      </a:r>
                      <a:endParaRPr lang="ru-RU" sz="1400" b="1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en-US" sz="1400" b="1" kern="120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F0</a:t>
                      </a:r>
                      <a:r>
                        <a:rPr lang="en-US" sz="1400" b="1" kern="120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</a:t>
                      </a:r>
                      <a:endParaRPr lang="ru-RU" sz="1400" b="1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uk-UA" sz="1400" b="1" smtClean="0"/>
                        <a:t>…</a:t>
                      </a:r>
                      <a:endParaRPr lang="ru-RU" sz="14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endParaRPr lang="ru-RU" sz="14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endParaRPr lang="ru-RU" sz="14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endParaRPr lang="ru-RU" sz="14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endParaRPr lang="ru-RU" sz="14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endParaRPr lang="ru-RU" sz="14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endParaRPr lang="ru-RU" sz="14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endParaRPr lang="ru-RU" sz="14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endParaRPr lang="ru-RU" sz="14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endParaRPr lang="ru-RU" sz="14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endParaRPr lang="ru-RU" sz="1400" b="1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endParaRPr lang="ru-RU" sz="1400" b="1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endParaRPr lang="ru-RU" sz="1400" b="1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endParaRPr lang="ru-RU" sz="1400" b="1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endParaRPr lang="ru-RU" sz="1400" b="1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endParaRPr lang="ru-RU" sz="1400" b="1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en-US" sz="1400" b="1" kern="120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FF</a:t>
                      </a:r>
                      <a:r>
                        <a:rPr lang="uk-UA" sz="1400" b="1" smtClean="0"/>
                        <a:t>0</a:t>
                      </a:r>
                      <a:endParaRPr lang="ru-RU" sz="14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en-US" sz="1400" b="1" kern="120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FF</a:t>
                      </a:r>
                      <a:r>
                        <a:rPr lang="uk-UA" sz="1400" b="1" smtClean="0"/>
                        <a:t>1</a:t>
                      </a:r>
                      <a:endParaRPr lang="ru-RU" sz="14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en-US" sz="1400" b="1" kern="120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FF</a:t>
                      </a:r>
                      <a:r>
                        <a:rPr lang="uk-UA" sz="1400" b="1" smtClean="0"/>
                        <a:t>2</a:t>
                      </a:r>
                      <a:endParaRPr lang="ru-RU" sz="14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en-US" sz="1400" b="1" kern="120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FF</a:t>
                      </a:r>
                      <a:r>
                        <a:rPr lang="uk-UA" sz="1400" b="1" smtClean="0"/>
                        <a:t>3</a:t>
                      </a:r>
                      <a:endParaRPr lang="ru-RU" sz="14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400" b="1" smtClean="0"/>
                        <a:t>…</a:t>
                      </a:r>
                      <a:endParaRPr lang="ru-RU" sz="1400" b="1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endParaRPr lang="ru-RU" sz="14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endParaRPr lang="ru-RU" sz="14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en-US" sz="1400" b="1" kern="120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FF</a:t>
                      </a:r>
                      <a:r>
                        <a:rPr lang="uk-UA" sz="1400" b="1" smtClean="0"/>
                        <a:t>7</a:t>
                      </a:r>
                      <a:endParaRPr lang="ru-RU" sz="14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en-US" sz="1400" b="1" kern="120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FF</a:t>
                      </a:r>
                      <a:r>
                        <a:rPr lang="uk-UA" sz="1400" b="1" smtClean="0"/>
                        <a:t>8</a:t>
                      </a:r>
                      <a:endParaRPr lang="ru-RU" sz="14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en-US" sz="1400" b="1" kern="120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FF</a:t>
                      </a:r>
                      <a:r>
                        <a:rPr lang="uk-UA" sz="1400" b="1" smtClean="0"/>
                        <a:t>9</a:t>
                      </a:r>
                      <a:endParaRPr lang="ru-RU" sz="14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en-US" sz="1400" b="1" kern="120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FF</a:t>
                      </a:r>
                      <a:r>
                        <a:rPr lang="en-US" sz="1400" b="1" kern="120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</a:t>
                      </a:r>
                      <a:endParaRPr lang="ru-RU" sz="1400" b="1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en-US" sz="1400" b="1" kern="120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FF</a:t>
                      </a:r>
                      <a:r>
                        <a:rPr lang="en-US" sz="1400" b="1" kern="120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</a:t>
                      </a:r>
                      <a:endParaRPr lang="ru-RU" sz="1400" b="1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en-US" sz="1400" b="1" kern="120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FF</a:t>
                      </a:r>
                      <a:r>
                        <a:rPr lang="en-US" sz="1400" b="1" kern="120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</a:t>
                      </a:r>
                      <a:endParaRPr lang="ru-RU" sz="1400" b="1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en-US" sz="1400" b="1" kern="120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FF</a:t>
                      </a:r>
                      <a:r>
                        <a:rPr lang="en-US" sz="1400" b="1" kern="120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</a:t>
                      </a:r>
                      <a:endParaRPr lang="ru-RU" sz="1400" b="1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en-US" sz="1400" b="1" kern="120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FF</a:t>
                      </a:r>
                      <a:r>
                        <a:rPr lang="en-US" sz="1400" b="1" kern="120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</a:t>
                      </a:r>
                      <a:endParaRPr lang="ru-RU" sz="1400" b="1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en-US" sz="1400" b="1" kern="120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FF</a:t>
                      </a:r>
                      <a:r>
                        <a:rPr lang="en-US" sz="1400" b="1" kern="120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</a:t>
                      </a:r>
                      <a:endParaRPr lang="ru-RU" sz="1400" b="1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uk-UA" sz="1400" b="1" smtClean="0">
                          <a:solidFill>
                            <a:srgbClr val="00B050"/>
                          </a:solidFill>
                        </a:rPr>
                        <a:t>100</a:t>
                      </a:r>
                      <a:r>
                        <a:rPr lang="uk-UA" sz="1400" b="1" smtClean="0"/>
                        <a:t>0</a:t>
                      </a:r>
                      <a:endParaRPr lang="ru-RU" sz="14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uk-UA" sz="1400" b="1" kern="120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100</a:t>
                      </a:r>
                      <a:r>
                        <a:rPr lang="uk-UA" sz="1400" b="1" smtClean="0"/>
                        <a:t>1</a:t>
                      </a:r>
                      <a:endParaRPr lang="ru-RU" sz="14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uk-UA" sz="1400" b="1" kern="120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100</a:t>
                      </a:r>
                      <a:r>
                        <a:rPr lang="uk-UA" sz="1400" b="1" smtClean="0"/>
                        <a:t>2</a:t>
                      </a:r>
                      <a:endParaRPr lang="ru-RU" sz="14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uk-UA" sz="1400" b="1" kern="120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100</a:t>
                      </a:r>
                      <a:r>
                        <a:rPr lang="uk-UA" sz="1400" b="1" smtClean="0"/>
                        <a:t>3</a:t>
                      </a:r>
                      <a:endParaRPr lang="ru-RU" sz="14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uk-UA" sz="1400" b="1" smtClean="0"/>
                        <a:t>…</a:t>
                      </a:r>
                      <a:endParaRPr lang="ru-RU" sz="14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endParaRPr lang="ru-RU" sz="14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uk-UA" sz="1400" b="1" smtClean="0">
                          <a:solidFill>
                            <a:srgbClr val="00B050"/>
                          </a:solidFill>
                        </a:rPr>
                        <a:t>100</a:t>
                      </a:r>
                      <a:r>
                        <a:rPr lang="uk-UA" sz="1400" b="1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ru-RU" sz="14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uk-UA" sz="1400" b="1" smtClean="0">
                          <a:solidFill>
                            <a:srgbClr val="00B050"/>
                          </a:solidFill>
                        </a:rPr>
                        <a:t>100</a:t>
                      </a:r>
                      <a:r>
                        <a:rPr lang="uk-UA" sz="1400" b="1" smtClean="0"/>
                        <a:t>7</a:t>
                      </a:r>
                      <a:endParaRPr lang="ru-RU" sz="14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uk-UA" sz="1400" b="1" smtClean="0">
                          <a:solidFill>
                            <a:srgbClr val="00B050"/>
                          </a:solidFill>
                        </a:rPr>
                        <a:t>100</a:t>
                      </a:r>
                      <a:r>
                        <a:rPr lang="uk-UA" sz="1400" b="1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ru-RU" sz="14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uk-UA" sz="1400" b="1" kern="120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100</a:t>
                      </a:r>
                      <a:r>
                        <a:rPr lang="uk-UA" sz="1400" b="1" smtClean="0"/>
                        <a:t>9</a:t>
                      </a:r>
                      <a:endParaRPr lang="ru-RU" sz="14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en-US" sz="1400" b="1" kern="120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100</a:t>
                      </a:r>
                      <a:r>
                        <a:rPr lang="en-US" sz="1400" b="1" kern="120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</a:t>
                      </a:r>
                      <a:endParaRPr lang="ru-RU" sz="1400" b="1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en-US" sz="1400" b="1" kern="120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100</a:t>
                      </a:r>
                      <a:r>
                        <a:rPr lang="en-US" sz="1400" b="1" kern="120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</a:t>
                      </a:r>
                      <a:endParaRPr lang="ru-RU" sz="1400" b="1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en-US" sz="1400" b="1" kern="120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100</a:t>
                      </a:r>
                      <a:r>
                        <a:rPr lang="en-US" sz="1400" b="1" kern="120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</a:t>
                      </a:r>
                      <a:endParaRPr lang="ru-RU" sz="1400" b="1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en-US" sz="1400" b="1" kern="120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100</a:t>
                      </a:r>
                      <a:r>
                        <a:rPr lang="en-US" sz="1400" b="1" kern="120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</a:t>
                      </a:r>
                      <a:endParaRPr lang="ru-RU" sz="1400" b="1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en-US" sz="1400" b="1" kern="120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100</a:t>
                      </a:r>
                      <a:r>
                        <a:rPr lang="en-US" sz="1400" b="1" kern="120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</a:t>
                      </a:r>
                      <a:endParaRPr lang="ru-RU" sz="1400" b="1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en-US" sz="1400" b="1" kern="120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100</a:t>
                      </a:r>
                      <a:r>
                        <a:rPr lang="en-US" sz="1400" b="1" kern="120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</a:t>
                      </a:r>
                      <a:endParaRPr lang="ru-RU" sz="1400" b="1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244287" y="766430"/>
            <a:ext cx="937484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altLang="uk-UA" smtClean="0">
                <a:latin typeface="Arial Cyr" panose="020B0604020202020204" pitchFamily="34" charset="-52"/>
              </a:rPr>
              <a:t>Порівняємо 10 с/ч з </a:t>
            </a:r>
            <a:r>
              <a:rPr lang="en-US" altLang="uk-UA" smtClean="0">
                <a:latin typeface="Arial Cyr" panose="020B0604020202020204" pitchFamily="34" charset="-52"/>
              </a:rPr>
              <a:t>16</a:t>
            </a:r>
            <a:r>
              <a:rPr lang="ru-RU" altLang="uk-UA" smtClean="0">
                <a:latin typeface="Arial Cyr" panose="020B0604020202020204" pitchFamily="34" charset="-52"/>
              </a:rPr>
              <a:t> с/ч.</a:t>
            </a:r>
            <a:r>
              <a:rPr lang="en-US" altLang="uk-UA" smtClean="0">
                <a:latin typeface="Arial Cyr" panose="020B0604020202020204" pitchFamily="34" charset="-52"/>
              </a:rPr>
              <a:t> </a:t>
            </a:r>
            <a:r>
              <a:rPr lang="uk-UA" altLang="uk-UA" smtClean="0">
                <a:latin typeface="Arial Cyr" panose="020B0604020202020204" pitchFamily="34" charset="-52"/>
              </a:rPr>
              <a:t>Кількість чисел розширюється завдяки цифрам </a:t>
            </a:r>
            <a:r>
              <a:rPr lang="en-US" altLang="uk-UA" smtClean="0">
                <a:latin typeface="Arial Cyr" panose="020B0604020202020204" pitchFamily="34" charset="-52"/>
              </a:rPr>
              <a:t>A, B, C, D, E, F.</a:t>
            </a:r>
            <a:r>
              <a:rPr lang="uk-UA" altLang="uk-UA" smtClean="0">
                <a:latin typeface="Arial Cyr" panose="020B0604020202020204" pitchFamily="34" charset="-52"/>
              </a:rPr>
              <a:t> </a:t>
            </a:r>
            <a:r>
              <a:rPr lang="uk-UA" altLang="uk-UA">
                <a:latin typeface="Arial Cyr" panose="020B0604020202020204" pitchFamily="34" charset="-52"/>
              </a:rPr>
              <a:t>А принцип побудови числа </a:t>
            </a:r>
            <a:r>
              <a:rPr lang="uk-UA" altLang="uk-UA" smtClean="0">
                <a:latin typeface="Arial Cyr" panose="020B0604020202020204" pitchFamily="34" charset="-52"/>
              </a:rPr>
              <a:t>залишається!</a:t>
            </a:r>
            <a:r>
              <a:rPr lang="uk-UA" altLang="uk-UA">
                <a:latin typeface="Arial Cyr" panose="020B0604020202020204" pitchFamily="34" charset="-52"/>
              </a:rPr>
              <a:t> Після </a:t>
            </a:r>
            <a:r>
              <a:rPr lang="en-US" altLang="uk-UA" smtClean="0">
                <a:latin typeface="Arial Cyr" panose="020B0604020202020204" pitchFamily="34" charset="-52"/>
              </a:rPr>
              <a:t>FF</a:t>
            </a:r>
            <a:r>
              <a:rPr lang="uk-UA" altLang="uk-UA" smtClean="0">
                <a:latin typeface="Arial Cyr" panose="020B0604020202020204" pitchFamily="34" charset="-52"/>
              </a:rPr>
              <a:t> </a:t>
            </a:r>
            <a:r>
              <a:rPr lang="uk-UA" altLang="uk-UA">
                <a:latin typeface="Arial Cyr" panose="020B0604020202020204" pitchFamily="34" charset="-52"/>
              </a:rPr>
              <a:t>буде </a:t>
            </a:r>
            <a:r>
              <a:rPr lang="uk-UA" altLang="uk-UA" smtClean="0">
                <a:latin typeface="Arial Cyr" panose="020B0604020202020204" pitchFamily="34" charset="-52"/>
              </a:rPr>
              <a:t>100, після </a:t>
            </a:r>
            <a:r>
              <a:rPr lang="en-US" altLang="uk-UA" smtClean="0">
                <a:latin typeface="Arial Cyr" panose="020B0604020202020204" pitchFamily="34" charset="-52"/>
              </a:rPr>
              <a:t>FFF</a:t>
            </a:r>
            <a:r>
              <a:rPr lang="uk-UA" altLang="uk-UA" smtClean="0">
                <a:latin typeface="Arial Cyr" panose="020B0604020202020204" pitchFamily="34" charset="-52"/>
              </a:rPr>
              <a:t> </a:t>
            </a:r>
            <a:r>
              <a:rPr lang="uk-UA" altLang="uk-UA">
                <a:latin typeface="Arial Cyr" panose="020B0604020202020204" pitchFamily="34" charset="-52"/>
              </a:rPr>
              <a:t>буде 1000</a:t>
            </a:r>
          </a:p>
          <a:p>
            <a:r>
              <a:rPr lang="uk-UA" altLang="uk-UA">
                <a:latin typeface="Arial Cyr" panose="020B0604020202020204" pitchFamily="34" charset="-52"/>
              </a:rPr>
              <a:t>і так далі</a:t>
            </a:r>
            <a:r>
              <a:rPr lang="uk-UA" altLang="uk-UA" smtClean="0">
                <a:latin typeface="Arial Cyr" panose="020B0604020202020204" pitchFamily="34" charset="-52"/>
              </a:rPr>
              <a:t>.</a:t>
            </a:r>
            <a:r>
              <a:rPr lang="en-US" altLang="uk-UA" smtClean="0">
                <a:latin typeface="Arial Cyr" panose="020B0604020202020204" pitchFamily="34" charset="-52"/>
              </a:rPr>
              <a:t> </a:t>
            </a:r>
            <a:r>
              <a:rPr lang="uk-UA" altLang="uk-UA" smtClean="0">
                <a:latin typeface="Arial Cyr" panose="020B0604020202020204" pitchFamily="34" charset="-52"/>
              </a:rPr>
              <a:t>Важливо: 10 с/ч входить до складу 16 с/ч! Це нам стане в нагоді!</a:t>
            </a:r>
            <a:endParaRPr lang="ru-RU" altLang="uk-UA" dirty="0">
              <a:latin typeface="Arial Cyr" panose="020B0604020202020204" pitchFamily="34" charset="-52"/>
            </a:endParaRPr>
          </a:p>
        </p:txBody>
      </p:sp>
    </p:spTree>
    <p:extLst>
      <p:ext uri="{BB962C8B-B14F-4D97-AF65-F5344CB8AC3E}">
        <p14:creationId xmlns:p14="http://schemas.microsoft.com/office/powerpoint/2010/main" val="32999592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50">
        <p:push/>
      </p:transition>
    </mc:Choice>
    <mc:Fallback xmlns="">
      <p:transition>
        <p:push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 noGrp="1"/>
          </p:cNvSpPr>
          <p:nvPr>
            <p:ph type="title"/>
          </p:nvPr>
        </p:nvSpPr>
        <p:spPr>
          <a:xfrm>
            <a:off x="301451" y="365127"/>
            <a:ext cx="9334917" cy="414802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vert="horz" lIns="74295" tIns="37148" rIns="74295" bIns="37148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400" b="1" smtClean="0">
                <a:solidFill>
                  <a:schemeClr val="bg1"/>
                </a:solidFill>
                <a:latin typeface="Arial Cyr" panose="020B0604020202020204" pitchFamily="34" charset="-52"/>
              </a:rPr>
              <a:t>Арифметичні операції у будь-яких с/ч</a:t>
            </a:r>
            <a:endParaRPr lang="ru-RU" sz="2400" b="1">
              <a:solidFill>
                <a:schemeClr val="bg1"/>
              </a:solidFill>
              <a:latin typeface="Arial Cyr" panose="020B0604020202020204" pitchFamily="34" charset="-52"/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336175" y="1008598"/>
            <a:ext cx="3254188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altLang="uk-UA" smtClean="0">
                <a:latin typeface="Arial Cyr" panose="020B0604020202020204" pitchFamily="34" charset="-52"/>
              </a:rPr>
              <a:t>Правила виконання арифметичних операцій у будь-яких системах числення така ж, як у десятковій с/ч з використанням перенесенням 10 з розряду або його заємом.</a:t>
            </a:r>
          </a:p>
          <a:p>
            <a:r>
              <a:rPr lang="uk-UA" altLang="uk-UA" smtClean="0">
                <a:latin typeface="Arial Cyr" panose="020B0604020202020204" pitchFamily="34" charset="-52"/>
              </a:rPr>
              <a:t>Для спрощення усі розрахунки проводять у 10 с/ч, а результат перекладають у ту с/ч, у якій проводиться розрахунок.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331694" y="869575"/>
            <a:ext cx="3254188" cy="3971366"/>
          </a:xfrm>
          <a:prstGeom prst="rect">
            <a:avLst/>
          </a:prstGeom>
          <a:noFill/>
          <a:ln w="190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3836894" y="869574"/>
            <a:ext cx="5782235" cy="5791201"/>
          </a:xfrm>
          <a:prstGeom prst="rect">
            <a:avLst/>
          </a:prstGeom>
          <a:noFill/>
          <a:ln w="190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3989295" y="869575"/>
            <a:ext cx="5504330" cy="55399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altLang="uk-UA" smtClean="0">
                <a:latin typeface="Arial Cyr" panose="020B0604020202020204" pitchFamily="34" charset="-52"/>
              </a:rPr>
              <a:t>Для швидкого усного перекладу десяткових чисел у будь-яку систему числення </a:t>
            </a:r>
            <a:r>
              <a:rPr lang="en-US" altLang="uk-UA" smtClean="0">
                <a:latin typeface="Arial Cyr" panose="020B0604020202020204" pitchFamily="34" charset="-52"/>
              </a:rPr>
              <a:t>q </a:t>
            </a:r>
            <a:r>
              <a:rPr lang="uk-UA" altLang="uk-UA" smtClean="0">
                <a:latin typeface="Arial Cyr" panose="020B0604020202020204" pitchFamily="34" charset="-52"/>
              </a:rPr>
              <a:t>можна використовувати наступні дії:</a:t>
            </a:r>
          </a:p>
          <a:p>
            <a:pPr algn="just"/>
            <a:r>
              <a:rPr lang="uk-UA" altLang="uk-UA" smtClean="0">
                <a:latin typeface="Arial Cyr" panose="020B0604020202020204" pitchFamily="34" charset="-52"/>
              </a:rPr>
              <a:t>1. Виясніть скількі разів </a:t>
            </a:r>
            <a:r>
              <a:rPr lang="en-US" altLang="uk-UA" smtClean="0">
                <a:latin typeface="Arial Cyr" panose="020B0604020202020204" pitchFamily="34" charset="-52"/>
              </a:rPr>
              <a:t>q</a:t>
            </a:r>
            <a:r>
              <a:rPr lang="uk-UA" altLang="uk-UA" smtClean="0">
                <a:latin typeface="Arial Cyr" panose="020B0604020202020204" pitchFamily="34" charset="-52"/>
              </a:rPr>
              <a:t> входить до числа. Це буде перша цифра майбутнього перекладу.</a:t>
            </a:r>
          </a:p>
          <a:p>
            <a:pPr algn="just"/>
            <a:r>
              <a:rPr lang="uk-UA" altLang="uk-UA" smtClean="0">
                <a:latin typeface="Arial Cyr" panose="020B0604020202020204" pitchFamily="34" charset="-52"/>
              </a:rPr>
              <a:t>2. З десяткового числа відніміть множення цієї цифри на </a:t>
            </a:r>
            <a:r>
              <a:rPr lang="en-US" altLang="uk-UA" smtClean="0">
                <a:latin typeface="Arial Cyr" panose="020B0604020202020204" pitchFamily="34" charset="-52"/>
              </a:rPr>
              <a:t>q</a:t>
            </a:r>
            <a:r>
              <a:rPr lang="uk-UA" altLang="uk-UA" smtClean="0">
                <a:latin typeface="Arial Cyr" panose="020B0604020202020204" pitchFamily="34" charset="-52"/>
              </a:rPr>
              <a:t>.</a:t>
            </a:r>
          </a:p>
          <a:p>
            <a:pPr algn="just"/>
            <a:r>
              <a:rPr lang="uk-UA" altLang="uk-UA" smtClean="0">
                <a:latin typeface="Arial Cyr" panose="020B0604020202020204" pitchFamily="34" charset="-52"/>
              </a:rPr>
              <a:t>3. Різницю перекладіть у </a:t>
            </a:r>
            <a:r>
              <a:rPr lang="en-US" altLang="uk-UA" smtClean="0">
                <a:latin typeface="Arial Cyr" panose="020B0604020202020204" pitchFamily="34" charset="-52"/>
              </a:rPr>
              <a:t>q</a:t>
            </a:r>
            <a:r>
              <a:rPr lang="uk-UA" altLang="uk-UA" smtClean="0">
                <a:latin typeface="Arial Cyr" panose="020B0604020202020204" pitchFamily="34" charset="-52"/>
              </a:rPr>
              <a:t> систему числення.</a:t>
            </a:r>
            <a:r>
              <a:rPr lang="uk-UA" altLang="uk-UA">
                <a:latin typeface="Arial Cyr" panose="020B0604020202020204" pitchFamily="34" charset="-52"/>
              </a:rPr>
              <a:t> Це буде </a:t>
            </a:r>
            <a:r>
              <a:rPr lang="uk-UA" altLang="uk-UA" smtClean="0">
                <a:latin typeface="Arial Cyr" panose="020B0604020202020204" pitchFamily="34" charset="-52"/>
              </a:rPr>
              <a:t>друга </a:t>
            </a:r>
            <a:r>
              <a:rPr lang="uk-UA" altLang="uk-UA">
                <a:latin typeface="Arial Cyr" panose="020B0604020202020204" pitchFamily="34" charset="-52"/>
              </a:rPr>
              <a:t>цифра </a:t>
            </a:r>
            <a:r>
              <a:rPr lang="uk-UA" altLang="uk-UA" smtClean="0">
                <a:latin typeface="Arial Cyr" panose="020B0604020202020204" pitchFamily="34" charset="-52"/>
              </a:rPr>
              <a:t>майбутнього </a:t>
            </a:r>
            <a:r>
              <a:rPr lang="uk-UA" altLang="uk-UA">
                <a:latin typeface="Arial Cyr" panose="020B0604020202020204" pitchFamily="34" charset="-52"/>
              </a:rPr>
              <a:t>перекладу.</a:t>
            </a:r>
            <a:endParaRPr lang="uk-UA" altLang="uk-UA" smtClean="0">
              <a:latin typeface="Arial Cyr" panose="020B0604020202020204" pitchFamily="34" charset="-52"/>
            </a:endParaRPr>
          </a:p>
          <a:p>
            <a:endParaRPr lang="uk-UA" altLang="uk-UA">
              <a:latin typeface="Arial Cyr" panose="020B0604020202020204" pitchFamily="34" charset="-52"/>
            </a:endParaRPr>
          </a:p>
          <a:p>
            <a:r>
              <a:rPr lang="uk-UA" altLang="uk-UA" b="1" i="1" smtClean="0">
                <a:latin typeface="Arial Cyr" panose="020B0604020202020204" pitchFamily="34" charset="-52"/>
              </a:rPr>
              <a:t>Наприклад,</a:t>
            </a:r>
          </a:p>
          <a:p>
            <a:pPr marL="342900" indent="-342900">
              <a:buAutoNum type="arabicPeriod"/>
            </a:pPr>
            <a:r>
              <a:rPr lang="uk-UA" altLang="uk-UA" smtClean="0">
                <a:latin typeface="Arial Cyr" panose="020B0604020202020204" pitchFamily="34" charset="-52"/>
              </a:rPr>
              <a:t>25</a:t>
            </a:r>
            <a:r>
              <a:rPr lang="uk-UA" altLang="uk-UA" b="1" baseline="-25000" smtClean="0">
                <a:latin typeface="Arial Cyr" panose="020B0604020202020204" pitchFamily="34" charset="-52"/>
              </a:rPr>
              <a:t>10</a:t>
            </a:r>
            <a:r>
              <a:rPr lang="uk-UA" altLang="uk-UA" smtClean="0">
                <a:latin typeface="Arial Cyr" panose="020B0604020202020204" pitchFamily="34" charset="-52"/>
              </a:rPr>
              <a:t> у 8 с/ч</a:t>
            </a:r>
          </a:p>
          <a:p>
            <a:r>
              <a:rPr lang="uk-UA" altLang="uk-UA" smtClean="0">
                <a:latin typeface="Arial Cyr" panose="020B0604020202020204" pitchFamily="34" charset="-52"/>
              </a:rPr>
              <a:t>	8 у 25 входить 3 рази</a:t>
            </a:r>
          </a:p>
          <a:p>
            <a:r>
              <a:rPr lang="uk-UA" altLang="uk-UA">
                <a:latin typeface="Arial Cyr" panose="020B0604020202020204" pitchFamily="34" charset="-52"/>
              </a:rPr>
              <a:t>	</a:t>
            </a:r>
            <a:r>
              <a:rPr lang="uk-UA" altLang="uk-UA" smtClean="0">
                <a:latin typeface="Arial Cyr" panose="020B0604020202020204" pitchFamily="34" charset="-52"/>
              </a:rPr>
              <a:t>25 – 8*3 = 25 – 24 = 1</a:t>
            </a:r>
          </a:p>
          <a:p>
            <a:r>
              <a:rPr lang="uk-UA" altLang="uk-UA" smtClean="0">
                <a:latin typeface="Arial Cyr" panose="020B0604020202020204" pitchFamily="34" charset="-52"/>
              </a:rPr>
              <a:t>Відповідь: </a:t>
            </a:r>
            <a:r>
              <a:rPr lang="uk-UA" altLang="uk-UA">
                <a:latin typeface="Arial Cyr" panose="020B0604020202020204" pitchFamily="34" charset="-52"/>
              </a:rPr>
              <a:t>25</a:t>
            </a:r>
            <a:r>
              <a:rPr lang="uk-UA" altLang="uk-UA" b="1" baseline="-25000">
                <a:latin typeface="Arial Cyr" panose="020B0604020202020204" pitchFamily="34" charset="-52"/>
              </a:rPr>
              <a:t>10</a:t>
            </a:r>
            <a:r>
              <a:rPr lang="uk-UA" altLang="uk-UA">
                <a:latin typeface="Arial Cyr" panose="020B0604020202020204" pitchFamily="34" charset="-52"/>
              </a:rPr>
              <a:t> </a:t>
            </a:r>
            <a:r>
              <a:rPr lang="uk-UA" altLang="uk-UA" smtClean="0">
                <a:latin typeface="Arial Cyr" panose="020B0604020202020204" pitchFamily="34" charset="-52"/>
              </a:rPr>
              <a:t>= 31</a:t>
            </a:r>
            <a:r>
              <a:rPr lang="uk-UA" altLang="uk-UA" b="1" baseline="-25000" smtClean="0">
                <a:latin typeface="Arial Cyr" panose="020B0604020202020204" pitchFamily="34" charset="-52"/>
              </a:rPr>
              <a:t>8</a:t>
            </a:r>
          </a:p>
          <a:p>
            <a:endParaRPr lang="uk-UA" altLang="uk-UA" b="1" baseline="-25000" smtClean="0">
              <a:latin typeface="Arial Cyr" panose="020B0604020202020204" pitchFamily="34" charset="-52"/>
            </a:endParaRPr>
          </a:p>
          <a:p>
            <a:r>
              <a:rPr lang="uk-UA" altLang="uk-UA" smtClean="0">
                <a:latin typeface="Arial Cyr" panose="020B0604020202020204" pitchFamily="34" charset="-52"/>
              </a:rPr>
              <a:t>2.  2</a:t>
            </a:r>
            <a:r>
              <a:rPr lang="en-US" altLang="uk-UA" smtClean="0">
                <a:latin typeface="Arial Cyr" panose="020B0604020202020204" pitchFamily="34" charset="-52"/>
              </a:rPr>
              <a:t>9</a:t>
            </a:r>
            <a:r>
              <a:rPr lang="uk-UA" altLang="uk-UA" b="1" baseline="-25000" smtClean="0">
                <a:latin typeface="Arial Cyr" panose="020B0604020202020204" pitchFamily="34" charset="-52"/>
              </a:rPr>
              <a:t>10</a:t>
            </a:r>
            <a:r>
              <a:rPr lang="uk-UA" altLang="uk-UA" smtClean="0">
                <a:latin typeface="Arial Cyr" panose="020B0604020202020204" pitchFamily="34" charset="-52"/>
              </a:rPr>
              <a:t> </a:t>
            </a:r>
            <a:r>
              <a:rPr lang="uk-UA" altLang="uk-UA">
                <a:latin typeface="Arial Cyr" panose="020B0604020202020204" pitchFamily="34" charset="-52"/>
              </a:rPr>
              <a:t>у </a:t>
            </a:r>
            <a:r>
              <a:rPr lang="uk-UA" altLang="uk-UA" smtClean="0">
                <a:latin typeface="Arial Cyr" panose="020B0604020202020204" pitchFamily="34" charset="-52"/>
              </a:rPr>
              <a:t>16 </a:t>
            </a:r>
            <a:r>
              <a:rPr lang="uk-UA" altLang="uk-UA">
                <a:latin typeface="Arial Cyr" panose="020B0604020202020204" pitchFamily="34" charset="-52"/>
              </a:rPr>
              <a:t>с/ч</a:t>
            </a:r>
          </a:p>
          <a:p>
            <a:r>
              <a:rPr lang="uk-UA" altLang="uk-UA">
                <a:latin typeface="Arial Cyr" panose="020B0604020202020204" pitchFamily="34" charset="-52"/>
              </a:rPr>
              <a:t>	</a:t>
            </a:r>
            <a:r>
              <a:rPr lang="uk-UA" altLang="uk-UA" smtClean="0">
                <a:latin typeface="Arial Cyr" panose="020B0604020202020204" pitchFamily="34" charset="-52"/>
              </a:rPr>
              <a:t>16 </a:t>
            </a:r>
            <a:r>
              <a:rPr lang="uk-UA" altLang="uk-UA">
                <a:latin typeface="Arial Cyr" panose="020B0604020202020204" pitchFamily="34" charset="-52"/>
              </a:rPr>
              <a:t>у </a:t>
            </a:r>
            <a:r>
              <a:rPr lang="uk-UA" altLang="uk-UA" smtClean="0">
                <a:latin typeface="Arial Cyr" panose="020B0604020202020204" pitchFamily="34" charset="-52"/>
              </a:rPr>
              <a:t>2</a:t>
            </a:r>
            <a:r>
              <a:rPr lang="en-US" altLang="uk-UA" smtClean="0">
                <a:latin typeface="Arial Cyr" panose="020B0604020202020204" pitchFamily="34" charset="-52"/>
              </a:rPr>
              <a:t>9</a:t>
            </a:r>
            <a:r>
              <a:rPr lang="uk-UA" altLang="uk-UA" smtClean="0">
                <a:latin typeface="Arial Cyr" panose="020B0604020202020204" pitchFamily="34" charset="-52"/>
              </a:rPr>
              <a:t> </a:t>
            </a:r>
            <a:r>
              <a:rPr lang="uk-UA" altLang="uk-UA">
                <a:latin typeface="Arial Cyr" panose="020B0604020202020204" pitchFamily="34" charset="-52"/>
              </a:rPr>
              <a:t>входить </a:t>
            </a:r>
            <a:r>
              <a:rPr lang="uk-UA" altLang="uk-UA" smtClean="0">
                <a:latin typeface="Arial Cyr" panose="020B0604020202020204" pitchFamily="34" charset="-52"/>
              </a:rPr>
              <a:t>1 раз</a:t>
            </a:r>
            <a:endParaRPr lang="uk-UA" altLang="uk-UA">
              <a:latin typeface="Arial Cyr" panose="020B0604020202020204" pitchFamily="34" charset="-52"/>
            </a:endParaRPr>
          </a:p>
          <a:p>
            <a:r>
              <a:rPr lang="uk-UA" altLang="uk-UA">
                <a:latin typeface="Arial Cyr" panose="020B0604020202020204" pitchFamily="34" charset="-52"/>
              </a:rPr>
              <a:t>	</a:t>
            </a:r>
            <a:r>
              <a:rPr lang="uk-UA" altLang="uk-UA" smtClean="0">
                <a:latin typeface="Arial Cyr" panose="020B0604020202020204" pitchFamily="34" charset="-52"/>
              </a:rPr>
              <a:t>2</a:t>
            </a:r>
            <a:r>
              <a:rPr lang="en-US" altLang="uk-UA" smtClean="0">
                <a:latin typeface="Arial Cyr" panose="020B0604020202020204" pitchFamily="34" charset="-52"/>
              </a:rPr>
              <a:t>9</a:t>
            </a:r>
            <a:r>
              <a:rPr lang="uk-UA" altLang="uk-UA" smtClean="0">
                <a:latin typeface="Arial Cyr" panose="020B0604020202020204" pitchFamily="34" charset="-52"/>
              </a:rPr>
              <a:t> </a:t>
            </a:r>
            <a:r>
              <a:rPr lang="uk-UA" altLang="uk-UA">
                <a:latin typeface="Arial Cyr" panose="020B0604020202020204" pitchFamily="34" charset="-52"/>
              </a:rPr>
              <a:t>– </a:t>
            </a:r>
            <a:r>
              <a:rPr lang="uk-UA" altLang="uk-UA" smtClean="0">
                <a:latin typeface="Arial Cyr" panose="020B0604020202020204" pitchFamily="34" charset="-52"/>
              </a:rPr>
              <a:t>16*1 </a:t>
            </a:r>
            <a:r>
              <a:rPr lang="uk-UA" altLang="uk-UA">
                <a:latin typeface="Arial Cyr" panose="020B0604020202020204" pitchFamily="34" charset="-52"/>
              </a:rPr>
              <a:t>= </a:t>
            </a:r>
            <a:r>
              <a:rPr lang="uk-UA" altLang="uk-UA" smtClean="0">
                <a:latin typeface="Arial Cyr" panose="020B0604020202020204" pitchFamily="34" charset="-52"/>
              </a:rPr>
              <a:t>2</a:t>
            </a:r>
            <a:r>
              <a:rPr lang="en-US" altLang="uk-UA" smtClean="0">
                <a:latin typeface="Arial Cyr" panose="020B0604020202020204" pitchFamily="34" charset="-52"/>
              </a:rPr>
              <a:t>9</a:t>
            </a:r>
            <a:r>
              <a:rPr lang="uk-UA" altLang="uk-UA" smtClean="0">
                <a:latin typeface="Arial Cyr" panose="020B0604020202020204" pitchFamily="34" charset="-52"/>
              </a:rPr>
              <a:t> </a:t>
            </a:r>
            <a:r>
              <a:rPr lang="uk-UA" altLang="uk-UA">
                <a:latin typeface="Arial Cyr" panose="020B0604020202020204" pitchFamily="34" charset="-52"/>
              </a:rPr>
              <a:t>– </a:t>
            </a:r>
            <a:r>
              <a:rPr lang="uk-UA" altLang="uk-UA" smtClean="0">
                <a:latin typeface="Arial Cyr" panose="020B0604020202020204" pitchFamily="34" charset="-52"/>
              </a:rPr>
              <a:t>16 </a:t>
            </a:r>
            <a:r>
              <a:rPr lang="uk-UA" altLang="uk-UA">
                <a:latin typeface="Arial Cyr" panose="020B0604020202020204" pitchFamily="34" charset="-52"/>
              </a:rPr>
              <a:t>= </a:t>
            </a:r>
            <a:r>
              <a:rPr lang="uk-UA" altLang="uk-UA" smtClean="0">
                <a:latin typeface="Arial Cyr" panose="020B0604020202020204" pitchFamily="34" charset="-52"/>
              </a:rPr>
              <a:t>13 </a:t>
            </a:r>
            <a:r>
              <a:rPr lang="en-US" altLang="uk-UA">
                <a:latin typeface="Arial Cyr" panose="020B0604020202020204" pitchFamily="34" charset="-52"/>
              </a:rPr>
              <a:t>=</a:t>
            </a:r>
            <a:r>
              <a:rPr lang="uk-UA" altLang="uk-UA" smtClean="0">
                <a:latin typeface="Arial Cyr" panose="020B0604020202020204" pitchFamily="34" charset="-52"/>
              </a:rPr>
              <a:t> </a:t>
            </a:r>
            <a:r>
              <a:rPr lang="en-US" altLang="uk-UA" smtClean="0">
                <a:latin typeface="Arial Cyr" panose="020B0604020202020204" pitchFamily="34" charset="-52"/>
              </a:rPr>
              <a:t>D</a:t>
            </a:r>
            <a:endParaRPr lang="uk-UA" altLang="uk-UA">
              <a:latin typeface="Arial Cyr" panose="020B0604020202020204" pitchFamily="34" charset="-52"/>
            </a:endParaRPr>
          </a:p>
          <a:p>
            <a:r>
              <a:rPr lang="uk-UA" altLang="uk-UA">
                <a:latin typeface="Arial Cyr" panose="020B0604020202020204" pitchFamily="34" charset="-52"/>
              </a:rPr>
              <a:t>Відповідь: 25</a:t>
            </a:r>
            <a:r>
              <a:rPr lang="uk-UA" altLang="uk-UA" b="1" baseline="-25000">
                <a:latin typeface="Arial Cyr" panose="020B0604020202020204" pitchFamily="34" charset="-52"/>
              </a:rPr>
              <a:t>10</a:t>
            </a:r>
            <a:r>
              <a:rPr lang="uk-UA" altLang="uk-UA">
                <a:latin typeface="Arial Cyr" panose="020B0604020202020204" pitchFamily="34" charset="-52"/>
              </a:rPr>
              <a:t> = </a:t>
            </a:r>
            <a:r>
              <a:rPr lang="uk-UA" altLang="uk-UA" smtClean="0">
                <a:latin typeface="Arial Cyr" panose="020B0604020202020204" pitchFamily="34" charset="-52"/>
              </a:rPr>
              <a:t>1</a:t>
            </a:r>
            <a:r>
              <a:rPr lang="en-US" altLang="uk-UA" smtClean="0">
                <a:latin typeface="Arial Cyr" panose="020B0604020202020204" pitchFamily="34" charset="-52"/>
              </a:rPr>
              <a:t>D</a:t>
            </a:r>
            <a:r>
              <a:rPr lang="uk-UA" altLang="uk-UA" b="1" baseline="-25000" smtClean="0">
                <a:latin typeface="Arial Cyr" panose="020B0604020202020204" pitchFamily="34" charset="-52"/>
              </a:rPr>
              <a:t>16</a:t>
            </a:r>
            <a:endParaRPr lang="uk-UA" altLang="uk-UA" smtClean="0">
              <a:latin typeface="Arial Cyr" panose="020B0604020202020204" pitchFamily="34" charset="-52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31694" y="5165270"/>
            <a:ext cx="325418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altLang="uk-UA" smtClean="0">
                <a:latin typeface="Arial Cyr" panose="020B0604020202020204" pitchFamily="34" charset="-52"/>
              </a:rPr>
              <a:t>Запам’ятайте такі рівняння: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1073522" y="5534602"/>
            <a:ext cx="1860177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altLang="uk-UA" sz="2000" smtClean="0">
                <a:latin typeface="Arial Cyr" panose="020B0604020202020204" pitchFamily="34" charset="-52"/>
              </a:rPr>
              <a:t>  2</a:t>
            </a:r>
            <a:r>
              <a:rPr lang="uk-UA" altLang="uk-UA" sz="2000" b="1" baseline="-25000" smtClean="0">
                <a:latin typeface="Arial Cyr" panose="020B0604020202020204" pitchFamily="34" charset="-52"/>
              </a:rPr>
              <a:t>10</a:t>
            </a:r>
            <a:r>
              <a:rPr lang="uk-UA" altLang="uk-UA" sz="2000" smtClean="0">
                <a:latin typeface="Arial Cyr" panose="020B0604020202020204" pitchFamily="34" charset="-52"/>
              </a:rPr>
              <a:t>  = </a:t>
            </a:r>
            <a:r>
              <a:rPr lang="uk-UA" altLang="uk-UA" sz="2000">
                <a:latin typeface="Arial Cyr" panose="020B0604020202020204" pitchFamily="34" charset="-52"/>
              </a:rPr>
              <a:t>10</a:t>
            </a:r>
            <a:r>
              <a:rPr lang="uk-UA" altLang="uk-UA" sz="2000" b="1" baseline="-25000">
                <a:latin typeface="Arial Cyr" panose="020B0604020202020204" pitchFamily="34" charset="-52"/>
              </a:rPr>
              <a:t>2</a:t>
            </a:r>
          </a:p>
          <a:p>
            <a:r>
              <a:rPr lang="uk-UA" altLang="uk-UA" sz="2000" smtClean="0">
                <a:latin typeface="Arial Cyr" panose="020B0604020202020204" pitchFamily="34" charset="-52"/>
              </a:rPr>
              <a:t>  8</a:t>
            </a:r>
            <a:r>
              <a:rPr lang="uk-UA" altLang="uk-UA" sz="2000" b="1" baseline="-25000" smtClean="0">
                <a:latin typeface="Arial Cyr" panose="020B0604020202020204" pitchFamily="34" charset="-52"/>
              </a:rPr>
              <a:t>10</a:t>
            </a:r>
            <a:r>
              <a:rPr lang="uk-UA" altLang="uk-UA" sz="2000" smtClean="0">
                <a:latin typeface="Arial Cyr" panose="020B0604020202020204" pitchFamily="34" charset="-52"/>
              </a:rPr>
              <a:t>  = </a:t>
            </a:r>
            <a:r>
              <a:rPr lang="uk-UA" altLang="uk-UA" sz="2000">
                <a:latin typeface="Arial Cyr" panose="020B0604020202020204" pitchFamily="34" charset="-52"/>
              </a:rPr>
              <a:t>10</a:t>
            </a:r>
            <a:r>
              <a:rPr lang="uk-UA" altLang="uk-UA" sz="2000" b="1" baseline="-25000">
                <a:latin typeface="Arial Cyr" panose="020B0604020202020204" pitchFamily="34" charset="-52"/>
              </a:rPr>
              <a:t>8</a:t>
            </a:r>
          </a:p>
          <a:p>
            <a:r>
              <a:rPr lang="uk-UA" altLang="uk-UA" sz="2000">
                <a:latin typeface="Arial Cyr" panose="020B0604020202020204" pitchFamily="34" charset="-52"/>
              </a:rPr>
              <a:t>16</a:t>
            </a:r>
            <a:r>
              <a:rPr lang="uk-UA" altLang="uk-UA" sz="2000" b="1" baseline="-25000">
                <a:latin typeface="Arial Cyr" panose="020B0604020202020204" pitchFamily="34" charset="-52"/>
              </a:rPr>
              <a:t>10</a:t>
            </a:r>
            <a:r>
              <a:rPr lang="uk-UA" altLang="uk-UA" sz="2000">
                <a:latin typeface="Arial Cyr" panose="020B0604020202020204" pitchFamily="34" charset="-52"/>
              </a:rPr>
              <a:t> </a:t>
            </a:r>
            <a:r>
              <a:rPr lang="uk-UA" altLang="uk-UA" sz="2000" smtClean="0">
                <a:latin typeface="Arial Cyr" panose="020B0604020202020204" pitchFamily="34" charset="-52"/>
              </a:rPr>
              <a:t> = </a:t>
            </a:r>
            <a:r>
              <a:rPr lang="uk-UA" altLang="uk-UA" sz="2000">
                <a:latin typeface="Arial Cyr" panose="020B0604020202020204" pitchFamily="34" charset="-52"/>
              </a:rPr>
              <a:t>10</a:t>
            </a:r>
            <a:r>
              <a:rPr lang="uk-UA" altLang="uk-UA" sz="2000" b="1" baseline="-25000">
                <a:latin typeface="Arial Cyr" panose="020B0604020202020204" pitchFamily="34" charset="-52"/>
              </a:rPr>
              <a:t>16</a:t>
            </a:r>
            <a:endParaRPr lang="ru-RU" altLang="uk-UA" sz="2000" b="1" baseline="-25000">
              <a:latin typeface="Arial Cyr" panose="020B0604020202020204" pitchFamily="34" charset="-52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331695" y="5056020"/>
            <a:ext cx="3254188" cy="1604683"/>
          </a:xfrm>
          <a:prstGeom prst="rect">
            <a:avLst/>
          </a:prstGeom>
          <a:noFill/>
          <a:ln w="19050">
            <a:solidFill>
              <a:srgbClr val="A2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61041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50">
        <p:push/>
      </p:transition>
    </mc:Choice>
    <mc:Fallback xmlns="">
      <p:transition>
        <p:push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 noGrp="1"/>
          </p:cNvSpPr>
          <p:nvPr>
            <p:ph type="title"/>
          </p:nvPr>
        </p:nvSpPr>
        <p:spPr>
          <a:xfrm>
            <a:off x="301451" y="365127"/>
            <a:ext cx="9334917" cy="414802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vert="horz" lIns="74295" tIns="37148" rIns="74295" bIns="37148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400" b="1" smtClean="0">
                <a:solidFill>
                  <a:schemeClr val="bg1"/>
                </a:solidFill>
                <a:latin typeface="Arial Cyr" panose="020B0604020202020204" pitchFamily="34" charset="-52"/>
              </a:rPr>
              <a:t>Арифметичні операції у 2 с/ч</a:t>
            </a:r>
            <a:endParaRPr lang="ru-RU" sz="2400" b="1">
              <a:solidFill>
                <a:schemeClr val="bg1"/>
              </a:solidFill>
              <a:latin typeface="Arial Cyr" panose="020B0604020202020204" pitchFamily="34" charset="-52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10153" y="886616"/>
            <a:ext cx="16174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mtClean="0">
                <a:latin typeface="Arial Cyr" pitchFamily="34" charset="-52"/>
              </a:rPr>
              <a:t>1. Додавання</a:t>
            </a:r>
            <a:endParaRPr lang="ru-RU"/>
          </a:p>
        </p:txBody>
      </p:sp>
      <p:sp>
        <p:nvSpPr>
          <p:cNvPr id="19" name="AutoShape 8"/>
          <p:cNvSpPr>
            <a:spLocks noChangeArrowheads="1"/>
          </p:cNvSpPr>
          <p:nvPr/>
        </p:nvSpPr>
        <p:spPr bwMode="auto">
          <a:xfrm>
            <a:off x="310153" y="1326774"/>
            <a:ext cx="1514662" cy="1488141"/>
          </a:xfrm>
          <a:prstGeom prst="roundRect">
            <a:avLst>
              <a:gd name="adj" fmla="val 13745"/>
            </a:avLst>
          </a:prstGeom>
          <a:noFill/>
          <a:ln w="38100">
            <a:solidFill>
              <a:schemeClr val="accent1">
                <a:lumMod val="60000"/>
                <a:lumOff val="40000"/>
              </a:schemeClr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uk-UA"/>
          </a:p>
        </p:txBody>
      </p:sp>
      <p:sp>
        <p:nvSpPr>
          <p:cNvPr id="20" name="Rectangle 33"/>
          <p:cNvSpPr>
            <a:spLocks noChangeArrowheads="1"/>
          </p:cNvSpPr>
          <p:nvPr/>
        </p:nvSpPr>
        <p:spPr bwMode="auto">
          <a:xfrm>
            <a:off x="399894" y="1414741"/>
            <a:ext cx="1424922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uk-UA" sz="2000" b="1">
                <a:latin typeface="Arial Cyr" pitchFamily="34" charset="-52"/>
              </a:rPr>
              <a:t>0 + 0 = </a:t>
            </a:r>
            <a:r>
              <a:rPr lang="ru-RU" altLang="uk-UA" sz="2000" b="1" smtClean="0">
                <a:latin typeface="Arial Cyr" pitchFamily="34" charset="-52"/>
              </a:rPr>
              <a:t>  0</a:t>
            </a:r>
            <a:endParaRPr lang="ru-RU" altLang="uk-UA" sz="2000" b="1">
              <a:latin typeface="Arial Cyr" pitchFamily="34" charset="-52"/>
            </a:endParaRPr>
          </a:p>
          <a:p>
            <a:pPr eaLnBrk="1" hangingPunct="1"/>
            <a:r>
              <a:rPr lang="ru-RU" altLang="uk-UA" sz="2000" b="1">
                <a:latin typeface="Arial Cyr" pitchFamily="34" charset="-52"/>
              </a:rPr>
              <a:t>0 + 1 = </a:t>
            </a:r>
            <a:r>
              <a:rPr lang="ru-RU" altLang="uk-UA" sz="2000" b="1" smtClean="0">
                <a:latin typeface="Arial Cyr" pitchFamily="34" charset="-52"/>
              </a:rPr>
              <a:t>  1</a:t>
            </a:r>
            <a:endParaRPr lang="ru-RU" altLang="uk-UA" sz="2000" b="1">
              <a:latin typeface="Arial Cyr" pitchFamily="34" charset="-52"/>
            </a:endParaRPr>
          </a:p>
          <a:p>
            <a:pPr eaLnBrk="1" hangingPunct="1"/>
            <a:r>
              <a:rPr lang="ru-RU" altLang="uk-UA" sz="2000" b="1">
                <a:latin typeface="Arial Cyr" pitchFamily="34" charset="-52"/>
              </a:rPr>
              <a:t>1 + 0 = </a:t>
            </a:r>
            <a:r>
              <a:rPr lang="ru-RU" altLang="uk-UA" sz="2000" b="1" smtClean="0">
                <a:latin typeface="Arial Cyr" pitchFamily="34" charset="-52"/>
              </a:rPr>
              <a:t>  1</a:t>
            </a:r>
            <a:endParaRPr lang="ru-RU" altLang="uk-UA" sz="2000" b="1">
              <a:latin typeface="Arial Cyr" pitchFamily="34" charset="-52"/>
            </a:endParaRPr>
          </a:p>
          <a:p>
            <a:pPr eaLnBrk="1" hangingPunct="1"/>
            <a:r>
              <a:rPr lang="ru-RU" altLang="uk-UA" sz="2000" b="1">
                <a:latin typeface="Arial Cyr" pitchFamily="34" charset="-52"/>
              </a:rPr>
              <a:t>1 + 1 = 10</a:t>
            </a:r>
            <a:endParaRPr lang="en-US" altLang="uk-UA" sz="2000" b="1">
              <a:latin typeface="Times New Roman" panose="02020603050405020304" pitchFamily="18" charset="0"/>
            </a:endParaRPr>
          </a:p>
        </p:txBody>
      </p:sp>
      <p:graphicFrame>
        <p:nvGraphicFramePr>
          <p:cNvPr id="11" name="Таблица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1860820"/>
              </p:ext>
            </p:extLst>
          </p:nvPr>
        </p:nvGraphicFramePr>
        <p:xfrm>
          <a:off x="2807447" y="1013898"/>
          <a:ext cx="6132282" cy="1828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1714"/>
                <a:gridCol w="471714"/>
                <a:gridCol w="471714"/>
                <a:gridCol w="471714"/>
                <a:gridCol w="471714"/>
                <a:gridCol w="471714"/>
                <a:gridCol w="471714"/>
                <a:gridCol w="471714"/>
                <a:gridCol w="471714"/>
                <a:gridCol w="471714"/>
                <a:gridCol w="471714"/>
                <a:gridCol w="471714"/>
                <a:gridCol w="471714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ru-RU" sz="2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400" b="1" smtClean="0"/>
                        <a:t>*</a:t>
                      </a:r>
                      <a:endParaRPr lang="ru-RU" sz="2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400" b="1" smtClean="0"/>
                        <a:t>*</a:t>
                      </a:r>
                      <a:endParaRPr lang="ru-RU" sz="2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400" b="1" smtClean="0"/>
                        <a:t>*</a:t>
                      </a:r>
                      <a:endParaRPr lang="ru-RU" sz="2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400" b="1" smtClean="0"/>
                        <a:t>*</a:t>
                      </a:r>
                      <a:endParaRPr lang="ru-RU" sz="2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400" b="1" smtClean="0"/>
                        <a:t>*</a:t>
                      </a:r>
                      <a:endParaRPr lang="ru-RU" sz="2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400" b="1" smtClean="0"/>
                        <a:t>*</a:t>
                      </a:r>
                      <a:endParaRPr lang="ru-RU" sz="2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400" b="1" smtClean="0"/>
                        <a:t>*</a:t>
                      </a:r>
                      <a:endParaRPr lang="ru-RU" sz="2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400" b="1" smtClean="0"/>
                        <a:t>*</a:t>
                      </a:r>
                      <a:endParaRPr lang="ru-RU" sz="2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400" b="1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ru-RU" sz="2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400" b="1" smtClean="0"/>
                        <a:t>1</a:t>
                      </a:r>
                      <a:endParaRPr lang="ru-RU" sz="2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400" b="1" smtClean="0"/>
                        <a:t>0</a:t>
                      </a:r>
                      <a:endParaRPr lang="ru-RU" sz="2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400" b="1" smtClean="0"/>
                        <a:t>1</a:t>
                      </a:r>
                      <a:endParaRPr lang="ru-RU" sz="2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400" b="1" smtClean="0"/>
                        <a:t>0</a:t>
                      </a:r>
                      <a:endParaRPr lang="ru-RU" sz="2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400" b="1" smtClean="0"/>
                        <a:t>1</a:t>
                      </a:r>
                      <a:endParaRPr lang="ru-RU" sz="2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400" b="1" smtClean="0"/>
                        <a:t>0</a:t>
                      </a:r>
                      <a:endParaRPr lang="ru-RU" sz="2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400" b="1" smtClean="0"/>
                        <a:t>1</a:t>
                      </a:r>
                      <a:endParaRPr lang="ru-RU" sz="2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400" b="1" smtClean="0"/>
                        <a:t>1</a:t>
                      </a:r>
                      <a:endParaRPr lang="ru-RU" sz="2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400" b="1" smtClean="0"/>
                        <a:t>1</a:t>
                      </a:r>
                      <a:endParaRPr lang="ru-RU" sz="2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400" b="1" smtClean="0"/>
                        <a:t>0</a:t>
                      </a:r>
                      <a:endParaRPr lang="ru-RU" sz="2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400" b="1" smtClean="0"/>
                        <a:t>1</a:t>
                      </a:r>
                      <a:endParaRPr lang="ru-RU" sz="2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400" b="1" smtClean="0"/>
                        <a:t>0</a:t>
                      </a:r>
                      <a:endParaRPr lang="ru-RU" sz="2400" b="1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uk-UA" sz="2400" b="1" smtClean="0"/>
                        <a:t>+</a:t>
                      </a:r>
                      <a:endParaRPr lang="ru-RU" sz="2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400" b="1" smtClean="0"/>
                        <a:t>1</a:t>
                      </a:r>
                      <a:endParaRPr lang="ru-RU" sz="2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400" b="1" smtClean="0"/>
                        <a:t>1</a:t>
                      </a:r>
                      <a:endParaRPr lang="ru-RU" sz="2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400" b="1" smtClean="0"/>
                        <a:t>1</a:t>
                      </a:r>
                      <a:endParaRPr lang="ru-RU" sz="2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400" b="1" smtClean="0"/>
                        <a:t>1</a:t>
                      </a:r>
                      <a:endParaRPr lang="ru-RU" sz="2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400" b="1" smtClean="0"/>
                        <a:t>1</a:t>
                      </a:r>
                      <a:endParaRPr lang="ru-RU" sz="2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400" b="1" smtClean="0"/>
                        <a:t>1</a:t>
                      </a:r>
                      <a:endParaRPr lang="ru-RU" sz="2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400" b="1" smtClean="0"/>
                        <a:t>0</a:t>
                      </a:r>
                      <a:endParaRPr lang="ru-RU" sz="2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400" b="1" smtClean="0"/>
                        <a:t>1</a:t>
                      </a:r>
                      <a:endParaRPr lang="ru-RU" sz="2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400" b="1" smtClean="0"/>
                        <a:t>1</a:t>
                      </a:r>
                      <a:endParaRPr lang="ru-RU" sz="2400" b="1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ru-RU" sz="2400" b="1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400" b="1" smtClean="0"/>
                        <a:t>1</a:t>
                      </a:r>
                      <a:endParaRPr lang="ru-RU" sz="2400" b="1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400" b="1" smtClean="0"/>
                        <a:t>1</a:t>
                      </a:r>
                      <a:endParaRPr lang="ru-RU" sz="2400" b="1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400" b="1" smtClean="0"/>
                        <a:t>0</a:t>
                      </a:r>
                      <a:endParaRPr lang="ru-RU" sz="2400" b="1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400" b="1" smtClean="0"/>
                        <a:t>0</a:t>
                      </a:r>
                      <a:endParaRPr lang="ru-RU" sz="2400" b="1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400" b="1" smtClean="0"/>
                        <a:t>1</a:t>
                      </a:r>
                      <a:endParaRPr lang="ru-RU" sz="2400" b="1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400" b="1" smtClean="0"/>
                        <a:t>0</a:t>
                      </a:r>
                      <a:endParaRPr lang="ru-RU" sz="2400" b="1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400" b="1" smtClean="0"/>
                        <a:t>1</a:t>
                      </a:r>
                      <a:endParaRPr lang="ru-RU" sz="2400" b="1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400" b="1" smtClean="0"/>
                        <a:t>1</a:t>
                      </a:r>
                      <a:endParaRPr lang="ru-RU" sz="2400" b="1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400" b="1" smtClean="0"/>
                        <a:t>0</a:t>
                      </a:r>
                      <a:endParaRPr lang="ru-RU" sz="2400" b="1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400" b="1" smtClean="0"/>
                        <a:t>1</a:t>
                      </a:r>
                      <a:endParaRPr lang="ru-RU" sz="2400" b="1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400" b="1" smtClean="0"/>
                        <a:t>0</a:t>
                      </a:r>
                      <a:endParaRPr lang="ru-RU" sz="2400" b="1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400" b="1" smtClean="0"/>
                        <a:t>1</a:t>
                      </a:r>
                      <a:endParaRPr lang="ru-RU" sz="2400" b="1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22" name="Прямоугольник 21"/>
          <p:cNvSpPr/>
          <p:nvPr/>
        </p:nvSpPr>
        <p:spPr>
          <a:xfrm>
            <a:off x="310155" y="3092393"/>
            <a:ext cx="162897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>
                <a:latin typeface="Arial Cyr" pitchFamily="34" charset="-52"/>
              </a:rPr>
              <a:t>2</a:t>
            </a:r>
            <a:r>
              <a:rPr lang="uk-UA" smtClean="0">
                <a:latin typeface="Arial Cyr" pitchFamily="34" charset="-52"/>
              </a:rPr>
              <a:t>. Віднімання</a:t>
            </a:r>
            <a:endParaRPr lang="ru-RU"/>
          </a:p>
        </p:txBody>
      </p:sp>
      <p:sp>
        <p:nvSpPr>
          <p:cNvPr id="23" name="AutoShape 8"/>
          <p:cNvSpPr>
            <a:spLocks noChangeArrowheads="1"/>
          </p:cNvSpPr>
          <p:nvPr/>
        </p:nvSpPr>
        <p:spPr bwMode="auto">
          <a:xfrm>
            <a:off x="310154" y="3577375"/>
            <a:ext cx="1514662" cy="1488141"/>
          </a:xfrm>
          <a:prstGeom prst="roundRect">
            <a:avLst>
              <a:gd name="adj" fmla="val 13745"/>
            </a:avLst>
          </a:prstGeom>
          <a:noFill/>
          <a:ln w="38100">
            <a:solidFill>
              <a:schemeClr val="accent1">
                <a:lumMod val="60000"/>
                <a:lumOff val="40000"/>
              </a:schemeClr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uk-UA"/>
          </a:p>
        </p:txBody>
      </p:sp>
      <p:sp>
        <p:nvSpPr>
          <p:cNvPr id="24" name="Rectangle 33"/>
          <p:cNvSpPr>
            <a:spLocks noChangeArrowheads="1"/>
          </p:cNvSpPr>
          <p:nvPr/>
        </p:nvSpPr>
        <p:spPr bwMode="auto">
          <a:xfrm>
            <a:off x="399895" y="3665342"/>
            <a:ext cx="1424922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uk-UA" sz="2000" b="1">
                <a:latin typeface="Arial Cyr" pitchFamily="34" charset="-52"/>
              </a:rPr>
              <a:t>0 </a:t>
            </a:r>
            <a:r>
              <a:rPr lang="ru-RU" altLang="uk-UA" sz="2000" b="1" smtClean="0">
                <a:latin typeface="Arial Cyr" pitchFamily="34" charset="-52"/>
              </a:rPr>
              <a:t>- </a:t>
            </a:r>
            <a:r>
              <a:rPr lang="ru-RU" altLang="uk-UA" sz="2000" b="1">
                <a:latin typeface="Arial Cyr" pitchFamily="34" charset="-52"/>
              </a:rPr>
              <a:t>0 = </a:t>
            </a:r>
            <a:r>
              <a:rPr lang="ru-RU" altLang="uk-UA" sz="2000" b="1" smtClean="0">
                <a:latin typeface="Arial Cyr" pitchFamily="34" charset="-52"/>
              </a:rPr>
              <a:t>  0</a:t>
            </a:r>
            <a:endParaRPr lang="ru-RU" altLang="uk-UA" sz="2000" b="1">
              <a:latin typeface="Arial Cyr" pitchFamily="34" charset="-52"/>
            </a:endParaRPr>
          </a:p>
          <a:p>
            <a:pPr eaLnBrk="1" hangingPunct="1"/>
            <a:r>
              <a:rPr lang="ru-RU" altLang="uk-UA" sz="2000" b="1" smtClean="0">
                <a:solidFill>
                  <a:srgbClr val="A20000"/>
                </a:solidFill>
                <a:latin typeface="Arial Cyr" pitchFamily="34" charset="-52"/>
              </a:rPr>
              <a:t>1</a:t>
            </a:r>
            <a:r>
              <a:rPr lang="ru-RU" altLang="uk-UA" sz="2000" b="1" smtClean="0">
                <a:latin typeface="Arial Cyr" pitchFamily="34" charset="-52"/>
              </a:rPr>
              <a:t>0 - </a:t>
            </a:r>
            <a:r>
              <a:rPr lang="ru-RU" altLang="uk-UA" sz="2000" b="1">
                <a:latin typeface="Arial Cyr" pitchFamily="34" charset="-52"/>
              </a:rPr>
              <a:t>1 = </a:t>
            </a:r>
            <a:r>
              <a:rPr lang="ru-RU" altLang="uk-UA" sz="2000" b="1" smtClean="0">
                <a:latin typeface="Arial Cyr" pitchFamily="34" charset="-52"/>
              </a:rPr>
              <a:t>1</a:t>
            </a:r>
            <a:endParaRPr lang="ru-RU" altLang="uk-UA" sz="2000" b="1">
              <a:latin typeface="Arial Cyr" pitchFamily="34" charset="-52"/>
            </a:endParaRPr>
          </a:p>
          <a:p>
            <a:pPr eaLnBrk="1" hangingPunct="1"/>
            <a:r>
              <a:rPr lang="ru-RU" altLang="uk-UA" sz="2000" b="1">
                <a:latin typeface="Arial Cyr" pitchFamily="34" charset="-52"/>
              </a:rPr>
              <a:t>1 </a:t>
            </a:r>
            <a:r>
              <a:rPr lang="ru-RU" altLang="uk-UA" sz="2000" b="1" smtClean="0">
                <a:latin typeface="Arial Cyr" pitchFamily="34" charset="-52"/>
              </a:rPr>
              <a:t>- </a:t>
            </a:r>
            <a:r>
              <a:rPr lang="ru-RU" altLang="uk-UA" sz="2000" b="1">
                <a:latin typeface="Arial Cyr" pitchFamily="34" charset="-52"/>
              </a:rPr>
              <a:t>0 = </a:t>
            </a:r>
            <a:r>
              <a:rPr lang="ru-RU" altLang="uk-UA" sz="2000" b="1" smtClean="0">
                <a:latin typeface="Arial Cyr" pitchFamily="34" charset="-52"/>
              </a:rPr>
              <a:t>  1</a:t>
            </a:r>
            <a:endParaRPr lang="ru-RU" altLang="uk-UA" sz="2000" b="1">
              <a:latin typeface="Arial Cyr" pitchFamily="34" charset="-52"/>
            </a:endParaRPr>
          </a:p>
          <a:p>
            <a:pPr eaLnBrk="1" hangingPunct="1"/>
            <a:r>
              <a:rPr lang="ru-RU" altLang="uk-UA" sz="2000" b="1">
                <a:latin typeface="Arial Cyr" pitchFamily="34" charset="-52"/>
              </a:rPr>
              <a:t>1 </a:t>
            </a:r>
            <a:r>
              <a:rPr lang="ru-RU" altLang="uk-UA" sz="2000" b="1" smtClean="0">
                <a:latin typeface="Arial Cyr" pitchFamily="34" charset="-52"/>
              </a:rPr>
              <a:t>- </a:t>
            </a:r>
            <a:r>
              <a:rPr lang="ru-RU" altLang="uk-UA" sz="2000" b="1">
                <a:latin typeface="Arial Cyr" pitchFamily="34" charset="-52"/>
              </a:rPr>
              <a:t>1 = </a:t>
            </a:r>
            <a:r>
              <a:rPr lang="ru-RU" altLang="uk-UA" sz="2000" b="1" smtClean="0">
                <a:latin typeface="Arial Cyr" pitchFamily="34" charset="-52"/>
              </a:rPr>
              <a:t>  0</a:t>
            </a:r>
            <a:endParaRPr lang="en-US" altLang="uk-UA" sz="2000" b="1">
              <a:latin typeface="Times New Roman" panose="02020603050405020304" pitchFamily="18" charset="0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9958419"/>
              </p:ext>
            </p:extLst>
          </p:nvPr>
        </p:nvGraphicFramePr>
        <p:xfrm>
          <a:off x="2789519" y="3166932"/>
          <a:ext cx="6604003" cy="17424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92953"/>
                <a:gridCol w="690281"/>
                <a:gridCol w="1362636"/>
                <a:gridCol w="1327846"/>
                <a:gridCol w="943429"/>
                <a:gridCol w="943429"/>
                <a:gridCol w="943429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ru-RU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smtClean="0">
                          <a:solidFill>
                            <a:srgbClr val="00B050"/>
                          </a:solidFill>
                        </a:rPr>
                        <a:t>10</a:t>
                      </a:r>
                      <a:r>
                        <a:rPr lang="ru-RU" b="1" baseline="-25000" smtClean="0">
                          <a:solidFill>
                            <a:srgbClr val="00B050"/>
                          </a:solidFill>
                        </a:rPr>
                        <a:t>2</a:t>
                      </a:r>
                      <a:r>
                        <a:rPr lang="ru-RU" b="1" smtClean="0">
                          <a:solidFill>
                            <a:srgbClr val="00B050"/>
                          </a:solidFill>
                        </a:rPr>
                        <a:t> = 1</a:t>
                      </a:r>
                      <a:r>
                        <a:rPr lang="ru-RU" b="1" baseline="-25000" smtClean="0">
                          <a:solidFill>
                            <a:srgbClr val="00B050"/>
                          </a:solidFill>
                        </a:rPr>
                        <a:t>2</a:t>
                      </a:r>
                      <a:r>
                        <a:rPr lang="ru-RU" b="1" smtClean="0">
                          <a:solidFill>
                            <a:srgbClr val="00B050"/>
                          </a:solidFill>
                        </a:rPr>
                        <a:t> + </a:t>
                      </a:r>
                      <a:r>
                        <a:rPr lang="ru-RU" b="1" smtClean="0">
                          <a:solidFill>
                            <a:srgbClr val="A20000"/>
                          </a:solidFill>
                        </a:rPr>
                        <a:t>1</a:t>
                      </a:r>
                      <a:r>
                        <a:rPr lang="ru-RU" b="1" baseline="-25000" smtClean="0">
                          <a:solidFill>
                            <a:srgbClr val="A20000"/>
                          </a:solidFill>
                        </a:rPr>
                        <a:t>2</a:t>
                      </a:r>
                      <a:endParaRPr lang="ru-RU" b="1">
                        <a:solidFill>
                          <a:srgbClr val="A2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smtClean="0">
                          <a:solidFill>
                            <a:srgbClr val="00B050"/>
                          </a:solidFill>
                        </a:rPr>
                        <a:t>10</a:t>
                      </a:r>
                      <a:r>
                        <a:rPr lang="ru-RU" b="1" baseline="-25000" smtClean="0">
                          <a:solidFill>
                            <a:srgbClr val="00B050"/>
                          </a:solidFill>
                        </a:rPr>
                        <a:t>2</a:t>
                      </a:r>
                      <a:endParaRPr lang="ru-RU" b="1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smtClean="0">
                          <a:solidFill>
                            <a:srgbClr val="00B050"/>
                          </a:solidFill>
                        </a:rPr>
                        <a:t>10</a:t>
                      </a:r>
                      <a:r>
                        <a:rPr lang="ru-RU" b="1" baseline="-25000" smtClean="0">
                          <a:solidFill>
                            <a:srgbClr val="00B050"/>
                          </a:solidFill>
                        </a:rPr>
                        <a:t>2</a:t>
                      </a:r>
                      <a:endParaRPr lang="ru-RU" b="1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smtClean="0">
                          <a:solidFill>
                            <a:srgbClr val="00B050"/>
                          </a:solidFill>
                        </a:rPr>
                        <a:t>10</a:t>
                      </a:r>
                      <a:r>
                        <a:rPr lang="ru-RU" b="1" baseline="-25000" smtClean="0">
                          <a:solidFill>
                            <a:srgbClr val="00B050"/>
                          </a:solidFill>
                        </a:rPr>
                        <a:t>2</a:t>
                      </a:r>
                      <a:endParaRPr lang="ru-RU" b="1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ru-RU" sz="24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smtClean="0"/>
                        <a:t>1</a:t>
                      </a:r>
                      <a:endParaRPr lang="ru-RU" sz="24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smtClean="0"/>
                        <a:t>0</a:t>
                      </a:r>
                      <a:endParaRPr lang="ru-RU" sz="24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smtClean="0"/>
                        <a:t>0</a:t>
                      </a:r>
                      <a:endParaRPr lang="ru-RU" sz="24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smtClean="0"/>
                        <a:t>1</a:t>
                      </a:r>
                      <a:endParaRPr lang="ru-RU" sz="24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smtClean="0"/>
                        <a:t>1</a:t>
                      </a:r>
                      <a:endParaRPr lang="ru-RU" sz="24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smtClean="0"/>
                        <a:t>0</a:t>
                      </a:r>
                      <a:endParaRPr lang="ru-RU" sz="2400" b="1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400" b="1" smtClean="0"/>
                        <a:t>-</a:t>
                      </a:r>
                      <a:endParaRPr lang="ru-RU" sz="24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24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smtClean="0"/>
                        <a:t>1</a:t>
                      </a:r>
                      <a:endParaRPr lang="ru-RU" sz="24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smtClean="0"/>
                        <a:t>1</a:t>
                      </a:r>
                      <a:endParaRPr lang="ru-RU" sz="24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smtClean="0"/>
                        <a:t>0</a:t>
                      </a:r>
                      <a:endParaRPr lang="ru-RU" sz="24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smtClean="0"/>
                        <a:t>1</a:t>
                      </a:r>
                      <a:endParaRPr lang="ru-RU" sz="24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smtClean="0"/>
                        <a:t>1</a:t>
                      </a:r>
                      <a:endParaRPr lang="ru-RU" sz="2400" b="1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ru-RU" sz="2400" b="1"/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smtClean="0"/>
                        <a:t>0</a:t>
                      </a:r>
                      <a:endParaRPr lang="ru-RU" sz="2400" b="1"/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smtClean="0"/>
                        <a:t>0</a:t>
                      </a:r>
                      <a:endParaRPr lang="ru-RU" sz="2400" b="1"/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smtClean="0"/>
                        <a:t>1</a:t>
                      </a:r>
                      <a:endParaRPr lang="ru-RU" sz="2400" b="1"/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smtClean="0"/>
                        <a:t>0</a:t>
                      </a:r>
                      <a:endParaRPr lang="ru-RU" sz="2400" b="1"/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smtClean="0"/>
                        <a:t>1</a:t>
                      </a:r>
                      <a:endParaRPr lang="ru-RU" sz="2400" b="1"/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smtClean="0"/>
                        <a:t>1</a:t>
                      </a:r>
                      <a:endParaRPr lang="ru-RU" sz="2400" b="1"/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cxnSp>
        <p:nvCxnSpPr>
          <p:cNvPr id="6" name="Прямая со стрелкой 5"/>
          <p:cNvCxnSpPr/>
          <p:nvPr/>
        </p:nvCxnSpPr>
        <p:spPr>
          <a:xfrm flipV="1">
            <a:off x="8104095" y="3365838"/>
            <a:ext cx="672353" cy="268941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/>
          <p:nvPr/>
        </p:nvCxnSpPr>
        <p:spPr>
          <a:xfrm flipV="1">
            <a:off x="7100048" y="3383767"/>
            <a:ext cx="672353" cy="268941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/>
          <p:nvPr/>
        </p:nvCxnSpPr>
        <p:spPr>
          <a:xfrm flipV="1">
            <a:off x="3653118" y="3491343"/>
            <a:ext cx="605118" cy="161366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/>
          <p:nvPr/>
        </p:nvCxnSpPr>
        <p:spPr>
          <a:xfrm>
            <a:off x="5065060" y="3365838"/>
            <a:ext cx="762000" cy="268941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Прямоугольник 20"/>
          <p:cNvSpPr/>
          <p:nvPr/>
        </p:nvSpPr>
        <p:spPr>
          <a:xfrm>
            <a:off x="310153" y="5754451"/>
            <a:ext cx="271164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mtClean="0">
                <a:latin typeface="Arial Cyr" pitchFamily="34" charset="-52"/>
              </a:rPr>
              <a:t>Перевірка додаванням:</a:t>
            </a:r>
            <a:endParaRPr lang="ru-RU"/>
          </a:p>
        </p:txBody>
      </p:sp>
      <p:graphicFrame>
        <p:nvGraphicFramePr>
          <p:cNvPr id="25" name="Таблица 2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14722363"/>
              </p:ext>
            </p:extLst>
          </p:nvPr>
        </p:nvGraphicFramePr>
        <p:xfrm>
          <a:off x="2990417" y="5197437"/>
          <a:ext cx="3302807" cy="1386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92953"/>
                <a:gridCol w="399736"/>
                <a:gridCol w="555812"/>
                <a:gridCol w="475129"/>
                <a:gridCol w="493059"/>
                <a:gridCol w="510988"/>
                <a:gridCol w="475130"/>
              </a:tblGrid>
              <a:tr h="253104">
                <a:tc>
                  <a:txBody>
                    <a:bodyPr/>
                    <a:lstStyle/>
                    <a:p>
                      <a:pPr algn="ctr"/>
                      <a:endParaRPr lang="ru-RU" sz="1200" b="1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 b="1" smtClean="0">
                          <a:solidFill>
                            <a:schemeClr val="tx1"/>
                          </a:solidFill>
                        </a:rPr>
                        <a:t>*</a:t>
                      </a:r>
                      <a:endParaRPr lang="ru-RU" sz="1200" b="1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 b="1" smtClean="0">
                          <a:solidFill>
                            <a:schemeClr val="tx1"/>
                          </a:solidFill>
                        </a:rPr>
                        <a:t>*</a:t>
                      </a:r>
                      <a:endParaRPr lang="ru-RU" sz="1200" b="1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1200" b="1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 b="1" smtClean="0">
                          <a:solidFill>
                            <a:schemeClr val="tx1"/>
                          </a:solidFill>
                        </a:rPr>
                        <a:t>*</a:t>
                      </a:r>
                      <a:endParaRPr lang="ru-RU" sz="1200" b="1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 b="1" smtClean="0">
                          <a:solidFill>
                            <a:schemeClr val="tx1"/>
                          </a:solidFill>
                        </a:rPr>
                        <a:t>*</a:t>
                      </a:r>
                      <a:endParaRPr lang="ru-RU" sz="1200" b="1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1200" b="1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ru-RU" sz="12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12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smtClean="0"/>
                        <a:t>1</a:t>
                      </a:r>
                      <a:endParaRPr lang="ru-RU" sz="12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smtClean="0"/>
                        <a:t>1</a:t>
                      </a:r>
                      <a:endParaRPr lang="ru-RU" sz="12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smtClean="0"/>
                        <a:t>0</a:t>
                      </a:r>
                      <a:endParaRPr lang="ru-RU" sz="12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smtClean="0"/>
                        <a:t>1</a:t>
                      </a:r>
                      <a:endParaRPr lang="ru-RU" sz="12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smtClean="0"/>
                        <a:t>1</a:t>
                      </a:r>
                      <a:endParaRPr lang="ru-RU" sz="1200" b="1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200" b="1" smtClean="0"/>
                        <a:t>+</a:t>
                      </a:r>
                      <a:endParaRPr lang="ru-RU" sz="12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12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ru-RU" sz="12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smtClean="0"/>
                        <a:t>1</a:t>
                      </a:r>
                      <a:endParaRPr lang="ru-RU" sz="12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smtClean="0"/>
                        <a:t>0</a:t>
                      </a:r>
                      <a:endParaRPr lang="ru-RU" sz="12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smtClean="0"/>
                        <a:t>1</a:t>
                      </a:r>
                      <a:endParaRPr lang="ru-RU" sz="12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smtClean="0"/>
                        <a:t>1</a:t>
                      </a:r>
                      <a:endParaRPr lang="ru-RU" sz="1200" b="1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ru-RU" sz="12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 b="1" smtClean="0"/>
                        <a:t>1</a:t>
                      </a:r>
                      <a:endParaRPr lang="ru-RU" sz="12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 b="1" smtClean="0"/>
                        <a:t>0</a:t>
                      </a:r>
                      <a:endParaRPr lang="ru-RU" sz="12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 b="1" smtClean="0"/>
                        <a:t>0</a:t>
                      </a:r>
                      <a:endParaRPr lang="ru-RU" sz="12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 b="1" smtClean="0"/>
                        <a:t>1</a:t>
                      </a:r>
                      <a:endParaRPr lang="ru-RU" sz="12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 b="1" smtClean="0"/>
                        <a:t>1</a:t>
                      </a:r>
                      <a:endParaRPr lang="ru-RU" sz="12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 b="1" smtClean="0"/>
                        <a:t>0</a:t>
                      </a:r>
                      <a:endParaRPr lang="ru-RU" sz="1200" b="1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292971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50">
        <p:push/>
      </p:transition>
    </mc:Choice>
    <mc:Fallback xmlns="">
      <p:transition>
        <p:push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 noGrp="1"/>
          </p:cNvSpPr>
          <p:nvPr>
            <p:ph type="title"/>
          </p:nvPr>
        </p:nvSpPr>
        <p:spPr>
          <a:xfrm>
            <a:off x="301451" y="365127"/>
            <a:ext cx="9334917" cy="414802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vert="horz" lIns="74295" tIns="37148" rIns="74295" bIns="37148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400" b="1" smtClean="0">
                <a:solidFill>
                  <a:schemeClr val="bg1"/>
                </a:solidFill>
                <a:latin typeface="Arial Cyr" panose="020B0604020202020204" pitchFamily="34" charset="-52"/>
              </a:rPr>
              <a:t>Арифметичні операції у 2 с/ч</a:t>
            </a:r>
            <a:endParaRPr lang="ru-RU" sz="2400" b="1">
              <a:solidFill>
                <a:schemeClr val="bg1"/>
              </a:solidFill>
              <a:latin typeface="Arial Cyr" panose="020B0604020202020204" pitchFamily="34" charset="-52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10153" y="886616"/>
            <a:ext cx="15510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>
                <a:latin typeface="Arial Cyr" pitchFamily="34" charset="-52"/>
              </a:rPr>
              <a:t>3</a:t>
            </a:r>
            <a:r>
              <a:rPr lang="uk-UA" smtClean="0">
                <a:latin typeface="Arial Cyr" pitchFamily="34" charset="-52"/>
              </a:rPr>
              <a:t>. Множення</a:t>
            </a:r>
            <a:endParaRPr lang="ru-RU"/>
          </a:p>
        </p:txBody>
      </p:sp>
      <p:sp>
        <p:nvSpPr>
          <p:cNvPr id="19" name="AutoShape 8"/>
          <p:cNvSpPr>
            <a:spLocks noChangeArrowheads="1"/>
          </p:cNvSpPr>
          <p:nvPr/>
        </p:nvSpPr>
        <p:spPr bwMode="auto">
          <a:xfrm>
            <a:off x="310153" y="1326774"/>
            <a:ext cx="1514662" cy="1488141"/>
          </a:xfrm>
          <a:prstGeom prst="roundRect">
            <a:avLst>
              <a:gd name="adj" fmla="val 13745"/>
            </a:avLst>
          </a:prstGeom>
          <a:noFill/>
          <a:ln w="38100">
            <a:solidFill>
              <a:schemeClr val="accent1">
                <a:lumMod val="60000"/>
                <a:lumOff val="40000"/>
              </a:schemeClr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uk-UA"/>
          </a:p>
        </p:txBody>
      </p:sp>
      <p:sp>
        <p:nvSpPr>
          <p:cNvPr id="20" name="Rectangle 33"/>
          <p:cNvSpPr>
            <a:spLocks noChangeArrowheads="1"/>
          </p:cNvSpPr>
          <p:nvPr/>
        </p:nvSpPr>
        <p:spPr bwMode="auto">
          <a:xfrm>
            <a:off x="465090" y="1414741"/>
            <a:ext cx="1204788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uk-UA" sz="2000" b="1">
                <a:latin typeface="Arial Cyr" pitchFamily="34" charset="-52"/>
              </a:rPr>
              <a:t>0 </a:t>
            </a:r>
            <a:r>
              <a:rPr lang="ru-RU" altLang="uk-UA" sz="2000" b="1" smtClean="0">
                <a:latin typeface="Arial Cyr" pitchFamily="34" charset="-52"/>
              </a:rPr>
              <a:t>* </a:t>
            </a:r>
            <a:r>
              <a:rPr lang="ru-RU" altLang="uk-UA" sz="2000" b="1">
                <a:latin typeface="Arial Cyr" pitchFamily="34" charset="-52"/>
              </a:rPr>
              <a:t>0 = </a:t>
            </a:r>
            <a:r>
              <a:rPr lang="ru-RU" altLang="uk-UA" sz="2000" b="1" smtClean="0">
                <a:latin typeface="Arial Cyr" pitchFamily="34" charset="-52"/>
              </a:rPr>
              <a:t> 0</a:t>
            </a:r>
            <a:endParaRPr lang="ru-RU" altLang="uk-UA" sz="2000" b="1">
              <a:latin typeface="Arial Cyr" pitchFamily="34" charset="-52"/>
            </a:endParaRPr>
          </a:p>
          <a:p>
            <a:pPr eaLnBrk="1" hangingPunct="1"/>
            <a:r>
              <a:rPr lang="ru-RU" altLang="uk-UA" sz="2000" b="1">
                <a:latin typeface="Arial Cyr" pitchFamily="34" charset="-52"/>
              </a:rPr>
              <a:t>0 </a:t>
            </a:r>
            <a:r>
              <a:rPr lang="ru-RU" altLang="uk-UA" sz="2000" b="1" smtClean="0">
                <a:latin typeface="Arial Cyr" pitchFamily="34" charset="-52"/>
              </a:rPr>
              <a:t>* </a:t>
            </a:r>
            <a:r>
              <a:rPr lang="ru-RU" altLang="uk-UA" sz="2000" b="1">
                <a:latin typeface="Arial Cyr" pitchFamily="34" charset="-52"/>
              </a:rPr>
              <a:t>1 = </a:t>
            </a:r>
            <a:r>
              <a:rPr lang="ru-RU" altLang="uk-UA" sz="2000" b="1" smtClean="0">
                <a:latin typeface="Arial Cyr" pitchFamily="34" charset="-52"/>
              </a:rPr>
              <a:t> 0</a:t>
            </a:r>
            <a:endParaRPr lang="ru-RU" altLang="uk-UA" sz="2000" b="1">
              <a:latin typeface="Arial Cyr" pitchFamily="34" charset="-52"/>
            </a:endParaRPr>
          </a:p>
          <a:p>
            <a:pPr eaLnBrk="1" hangingPunct="1"/>
            <a:r>
              <a:rPr lang="ru-RU" altLang="uk-UA" sz="2000" b="1">
                <a:latin typeface="Arial Cyr" pitchFamily="34" charset="-52"/>
              </a:rPr>
              <a:t>1 </a:t>
            </a:r>
            <a:r>
              <a:rPr lang="ru-RU" altLang="uk-UA" sz="2000" b="1" smtClean="0">
                <a:latin typeface="Arial Cyr" pitchFamily="34" charset="-52"/>
              </a:rPr>
              <a:t>* </a:t>
            </a:r>
            <a:r>
              <a:rPr lang="ru-RU" altLang="uk-UA" sz="2000" b="1">
                <a:latin typeface="Arial Cyr" pitchFamily="34" charset="-52"/>
              </a:rPr>
              <a:t>0 = </a:t>
            </a:r>
            <a:r>
              <a:rPr lang="ru-RU" altLang="uk-UA" sz="2000" b="1" smtClean="0">
                <a:latin typeface="Arial Cyr" pitchFamily="34" charset="-52"/>
              </a:rPr>
              <a:t> 0</a:t>
            </a:r>
            <a:endParaRPr lang="ru-RU" altLang="uk-UA" sz="2000" b="1">
              <a:latin typeface="Arial Cyr" pitchFamily="34" charset="-52"/>
            </a:endParaRPr>
          </a:p>
          <a:p>
            <a:pPr eaLnBrk="1" hangingPunct="1"/>
            <a:r>
              <a:rPr lang="ru-RU" altLang="uk-UA" sz="2000" b="1">
                <a:latin typeface="Arial Cyr" pitchFamily="34" charset="-52"/>
              </a:rPr>
              <a:t>1 </a:t>
            </a:r>
            <a:r>
              <a:rPr lang="ru-RU" altLang="uk-UA" sz="2000" b="1" smtClean="0">
                <a:latin typeface="Arial Cyr" pitchFamily="34" charset="-52"/>
              </a:rPr>
              <a:t>* </a:t>
            </a:r>
            <a:r>
              <a:rPr lang="ru-RU" altLang="uk-UA" sz="2000" b="1">
                <a:latin typeface="Arial Cyr" pitchFamily="34" charset="-52"/>
              </a:rPr>
              <a:t>1 = </a:t>
            </a:r>
            <a:r>
              <a:rPr lang="ru-RU" altLang="uk-UA" sz="2000" b="1" smtClean="0">
                <a:latin typeface="Arial Cyr" pitchFamily="34" charset="-52"/>
              </a:rPr>
              <a:t> 1</a:t>
            </a:r>
            <a:endParaRPr lang="en-US" altLang="uk-UA" sz="2000" b="1">
              <a:latin typeface="Times New Roman" panose="02020603050405020304" pitchFamily="18" charset="0"/>
            </a:endParaRPr>
          </a:p>
        </p:txBody>
      </p:sp>
      <p:graphicFrame>
        <p:nvGraphicFramePr>
          <p:cNvPr id="11" name="Таблица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98069286"/>
              </p:ext>
            </p:extLst>
          </p:nvPr>
        </p:nvGraphicFramePr>
        <p:xfrm>
          <a:off x="2079804" y="1013898"/>
          <a:ext cx="7485542" cy="40284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40326"/>
                <a:gridCol w="440326"/>
                <a:gridCol w="440326"/>
                <a:gridCol w="440326"/>
                <a:gridCol w="440326"/>
                <a:gridCol w="440326"/>
                <a:gridCol w="440326"/>
                <a:gridCol w="440326"/>
                <a:gridCol w="440326"/>
                <a:gridCol w="440326"/>
                <a:gridCol w="440326"/>
                <a:gridCol w="440326"/>
                <a:gridCol w="440326"/>
                <a:gridCol w="440326"/>
                <a:gridCol w="440326"/>
                <a:gridCol w="440326"/>
                <a:gridCol w="440326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ru-RU" sz="2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400" b="1" smtClean="0"/>
                        <a:t>1</a:t>
                      </a:r>
                      <a:endParaRPr lang="ru-RU" sz="2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400" b="1" smtClean="0"/>
                        <a:t>0</a:t>
                      </a:r>
                      <a:endParaRPr lang="ru-RU" sz="2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400" b="1" smtClean="0"/>
                        <a:t>1</a:t>
                      </a:r>
                      <a:endParaRPr lang="ru-RU" sz="2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400" b="1" smtClean="0"/>
                        <a:t>0</a:t>
                      </a:r>
                      <a:endParaRPr lang="ru-RU" sz="2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400" b="1" smtClean="0"/>
                        <a:t>1</a:t>
                      </a:r>
                      <a:endParaRPr lang="ru-RU" sz="2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400" b="1" smtClean="0"/>
                        <a:t>1</a:t>
                      </a:r>
                      <a:endParaRPr lang="ru-RU" sz="2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400" b="1" smtClean="0"/>
                        <a:t>1</a:t>
                      </a:r>
                      <a:endParaRPr lang="ru-RU" sz="2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400" b="1" smtClean="0"/>
                        <a:t>0</a:t>
                      </a:r>
                      <a:endParaRPr lang="ru-RU" sz="2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400" b="1" smtClean="0"/>
                        <a:t>1</a:t>
                      </a:r>
                      <a:endParaRPr lang="ru-RU" sz="2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400" b="1" smtClean="0"/>
                        <a:t>0</a:t>
                      </a:r>
                      <a:endParaRPr lang="ru-RU" sz="2400" b="1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ru-RU" sz="2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2400" b="1" smtClean="0"/>
                        <a:t>х</a:t>
                      </a:r>
                      <a:endParaRPr lang="ru-RU" sz="2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400" b="1" smtClean="0"/>
                        <a:t>1</a:t>
                      </a:r>
                      <a:endParaRPr lang="ru-RU" sz="2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400" b="1" smtClean="0">
                          <a:solidFill>
                            <a:srgbClr val="00B050"/>
                          </a:solidFill>
                        </a:rPr>
                        <a:t>0</a:t>
                      </a:r>
                      <a:endParaRPr lang="ru-RU" sz="2400" b="1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400" b="1" smtClean="0">
                          <a:solidFill>
                            <a:srgbClr val="00B050"/>
                          </a:solidFill>
                        </a:rPr>
                        <a:t>0</a:t>
                      </a:r>
                      <a:endParaRPr lang="ru-RU" sz="2400" b="1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400" b="1" smtClean="0"/>
                        <a:t>1</a:t>
                      </a:r>
                      <a:endParaRPr lang="ru-RU" sz="2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400" b="1" smtClean="0">
                          <a:solidFill>
                            <a:srgbClr val="00B050"/>
                          </a:solidFill>
                        </a:rPr>
                        <a:t>0</a:t>
                      </a:r>
                      <a:endParaRPr lang="ru-RU" sz="2400" b="1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400" b="1" smtClean="0"/>
                        <a:t>1</a:t>
                      </a:r>
                      <a:endParaRPr lang="ru-RU" sz="2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400" b="1" smtClean="0"/>
                        <a:t>1</a:t>
                      </a:r>
                      <a:endParaRPr lang="ru-RU" sz="2400" b="1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ru-RU"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ru-RU"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uk-UA" sz="1800" kern="120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*</a:t>
                      </a:r>
                      <a:endParaRPr lang="ru-RU"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uk-UA" sz="1800" kern="120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*</a:t>
                      </a:r>
                      <a:endParaRPr lang="ru-RU"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uk-UA" sz="1800" kern="120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*</a:t>
                      </a:r>
                      <a:endParaRPr lang="ru-RU"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mtClean="0"/>
                        <a:t>**</a:t>
                      </a:r>
                      <a:endParaRPr lang="ru-RU"/>
                    </a:p>
                  </a:txBody>
                  <a:tcPr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mtClean="0"/>
                        <a:t>**</a:t>
                      </a:r>
                      <a:endParaRPr lang="ru-RU"/>
                    </a:p>
                  </a:txBody>
                  <a:tcPr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mtClean="0"/>
                        <a:t>**</a:t>
                      </a:r>
                      <a:endParaRPr lang="ru-RU"/>
                    </a:p>
                  </a:txBody>
                  <a:tcPr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mtClean="0"/>
                        <a:t>**</a:t>
                      </a:r>
                      <a:endParaRPr lang="ru-RU"/>
                    </a:p>
                  </a:txBody>
                  <a:tcPr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mtClean="0"/>
                        <a:t>*</a:t>
                      </a:r>
                      <a:endParaRPr lang="ru-RU"/>
                    </a:p>
                  </a:txBody>
                  <a:tcPr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mtClean="0"/>
                        <a:t>*</a:t>
                      </a:r>
                      <a:endParaRPr lang="ru-RU"/>
                    </a:p>
                  </a:txBody>
                  <a:tcPr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mtClean="0"/>
                        <a:t>*</a:t>
                      </a:r>
                      <a:endParaRPr lang="ru-RU"/>
                    </a:p>
                  </a:txBody>
                  <a:tcPr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/>
                    </a:p>
                  </a:txBody>
                  <a:tcPr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/>
                    </a:p>
                  </a:txBody>
                  <a:tcPr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/>
                    </a:p>
                  </a:txBody>
                  <a:tcPr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/>
                    </a:p>
                  </a:txBody>
                  <a:tcPr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/>
                    </a:p>
                  </a:txBody>
                  <a:tcPr anchor="b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ru-RU" sz="2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400" b="1" smtClean="0"/>
                        <a:t>1</a:t>
                      </a:r>
                      <a:endParaRPr lang="ru-RU" sz="2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400" b="1" smtClean="0"/>
                        <a:t>0</a:t>
                      </a:r>
                      <a:endParaRPr lang="ru-RU" sz="2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400" b="1" smtClean="0"/>
                        <a:t>1</a:t>
                      </a:r>
                      <a:endParaRPr lang="ru-RU" sz="2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400" b="1" smtClean="0"/>
                        <a:t>0</a:t>
                      </a:r>
                      <a:endParaRPr lang="ru-RU" sz="2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400" b="1" smtClean="0"/>
                        <a:t>1</a:t>
                      </a:r>
                      <a:endParaRPr lang="ru-RU" sz="2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400" b="1" smtClean="0"/>
                        <a:t>1</a:t>
                      </a:r>
                      <a:endParaRPr lang="ru-RU" sz="2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400" b="1" smtClean="0"/>
                        <a:t>1</a:t>
                      </a:r>
                      <a:endParaRPr lang="ru-RU" sz="2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400" b="1" smtClean="0"/>
                        <a:t>0</a:t>
                      </a:r>
                      <a:endParaRPr lang="ru-RU" sz="2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400" b="1" smtClean="0"/>
                        <a:t>1</a:t>
                      </a:r>
                      <a:endParaRPr lang="ru-RU" sz="2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400" b="1" smtClean="0"/>
                        <a:t>0</a:t>
                      </a:r>
                      <a:endParaRPr lang="ru-RU" sz="2400" b="1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ru-RU" sz="2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400" b="1" smtClean="0"/>
                        <a:t>1</a:t>
                      </a:r>
                      <a:endParaRPr lang="ru-RU" sz="2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400" b="1" smtClean="0"/>
                        <a:t>0</a:t>
                      </a:r>
                      <a:endParaRPr lang="ru-RU" sz="2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400" b="1" smtClean="0"/>
                        <a:t>1</a:t>
                      </a:r>
                      <a:endParaRPr lang="ru-RU" sz="2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400" b="1" smtClean="0"/>
                        <a:t>0</a:t>
                      </a:r>
                      <a:endParaRPr lang="ru-RU" sz="2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400" b="1" smtClean="0"/>
                        <a:t>1</a:t>
                      </a:r>
                      <a:endParaRPr lang="ru-RU" sz="2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400" b="1" smtClean="0"/>
                        <a:t>1</a:t>
                      </a:r>
                      <a:endParaRPr lang="ru-RU" sz="2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400" b="1" smtClean="0"/>
                        <a:t>1</a:t>
                      </a:r>
                      <a:endParaRPr lang="ru-RU" sz="2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400" b="1" smtClean="0"/>
                        <a:t>0</a:t>
                      </a:r>
                      <a:endParaRPr lang="ru-RU" sz="2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400" b="1" smtClean="0"/>
                        <a:t>1</a:t>
                      </a:r>
                      <a:endParaRPr lang="ru-RU" sz="2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400" b="1" smtClean="0"/>
                        <a:t>0</a:t>
                      </a:r>
                      <a:endParaRPr lang="ru-RU" sz="2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400" b="1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ru-RU" sz="2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400" b="1" smtClean="0"/>
                        <a:t>1</a:t>
                      </a:r>
                      <a:endParaRPr lang="ru-RU" sz="2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400" b="1" smtClean="0"/>
                        <a:t>0</a:t>
                      </a:r>
                      <a:endParaRPr lang="ru-RU" sz="2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400" b="1" smtClean="0"/>
                        <a:t>1</a:t>
                      </a:r>
                      <a:endParaRPr lang="ru-RU" sz="2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400" b="1" smtClean="0"/>
                        <a:t>0</a:t>
                      </a:r>
                      <a:endParaRPr lang="ru-RU" sz="2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400" b="1" smtClean="0"/>
                        <a:t>1</a:t>
                      </a:r>
                      <a:endParaRPr lang="ru-RU" sz="2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400" b="1" smtClean="0"/>
                        <a:t>1</a:t>
                      </a:r>
                      <a:endParaRPr lang="ru-RU" sz="2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400" b="1" smtClean="0"/>
                        <a:t>1</a:t>
                      </a:r>
                      <a:endParaRPr lang="ru-RU" sz="2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400" b="1" smtClean="0"/>
                        <a:t>0</a:t>
                      </a:r>
                      <a:endParaRPr lang="ru-RU" sz="2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400" b="1" smtClean="0"/>
                        <a:t>1</a:t>
                      </a:r>
                      <a:endParaRPr lang="ru-RU" sz="2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400" b="1" smtClean="0"/>
                        <a:t>0</a:t>
                      </a:r>
                      <a:endParaRPr lang="ru-RU" sz="2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400" b="1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400" b="1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ru-RU" sz="2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400" b="1" smtClean="0"/>
                        <a:t>1</a:t>
                      </a:r>
                      <a:endParaRPr lang="ru-RU" sz="2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400" b="1" smtClean="0"/>
                        <a:t>0</a:t>
                      </a:r>
                      <a:endParaRPr lang="ru-RU" sz="2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400" b="1" smtClean="0"/>
                        <a:t>1</a:t>
                      </a:r>
                      <a:endParaRPr lang="ru-RU" sz="2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400" b="1" smtClean="0"/>
                        <a:t>0</a:t>
                      </a:r>
                      <a:endParaRPr lang="ru-RU" sz="2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400" b="1" smtClean="0"/>
                        <a:t>1</a:t>
                      </a:r>
                      <a:endParaRPr lang="ru-RU" sz="2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400" b="1" smtClean="0"/>
                        <a:t>1</a:t>
                      </a:r>
                      <a:endParaRPr lang="ru-RU" sz="2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400" b="1" smtClean="0"/>
                        <a:t>1</a:t>
                      </a:r>
                      <a:endParaRPr lang="ru-RU" sz="2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400" b="1" smtClean="0"/>
                        <a:t>0</a:t>
                      </a:r>
                      <a:endParaRPr lang="ru-RU" sz="2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400" b="1" smtClean="0"/>
                        <a:t>1</a:t>
                      </a:r>
                      <a:endParaRPr lang="ru-RU" sz="2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400" b="1" smtClean="0"/>
                        <a:t>0</a:t>
                      </a:r>
                      <a:endParaRPr lang="ru-RU" sz="2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400" b="1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400" b="1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400" b="1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ru-RU" sz="2400" b="1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400" b="1" smtClean="0"/>
                        <a:t>1</a:t>
                      </a:r>
                      <a:endParaRPr lang="ru-RU" sz="2400" b="1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400" b="1" smtClean="0"/>
                        <a:t>1</a:t>
                      </a:r>
                      <a:endParaRPr lang="ru-RU" sz="2400" b="1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400" b="1" smtClean="0"/>
                        <a:t>0</a:t>
                      </a:r>
                      <a:endParaRPr lang="ru-RU" sz="2400" b="1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400" b="1" smtClean="0"/>
                        <a:t>0</a:t>
                      </a:r>
                      <a:endParaRPr lang="ru-RU" sz="2400" b="1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400" b="1" smtClean="0"/>
                        <a:t>1</a:t>
                      </a:r>
                      <a:endParaRPr lang="ru-RU" sz="2400" b="1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400" b="1" smtClean="0"/>
                        <a:t>1</a:t>
                      </a:r>
                      <a:endParaRPr lang="ru-RU" sz="2400" b="1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400" b="1" smtClean="0"/>
                        <a:t>0</a:t>
                      </a:r>
                      <a:endParaRPr lang="ru-RU" sz="2400" b="1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400" b="1" smtClean="0"/>
                        <a:t>0</a:t>
                      </a:r>
                      <a:endParaRPr lang="ru-RU" sz="2400" b="1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400" b="1" smtClean="0"/>
                        <a:t>0</a:t>
                      </a:r>
                      <a:endParaRPr lang="ru-RU" sz="2400" b="1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400" b="1" smtClean="0"/>
                        <a:t>1</a:t>
                      </a:r>
                      <a:endParaRPr lang="ru-RU" sz="2400" b="1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400" b="1" smtClean="0"/>
                        <a:t>1</a:t>
                      </a:r>
                      <a:endParaRPr lang="ru-RU" sz="2400" b="1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400" b="1" smtClean="0"/>
                        <a:t>1</a:t>
                      </a:r>
                      <a:endParaRPr lang="ru-RU" sz="2400" b="1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400" b="1" smtClean="0"/>
                        <a:t>1</a:t>
                      </a:r>
                      <a:endParaRPr lang="ru-RU" sz="2400" b="1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400" b="1" smtClean="0"/>
                        <a:t>1</a:t>
                      </a:r>
                      <a:endParaRPr lang="ru-RU" sz="2400" b="1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400" b="1" smtClean="0"/>
                        <a:t>1</a:t>
                      </a:r>
                      <a:endParaRPr lang="ru-RU" sz="2400" b="1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400" b="1" smtClean="0"/>
                        <a:t>0</a:t>
                      </a:r>
                      <a:endParaRPr lang="ru-RU" sz="2400" b="1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ru-RU" sz="2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400" b="1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465911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50">
        <p:push/>
      </p:transition>
    </mc:Choice>
    <mc:Fallback xmlns="">
      <p:transition>
        <p:push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 noGrp="1"/>
          </p:cNvSpPr>
          <p:nvPr>
            <p:ph type="title"/>
          </p:nvPr>
        </p:nvSpPr>
        <p:spPr>
          <a:xfrm>
            <a:off x="301451" y="365127"/>
            <a:ext cx="9334917" cy="414802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vert="horz" lIns="74295" tIns="37148" rIns="74295" bIns="37148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400" b="1" smtClean="0">
                <a:solidFill>
                  <a:schemeClr val="bg1"/>
                </a:solidFill>
                <a:latin typeface="Arial Cyr" panose="020B0604020202020204" pitchFamily="34" charset="-52"/>
              </a:rPr>
              <a:t>Арифметичні операції у 8 с/ч</a:t>
            </a:r>
            <a:endParaRPr lang="ru-RU" sz="2400" b="1">
              <a:solidFill>
                <a:schemeClr val="bg1"/>
              </a:solidFill>
              <a:latin typeface="Arial Cyr" panose="020B0604020202020204" pitchFamily="34" charset="-52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44624" y="921585"/>
            <a:ext cx="16174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mtClean="0">
                <a:latin typeface="Arial Cyr" pitchFamily="34" charset="-52"/>
              </a:rPr>
              <a:t>1. Додавання</a:t>
            </a:r>
            <a:endParaRPr lang="ru-RU"/>
          </a:p>
        </p:txBody>
      </p:sp>
      <p:sp>
        <p:nvSpPr>
          <p:cNvPr id="22" name="Прямоугольник 21"/>
          <p:cNvSpPr/>
          <p:nvPr/>
        </p:nvSpPr>
        <p:spPr>
          <a:xfrm>
            <a:off x="433146" y="3804628"/>
            <a:ext cx="162897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>
                <a:latin typeface="Arial Cyr" pitchFamily="34" charset="-52"/>
              </a:rPr>
              <a:t>2</a:t>
            </a:r>
            <a:r>
              <a:rPr lang="uk-UA" smtClean="0">
                <a:latin typeface="Arial Cyr" pitchFamily="34" charset="-52"/>
              </a:rPr>
              <a:t>. Віднімання</a:t>
            </a:r>
            <a:endParaRPr lang="ru-RU"/>
          </a:p>
        </p:txBody>
      </p:sp>
      <p:sp>
        <p:nvSpPr>
          <p:cNvPr id="17" name="Прямоугольник 16"/>
          <p:cNvSpPr/>
          <p:nvPr/>
        </p:nvSpPr>
        <p:spPr>
          <a:xfrm>
            <a:off x="3537447" y="921585"/>
            <a:ext cx="4541628" cy="249299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mtClean="0">
                <a:latin typeface="Arial Cyr" pitchFamily="34" charset="-52"/>
              </a:rPr>
              <a:t>Треба провести наступні дії:</a:t>
            </a:r>
          </a:p>
          <a:p>
            <a:endParaRPr lang="uk-UA" smtClean="0">
              <a:latin typeface="Arial Cyr" pitchFamily="34" charset="-52"/>
            </a:endParaRPr>
          </a:p>
          <a:p>
            <a:r>
              <a:rPr lang="uk-UA" smtClean="0">
                <a:latin typeface="Arial Cyr" pitchFamily="34" charset="-52"/>
              </a:rPr>
              <a:t>1. 7</a:t>
            </a:r>
            <a:r>
              <a:rPr lang="uk-UA" b="1" baseline="-25000" smtClean="0">
                <a:latin typeface="Arial Cyr" pitchFamily="34" charset="-52"/>
              </a:rPr>
              <a:t>8</a:t>
            </a:r>
            <a:r>
              <a:rPr lang="uk-UA" smtClean="0">
                <a:latin typeface="Arial Cyr" pitchFamily="34" charset="-52"/>
              </a:rPr>
              <a:t> + 5</a:t>
            </a:r>
            <a:r>
              <a:rPr lang="uk-UA" b="1" baseline="-25000">
                <a:latin typeface="Arial Cyr" pitchFamily="34" charset="-52"/>
              </a:rPr>
              <a:t>8</a:t>
            </a:r>
            <a:r>
              <a:rPr lang="uk-UA" smtClean="0">
                <a:latin typeface="Arial Cyr" pitchFamily="34" charset="-52"/>
              </a:rPr>
              <a:t> = 7</a:t>
            </a:r>
            <a:r>
              <a:rPr lang="uk-UA" b="1" baseline="-25000">
                <a:latin typeface="Arial Cyr" pitchFamily="34" charset="-52"/>
              </a:rPr>
              <a:t>10</a:t>
            </a:r>
            <a:r>
              <a:rPr lang="uk-UA" smtClean="0">
                <a:latin typeface="Arial Cyr" pitchFamily="34" charset="-52"/>
              </a:rPr>
              <a:t> + 5</a:t>
            </a:r>
            <a:r>
              <a:rPr lang="uk-UA" b="1" baseline="-25000">
                <a:latin typeface="Arial Cyr" pitchFamily="34" charset="-52"/>
              </a:rPr>
              <a:t>10</a:t>
            </a:r>
            <a:r>
              <a:rPr lang="uk-UA" smtClean="0">
                <a:latin typeface="Arial Cyr" pitchFamily="34" charset="-52"/>
              </a:rPr>
              <a:t> = 12</a:t>
            </a:r>
            <a:r>
              <a:rPr lang="uk-UA" b="1" baseline="-25000">
                <a:latin typeface="Arial Cyr" pitchFamily="34" charset="-52"/>
              </a:rPr>
              <a:t>10</a:t>
            </a:r>
            <a:r>
              <a:rPr lang="uk-UA" smtClean="0">
                <a:latin typeface="Arial Cyr" pitchFamily="34" charset="-52"/>
              </a:rPr>
              <a:t> = </a:t>
            </a:r>
            <a:r>
              <a:rPr lang="uk-UA" b="1" smtClean="0">
                <a:solidFill>
                  <a:srgbClr val="00B050"/>
                </a:solidFill>
                <a:latin typeface="Arial Cyr" pitchFamily="34" charset="-52"/>
              </a:rPr>
              <a:t>1</a:t>
            </a:r>
            <a:r>
              <a:rPr lang="uk-UA" smtClean="0">
                <a:latin typeface="Arial Cyr" pitchFamily="34" charset="-52"/>
              </a:rPr>
              <a:t>4</a:t>
            </a:r>
            <a:r>
              <a:rPr lang="uk-UA" b="1" baseline="-25000" smtClean="0">
                <a:latin typeface="Arial Cyr" pitchFamily="34" charset="-52"/>
              </a:rPr>
              <a:t>8</a:t>
            </a:r>
          </a:p>
          <a:p>
            <a:endParaRPr lang="uk-UA" b="1" baseline="-25000">
              <a:latin typeface="Arial Cyr" pitchFamily="34" charset="-52"/>
            </a:endParaRPr>
          </a:p>
          <a:p>
            <a:r>
              <a:rPr lang="uk-UA" smtClean="0">
                <a:latin typeface="Arial Cyr" pitchFamily="34" charset="-52"/>
              </a:rPr>
              <a:t>2. </a:t>
            </a:r>
            <a:r>
              <a:rPr lang="uk-UA" b="1" smtClean="0">
                <a:solidFill>
                  <a:srgbClr val="00B050"/>
                </a:solidFill>
                <a:latin typeface="Arial Cyr" pitchFamily="34" charset="-52"/>
              </a:rPr>
              <a:t>1</a:t>
            </a:r>
            <a:r>
              <a:rPr lang="uk-UA" b="1" baseline="-25000" smtClean="0">
                <a:latin typeface="Arial Cyr" pitchFamily="34" charset="-52"/>
              </a:rPr>
              <a:t>8</a:t>
            </a:r>
            <a:r>
              <a:rPr lang="uk-UA" smtClean="0">
                <a:latin typeface="Arial Cyr" pitchFamily="34" charset="-52"/>
              </a:rPr>
              <a:t> </a:t>
            </a:r>
            <a:r>
              <a:rPr lang="uk-UA">
                <a:latin typeface="Arial Cyr" pitchFamily="34" charset="-52"/>
              </a:rPr>
              <a:t>+ </a:t>
            </a:r>
            <a:r>
              <a:rPr lang="uk-UA" smtClean="0">
                <a:latin typeface="Arial Cyr" pitchFamily="34" charset="-52"/>
              </a:rPr>
              <a:t>4</a:t>
            </a:r>
            <a:r>
              <a:rPr lang="uk-UA" b="1" baseline="-25000" smtClean="0">
                <a:latin typeface="Arial Cyr" pitchFamily="34" charset="-52"/>
              </a:rPr>
              <a:t>8</a:t>
            </a:r>
            <a:r>
              <a:rPr lang="uk-UA" smtClean="0">
                <a:latin typeface="Arial Cyr" pitchFamily="34" charset="-52"/>
              </a:rPr>
              <a:t> + 3</a:t>
            </a:r>
            <a:r>
              <a:rPr lang="uk-UA" b="1" baseline="-25000" smtClean="0">
                <a:latin typeface="Arial Cyr" pitchFamily="34" charset="-52"/>
              </a:rPr>
              <a:t>8 </a:t>
            </a:r>
            <a:r>
              <a:rPr lang="uk-UA" smtClean="0">
                <a:latin typeface="Arial Cyr" pitchFamily="34" charset="-52"/>
              </a:rPr>
              <a:t>= 1</a:t>
            </a:r>
            <a:r>
              <a:rPr lang="uk-UA" b="1" baseline="-25000" smtClean="0">
                <a:latin typeface="Arial Cyr" pitchFamily="34" charset="-52"/>
              </a:rPr>
              <a:t>10</a:t>
            </a:r>
            <a:r>
              <a:rPr lang="uk-UA" smtClean="0">
                <a:latin typeface="Arial Cyr" pitchFamily="34" charset="-52"/>
              </a:rPr>
              <a:t> </a:t>
            </a:r>
            <a:r>
              <a:rPr lang="uk-UA">
                <a:latin typeface="Arial Cyr" pitchFamily="34" charset="-52"/>
              </a:rPr>
              <a:t>+ </a:t>
            </a:r>
            <a:r>
              <a:rPr lang="uk-UA" smtClean="0">
                <a:latin typeface="Arial Cyr" pitchFamily="34" charset="-52"/>
              </a:rPr>
              <a:t>4</a:t>
            </a:r>
            <a:r>
              <a:rPr lang="uk-UA" b="1" baseline="-25000" smtClean="0">
                <a:latin typeface="Arial Cyr" pitchFamily="34" charset="-52"/>
              </a:rPr>
              <a:t>10</a:t>
            </a:r>
            <a:r>
              <a:rPr lang="uk-UA" smtClean="0">
                <a:latin typeface="Arial Cyr" pitchFamily="34" charset="-52"/>
              </a:rPr>
              <a:t> + 3</a:t>
            </a:r>
            <a:r>
              <a:rPr lang="uk-UA" b="1" baseline="-25000" smtClean="0">
                <a:latin typeface="Arial Cyr" pitchFamily="34" charset="-52"/>
              </a:rPr>
              <a:t>10 </a:t>
            </a:r>
            <a:r>
              <a:rPr lang="uk-UA" smtClean="0">
                <a:latin typeface="Arial Cyr" pitchFamily="34" charset="-52"/>
              </a:rPr>
              <a:t>= 8</a:t>
            </a:r>
            <a:r>
              <a:rPr lang="uk-UA" b="1" baseline="-25000" smtClean="0">
                <a:latin typeface="Arial Cyr" pitchFamily="34" charset="-52"/>
              </a:rPr>
              <a:t>10</a:t>
            </a:r>
            <a:r>
              <a:rPr lang="uk-UA" smtClean="0">
                <a:latin typeface="Arial Cyr" pitchFamily="34" charset="-52"/>
              </a:rPr>
              <a:t> </a:t>
            </a:r>
            <a:r>
              <a:rPr lang="uk-UA">
                <a:latin typeface="Arial Cyr" pitchFamily="34" charset="-52"/>
              </a:rPr>
              <a:t>= </a:t>
            </a:r>
            <a:r>
              <a:rPr lang="uk-UA" b="1" smtClean="0">
                <a:solidFill>
                  <a:schemeClr val="accent2">
                    <a:lumMod val="75000"/>
                  </a:schemeClr>
                </a:solidFill>
                <a:latin typeface="Arial Cyr" pitchFamily="34" charset="-52"/>
              </a:rPr>
              <a:t>1</a:t>
            </a:r>
            <a:r>
              <a:rPr lang="uk-UA" smtClean="0">
                <a:latin typeface="Arial Cyr" pitchFamily="34" charset="-52"/>
              </a:rPr>
              <a:t>0</a:t>
            </a:r>
            <a:r>
              <a:rPr lang="uk-UA" b="1" baseline="-25000" smtClean="0">
                <a:latin typeface="Arial Cyr" pitchFamily="34" charset="-52"/>
              </a:rPr>
              <a:t>8</a:t>
            </a:r>
          </a:p>
          <a:p>
            <a:endParaRPr lang="uk-UA" b="1" baseline="-25000" smtClean="0">
              <a:latin typeface="Arial Cyr" pitchFamily="34" charset="-52"/>
            </a:endParaRPr>
          </a:p>
          <a:p>
            <a:r>
              <a:rPr lang="uk-UA" smtClean="0">
                <a:latin typeface="Arial Cyr" pitchFamily="34" charset="-52"/>
              </a:rPr>
              <a:t>3.</a:t>
            </a:r>
            <a:r>
              <a:rPr lang="uk-UA" b="1" smtClean="0">
                <a:solidFill>
                  <a:schemeClr val="accent2">
                    <a:lumMod val="75000"/>
                  </a:schemeClr>
                </a:solidFill>
                <a:latin typeface="Arial Cyr" pitchFamily="34" charset="-52"/>
              </a:rPr>
              <a:t> 1</a:t>
            </a:r>
            <a:r>
              <a:rPr lang="uk-UA" b="1" baseline="-25000" smtClean="0">
                <a:latin typeface="Arial Cyr" pitchFamily="34" charset="-52"/>
              </a:rPr>
              <a:t>8</a:t>
            </a:r>
            <a:r>
              <a:rPr lang="uk-UA" smtClean="0">
                <a:latin typeface="Arial Cyr" pitchFamily="34" charset="-52"/>
              </a:rPr>
              <a:t> </a:t>
            </a:r>
            <a:r>
              <a:rPr lang="uk-UA">
                <a:latin typeface="Arial Cyr" pitchFamily="34" charset="-52"/>
              </a:rPr>
              <a:t>+ </a:t>
            </a:r>
            <a:r>
              <a:rPr lang="uk-UA" smtClean="0">
                <a:latin typeface="Arial Cyr" pitchFamily="34" charset="-52"/>
              </a:rPr>
              <a:t>5</a:t>
            </a:r>
            <a:r>
              <a:rPr lang="uk-UA" b="1" baseline="-25000" smtClean="0">
                <a:latin typeface="Arial Cyr" pitchFamily="34" charset="-52"/>
              </a:rPr>
              <a:t>8</a:t>
            </a:r>
            <a:r>
              <a:rPr lang="uk-UA" smtClean="0">
                <a:latin typeface="Arial Cyr" pitchFamily="34" charset="-52"/>
              </a:rPr>
              <a:t> </a:t>
            </a:r>
            <a:r>
              <a:rPr lang="uk-UA">
                <a:latin typeface="Arial Cyr" pitchFamily="34" charset="-52"/>
              </a:rPr>
              <a:t>+ </a:t>
            </a:r>
            <a:r>
              <a:rPr lang="uk-UA" smtClean="0">
                <a:latin typeface="Arial Cyr" pitchFamily="34" charset="-52"/>
              </a:rPr>
              <a:t>4</a:t>
            </a:r>
            <a:r>
              <a:rPr lang="uk-UA" b="1" baseline="-25000" smtClean="0">
                <a:latin typeface="Arial Cyr" pitchFamily="34" charset="-52"/>
              </a:rPr>
              <a:t>8 </a:t>
            </a:r>
            <a:r>
              <a:rPr lang="uk-UA">
                <a:latin typeface="Arial Cyr" pitchFamily="34" charset="-52"/>
              </a:rPr>
              <a:t>= 1</a:t>
            </a:r>
            <a:r>
              <a:rPr lang="uk-UA" b="1" baseline="-25000">
                <a:latin typeface="Arial Cyr" pitchFamily="34" charset="-52"/>
              </a:rPr>
              <a:t>10</a:t>
            </a:r>
            <a:r>
              <a:rPr lang="uk-UA">
                <a:latin typeface="Arial Cyr" pitchFamily="34" charset="-52"/>
              </a:rPr>
              <a:t> + </a:t>
            </a:r>
            <a:r>
              <a:rPr lang="uk-UA" smtClean="0">
                <a:latin typeface="Arial Cyr" pitchFamily="34" charset="-52"/>
              </a:rPr>
              <a:t>5</a:t>
            </a:r>
            <a:r>
              <a:rPr lang="uk-UA" b="1" baseline="-25000" smtClean="0">
                <a:latin typeface="Arial Cyr" pitchFamily="34" charset="-52"/>
              </a:rPr>
              <a:t>10</a:t>
            </a:r>
            <a:r>
              <a:rPr lang="uk-UA" smtClean="0">
                <a:latin typeface="Arial Cyr" pitchFamily="34" charset="-52"/>
              </a:rPr>
              <a:t> </a:t>
            </a:r>
            <a:r>
              <a:rPr lang="uk-UA">
                <a:latin typeface="Arial Cyr" pitchFamily="34" charset="-52"/>
              </a:rPr>
              <a:t>+ </a:t>
            </a:r>
            <a:r>
              <a:rPr lang="uk-UA" smtClean="0">
                <a:latin typeface="Arial Cyr" pitchFamily="34" charset="-52"/>
              </a:rPr>
              <a:t>4</a:t>
            </a:r>
            <a:r>
              <a:rPr lang="uk-UA" b="1" baseline="-25000" smtClean="0">
                <a:latin typeface="Arial Cyr" pitchFamily="34" charset="-52"/>
              </a:rPr>
              <a:t>10 </a:t>
            </a:r>
            <a:r>
              <a:rPr lang="uk-UA">
                <a:latin typeface="Arial Cyr" pitchFamily="34" charset="-52"/>
              </a:rPr>
              <a:t>= </a:t>
            </a:r>
            <a:r>
              <a:rPr lang="uk-UA" smtClean="0">
                <a:latin typeface="Arial Cyr" pitchFamily="34" charset="-52"/>
              </a:rPr>
              <a:t>10</a:t>
            </a:r>
            <a:r>
              <a:rPr lang="uk-UA" b="1" baseline="-25000" smtClean="0">
                <a:latin typeface="Arial Cyr" pitchFamily="34" charset="-52"/>
              </a:rPr>
              <a:t>10</a:t>
            </a:r>
            <a:r>
              <a:rPr lang="uk-UA" smtClean="0">
                <a:latin typeface="Arial Cyr" pitchFamily="34" charset="-52"/>
              </a:rPr>
              <a:t> </a:t>
            </a:r>
            <a:r>
              <a:rPr lang="uk-UA">
                <a:latin typeface="Arial Cyr" pitchFamily="34" charset="-52"/>
              </a:rPr>
              <a:t>= </a:t>
            </a:r>
            <a:r>
              <a:rPr lang="uk-UA" b="1" smtClean="0">
                <a:solidFill>
                  <a:srgbClr val="00B0F0"/>
                </a:solidFill>
                <a:latin typeface="Arial Cyr" pitchFamily="34" charset="-52"/>
              </a:rPr>
              <a:t>1</a:t>
            </a:r>
            <a:r>
              <a:rPr lang="uk-UA" smtClean="0">
                <a:latin typeface="Arial Cyr" pitchFamily="34" charset="-52"/>
              </a:rPr>
              <a:t>2</a:t>
            </a:r>
            <a:r>
              <a:rPr lang="uk-UA" b="1" baseline="-25000" smtClean="0">
                <a:latin typeface="Arial Cyr" pitchFamily="34" charset="-52"/>
              </a:rPr>
              <a:t>8</a:t>
            </a:r>
          </a:p>
          <a:p>
            <a:endParaRPr lang="uk-UA" b="1" baseline="-25000">
              <a:latin typeface="Arial Cyr" pitchFamily="34" charset="-52"/>
            </a:endParaRPr>
          </a:p>
          <a:p>
            <a:r>
              <a:rPr lang="uk-UA" smtClean="0">
                <a:latin typeface="Arial Cyr" pitchFamily="34" charset="-52"/>
              </a:rPr>
              <a:t>4.</a:t>
            </a:r>
            <a:r>
              <a:rPr lang="uk-UA" b="1" smtClean="0">
                <a:solidFill>
                  <a:srgbClr val="00B0F0"/>
                </a:solidFill>
                <a:latin typeface="Arial Cyr" pitchFamily="34" charset="-52"/>
              </a:rPr>
              <a:t> 1</a:t>
            </a:r>
            <a:r>
              <a:rPr lang="uk-UA" b="1" baseline="-25000" smtClean="0">
                <a:latin typeface="Arial Cyr" pitchFamily="34" charset="-52"/>
              </a:rPr>
              <a:t>8</a:t>
            </a:r>
            <a:r>
              <a:rPr lang="uk-UA" smtClean="0">
                <a:latin typeface="Arial Cyr" pitchFamily="34" charset="-52"/>
              </a:rPr>
              <a:t> </a:t>
            </a:r>
            <a:r>
              <a:rPr lang="uk-UA">
                <a:latin typeface="Arial Cyr" pitchFamily="34" charset="-52"/>
              </a:rPr>
              <a:t>+ 6</a:t>
            </a:r>
            <a:r>
              <a:rPr lang="uk-UA" b="1" baseline="-25000" smtClean="0">
                <a:latin typeface="Arial Cyr" pitchFamily="34" charset="-52"/>
              </a:rPr>
              <a:t>8</a:t>
            </a:r>
            <a:r>
              <a:rPr lang="uk-UA" smtClean="0">
                <a:latin typeface="Arial Cyr" pitchFamily="34" charset="-52"/>
              </a:rPr>
              <a:t> = </a:t>
            </a:r>
            <a:r>
              <a:rPr lang="uk-UA">
                <a:latin typeface="Arial Cyr" pitchFamily="34" charset="-52"/>
              </a:rPr>
              <a:t>1</a:t>
            </a:r>
            <a:r>
              <a:rPr lang="uk-UA" b="1" baseline="-25000">
                <a:latin typeface="Arial Cyr" pitchFamily="34" charset="-52"/>
              </a:rPr>
              <a:t>10</a:t>
            </a:r>
            <a:r>
              <a:rPr lang="uk-UA">
                <a:latin typeface="Arial Cyr" pitchFamily="34" charset="-52"/>
              </a:rPr>
              <a:t> + 6</a:t>
            </a:r>
            <a:r>
              <a:rPr lang="uk-UA" b="1" baseline="-25000" smtClean="0">
                <a:latin typeface="Arial Cyr" pitchFamily="34" charset="-52"/>
              </a:rPr>
              <a:t>10</a:t>
            </a:r>
            <a:r>
              <a:rPr lang="uk-UA" smtClean="0">
                <a:latin typeface="Arial Cyr" pitchFamily="34" charset="-52"/>
              </a:rPr>
              <a:t> = 7</a:t>
            </a:r>
            <a:r>
              <a:rPr lang="uk-UA" b="1" baseline="-25000" smtClean="0">
                <a:latin typeface="Arial Cyr" pitchFamily="34" charset="-52"/>
              </a:rPr>
              <a:t>10</a:t>
            </a:r>
            <a:r>
              <a:rPr lang="uk-UA" smtClean="0">
                <a:latin typeface="Arial Cyr" pitchFamily="34" charset="-52"/>
              </a:rPr>
              <a:t> </a:t>
            </a:r>
            <a:r>
              <a:rPr lang="uk-UA">
                <a:latin typeface="Arial Cyr" pitchFamily="34" charset="-52"/>
              </a:rPr>
              <a:t>= </a:t>
            </a:r>
            <a:r>
              <a:rPr lang="uk-UA" smtClean="0">
                <a:latin typeface="Arial Cyr" pitchFamily="34" charset="-52"/>
              </a:rPr>
              <a:t>7</a:t>
            </a:r>
            <a:r>
              <a:rPr lang="uk-UA" b="1" baseline="-25000" smtClean="0">
                <a:latin typeface="Arial Cyr" pitchFamily="34" charset="-52"/>
              </a:rPr>
              <a:t>8</a:t>
            </a:r>
            <a:endParaRPr lang="ru-RU" b="1" baseline="-25000">
              <a:latin typeface="Arial Cyr" pitchFamily="34" charset="-52"/>
            </a:endParaRPr>
          </a:p>
          <a:p>
            <a:pPr marL="342900" indent="-342900">
              <a:buAutoNum type="arabicPeriod"/>
            </a:pPr>
            <a:endParaRPr lang="ru-RU" b="1" baseline="-25000">
              <a:latin typeface="Arial Cyr" pitchFamily="34" charset="-52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28934392"/>
              </p:ext>
            </p:extLst>
          </p:nvPr>
        </p:nvGraphicFramePr>
        <p:xfrm>
          <a:off x="449730" y="1559361"/>
          <a:ext cx="2661024" cy="1828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18459"/>
                <a:gridCol w="519953"/>
                <a:gridCol w="493059"/>
                <a:gridCol w="546847"/>
                <a:gridCol w="582706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ru-RU" sz="2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000" b="1" smtClean="0">
                          <a:solidFill>
                            <a:srgbClr val="00B0F0"/>
                          </a:solidFill>
                        </a:rPr>
                        <a:t>1</a:t>
                      </a:r>
                      <a:endParaRPr lang="ru-RU" sz="2000" b="1">
                        <a:solidFill>
                          <a:srgbClr val="00B0F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000" b="1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1</a:t>
                      </a:r>
                      <a:endParaRPr lang="ru-RU" sz="2000" b="1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000" b="1" smtClean="0">
                          <a:solidFill>
                            <a:srgbClr val="00B050"/>
                          </a:solidFill>
                        </a:rPr>
                        <a:t>1</a:t>
                      </a:r>
                      <a:endParaRPr lang="ru-RU" sz="2000" b="1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400" b="1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ru-RU" sz="2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400" b="1" smtClean="0"/>
                        <a:t>6</a:t>
                      </a:r>
                      <a:endParaRPr lang="ru-RU" sz="2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400" b="1" smtClean="0"/>
                        <a:t>5</a:t>
                      </a:r>
                      <a:endParaRPr lang="ru-RU" sz="2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400" b="1" smtClean="0"/>
                        <a:t>4</a:t>
                      </a:r>
                      <a:endParaRPr lang="ru-RU" sz="2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400" b="1" smtClean="0"/>
                        <a:t>7</a:t>
                      </a:r>
                      <a:endParaRPr lang="ru-RU" sz="2400" b="1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2400" b="1" smtClean="0"/>
                        <a:t>+</a:t>
                      </a:r>
                      <a:endParaRPr lang="ru-RU" sz="2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400" b="1" smtClean="0"/>
                        <a:t>4</a:t>
                      </a:r>
                      <a:endParaRPr lang="ru-RU" sz="2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400" b="1" smtClean="0"/>
                        <a:t>3</a:t>
                      </a:r>
                      <a:endParaRPr lang="ru-RU" sz="2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400" b="1" smtClean="0"/>
                        <a:t>5</a:t>
                      </a:r>
                      <a:endParaRPr lang="ru-RU" sz="2400" b="1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ru-RU" sz="2400" b="1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400" b="1" smtClean="0"/>
                        <a:t>7</a:t>
                      </a:r>
                      <a:endParaRPr lang="ru-RU" sz="2400" b="1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400" b="1" smtClean="0"/>
                        <a:t>2</a:t>
                      </a:r>
                      <a:endParaRPr lang="ru-RU" sz="2400" b="1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400" b="1" smtClean="0"/>
                        <a:t>0</a:t>
                      </a:r>
                      <a:endParaRPr lang="ru-RU" sz="2400" b="1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400" b="1" smtClean="0"/>
                        <a:t>4</a:t>
                      </a:r>
                      <a:endParaRPr lang="ru-RU" sz="2400" b="1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6" name="Таблица 2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94089397"/>
              </p:ext>
            </p:extLst>
          </p:nvPr>
        </p:nvGraphicFramePr>
        <p:xfrm>
          <a:off x="433146" y="4338420"/>
          <a:ext cx="2661024" cy="1828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18459"/>
                <a:gridCol w="519953"/>
                <a:gridCol w="493059"/>
                <a:gridCol w="546847"/>
                <a:gridCol w="582706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ru-RU" sz="2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000" b="1" smtClean="0">
                          <a:solidFill>
                            <a:srgbClr val="00B050"/>
                          </a:solidFill>
                        </a:rPr>
                        <a:t>10</a:t>
                      </a:r>
                      <a:r>
                        <a:rPr lang="uk-UA" sz="2000" b="1" baseline="-25000" smtClean="0">
                          <a:solidFill>
                            <a:srgbClr val="00B050"/>
                          </a:solidFill>
                        </a:rPr>
                        <a:t>8</a:t>
                      </a:r>
                      <a:endParaRPr lang="ru-RU" sz="2000" b="1" baseline="-2500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2000" b="1" smtClean="0">
                          <a:solidFill>
                            <a:srgbClr val="00B050"/>
                          </a:solidFill>
                        </a:rPr>
                        <a:t>10</a:t>
                      </a:r>
                      <a:r>
                        <a:rPr lang="uk-UA" sz="2000" b="1" baseline="-25000" smtClean="0">
                          <a:solidFill>
                            <a:srgbClr val="00B050"/>
                          </a:solidFill>
                        </a:rPr>
                        <a:t>8</a:t>
                      </a:r>
                      <a:endParaRPr lang="ru-RU" sz="2000" b="1" baseline="-25000" smtClean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ru-RU" sz="2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400" b="1" smtClean="0"/>
                        <a:t>6</a:t>
                      </a:r>
                      <a:endParaRPr lang="ru-RU" sz="2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400" b="1" smtClean="0"/>
                        <a:t>5</a:t>
                      </a:r>
                      <a:endParaRPr lang="ru-RU" sz="2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400" b="1" smtClean="0"/>
                        <a:t>3</a:t>
                      </a:r>
                      <a:endParaRPr lang="ru-RU" sz="2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400" b="1" smtClean="0"/>
                        <a:t>5</a:t>
                      </a:r>
                      <a:endParaRPr lang="ru-RU" sz="2400" b="1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2400" b="1" smtClean="0"/>
                        <a:t>-</a:t>
                      </a:r>
                      <a:endParaRPr lang="ru-RU" sz="2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400" b="1" smtClean="0"/>
                        <a:t>1</a:t>
                      </a:r>
                      <a:endParaRPr lang="ru-RU" sz="2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400" b="1" smtClean="0"/>
                        <a:t>4</a:t>
                      </a:r>
                      <a:endParaRPr lang="ru-RU" sz="2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400" b="1" smtClean="0"/>
                        <a:t>6</a:t>
                      </a:r>
                      <a:endParaRPr lang="ru-RU" sz="2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400" b="1" smtClean="0"/>
                        <a:t>7</a:t>
                      </a:r>
                      <a:endParaRPr lang="ru-RU" sz="2400" b="1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ru-RU" sz="2400" b="1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400" b="1" smtClean="0"/>
                        <a:t>5</a:t>
                      </a:r>
                      <a:endParaRPr lang="ru-RU" sz="2400" b="1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400" b="1" smtClean="0"/>
                        <a:t>0</a:t>
                      </a:r>
                      <a:endParaRPr lang="ru-RU" sz="2400" b="1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400" b="1" smtClean="0"/>
                        <a:t>4</a:t>
                      </a:r>
                      <a:endParaRPr lang="ru-RU" sz="2400" b="1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400" b="1" smtClean="0"/>
                        <a:t>6</a:t>
                      </a:r>
                      <a:endParaRPr lang="ru-RU" sz="2400" b="1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27" name="Прямоугольник 26"/>
          <p:cNvSpPr/>
          <p:nvPr/>
        </p:nvSpPr>
        <p:spPr>
          <a:xfrm>
            <a:off x="3627094" y="3809110"/>
            <a:ext cx="5267789" cy="249299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mtClean="0">
                <a:latin typeface="Arial Cyr" pitchFamily="34" charset="-52"/>
              </a:rPr>
              <a:t>Треба провести наступні дії:</a:t>
            </a:r>
          </a:p>
          <a:p>
            <a:endParaRPr lang="uk-UA" smtClean="0">
              <a:latin typeface="Arial Cyr" pitchFamily="34" charset="-52"/>
            </a:endParaRPr>
          </a:p>
          <a:p>
            <a:pPr marL="342900" indent="-342900">
              <a:buAutoNum type="arabicPeriod"/>
            </a:pPr>
            <a:r>
              <a:rPr lang="uk-UA" smtClean="0">
                <a:latin typeface="Arial Cyr" pitchFamily="34" charset="-52"/>
              </a:rPr>
              <a:t>10</a:t>
            </a:r>
            <a:r>
              <a:rPr lang="uk-UA" b="1" baseline="-25000" smtClean="0">
                <a:latin typeface="Arial Cyr" pitchFamily="34" charset="-52"/>
              </a:rPr>
              <a:t>8</a:t>
            </a:r>
            <a:r>
              <a:rPr lang="uk-UA" smtClean="0">
                <a:latin typeface="Arial Cyr" pitchFamily="34" charset="-52"/>
              </a:rPr>
              <a:t> + 5</a:t>
            </a:r>
            <a:r>
              <a:rPr lang="uk-UA" b="1" baseline="-25000">
                <a:latin typeface="Arial Cyr" pitchFamily="34" charset="-52"/>
              </a:rPr>
              <a:t>8</a:t>
            </a:r>
            <a:r>
              <a:rPr lang="uk-UA" smtClean="0">
                <a:latin typeface="Arial Cyr" pitchFamily="34" charset="-52"/>
              </a:rPr>
              <a:t> - 7</a:t>
            </a:r>
            <a:r>
              <a:rPr lang="uk-UA" b="1" baseline="-25000" smtClean="0">
                <a:latin typeface="Arial Cyr" pitchFamily="34" charset="-52"/>
              </a:rPr>
              <a:t>8 </a:t>
            </a:r>
            <a:r>
              <a:rPr lang="uk-UA" smtClean="0">
                <a:latin typeface="Arial Cyr" pitchFamily="34" charset="-52"/>
              </a:rPr>
              <a:t>= 8</a:t>
            </a:r>
            <a:r>
              <a:rPr lang="uk-UA" b="1" baseline="-25000" smtClean="0">
                <a:latin typeface="Arial Cyr" pitchFamily="34" charset="-52"/>
              </a:rPr>
              <a:t>10</a:t>
            </a:r>
            <a:r>
              <a:rPr lang="uk-UA" smtClean="0">
                <a:latin typeface="Arial Cyr" pitchFamily="34" charset="-52"/>
              </a:rPr>
              <a:t> + 5</a:t>
            </a:r>
            <a:r>
              <a:rPr lang="uk-UA" b="1" baseline="-25000">
                <a:latin typeface="Arial Cyr" pitchFamily="34" charset="-52"/>
              </a:rPr>
              <a:t>10</a:t>
            </a:r>
            <a:r>
              <a:rPr lang="uk-UA" smtClean="0">
                <a:latin typeface="Arial Cyr" pitchFamily="34" charset="-52"/>
              </a:rPr>
              <a:t> -</a:t>
            </a:r>
            <a:r>
              <a:rPr lang="uk-UA">
                <a:latin typeface="Arial Cyr" pitchFamily="34" charset="-52"/>
              </a:rPr>
              <a:t> </a:t>
            </a:r>
            <a:r>
              <a:rPr lang="uk-UA" smtClean="0">
                <a:latin typeface="Arial Cyr" pitchFamily="34" charset="-52"/>
              </a:rPr>
              <a:t>7</a:t>
            </a:r>
            <a:r>
              <a:rPr lang="uk-UA" b="1" baseline="-25000" smtClean="0">
                <a:latin typeface="Arial Cyr" pitchFamily="34" charset="-52"/>
              </a:rPr>
              <a:t>10</a:t>
            </a:r>
            <a:r>
              <a:rPr lang="uk-UA" smtClean="0">
                <a:latin typeface="Arial Cyr" pitchFamily="34" charset="-52"/>
              </a:rPr>
              <a:t> = 6</a:t>
            </a:r>
            <a:r>
              <a:rPr lang="uk-UA" b="1" baseline="-25000" smtClean="0">
                <a:latin typeface="Arial Cyr" pitchFamily="34" charset="-52"/>
              </a:rPr>
              <a:t>10</a:t>
            </a:r>
            <a:r>
              <a:rPr lang="uk-UA" smtClean="0">
                <a:latin typeface="Arial Cyr" pitchFamily="34" charset="-52"/>
              </a:rPr>
              <a:t> = 6</a:t>
            </a:r>
            <a:r>
              <a:rPr lang="uk-UA" b="1" baseline="-25000" smtClean="0">
                <a:latin typeface="Arial Cyr" pitchFamily="34" charset="-52"/>
              </a:rPr>
              <a:t>8</a:t>
            </a:r>
          </a:p>
          <a:p>
            <a:pPr marL="342900" indent="-342900">
              <a:buAutoNum type="arabicPeriod"/>
            </a:pPr>
            <a:endParaRPr lang="uk-UA" b="1" baseline="-25000">
              <a:latin typeface="Arial Cyr" pitchFamily="34" charset="-52"/>
            </a:endParaRPr>
          </a:p>
          <a:p>
            <a:pPr marL="342900" indent="-342900">
              <a:buFontTx/>
              <a:buAutoNum type="arabicPeriod"/>
            </a:pPr>
            <a:r>
              <a:rPr lang="uk-UA" smtClean="0">
                <a:latin typeface="Arial Cyr" pitchFamily="34" charset="-52"/>
              </a:rPr>
              <a:t>3</a:t>
            </a:r>
            <a:r>
              <a:rPr lang="uk-UA" b="1" baseline="-25000" smtClean="0">
                <a:latin typeface="Arial Cyr" pitchFamily="34" charset="-52"/>
              </a:rPr>
              <a:t>8 </a:t>
            </a:r>
            <a:r>
              <a:rPr lang="uk-UA">
                <a:latin typeface="Arial Cyr" pitchFamily="34" charset="-52"/>
              </a:rPr>
              <a:t>- </a:t>
            </a:r>
            <a:r>
              <a:rPr lang="uk-UA" smtClean="0">
                <a:latin typeface="Arial Cyr" pitchFamily="34" charset="-52"/>
              </a:rPr>
              <a:t>1</a:t>
            </a:r>
            <a:r>
              <a:rPr lang="uk-UA" b="1" baseline="-25000" smtClean="0">
                <a:latin typeface="Arial Cyr" pitchFamily="34" charset="-52"/>
              </a:rPr>
              <a:t>8</a:t>
            </a:r>
            <a:r>
              <a:rPr lang="uk-UA" smtClean="0">
                <a:latin typeface="Arial Cyr" pitchFamily="34" charset="-52"/>
              </a:rPr>
              <a:t> + </a:t>
            </a:r>
            <a:r>
              <a:rPr lang="uk-UA">
                <a:latin typeface="Arial Cyr" pitchFamily="34" charset="-52"/>
              </a:rPr>
              <a:t>10</a:t>
            </a:r>
            <a:r>
              <a:rPr lang="uk-UA" b="1" baseline="-25000">
                <a:latin typeface="Arial Cyr" pitchFamily="34" charset="-52"/>
              </a:rPr>
              <a:t>8</a:t>
            </a:r>
            <a:r>
              <a:rPr lang="uk-UA">
                <a:latin typeface="Arial Cyr" pitchFamily="34" charset="-52"/>
              </a:rPr>
              <a:t> </a:t>
            </a:r>
            <a:r>
              <a:rPr lang="uk-UA" smtClean="0">
                <a:latin typeface="Arial Cyr" pitchFamily="34" charset="-52"/>
              </a:rPr>
              <a:t>- 6</a:t>
            </a:r>
            <a:r>
              <a:rPr lang="uk-UA" b="1" baseline="-25000" smtClean="0">
                <a:latin typeface="Arial Cyr" pitchFamily="34" charset="-52"/>
              </a:rPr>
              <a:t>8 </a:t>
            </a:r>
            <a:r>
              <a:rPr lang="uk-UA" smtClean="0">
                <a:latin typeface="Arial Cyr" pitchFamily="34" charset="-52"/>
              </a:rPr>
              <a:t>= 3</a:t>
            </a:r>
            <a:r>
              <a:rPr lang="uk-UA" b="1" baseline="-25000" smtClean="0">
                <a:latin typeface="Arial Cyr" pitchFamily="34" charset="-52"/>
              </a:rPr>
              <a:t>10 </a:t>
            </a:r>
            <a:r>
              <a:rPr lang="uk-UA">
                <a:latin typeface="Arial Cyr" pitchFamily="34" charset="-52"/>
              </a:rPr>
              <a:t>- </a:t>
            </a:r>
            <a:r>
              <a:rPr lang="uk-UA" smtClean="0">
                <a:latin typeface="Arial Cyr" pitchFamily="34" charset="-52"/>
              </a:rPr>
              <a:t>1</a:t>
            </a:r>
            <a:r>
              <a:rPr lang="uk-UA" b="1" baseline="-25000">
                <a:latin typeface="Arial Cyr" pitchFamily="34" charset="-52"/>
              </a:rPr>
              <a:t>10</a:t>
            </a:r>
            <a:r>
              <a:rPr lang="uk-UA" smtClean="0">
                <a:latin typeface="Arial Cyr" pitchFamily="34" charset="-52"/>
              </a:rPr>
              <a:t> </a:t>
            </a:r>
            <a:r>
              <a:rPr lang="uk-UA">
                <a:latin typeface="Arial Cyr" pitchFamily="34" charset="-52"/>
              </a:rPr>
              <a:t>+ </a:t>
            </a:r>
            <a:r>
              <a:rPr lang="uk-UA" smtClean="0">
                <a:latin typeface="Arial Cyr" pitchFamily="34" charset="-52"/>
              </a:rPr>
              <a:t>8</a:t>
            </a:r>
            <a:r>
              <a:rPr lang="uk-UA" b="1" baseline="-25000" smtClean="0">
                <a:latin typeface="Arial Cyr" pitchFamily="34" charset="-52"/>
              </a:rPr>
              <a:t>10</a:t>
            </a:r>
            <a:r>
              <a:rPr lang="uk-UA" smtClean="0">
                <a:latin typeface="Arial Cyr" pitchFamily="34" charset="-52"/>
              </a:rPr>
              <a:t> </a:t>
            </a:r>
            <a:r>
              <a:rPr lang="uk-UA">
                <a:latin typeface="Arial Cyr" pitchFamily="34" charset="-52"/>
              </a:rPr>
              <a:t>- </a:t>
            </a:r>
            <a:r>
              <a:rPr lang="uk-UA" smtClean="0">
                <a:latin typeface="Arial Cyr" pitchFamily="34" charset="-52"/>
              </a:rPr>
              <a:t>6</a:t>
            </a:r>
            <a:r>
              <a:rPr lang="uk-UA" b="1" baseline="-25000">
                <a:latin typeface="Arial Cyr" pitchFamily="34" charset="-52"/>
              </a:rPr>
              <a:t>10</a:t>
            </a:r>
            <a:r>
              <a:rPr lang="uk-UA" b="1" baseline="-25000" smtClean="0">
                <a:latin typeface="Arial Cyr" pitchFamily="34" charset="-52"/>
              </a:rPr>
              <a:t> </a:t>
            </a:r>
            <a:r>
              <a:rPr lang="uk-UA" smtClean="0">
                <a:latin typeface="Arial Cyr" pitchFamily="34" charset="-52"/>
              </a:rPr>
              <a:t>= 4</a:t>
            </a:r>
            <a:r>
              <a:rPr lang="uk-UA" b="1" baseline="-25000" smtClean="0">
                <a:latin typeface="Arial Cyr" pitchFamily="34" charset="-52"/>
              </a:rPr>
              <a:t>10</a:t>
            </a:r>
            <a:r>
              <a:rPr lang="uk-UA" smtClean="0">
                <a:latin typeface="Arial Cyr" pitchFamily="34" charset="-52"/>
              </a:rPr>
              <a:t> </a:t>
            </a:r>
            <a:r>
              <a:rPr lang="uk-UA">
                <a:latin typeface="Arial Cyr" pitchFamily="34" charset="-52"/>
              </a:rPr>
              <a:t>= </a:t>
            </a:r>
            <a:r>
              <a:rPr lang="uk-UA" smtClean="0">
                <a:latin typeface="Arial Cyr" pitchFamily="34" charset="-52"/>
              </a:rPr>
              <a:t>4</a:t>
            </a:r>
            <a:r>
              <a:rPr lang="uk-UA" b="1" baseline="-25000" smtClean="0">
                <a:latin typeface="Arial Cyr" pitchFamily="34" charset="-52"/>
              </a:rPr>
              <a:t>8</a:t>
            </a:r>
          </a:p>
          <a:p>
            <a:pPr marL="342900" indent="-342900">
              <a:buFontTx/>
              <a:buAutoNum type="arabicPeriod"/>
            </a:pPr>
            <a:endParaRPr lang="uk-UA" b="1" baseline="-25000" smtClean="0">
              <a:latin typeface="Arial Cyr" pitchFamily="34" charset="-52"/>
            </a:endParaRPr>
          </a:p>
          <a:p>
            <a:pPr marL="342900" indent="-342900">
              <a:buFontTx/>
              <a:buAutoNum type="arabicPeriod"/>
            </a:pPr>
            <a:r>
              <a:rPr lang="uk-UA">
                <a:latin typeface="Arial Cyr" pitchFamily="34" charset="-52"/>
              </a:rPr>
              <a:t>5</a:t>
            </a:r>
            <a:r>
              <a:rPr lang="uk-UA" b="1" baseline="-25000" smtClean="0">
                <a:latin typeface="Arial Cyr" pitchFamily="34" charset="-52"/>
              </a:rPr>
              <a:t>8</a:t>
            </a:r>
            <a:r>
              <a:rPr lang="uk-UA" smtClean="0">
                <a:latin typeface="Arial Cyr" pitchFamily="34" charset="-52"/>
              </a:rPr>
              <a:t> - 1</a:t>
            </a:r>
            <a:r>
              <a:rPr lang="uk-UA" b="1" baseline="-25000" smtClean="0">
                <a:latin typeface="Arial Cyr" pitchFamily="34" charset="-52"/>
              </a:rPr>
              <a:t>8</a:t>
            </a:r>
            <a:r>
              <a:rPr lang="uk-UA" smtClean="0">
                <a:latin typeface="Arial Cyr" pitchFamily="34" charset="-52"/>
              </a:rPr>
              <a:t> - 4</a:t>
            </a:r>
            <a:r>
              <a:rPr lang="uk-UA" b="1" baseline="-25000" smtClean="0">
                <a:latin typeface="Arial Cyr" pitchFamily="34" charset="-52"/>
              </a:rPr>
              <a:t>8 </a:t>
            </a:r>
            <a:r>
              <a:rPr lang="uk-UA">
                <a:latin typeface="Arial Cyr" pitchFamily="34" charset="-52"/>
              </a:rPr>
              <a:t>= </a:t>
            </a:r>
            <a:r>
              <a:rPr lang="uk-UA" smtClean="0">
                <a:latin typeface="Arial Cyr" pitchFamily="34" charset="-52"/>
              </a:rPr>
              <a:t>5</a:t>
            </a:r>
            <a:r>
              <a:rPr lang="uk-UA" b="1" baseline="-25000" smtClean="0">
                <a:latin typeface="Arial Cyr" pitchFamily="34" charset="-52"/>
              </a:rPr>
              <a:t>10</a:t>
            </a:r>
            <a:r>
              <a:rPr lang="uk-UA" smtClean="0">
                <a:latin typeface="Arial Cyr" pitchFamily="34" charset="-52"/>
              </a:rPr>
              <a:t> - 1</a:t>
            </a:r>
            <a:r>
              <a:rPr lang="uk-UA" b="1" baseline="-25000" smtClean="0">
                <a:latin typeface="Arial Cyr" pitchFamily="34" charset="-52"/>
              </a:rPr>
              <a:t>10</a:t>
            </a:r>
            <a:r>
              <a:rPr lang="uk-UA" smtClean="0">
                <a:latin typeface="Arial Cyr" pitchFamily="34" charset="-52"/>
              </a:rPr>
              <a:t> - 4</a:t>
            </a:r>
            <a:r>
              <a:rPr lang="uk-UA" b="1" baseline="-25000" smtClean="0">
                <a:latin typeface="Arial Cyr" pitchFamily="34" charset="-52"/>
              </a:rPr>
              <a:t>10 </a:t>
            </a:r>
            <a:r>
              <a:rPr lang="uk-UA">
                <a:latin typeface="Arial Cyr" pitchFamily="34" charset="-52"/>
              </a:rPr>
              <a:t>= </a:t>
            </a:r>
            <a:r>
              <a:rPr lang="uk-UA" smtClean="0">
                <a:latin typeface="Arial Cyr" pitchFamily="34" charset="-52"/>
              </a:rPr>
              <a:t>0</a:t>
            </a:r>
            <a:r>
              <a:rPr lang="uk-UA" b="1" baseline="-25000" smtClean="0">
                <a:latin typeface="Arial Cyr" pitchFamily="34" charset="-52"/>
              </a:rPr>
              <a:t>10</a:t>
            </a:r>
            <a:r>
              <a:rPr lang="uk-UA" smtClean="0">
                <a:latin typeface="Arial Cyr" pitchFamily="34" charset="-52"/>
              </a:rPr>
              <a:t> </a:t>
            </a:r>
            <a:r>
              <a:rPr lang="uk-UA">
                <a:latin typeface="Arial Cyr" pitchFamily="34" charset="-52"/>
              </a:rPr>
              <a:t>= </a:t>
            </a:r>
            <a:r>
              <a:rPr lang="uk-UA" smtClean="0">
                <a:latin typeface="Arial Cyr" pitchFamily="34" charset="-52"/>
              </a:rPr>
              <a:t>0</a:t>
            </a:r>
            <a:r>
              <a:rPr lang="uk-UA" b="1" baseline="-25000" smtClean="0">
                <a:latin typeface="Arial Cyr" pitchFamily="34" charset="-52"/>
              </a:rPr>
              <a:t>8</a:t>
            </a:r>
          </a:p>
          <a:p>
            <a:pPr marL="342900" indent="-342900">
              <a:buFontTx/>
              <a:buAutoNum type="arabicPeriod"/>
            </a:pPr>
            <a:endParaRPr lang="uk-UA" b="1" baseline="-25000">
              <a:latin typeface="Arial Cyr" pitchFamily="34" charset="-52"/>
            </a:endParaRPr>
          </a:p>
          <a:p>
            <a:pPr marL="342900" indent="-342900">
              <a:buFontTx/>
              <a:buAutoNum type="arabicPeriod"/>
            </a:pPr>
            <a:r>
              <a:rPr lang="uk-UA">
                <a:latin typeface="Arial Cyr" pitchFamily="34" charset="-52"/>
              </a:rPr>
              <a:t>6</a:t>
            </a:r>
            <a:r>
              <a:rPr lang="uk-UA" b="1" baseline="-25000" smtClean="0">
                <a:latin typeface="Arial Cyr" pitchFamily="34" charset="-52"/>
              </a:rPr>
              <a:t>8</a:t>
            </a:r>
            <a:r>
              <a:rPr lang="uk-UA" smtClean="0">
                <a:latin typeface="Arial Cyr" pitchFamily="34" charset="-52"/>
              </a:rPr>
              <a:t> - 1</a:t>
            </a:r>
            <a:r>
              <a:rPr lang="uk-UA" b="1" baseline="-25000" smtClean="0">
                <a:latin typeface="Arial Cyr" pitchFamily="34" charset="-52"/>
              </a:rPr>
              <a:t>8</a:t>
            </a:r>
            <a:r>
              <a:rPr lang="uk-UA" smtClean="0">
                <a:latin typeface="Arial Cyr" pitchFamily="34" charset="-52"/>
              </a:rPr>
              <a:t> = 6</a:t>
            </a:r>
            <a:r>
              <a:rPr lang="uk-UA" b="1" baseline="-25000" smtClean="0">
                <a:latin typeface="Arial Cyr" pitchFamily="34" charset="-52"/>
              </a:rPr>
              <a:t>10</a:t>
            </a:r>
            <a:r>
              <a:rPr lang="uk-UA" smtClean="0">
                <a:latin typeface="Arial Cyr" pitchFamily="34" charset="-52"/>
              </a:rPr>
              <a:t> - 1</a:t>
            </a:r>
            <a:r>
              <a:rPr lang="uk-UA" b="1" baseline="-25000" smtClean="0">
                <a:latin typeface="Arial Cyr" pitchFamily="34" charset="-52"/>
              </a:rPr>
              <a:t>10</a:t>
            </a:r>
            <a:r>
              <a:rPr lang="uk-UA" smtClean="0">
                <a:latin typeface="Arial Cyr" pitchFamily="34" charset="-52"/>
              </a:rPr>
              <a:t> = 5</a:t>
            </a:r>
            <a:r>
              <a:rPr lang="uk-UA" b="1" baseline="-25000" smtClean="0">
                <a:latin typeface="Arial Cyr" pitchFamily="34" charset="-52"/>
              </a:rPr>
              <a:t>10</a:t>
            </a:r>
            <a:r>
              <a:rPr lang="uk-UA" smtClean="0">
                <a:latin typeface="Arial Cyr" pitchFamily="34" charset="-52"/>
              </a:rPr>
              <a:t> </a:t>
            </a:r>
            <a:r>
              <a:rPr lang="uk-UA">
                <a:latin typeface="Arial Cyr" pitchFamily="34" charset="-52"/>
              </a:rPr>
              <a:t>= </a:t>
            </a:r>
            <a:r>
              <a:rPr lang="uk-UA" smtClean="0">
                <a:latin typeface="Arial Cyr" pitchFamily="34" charset="-52"/>
              </a:rPr>
              <a:t>5</a:t>
            </a:r>
            <a:r>
              <a:rPr lang="uk-UA" b="1" baseline="-25000" smtClean="0">
                <a:latin typeface="Arial Cyr" pitchFamily="34" charset="-52"/>
              </a:rPr>
              <a:t>8</a:t>
            </a:r>
            <a:endParaRPr lang="ru-RU" b="1" baseline="-25000">
              <a:latin typeface="Arial Cyr" pitchFamily="34" charset="-52"/>
            </a:endParaRPr>
          </a:p>
          <a:p>
            <a:pPr marL="342900" indent="-342900">
              <a:buAutoNum type="arabicPeriod"/>
            </a:pPr>
            <a:endParaRPr lang="ru-RU" b="1" baseline="-25000">
              <a:latin typeface="Arial Cyr" pitchFamily="34" charset="-52"/>
            </a:endParaRPr>
          </a:p>
        </p:txBody>
      </p:sp>
      <p:cxnSp>
        <p:nvCxnSpPr>
          <p:cNvPr id="8" name="Прямая со стрелкой 7"/>
          <p:cNvCxnSpPr/>
          <p:nvPr/>
        </p:nvCxnSpPr>
        <p:spPr>
          <a:xfrm flipV="1">
            <a:off x="1721224" y="4563036"/>
            <a:ext cx="340894" cy="304799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 стрелкой 27"/>
          <p:cNvCxnSpPr/>
          <p:nvPr/>
        </p:nvCxnSpPr>
        <p:spPr>
          <a:xfrm flipV="1">
            <a:off x="2277035" y="4563036"/>
            <a:ext cx="331930" cy="304799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543717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50">
        <p:push/>
      </p:transition>
    </mc:Choice>
    <mc:Fallback xmlns="">
      <p:transition>
        <p:push/>
      </p:transition>
    </mc:Fallback>
  </mc:AlternateContent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LMS_API_VERSION" val="SCORM 1.2"/>
  <p:tag name="ISPRING_ULTRA_SCORM_COURSE_ID" val="D06E58EA-E119-4264-A5A2-75D0DDFF41EC"/>
  <p:tag name="ISPRING_CMI5_LAUNCH_METHOD" val="any window"/>
  <p:tag name="ISPRING_SCORM_ENDPOINT" val="&lt;endpoint&gt;&lt;enable&gt;0&lt;/enable&gt;&lt;lrs&gt;http://&lt;/lrs&gt;&lt;auth&gt;0&lt;/auth&gt;&lt;login&gt;&lt;/login&gt;&lt;password&gt;&lt;/password&gt;&lt;key&gt;&lt;/key&gt;&lt;name&gt;&lt;/name&gt;&lt;email&gt;&lt;/email&gt;&lt;/endpoint&gt;&#10;"/>
  <p:tag name="ISPRING_SCORM_RATE_SLIDES" val="1"/>
  <p:tag name="ISPRINGCLOUDFOLDERID" val="1"/>
  <p:tag name="ISPRINGONLINEFOLDERID" val="1"/>
  <p:tag name="ISPRING_OUTPUT_FOLDER" val="[[&quot;e\/\uFFFDb{B507E196-3124-493C-B009-DC6BF76505D5}&quot;,&quot;D:\\1_КОЛЛЕДЖ\\2021-2022\\АК\\ПРЕЗЕНТАЦИИ\\Системы счисления&quot;]]"/>
  <p:tag name="ISPRING_PUBLISH_SETTINGS" val="{&quot;commonSettings&quot;:{&quot;webSettings&quot;:{&quot;useMobileViewer&quot;:&quot;T_FALSE&quot;},&quot;lmsSettings&quot;:{&quot;useMobileViewer&quot;:&quot;T_FALSE&quot;},&quot;cloudSettings&quot;:{&quot;useMobileViewer&quot;:&quot;T_FALSE&quot;},&quot;ispringLmsSettings&quot;:{&quot;useMobileViewer&quot;:&quot;T_FALSE&quot;},&quot;playerId&quot;:&quot;free&quot;},&quot;advancedSettings&quot;:{&quot;enableTextAllocation&quot;:&quot;T_TRUE&quot;,&quot;viewingFromLocalDrive&quot;:&quot;T_TRUE&quot;,&quot;contentScale&quot;:75,&quot;contentScaleMode&quot;:&quot;SCALE&quot;},&quot;compressionSettings&quot;:{&quot;imageSettings&quot;:{&quot;jpegQuality&quot;:70,&quot;optimizeImageForResolution&quot;:&quot;T_FALSE&quot;},&quot;audioQuality&quot;:70,&quot;videoQuality&quot;:65},&quot;protectionSettings&quot;:{&quot;watermarkEnabled&quot;:&quot;T_FALSE&quot;,&quot;watermarkPosition&quot;:&quot;MIDDLE_CENTER&quot;,&quot;openWatermarkUrl&quot;:&quot;T_FALSE&quot;,&quot;openWatermarkWebPageInNewWindow&quot;:&quot;T_FALSE&quot;,&quot;displayAfterEnabled&quot;:&quot;T_FALSE&quot;,&quot;displayUntilEnabled&quot;:&quot;T_FALSE&quot;,&quot;domainRestrictionEnabled&quot;:&quot;T_FALSE&quot;,&quot;enablePassword&quot;:&quot;T_FALSE&quot;},&quot;videoSettings&quot;:{&quot;videoCompressionSettings&quot;:{&quot;audioQuality&quot;:70,&quot;videoQuality&quot;:75},&quot;secondsOnEachSlide&quot;:5,&quot;hostingSettings&quot;:{}},&quot;ispringOnlineSettings&quot;:{&quot;onlineDestinationFolderId&quot;:&quot;1&quot;},&quot;cloudSettings&quot;:{&quot;onlineDestinationFolderId&quot;:&quot;1&quot;},&quot;publishDestination&quot;:&quot;LMS&quot;,&quot;wordSettings&quot;:{&quot;printCopies&quot;:1}}"/>
  <p:tag name="ISPRING_SCORM_RATE_QUIZZES" val="0"/>
  <p:tag name="ISPRING_SCORM_PASSING_SCORE" val="100.000000"/>
  <p:tag name="ISPRING_PRESENTATION_TITLE" val="Системи числення-аріфметика"/>
  <p:tag name="ISPRING_FIRST_PUBLISH" val="1"/>
</p:tagLst>
</file>

<file path=ppt/theme/theme1.xml><?xml version="1.0" encoding="utf-8"?>
<a:theme xmlns:a="http://schemas.openxmlformats.org/drawingml/2006/main" name="Office Them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5223</TotalTime>
  <Words>1910</Words>
  <Application>Microsoft Office PowerPoint</Application>
  <PresentationFormat>Лист A4 (210x297 мм)</PresentationFormat>
  <Paragraphs>949</Paragraphs>
  <Slides>12</Slides>
  <Notes>12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Office Theme</vt:lpstr>
      <vt:lpstr>Системи числення (аріфметичні операції)</vt:lpstr>
      <vt:lpstr>Арифметичні операції у будь-яких с/ч</vt:lpstr>
      <vt:lpstr>Арифметичні операції у будь-яких с/ч</vt:lpstr>
      <vt:lpstr>Арифметичні операції у будь-яких с/ч</vt:lpstr>
      <vt:lpstr>Арифметичні операції у будь-яких с/ч</vt:lpstr>
      <vt:lpstr>Арифметичні операції у будь-яких с/ч</vt:lpstr>
      <vt:lpstr>Арифметичні операції у 2 с/ч</vt:lpstr>
      <vt:lpstr>Арифметичні операції у 2 с/ч</vt:lpstr>
      <vt:lpstr>Арифметичні операції у 8 с/ч</vt:lpstr>
      <vt:lpstr>Арифметичні операції у 8 с/ч</vt:lpstr>
      <vt:lpstr>Арифметичні операції у 16 с/ч</vt:lpstr>
      <vt:lpstr>Арифметичні операції у 8 с/ч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Системи числення-аріфметика</dc:title>
  <dc:creator>777</dc:creator>
  <cp:lastModifiedBy>Сайко</cp:lastModifiedBy>
  <cp:revision>1828</cp:revision>
  <dcterms:created xsi:type="dcterms:W3CDTF">2013-07-31T16:30:56Z</dcterms:created>
  <dcterms:modified xsi:type="dcterms:W3CDTF">2022-05-06T16:40:15Z</dcterms:modified>
</cp:coreProperties>
</file>