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72" r:id="rId3"/>
    <p:sldId id="274" r:id="rId4"/>
    <p:sldId id="275" r:id="rId5"/>
    <p:sldId id="258" r:id="rId6"/>
    <p:sldId id="259" r:id="rId7"/>
    <p:sldId id="260" r:id="rId8"/>
    <p:sldId id="263" r:id="rId9"/>
    <p:sldId id="265" r:id="rId10"/>
    <p:sldId id="264" r:id="rId11"/>
    <p:sldId id="262" r:id="rId12"/>
    <p:sldId id="266" r:id="rId13"/>
    <p:sldId id="267" r:id="rId14"/>
    <p:sldId id="278" r:id="rId15"/>
    <p:sldId id="271" r:id="rId16"/>
    <p:sldId id="273" r:id="rId17"/>
    <p:sldId id="277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54" autoAdjust="0"/>
    <p:restoredTop sz="94660"/>
  </p:normalViewPr>
  <p:slideViewPr>
    <p:cSldViewPr snapToGrid="0">
      <p:cViewPr varScale="1">
        <p:scale>
          <a:sx n="82" d="100"/>
          <a:sy n="82" d="100"/>
        </p:scale>
        <p:origin x="76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2A38-E870-4D89-AE28-D9525440BDD5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01376-C97B-4CA1-BAB0-7B2C4A9A90D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428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2A38-E870-4D89-AE28-D9525440BDD5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01376-C97B-4CA1-BAB0-7B2C4A9A90D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15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2A38-E870-4D89-AE28-D9525440BDD5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01376-C97B-4CA1-BAB0-7B2C4A9A90D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562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2A38-E870-4D89-AE28-D9525440BDD5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01376-C97B-4CA1-BAB0-7B2C4A9A90D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865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2A38-E870-4D89-AE28-D9525440BDD5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01376-C97B-4CA1-BAB0-7B2C4A9A90D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886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2A38-E870-4D89-AE28-D9525440BDD5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01376-C97B-4CA1-BAB0-7B2C4A9A90D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292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2A38-E870-4D89-AE28-D9525440BDD5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01376-C97B-4CA1-BAB0-7B2C4A9A90D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727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2A38-E870-4D89-AE28-D9525440BDD5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01376-C97B-4CA1-BAB0-7B2C4A9A90D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838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2A38-E870-4D89-AE28-D9525440BDD5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01376-C97B-4CA1-BAB0-7B2C4A9A90D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559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2A38-E870-4D89-AE28-D9525440BDD5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01376-C97B-4CA1-BAB0-7B2C4A9A90D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76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2A38-E870-4D89-AE28-D9525440BDD5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01376-C97B-4CA1-BAB0-7B2C4A9A90D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008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3">
              <a:lumMod val="60000"/>
              <a:lumOff val="40000"/>
            </a:schemeClr>
          </a:fgClr>
          <a:bgClr>
            <a:srgbClr val="FFCC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C2A38-E870-4D89-AE28-D9525440BDD5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01376-C97B-4CA1-BAB0-7B2C4A9A90D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4809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sW8p5TLxtE&amp;feature=emb_logo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2frEZOO52s" TargetMode="Externa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S2frEZOO52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mCST_FXnmvc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818" y="356616"/>
            <a:ext cx="3560934" cy="1628912"/>
          </a:xfrm>
        </p:spPr>
        <p:txBody>
          <a:bodyPr>
            <a:noAutofit/>
          </a:bodyPr>
          <a:lstStyle/>
          <a:p>
            <a:endParaRPr lang="ru-RU" sz="1800" b="1" i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10452652" cy="4309510"/>
          </a:xfrm>
        </p:spPr>
        <p:txBody>
          <a:bodyPr>
            <a:normAutofit/>
          </a:bodyPr>
          <a:lstStyle/>
          <a:p>
            <a:endParaRPr lang="uk-UA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рік</a:t>
            </a: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4535424" y="356616"/>
            <a:ext cx="6775704" cy="2651760"/>
          </a:xfrm>
          <a:prstGeom prst="horizontalScroll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90160" y="1073187"/>
            <a:ext cx="59842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Всеукраїнський конкурс </a:t>
            </a:r>
          </a:p>
          <a:p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«Профіль музею: історичний</a:t>
            </a:r>
          </a:p>
          <a:p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Напрямок: етнографія</a:t>
            </a:r>
          </a:p>
        </p:txBody>
      </p:sp>
      <p:pic>
        <p:nvPicPr>
          <p:cNvPr id="7" name="Рисунок 6" descr="Світлина від Ольги Ярмолюк.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25" y="3305677"/>
            <a:ext cx="5182513" cy="321691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31623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rgbClr val="FF0000"/>
                </a:solidFill>
              </a:rPr>
              <a:t>Історія створення колгоспу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82" y="2078414"/>
            <a:ext cx="3982003" cy="298650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582" y="288234"/>
            <a:ext cx="4094921" cy="30711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009" y="2779500"/>
            <a:ext cx="3313458" cy="441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3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719" y="471819"/>
            <a:ext cx="6529655" cy="1029369"/>
          </a:xfrm>
        </p:spPr>
        <p:txBody>
          <a:bodyPr>
            <a:normAutofit/>
          </a:bodyPr>
          <a:lstStyle/>
          <a:p>
            <a:r>
              <a:rPr lang="uk-UA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Тематичні стенди музею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0453" y="315746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688" y="3435779"/>
            <a:ext cx="2129199" cy="28389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253" y="293896"/>
            <a:ext cx="2147679" cy="28635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660" y="3541388"/>
            <a:ext cx="3559868" cy="26699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7" y="2076790"/>
            <a:ext cx="3623971" cy="271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94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rgbClr val="FF0000"/>
                </a:solidFill>
              </a:rPr>
              <a:t>Історія </a:t>
            </a:r>
            <a:r>
              <a:rPr lang="uk-UA" b="1" dirty="0" err="1">
                <a:solidFill>
                  <a:srgbClr val="FF0000"/>
                </a:solidFill>
              </a:rPr>
              <a:t>Радехівської</a:t>
            </a:r>
            <a:r>
              <a:rPr lang="uk-UA" b="1" dirty="0">
                <a:solidFill>
                  <a:srgbClr val="FF0000"/>
                </a:solidFill>
              </a:rPr>
              <a:t> школи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48" y="1656059"/>
            <a:ext cx="4293705" cy="322027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408" y="365125"/>
            <a:ext cx="3879857" cy="29098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242" y="2797313"/>
            <a:ext cx="3045515" cy="40606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660" y="3541388"/>
            <a:ext cx="3559868" cy="266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96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25" y="1958801"/>
            <a:ext cx="5253153" cy="393986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303" y="568325"/>
            <a:ext cx="4238211" cy="565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602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16780" y="0"/>
            <a:ext cx="4747260" cy="238760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Навіки  в наших серцях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48400" y="2299018"/>
            <a:ext cx="3017520" cy="1655762"/>
          </a:xfrm>
        </p:spPr>
        <p:txBody>
          <a:bodyPr>
            <a:normAutofit fontScale="92500"/>
          </a:bodyPr>
          <a:lstStyle/>
          <a:p>
            <a:r>
              <a:rPr lang="uk-UA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Жолондієвський</a:t>
            </a:r>
            <a:r>
              <a:rPr lang="uk-UA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Володимир Олександрович </a:t>
            </a:r>
          </a:p>
          <a:p>
            <a:r>
              <a:rPr lang="uk-UA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11.06.1999/04.06.2022.</a:t>
            </a:r>
          </a:p>
          <a:p>
            <a:endParaRPr lang="uk-UA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348" y="3954780"/>
            <a:ext cx="2076450" cy="2768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964" y="344170"/>
            <a:ext cx="2257425" cy="30099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" y="3954780"/>
            <a:ext cx="3189923" cy="24289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44780"/>
            <a:ext cx="1767840" cy="314282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362200" y="1131781"/>
            <a:ext cx="2354580" cy="143467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/>
              <a:t>Він віддав життя в боротьбі за Незалежність України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967" y="4118525"/>
            <a:ext cx="2345422" cy="24411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442" y="3954780"/>
            <a:ext cx="1825358" cy="272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30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204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FF0000"/>
                </a:solidFill>
              </a:rPr>
              <a:t>Новинка нашого музею :  </a:t>
            </a:r>
            <a:br>
              <a:rPr lang="uk-UA" b="1" dirty="0">
                <a:solidFill>
                  <a:srgbClr val="FF0000"/>
                </a:solidFill>
              </a:rPr>
            </a:br>
            <a:r>
              <a:rPr lang="uk-UA" b="1" dirty="0">
                <a:solidFill>
                  <a:srgbClr val="FF0000"/>
                </a:solidFill>
              </a:rPr>
              <a:t>електронна картотека виступів фольклорного колективу «Мале Перевесло»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0009" y="5541264"/>
            <a:ext cx="5349378" cy="1224468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hlinkClick r:id="rId3"/>
              </a:rPr>
              <a:t>https://www.youtube.com/watch?v=asW8p5TLxtE&amp;feature=emb_logo</a:t>
            </a:r>
            <a:endParaRPr lang="uk-UA" dirty="0"/>
          </a:p>
          <a:p>
            <a:pPr marL="0" indent="0">
              <a:buNone/>
            </a:pPr>
            <a:r>
              <a:rPr lang="uk-UA" dirty="0"/>
              <a:t> </a:t>
            </a:r>
            <a:endParaRPr lang="ru-RU" dirty="0"/>
          </a:p>
        </p:txBody>
      </p:sp>
      <p:pic>
        <p:nvPicPr>
          <p:cNvPr id="1026" name="Picture 2" descr="https://rada.info/upload/users_files/04333164/9609d2234df35cfcfd65526df91ceb9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814" y="2140462"/>
            <a:ext cx="4898786" cy="328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2frEZOO52s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10703" y="2140462"/>
            <a:ext cx="5398684" cy="303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447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91338" y="284672"/>
            <a:ext cx="4925568" cy="817439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В</a:t>
            </a:r>
            <a:r>
              <a:rPr lang="uk-UA" b="1" dirty="0" err="1">
                <a:solidFill>
                  <a:srgbClr val="FF0000"/>
                </a:solidFill>
              </a:rPr>
              <a:t>ідео</a:t>
            </a:r>
            <a:r>
              <a:rPr lang="uk-UA" b="1" dirty="0">
                <a:solidFill>
                  <a:srgbClr val="FF0000"/>
                </a:solidFill>
              </a:rPr>
              <a:t> виступів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S2frEZOO52s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6417" y="909828"/>
            <a:ext cx="10257809" cy="577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122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64484" y="215660"/>
            <a:ext cx="4925568" cy="78269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В</a:t>
            </a:r>
            <a:r>
              <a:rPr lang="uk-UA" b="1" dirty="0" err="1">
                <a:solidFill>
                  <a:srgbClr val="FF0000"/>
                </a:solidFill>
              </a:rPr>
              <a:t>ідео</a:t>
            </a:r>
            <a:r>
              <a:rPr lang="uk-UA" b="1" dirty="0">
                <a:solidFill>
                  <a:srgbClr val="FF0000"/>
                </a:solidFill>
              </a:rPr>
              <a:t> виступів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mCST_FXnmvc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40523" y="914400"/>
            <a:ext cx="10227477" cy="610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43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02635" y="2895255"/>
            <a:ext cx="10744200" cy="2387600"/>
          </a:xfrm>
        </p:spPr>
        <p:txBody>
          <a:bodyPr>
            <a:normAutofit fontScale="90000"/>
          </a:bodyPr>
          <a:lstStyle/>
          <a:p>
            <a:b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  <a:b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Можна</a:t>
            </a:r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все на </a:t>
            </a:r>
            <a:r>
              <a:rPr lang="ru-RU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світі</a:t>
            </a:r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вибирати</a:t>
            </a:r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сину</a:t>
            </a:r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вибрати</a:t>
            </a:r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</a:t>
            </a:r>
            <a:r>
              <a:rPr lang="ru-RU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можна</a:t>
            </a:r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тільки</a:t>
            </a:r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Батьківщину</a:t>
            </a:r>
            <a:br>
              <a:rPr lang="ru-RU" b="1" dirty="0">
                <a:solidFill>
                  <a:srgbClr val="FFFF00"/>
                </a:solidFill>
              </a:rPr>
            </a:br>
            <a:b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b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8409" y="3230217"/>
            <a:ext cx="10452652" cy="5068957"/>
          </a:xfrm>
        </p:spPr>
        <p:txBody>
          <a:bodyPr>
            <a:norm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музей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заснований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листопаді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2004 року. </a:t>
            </a:r>
          </a:p>
          <a:p>
            <a:pPr algn="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музею є результатом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цілеспрямованої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систематичної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творчої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пошуково-дослідницької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r"/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Повна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музею: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історичний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музей</a:t>
            </a:r>
          </a:p>
          <a:p>
            <a:pPr algn="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Профіль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музею: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комплесно-краєзнавчий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напрямок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етнографія</a:t>
            </a:r>
            <a:endParaRPr lang="ru-RU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701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172528"/>
            <a:ext cx="5398698" cy="151815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ctr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Храм с. </a:t>
            </a:r>
            <a:r>
              <a:rPr lang="uk-U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Радехів</a:t>
            </a:r>
            <a:b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Успіння Пресвятої Богородиці</a:t>
            </a:r>
          </a:p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1701 р</a:t>
            </a:r>
            <a:r>
              <a:rPr lang="uk-UA" sz="1800" dirty="0"/>
              <a:t>.</a:t>
            </a:r>
            <a:endParaRPr lang="ru-RU" sz="1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279" b="7077"/>
          <a:stretch/>
        </p:blipFill>
        <p:spPr>
          <a:xfrm>
            <a:off x="8473936" y="172528"/>
            <a:ext cx="3272587" cy="44889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r="670" b="6832"/>
          <a:stretch/>
        </p:blipFill>
        <p:spPr>
          <a:xfrm>
            <a:off x="378549" y="2028629"/>
            <a:ext cx="3399632" cy="46937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327" y="3441226"/>
            <a:ext cx="3907141" cy="259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261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66" y="124769"/>
            <a:ext cx="4710284" cy="31318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132" y="1516218"/>
            <a:ext cx="5834402" cy="38792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66" y="3455847"/>
            <a:ext cx="4710284" cy="313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329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426" y="1714283"/>
            <a:ext cx="3984486" cy="29883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22" y="1360863"/>
            <a:ext cx="2771405" cy="369520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722341" y="552898"/>
            <a:ext cx="5492779" cy="9304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/>
              <a:t>Центральна експозиція музею</a:t>
            </a:r>
            <a:endParaRPr lang="ru-RU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026" y="3609770"/>
            <a:ext cx="3604799" cy="270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921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6769" y="2550020"/>
            <a:ext cx="10515600" cy="1325563"/>
          </a:xfrm>
        </p:spPr>
        <p:txBody>
          <a:bodyPr>
            <a:normAutofit/>
          </a:bodyPr>
          <a:lstStyle/>
          <a:p>
            <a:r>
              <a:rPr lang="uk-UA" sz="2400" b="1" dirty="0">
                <a:solidFill>
                  <a:srgbClr val="FF0000"/>
                </a:solidFill>
              </a:rPr>
              <a:t>Хатнє начиння, якими </a:t>
            </a:r>
            <a:br>
              <a:rPr lang="uk-UA" sz="2400" b="1" dirty="0">
                <a:solidFill>
                  <a:srgbClr val="FF0000"/>
                </a:solidFill>
              </a:rPr>
            </a:br>
            <a:r>
              <a:rPr lang="uk-UA" sz="2400" b="1" dirty="0">
                <a:solidFill>
                  <a:srgbClr val="FF0000"/>
                </a:solidFill>
              </a:rPr>
              <a:t>користувалися наші </a:t>
            </a:r>
            <a:br>
              <a:rPr lang="uk-UA" sz="2400" b="1" dirty="0">
                <a:solidFill>
                  <a:srgbClr val="FF0000"/>
                </a:solidFill>
              </a:rPr>
            </a:br>
            <a:r>
              <a:rPr lang="uk-UA" sz="2400" b="1" dirty="0">
                <a:solidFill>
                  <a:srgbClr val="FF0000"/>
                </a:solidFill>
              </a:rPr>
              <a:t>односельці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84" y="284278"/>
            <a:ext cx="3087756" cy="23158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26" y="3609276"/>
            <a:ext cx="3770243" cy="28276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047" y="292164"/>
            <a:ext cx="3077241" cy="23079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972147"/>
            <a:ext cx="2999524" cy="22496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559" y="312162"/>
            <a:ext cx="2983810" cy="22378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16" y="3195113"/>
            <a:ext cx="2464260" cy="328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39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Музейні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колекції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2000" dirty="0"/>
            </a:b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4397828" y="1825625"/>
            <a:ext cx="6955971" cy="301634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8" y="3617793"/>
            <a:ext cx="3928976" cy="29467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224" y="259460"/>
            <a:ext cx="3928145" cy="29461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214" y="233209"/>
            <a:ext cx="3963147" cy="29723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369" y="3500719"/>
            <a:ext cx="4145933" cy="310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829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0201" y="586408"/>
            <a:ext cx="10515600" cy="1679713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FF0000"/>
                </a:solidFill>
              </a:rPr>
              <a:t>Експозиції виставок</a:t>
            </a:r>
            <a:br>
              <a:rPr lang="uk-UA" b="1" dirty="0">
                <a:solidFill>
                  <a:srgbClr val="FF0000"/>
                </a:solidFill>
              </a:rPr>
            </a:br>
            <a:r>
              <a:rPr lang="uk-UA" b="1" dirty="0">
                <a:solidFill>
                  <a:srgbClr val="FF0000"/>
                </a:solidFill>
              </a:rPr>
              <a:t>Вишиті картини </a:t>
            </a:r>
            <a:br>
              <a:rPr lang="uk-UA" b="1" dirty="0">
                <a:solidFill>
                  <a:srgbClr val="FF0000"/>
                </a:solidFill>
              </a:rPr>
            </a:br>
            <a:r>
              <a:rPr lang="uk-UA" b="1" dirty="0">
                <a:solidFill>
                  <a:srgbClr val="FF0000"/>
                </a:solidFill>
              </a:rPr>
              <a:t>від жителів села </a:t>
            </a:r>
            <a:r>
              <a:rPr lang="uk-UA" b="1" dirty="0" err="1">
                <a:solidFill>
                  <a:srgbClr val="FF0000"/>
                </a:solidFill>
              </a:rPr>
              <a:t>Радехів</a:t>
            </a:r>
            <a:br>
              <a:rPr lang="uk-UA" b="1" dirty="0">
                <a:solidFill>
                  <a:schemeClr val="bg1"/>
                </a:solidFill>
              </a:rPr>
            </a:br>
            <a:r>
              <a:rPr lang="uk-UA" b="1" dirty="0">
                <a:solidFill>
                  <a:schemeClr val="bg1"/>
                </a:solidFill>
              </a:rPr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65" y="2611541"/>
            <a:ext cx="4865527" cy="364914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410" y="1205896"/>
            <a:ext cx="5666294" cy="424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476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rgbClr val="FF0000"/>
                </a:solidFill>
              </a:rPr>
              <a:t>Трагічні сторінки в історії села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95" y="1489444"/>
            <a:ext cx="326350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28" y="2421261"/>
            <a:ext cx="5085522" cy="38141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024" y="2288896"/>
            <a:ext cx="3244298" cy="432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9192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593</TotalTime>
  <Words>188</Words>
  <Application>Microsoft Office PowerPoint</Application>
  <PresentationFormat>Широкий екран</PresentationFormat>
  <Paragraphs>35</Paragraphs>
  <Slides>17</Slides>
  <Notes>0</Notes>
  <HiddenSlides>0</HiddenSlides>
  <MMClips>3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Презентація PowerPoint</vt:lpstr>
      <vt:lpstr>                                                              Можна все на світі вибирати сину, вибрати не можна тільки Батьківщину       </vt:lpstr>
      <vt:lpstr>Храм с. Радехів Успіння Пресвятої Богородиці 1701 р.</vt:lpstr>
      <vt:lpstr>Презентація PowerPoint</vt:lpstr>
      <vt:lpstr>Презентація PowerPoint</vt:lpstr>
      <vt:lpstr>Хатнє начиння, якими  користувалися наші  односельці</vt:lpstr>
      <vt:lpstr>Музейні  колекції   </vt:lpstr>
      <vt:lpstr>Експозиції виставок Вишиті картини  від жителів села Радехів  </vt:lpstr>
      <vt:lpstr>Трагічні сторінки в історії села </vt:lpstr>
      <vt:lpstr>Історія створення колгоспу</vt:lpstr>
      <vt:lpstr>Тематичні стенди музею</vt:lpstr>
      <vt:lpstr>Історія Радехівської школи</vt:lpstr>
      <vt:lpstr>Презентація PowerPoint</vt:lpstr>
      <vt:lpstr>Навіки  в наших серцях </vt:lpstr>
      <vt:lpstr>Новинка нашого музею :   електронна картотека виступів фольклорного колективу «Мале Перевесло»</vt:lpstr>
      <vt:lpstr>Відео виступів</vt:lpstr>
      <vt:lpstr>Відео виступів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Волинськ область Любомльський район Радехівська ЗОШ  І – ІІ ступенів</dc:title>
  <dc:creator>Пользователь</dc:creator>
  <cp:lastModifiedBy>Вікторія Пилипчук</cp:lastModifiedBy>
  <cp:revision>38</cp:revision>
  <dcterms:created xsi:type="dcterms:W3CDTF">2018-12-20T10:39:30Z</dcterms:created>
  <dcterms:modified xsi:type="dcterms:W3CDTF">2024-03-19T13:33:06Z</dcterms:modified>
</cp:coreProperties>
</file>