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6" r:id="rId3"/>
    <p:sldId id="257" r:id="rId4"/>
    <p:sldId id="258" r:id="rId5"/>
    <p:sldId id="259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138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www.studystack.com/studyslide-2445997" TargetMode="External"/><Relationship Id="rId4" Type="http://schemas.openxmlformats.org/officeDocument/2006/relationships/hyperlink" Target="https://www.studystack.com/flashcard-2445997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studystack.com/picmatch-2853853" TargetMode="Externa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studystack.com/quiz-2855352" TargetMode="External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SCHOOL LIFE</a:t>
            </a:r>
            <a:endParaRPr lang="ru-RU" sz="4400" dirty="0"/>
          </a:p>
        </p:txBody>
      </p:sp>
      <p:pic>
        <p:nvPicPr>
          <p:cNvPr id="205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963" y="1700808"/>
            <a:ext cx="5322074" cy="36525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457200" y="5733256"/>
            <a:ext cx="902529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Every day I go to school and …</a:t>
            </a:r>
            <a:endParaRPr lang="uk-UA" sz="36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589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71600" y="609600"/>
            <a:ext cx="7416824" cy="522288"/>
          </a:xfrm>
        </p:spPr>
        <p:txBody>
          <a:bodyPr>
            <a:noAutofit/>
          </a:bodyPr>
          <a:lstStyle/>
          <a:p>
            <a:r>
              <a:rPr lang="en-US" sz="4000" dirty="0" smtClean="0"/>
              <a:t>SCHOOL SUBJECTS</a:t>
            </a:r>
            <a:endParaRPr lang="ru-RU" sz="4000" dirty="0"/>
          </a:p>
        </p:txBody>
      </p:sp>
      <p:pic>
        <p:nvPicPr>
          <p:cNvPr id="14" name="Місце для зображення 1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384" b="12384"/>
          <a:stretch>
            <a:fillRect/>
          </a:stretch>
        </p:blipFill>
        <p:spPr>
          <a:xfrm>
            <a:off x="1763688" y="1268760"/>
            <a:ext cx="5479504" cy="39574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2" name="Текст 11"/>
          <p:cNvSpPr>
            <a:spLocks noGrp="1"/>
          </p:cNvSpPr>
          <p:nvPr>
            <p:ph type="body" sz="half" idx="2"/>
          </p:nvPr>
        </p:nvSpPr>
        <p:spPr>
          <a:xfrm>
            <a:off x="1187624" y="5661248"/>
            <a:ext cx="6768752" cy="530352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rgbClr val="FFC000"/>
                </a:solidFill>
                <a:hlinkClick r:id="rId4"/>
              </a:rPr>
              <a:t>https://</a:t>
            </a:r>
            <a:r>
              <a:rPr lang="en-GB" sz="2400" dirty="0" smtClean="0">
                <a:solidFill>
                  <a:srgbClr val="FFC000"/>
                </a:solidFill>
                <a:hlinkClick r:id="rId4"/>
              </a:rPr>
              <a:t>www.studystack.com/flashcard-2445997</a:t>
            </a:r>
            <a:r>
              <a:rPr lang="en-GB" sz="2400" dirty="0" smtClean="0">
                <a:solidFill>
                  <a:srgbClr val="FFC000"/>
                </a:solidFill>
              </a:rPr>
              <a:t> </a:t>
            </a:r>
            <a:endParaRPr lang="ru-RU" sz="2400" dirty="0">
              <a:solidFill>
                <a:srgbClr val="FFC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87624" y="6093296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hlinkClick r:id="rId5"/>
              </a:rPr>
              <a:t>https://</a:t>
            </a:r>
            <a:r>
              <a:rPr lang="en-GB" sz="2400" dirty="0" smtClean="0">
                <a:hlinkClick r:id="rId5"/>
              </a:rPr>
              <a:t>www.studystack.com/studyslide-2445997</a:t>
            </a:r>
            <a:r>
              <a:rPr lang="en-GB" sz="2400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898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WEEK</a:t>
            </a: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3672408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have got   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Maths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on     Monday</a:t>
            </a:r>
          </a:p>
          <a:p>
            <a:pPr marL="13716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Art                     Tuesday</a:t>
            </a:r>
          </a:p>
          <a:p>
            <a:pPr marL="13716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ICT                     Wednesday</a:t>
            </a:r>
          </a:p>
          <a:p>
            <a:pPr marL="13716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PE                        Thursday</a:t>
            </a:r>
          </a:p>
          <a:p>
            <a:pPr marL="13716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English               Friday</a:t>
            </a:r>
          </a:p>
          <a:p>
            <a:pPr marL="137160" indent="0"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131840" y="1700808"/>
            <a:ext cx="0" cy="273630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012160" y="1700808"/>
            <a:ext cx="0" cy="2736304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932040" y="1672027"/>
            <a:ext cx="0" cy="273630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681" b="52994"/>
          <a:stretch/>
        </p:blipFill>
        <p:spPr bwMode="auto">
          <a:xfrm>
            <a:off x="323529" y="4653136"/>
            <a:ext cx="8496944" cy="1886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2640" y="5157192"/>
            <a:ext cx="87078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We have got a lot of classes </a:t>
            </a:r>
            <a:r>
              <a:rPr lang="en-US" sz="3200" b="1" u="sng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on</a:t>
            </a:r>
            <a:r>
              <a:rPr lang="en-US" sz="32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weekdays.</a:t>
            </a:r>
            <a:endParaRPr lang="ru-RU" sz="32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397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PREPOSITIONS OF TIME</a:t>
            </a:r>
            <a:endParaRPr lang="ru-RU" sz="4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539552" y="6092825"/>
            <a:ext cx="7879568" cy="530225"/>
          </a:xfrm>
        </p:spPr>
        <p:txBody>
          <a:bodyPr>
            <a:noAutofit/>
          </a:bodyPr>
          <a:lstStyle/>
          <a:p>
            <a:r>
              <a:rPr lang="en-GB" sz="2400" dirty="0">
                <a:hlinkClick r:id="rId2"/>
              </a:rPr>
              <a:t>https://</a:t>
            </a:r>
            <a:r>
              <a:rPr lang="en-GB" sz="2400" dirty="0" smtClean="0">
                <a:hlinkClick r:id="rId2"/>
              </a:rPr>
              <a:t>www.studystack.com/picmatch-2853853</a:t>
            </a:r>
            <a:r>
              <a:rPr lang="en-GB" sz="2400" dirty="0" smtClean="0"/>
              <a:t> </a:t>
            </a:r>
            <a:endParaRPr lang="ru-RU" sz="2400" dirty="0"/>
          </a:p>
        </p:txBody>
      </p:sp>
      <p:pic>
        <p:nvPicPr>
          <p:cNvPr id="1026" name="Picture 2" descr="D:\Downloads\IMG_20180917_102544_01.jp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92" t="5129" r="4067" b="37352"/>
          <a:stretch/>
        </p:blipFill>
        <p:spPr bwMode="auto">
          <a:xfrm>
            <a:off x="755576" y="2060848"/>
            <a:ext cx="7663544" cy="31060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87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SCHOOL LIFE</a:t>
            </a:r>
            <a:endParaRPr lang="ru-RU" sz="4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679025"/>
              </p:ext>
            </p:extLst>
          </p:nvPr>
        </p:nvGraphicFramePr>
        <p:xfrm>
          <a:off x="1691680" y="2996952"/>
          <a:ext cx="335360" cy="3657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5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403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55576" y="5733256"/>
            <a:ext cx="741682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hlinkClick r:id="rId2"/>
              </a:rPr>
              <a:t>https://</a:t>
            </a:r>
            <a:r>
              <a:rPr lang="en-GB" sz="2800" dirty="0" smtClean="0">
                <a:hlinkClick r:id="rId2"/>
              </a:rPr>
              <a:t>www.studystack.com/quiz-2855352</a:t>
            </a:r>
            <a:endParaRPr lang="en-GB" sz="2800" dirty="0" smtClean="0"/>
          </a:p>
          <a:p>
            <a:endParaRPr lang="ru-RU" dirty="0"/>
          </a:p>
        </p:txBody>
      </p:sp>
      <p:sp>
        <p:nvSpPr>
          <p:cNvPr id="9" name="AutoShape 6" descr="ÐÐ°ÑÑÐ¸Ð½ÐºÐ¸ Ð¿Ð¾ Ð·Ð°Ð¿ÑÐ¾ÑÑ School lif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0" name="Picture 8" descr="ÐÐ°ÑÑÐ¸Ð½ÐºÐ¸ Ð¿Ð¾ Ð·Ð°Ð¿ÑÐ¾ÑÑ School lif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626752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81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SCHOOL LIFE</a:t>
            </a:r>
            <a:endParaRPr lang="ru-RU" sz="4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90" t="14620" r="19421" b="23398"/>
          <a:stretch/>
        </p:blipFill>
        <p:spPr bwMode="auto">
          <a:xfrm>
            <a:off x="1475656" y="1556792"/>
            <a:ext cx="6417862" cy="48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129228"/>
              </p:ext>
            </p:extLst>
          </p:nvPr>
        </p:nvGraphicFramePr>
        <p:xfrm>
          <a:off x="1691680" y="2996952"/>
          <a:ext cx="335360" cy="3657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5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403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942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STACK</a:t>
            </a:r>
            <a:endParaRPr lang="ru-RU" dirty="0"/>
          </a:p>
        </p:txBody>
      </p:sp>
      <p:pic>
        <p:nvPicPr>
          <p:cNvPr id="3" name="Місце для зображення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-25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" b="19"/>
          <a:stretch>
            <a:fillRect/>
          </a:stretch>
        </p:blipFill>
        <p:spPr>
          <a:xfrm>
            <a:off x="395536" y="1720840"/>
            <a:ext cx="4206240" cy="4206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932040" y="1720840"/>
            <a:ext cx="415465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rgbClr val="F4E7ED"/>
              </a:buClr>
              <a:buSzPct val="73000"/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prstClr val="white"/>
                </a:solidFill>
                <a:latin typeface="Trebuchet MS"/>
              </a:rPr>
              <a:t>цікаве засвоєння лексичних одиниць;</a:t>
            </a:r>
          </a:p>
          <a:p>
            <a:pPr marL="342900" lvl="0" indent="-342900">
              <a:buClr>
                <a:srgbClr val="F4E7ED"/>
              </a:buClr>
              <a:buSzPct val="73000"/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prstClr val="white"/>
                </a:solidFill>
                <a:latin typeface="Trebuchet MS"/>
              </a:rPr>
              <a:t>легке створення дидактичного матеріалу; </a:t>
            </a:r>
          </a:p>
          <a:p>
            <a:pPr marL="342900" lvl="0" indent="-342900">
              <a:buClr>
                <a:srgbClr val="F4E7ED"/>
              </a:buClr>
              <a:buSzPct val="73000"/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prstClr val="white"/>
                </a:solidFill>
                <a:latin typeface="Trebuchet MS"/>
              </a:rPr>
              <a:t>різноманіття завдань;</a:t>
            </a:r>
          </a:p>
          <a:p>
            <a:pPr marL="342900" lvl="0" indent="-342900">
              <a:buClr>
                <a:srgbClr val="F4E7ED"/>
              </a:buClr>
              <a:buSzPct val="73000"/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prstClr val="white"/>
                </a:solidFill>
                <a:latin typeface="Trebuchet MS"/>
              </a:rPr>
              <a:t>виконання завдань, граючись за комп’ютером;</a:t>
            </a:r>
          </a:p>
          <a:p>
            <a:pPr marL="342900" lvl="0" indent="-342900">
              <a:buClr>
                <a:srgbClr val="F4E7ED"/>
              </a:buClr>
              <a:buSzPct val="73000"/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prstClr val="white"/>
                </a:solidFill>
                <a:latin typeface="Trebuchet MS"/>
              </a:rPr>
              <a:t>використання друкованого дидактичного матеріалу</a:t>
            </a:r>
          </a:p>
        </p:txBody>
      </p:sp>
    </p:spTree>
    <p:extLst>
      <p:ext uri="{BB962C8B-B14F-4D97-AF65-F5344CB8AC3E}">
        <p14:creationId xmlns:p14="http://schemas.microsoft.com/office/powerpoint/2010/main" val="104733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CC0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394</TotalTime>
  <Words>88</Words>
  <Application>Microsoft Office PowerPoint</Application>
  <PresentationFormat>Экран (4:3)</PresentationFormat>
  <Paragraphs>24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6" baseType="lpstr">
      <vt:lpstr>Arial</vt:lpstr>
      <vt:lpstr>Book Antiqua</vt:lpstr>
      <vt:lpstr>Lucida Sans</vt:lpstr>
      <vt:lpstr>Times New Roman</vt:lpstr>
      <vt:lpstr>Trebuchet MS</vt:lpstr>
      <vt:lpstr>Wingdings</vt:lpstr>
      <vt:lpstr>Wingdings 2</vt:lpstr>
      <vt:lpstr>Wingdings 3</vt:lpstr>
      <vt:lpstr>Апекс</vt:lpstr>
      <vt:lpstr>SCHOOL LIFE</vt:lpstr>
      <vt:lpstr>SCHOOL SUBJECTS</vt:lpstr>
      <vt:lpstr>SCHOOL WEEK</vt:lpstr>
      <vt:lpstr>PREPOSITIONS OF TIME</vt:lpstr>
      <vt:lpstr>SCHOOL LIFE</vt:lpstr>
      <vt:lpstr>SCHOOL LIFE</vt:lpstr>
      <vt:lpstr>STUDY STACK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SUBJECTS</dc:title>
  <dc:creator>Tatyana</dc:creator>
  <cp:lastModifiedBy>korni</cp:lastModifiedBy>
  <cp:revision>21</cp:revision>
  <dcterms:created xsi:type="dcterms:W3CDTF">2018-09-16T17:55:51Z</dcterms:created>
  <dcterms:modified xsi:type="dcterms:W3CDTF">2024-03-23T08:40:19Z</dcterms:modified>
</cp:coreProperties>
</file>